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450" r:id="rId5"/>
    <p:sldId id="451" r:id="rId6"/>
    <p:sldId id="452" r:id="rId7"/>
    <p:sldId id="567" r:id="rId8"/>
    <p:sldId id="438" r:id="rId9"/>
    <p:sldId id="446" r:id="rId10"/>
    <p:sldId id="580" r:id="rId11"/>
    <p:sldId id="447" r:id="rId12"/>
    <p:sldId id="448" r:id="rId13"/>
    <p:sldId id="449" r:id="rId14"/>
    <p:sldId id="439" r:id="rId15"/>
    <p:sldId id="453" r:id="rId16"/>
    <p:sldId id="412" r:id="rId17"/>
  </p:sldIdLst>
  <p:sldSz cx="12192000" cy="6858000"/>
  <p:notesSz cx="16256000" cy="9144000"/>
  <p:embeddedFontLst>
    <p:embeddedFont>
      <p:font typeface="Nunito Sans" pitchFamily="2" charset="0"/>
      <p:regular r:id="rId20"/>
      <p:bold r:id="rId21"/>
      <p:italic r:id="rId22"/>
      <p:boldItalic r:id="rId23"/>
    </p:embeddedFont>
    <p:embeddedFont>
      <p:font typeface="Nunito Sans Black" pitchFamily="2" charset="0"/>
      <p:bold r:id="rId24"/>
      <p:boldItalic r:id="rId25"/>
    </p:embeddedFont>
    <p:embeddedFont>
      <p:font typeface="Nunito Sans SemiBold" pitchFamily="2" charset="0"/>
      <p:bold r:id="rId26"/>
      <p:boldItalic r:id="rId27"/>
    </p:embeddedFont>
  </p:embeddedFont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27"/>
    <a:srgbClr val="003A82"/>
    <a:srgbClr val="E22E12"/>
    <a:srgbClr val="7414DC"/>
    <a:srgbClr val="3CB664"/>
    <a:srgbClr val="006EE0"/>
    <a:srgbClr val="FF91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920" autoAdjust="0"/>
  </p:normalViewPr>
  <p:slideViewPr>
    <p:cSldViewPr snapToGrid="0">
      <p:cViewPr varScale="1">
        <p:scale>
          <a:sx n="60" d="100"/>
          <a:sy n="60" d="100"/>
        </p:scale>
        <p:origin x="1522" y="58"/>
      </p:cViewPr>
      <p:guideLst>
        <p:guide orient="horz" pos="2160"/>
        <p:guide pos="162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Fox" userId="fb3eb24cff3a8c3d" providerId="LiveId" clId="{2F5C9FA4-22AA-43A5-90A4-5B4F1AA4F8B5}"/>
    <pc:docChg chg="modSld">
      <pc:chgData name="James Fox" userId="fb3eb24cff3a8c3d" providerId="LiveId" clId="{2F5C9FA4-22AA-43A5-90A4-5B4F1AA4F8B5}" dt="2026-03-30T15:22:08.167" v="17" actId="6549"/>
      <pc:docMkLst>
        <pc:docMk/>
      </pc:docMkLst>
      <pc:sldChg chg="mod modShow">
        <pc:chgData name="James Fox" userId="fb3eb24cff3a8c3d" providerId="LiveId" clId="{2F5C9FA4-22AA-43A5-90A4-5B4F1AA4F8B5}" dt="2026-03-01T15:57:20.831" v="0" actId="729"/>
        <pc:sldMkLst>
          <pc:docMk/>
          <pc:sldMk cId="2211703019" sldId="438"/>
        </pc:sldMkLst>
      </pc:sldChg>
      <pc:sldChg chg="modSp mod">
        <pc:chgData name="James Fox" userId="fb3eb24cff3a8c3d" providerId="LiveId" clId="{2F5C9FA4-22AA-43A5-90A4-5B4F1AA4F8B5}" dt="2026-03-30T15:22:08.167" v="17" actId="6549"/>
        <pc:sldMkLst>
          <pc:docMk/>
          <pc:sldMk cId="2294138844" sldId="453"/>
        </pc:sldMkLst>
        <pc:spChg chg="mod">
          <ac:chgData name="James Fox" userId="fb3eb24cff3a8c3d" providerId="LiveId" clId="{2F5C9FA4-22AA-43A5-90A4-5B4F1AA4F8B5}" dt="2026-03-30T15:22:08.167" v="17" actId="6549"/>
          <ac:spMkLst>
            <pc:docMk/>
            <pc:sldMk cId="2294138844" sldId="453"/>
            <ac:spMk id="8" creationId="{AAD2EA2D-41FE-7AE7-424D-B32C4EF0823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D5C053-3F8B-CD40-A43C-512BDE222008}"/>
              </a:ext>
            </a:extLst>
          </p:cNvPr>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06B1FF-17A9-AB41-8983-D0413A5C2537}"/>
              </a:ext>
            </a:extLst>
          </p:cNvPr>
          <p:cNvSpPr>
            <a:spLocks noGrp="1"/>
          </p:cNvSpPr>
          <p:nvPr>
            <p:ph type="dt" sz="quarter" idx="1"/>
          </p:nvPr>
        </p:nvSpPr>
        <p:spPr>
          <a:xfrm>
            <a:off x="9207500" y="0"/>
            <a:ext cx="7045325" cy="458788"/>
          </a:xfrm>
          <a:prstGeom prst="rect">
            <a:avLst/>
          </a:prstGeom>
        </p:spPr>
        <p:txBody>
          <a:bodyPr vert="horz" lIns="91440" tIns="45720" rIns="91440" bIns="45720" rtlCol="0"/>
          <a:lstStyle>
            <a:lvl1pPr algn="r">
              <a:defRPr sz="1200"/>
            </a:lvl1pPr>
          </a:lstStyle>
          <a:p>
            <a:fld id="{DA0F7B38-6211-B04F-B3CE-77AE137F1073}" type="datetimeFigureOut">
              <a:rPr lang="en-US" smtClean="0"/>
              <a:t>3/30/2026</a:t>
            </a:fld>
            <a:endParaRPr lang="en-US"/>
          </a:p>
        </p:txBody>
      </p:sp>
      <p:sp>
        <p:nvSpPr>
          <p:cNvPr id="4" name="Footer Placeholder 3">
            <a:extLst>
              <a:ext uri="{FF2B5EF4-FFF2-40B4-BE49-F238E27FC236}">
                <a16:creationId xmlns:a16="http://schemas.microsoft.com/office/drawing/2014/main" id="{DA4E82B7-C9A3-CF4E-A2B9-1797D692DE11}"/>
              </a:ext>
            </a:extLst>
          </p:cNvPr>
          <p:cNvSpPr>
            <a:spLocks noGrp="1"/>
          </p:cNvSpPr>
          <p:nvPr>
            <p:ph type="ftr" sz="quarter" idx="2"/>
          </p:nvPr>
        </p:nvSpPr>
        <p:spPr>
          <a:xfrm>
            <a:off x="0" y="8685213"/>
            <a:ext cx="704373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8C92CB-7443-1749-ACD9-6C4D06D2DB46}"/>
              </a:ext>
            </a:extLst>
          </p:cNvPr>
          <p:cNvSpPr>
            <a:spLocks noGrp="1"/>
          </p:cNvSpPr>
          <p:nvPr>
            <p:ph type="sldNum" sz="quarter" idx="3"/>
          </p:nvPr>
        </p:nvSpPr>
        <p:spPr>
          <a:xfrm>
            <a:off x="9207500" y="8685213"/>
            <a:ext cx="7045325" cy="458787"/>
          </a:xfrm>
          <a:prstGeom prst="rect">
            <a:avLst/>
          </a:prstGeom>
        </p:spPr>
        <p:txBody>
          <a:bodyPr vert="horz" lIns="91440" tIns="45720" rIns="91440" bIns="45720" rtlCol="0" anchor="b"/>
          <a:lstStyle>
            <a:lvl1pPr algn="r">
              <a:defRPr sz="1200"/>
            </a:lvl1pPr>
          </a:lstStyle>
          <a:p>
            <a:fld id="{DCE35A11-ADAB-8B45-B991-800FB540D16E}" type="slidenum">
              <a:rPr lang="en-US" smtClean="0"/>
              <a:t>‹#›</a:t>
            </a:fld>
            <a:endParaRPr lang="en-US"/>
          </a:p>
        </p:txBody>
      </p:sp>
    </p:spTree>
    <p:extLst>
      <p:ext uri="{BB962C8B-B14F-4D97-AF65-F5344CB8AC3E}">
        <p14:creationId xmlns:p14="http://schemas.microsoft.com/office/powerpoint/2010/main" val="1595851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atin typeface="Nunito Sans" panose="00000500000000000000" pitchFamily="2" charset="0"/>
              </a:defRPr>
            </a:lvl1pPr>
          </a:lstStyle>
          <a:p>
            <a:endParaRPr lang="en-GB"/>
          </a:p>
        </p:txBody>
      </p:sp>
      <p:sp>
        <p:nvSpPr>
          <p:cNvPr id="3" name="Date Placeholder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atin typeface="Nunito Sans" panose="00000500000000000000" pitchFamily="2" charset="0"/>
              </a:defRPr>
            </a:lvl1pPr>
          </a:lstStyle>
          <a:p>
            <a:fld id="{255396BA-BA0B-E646-B112-BDB6D130FD61}" type="datetimeFigureOut">
              <a:rPr lang="en-GB" smtClean="0"/>
              <a:pPr/>
              <a:t>30/03/26</a:t>
            </a:fld>
            <a:endParaRPr lang="en-GB"/>
          </a:p>
        </p:txBody>
      </p:sp>
      <p:sp>
        <p:nvSpPr>
          <p:cNvPr id="4" name="Slide Image Placeholder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atin typeface="Nunito Sans" panose="00000500000000000000" pitchFamily="2" charset="0"/>
              </a:defRPr>
            </a:lvl1pPr>
          </a:lstStyle>
          <a:p>
            <a:endParaRPr lang="en-GB"/>
          </a:p>
        </p:txBody>
      </p:sp>
      <p:sp>
        <p:nvSpPr>
          <p:cNvPr id="7" name="Slide Number Placeholder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atin typeface="Nunito Sans" panose="00000500000000000000" pitchFamily="2" charset="0"/>
              </a:defRPr>
            </a:lvl1pPr>
          </a:lstStyle>
          <a:p>
            <a:fld id="{DC81CCE8-8669-844C-8A1E-83EDDE9464AC}" type="slidenum">
              <a:rPr lang="en-GB" smtClean="0"/>
              <a:pPr/>
              <a:t>‹#›</a:t>
            </a:fld>
            <a:endParaRPr lang="en-GB"/>
          </a:p>
        </p:txBody>
      </p:sp>
    </p:spTree>
    <p:extLst>
      <p:ext uri="{BB962C8B-B14F-4D97-AF65-F5344CB8AC3E}">
        <p14:creationId xmlns:p14="http://schemas.microsoft.com/office/powerpoint/2010/main" val="36165701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Nunito Sans" panose="00000500000000000000" pitchFamily="2" charset="0"/>
        <a:ea typeface="+mn-ea"/>
        <a:cs typeface="+mn-cs"/>
      </a:defRPr>
    </a:lvl1pPr>
    <a:lvl2pPr marL="342900" algn="l" defTabSz="685800" rtl="0" eaLnBrk="1" latinLnBrk="0" hangingPunct="1">
      <a:defRPr sz="900" kern="1200">
        <a:solidFill>
          <a:schemeClr val="tx1"/>
        </a:solidFill>
        <a:latin typeface="Nunito Sans" panose="00000500000000000000" pitchFamily="2" charset="0"/>
        <a:ea typeface="+mn-ea"/>
        <a:cs typeface="+mn-cs"/>
      </a:defRPr>
    </a:lvl2pPr>
    <a:lvl3pPr marL="685800" algn="l" defTabSz="685800" rtl="0" eaLnBrk="1" latinLnBrk="0" hangingPunct="1">
      <a:defRPr sz="900" kern="1200">
        <a:solidFill>
          <a:schemeClr val="tx1"/>
        </a:solidFill>
        <a:latin typeface="Nunito Sans" panose="00000500000000000000" pitchFamily="2" charset="0"/>
        <a:ea typeface="+mn-ea"/>
        <a:cs typeface="+mn-cs"/>
      </a:defRPr>
    </a:lvl3pPr>
    <a:lvl4pPr marL="1028700" algn="l" defTabSz="685800" rtl="0" eaLnBrk="1" latinLnBrk="0" hangingPunct="1">
      <a:defRPr sz="900" kern="1200">
        <a:solidFill>
          <a:schemeClr val="tx1"/>
        </a:solidFill>
        <a:latin typeface="Nunito Sans" panose="00000500000000000000" pitchFamily="2" charset="0"/>
        <a:ea typeface="+mn-ea"/>
        <a:cs typeface="+mn-cs"/>
      </a:defRPr>
    </a:lvl4pPr>
    <a:lvl5pPr marL="1371600" algn="l" defTabSz="685800" rtl="0" eaLnBrk="1" latinLnBrk="0" hangingPunct="1">
      <a:defRPr sz="900" kern="1200">
        <a:solidFill>
          <a:schemeClr val="tx1"/>
        </a:solidFill>
        <a:latin typeface="Nunito Sans" panose="00000500000000000000" pitchFamily="2"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outs.org.uk/volunteers/staying-safe-and-safeguarding/safe-scouting-cards/safeguarding-code-of-conduct-for-young-leaders-orange-card/"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couts.org.uk/activit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outs.org.uk/volunteers/staying-safe-and-safeguarding/safe-scouting-cards/safeguarding-code-of-conduct-for-young-leaders-orange-car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couts.org.uk/volunteers/staying-safe-and-safeguarding/safe-scouting-cards/safeguarding-code-of-conduct-for-young-leaders-orange-card/"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need to change the background please</a:t>
            </a:r>
            <a:r>
              <a:rPr lang="en-GB" baseline="0" dirty="0"/>
              <a:t> follow these instructions:</a:t>
            </a:r>
          </a:p>
          <a:p>
            <a:endParaRPr lang="en-GB" baseline="0" dirty="0"/>
          </a:p>
          <a:p>
            <a:r>
              <a:rPr lang="en-GB" sz="900" b="0" i="0" kern="1200" dirty="0">
                <a:solidFill>
                  <a:schemeClr val="tx1"/>
                </a:solidFill>
                <a:effectLst/>
                <a:latin typeface="Nunito Sans" panose="00000500000000000000" pitchFamily="2" charset="0"/>
                <a:ea typeface="+mn-ea"/>
                <a:cs typeface="+mn-cs"/>
              </a:rPr>
              <a:t>1. On your Windows tablet, tap the </a:t>
            </a:r>
            <a:r>
              <a:rPr lang="en-GB" sz="900" b="1" i="0" kern="1200" dirty="0">
                <a:solidFill>
                  <a:schemeClr val="tx1"/>
                </a:solidFill>
                <a:effectLst/>
                <a:latin typeface="Nunito Sans" panose="00000500000000000000" pitchFamily="2" charset="0"/>
                <a:ea typeface="+mn-ea"/>
                <a:cs typeface="+mn-cs"/>
              </a:rPr>
              <a:t>Design</a:t>
            </a:r>
            <a:r>
              <a:rPr lang="en-GB" sz="900" b="0" i="0" kern="1200" dirty="0">
                <a:solidFill>
                  <a:schemeClr val="tx1"/>
                </a:solidFill>
                <a:effectLst/>
                <a:latin typeface="Nunito Sans" panose="00000500000000000000" pitchFamily="2" charset="0"/>
                <a:ea typeface="+mn-ea"/>
                <a:cs typeface="+mn-cs"/>
              </a:rPr>
              <a:t> tab.</a:t>
            </a:r>
          </a:p>
          <a:p>
            <a:r>
              <a:rPr lang="en-GB" sz="900" b="0" i="0" kern="1200" dirty="0">
                <a:solidFill>
                  <a:schemeClr val="tx1"/>
                </a:solidFill>
                <a:effectLst/>
                <a:latin typeface="Nunito Sans" panose="00000500000000000000" pitchFamily="2" charset="0"/>
                <a:ea typeface="+mn-ea"/>
                <a:cs typeface="+mn-cs"/>
              </a:rPr>
              <a:t>2. On your Windows phone, open the slide for editing (either by double-tapping it or by tapping it and then tapping </a:t>
            </a:r>
            <a:r>
              <a:rPr lang="en-GB" sz="900" b="1" i="0" kern="1200" dirty="0">
                <a:solidFill>
                  <a:schemeClr val="tx1"/>
                </a:solidFill>
                <a:effectLst/>
                <a:latin typeface="Nunito Sans" panose="00000500000000000000" pitchFamily="2" charset="0"/>
                <a:ea typeface="+mn-ea"/>
                <a:cs typeface="+mn-cs"/>
              </a:rPr>
              <a:t>Edit</a:t>
            </a:r>
            <a:r>
              <a:rPr lang="en-GB" sz="900" b="0" i="0" kern="1200" dirty="0">
                <a:solidFill>
                  <a:schemeClr val="tx1"/>
                </a:solidFill>
                <a:effectLst/>
                <a:latin typeface="Nunito Sans" panose="00000500000000000000" pitchFamily="2" charset="0"/>
                <a:ea typeface="+mn-ea"/>
                <a:cs typeface="+mn-cs"/>
              </a:rPr>
              <a:t>). Tap </a:t>
            </a:r>
            <a:r>
              <a:rPr lang="en-GB" sz="900" b="1" i="0" kern="1200" dirty="0">
                <a:solidFill>
                  <a:schemeClr val="tx1"/>
                </a:solidFill>
                <a:effectLst/>
                <a:latin typeface="Nunito Sans" panose="00000500000000000000" pitchFamily="2" charset="0"/>
                <a:ea typeface="+mn-ea"/>
                <a:cs typeface="+mn-cs"/>
              </a:rPr>
              <a:t>More</a:t>
            </a:r>
            <a:r>
              <a:rPr lang="en-GB" sz="900" b="0" i="0" kern="1200" dirty="0">
                <a:solidFill>
                  <a:schemeClr val="tx1"/>
                </a:solidFill>
                <a:effectLst/>
                <a:latin typeface="Nunito Sans" panose="00000500000000000000" pitchFamily="2" charset="0"/>
                <a:ea typeface="+mn-ea"/>
                <a:cs typeface="+mn-cs"/>
              </a:rPr>
              <a:t>  at the bottom of your screen, tap </a:t>
            </a:r>
            <a:r>
              <a:rPr lang="en-GB" sz="900" b="1" i="0" kern="1200" dirty="0">
                <a:solidFill>
                  <a:schemeClr val="tx1"/>
                </a:solidFill>
                <a:effectLst/>
                <a:latin typeface="Nunito Sans" panose="00000500000000000000" pitchFamily="2" charset="0"/>
                <a:ea typeface="+mn-ea"/>
                <a:cs typeface="+mn-cs"/>
              </a:rPr>
              <a:t>Home</a:t>
            </a:r>
            <a:r>
              <a:rPr lang="en-GB" sz="900" b="0" i="0" kern="1200" dirty="0">
                <a:solidFill>
                  <a:schemeClr val="tx1"/>
                </a:solidFill>
                <a:effectLst/>
                <a:latin typeface="Nunito Sans" panose="00000500000000000000" pitchFamily="2" charset="0"/>
                <a:ea typeface="+mn-ea"/>
                <a:cs typeface="+mn-cs"/>
              </a:rPr>
              <a:t>, and then tap </a:t>
            </a:r>
            <a:r>
              <a:rPr lang="en-GB" sz="900" b="1" i="0" kern="1200" dirty="0">
                <a:solidFill>
                  <a:schemeClr val="tx1"/>
                </a:solidFill>
                <a:effectLst/>
                <a:latin typeface="Nunito Sans" panose="00000500000000000000" pitchFamily="2" charset="0"/>
                <a:ea typeface="+mn-ea"/>
                <a:cs typeface="+mn-cs"/>
              </a:rPr>
              <a:t>Design</a:t>
            </a:r>
            <a:r>
              <a:rPr lang="en-GB" sz="900" b="0" i="0" kern="1200" dirty="0">
                <a:solidFill>
                  <a:schemeClr val="tx1"/>
                </a:solidFill>
                <a:effectLst/>
                <a:latin typeface="Nunito Sans" panose="00000500000000000000" pitchFamily="2" charset="0"/>
                <a:ea typeface="+mn-ea"/>
                <a:cs typeface="+mn-cs"/>
              </a:rPr>
              <a:t>.</a:t>
            </a:r>
          </a:p>
          <a:p>
            <a:r>
              <a:rPr lang="en-GB" sz="900" b="0" i="0" kern="1200" dirty="0">
                <a:solidFill>
                  <a:schemeClr val="tx1"/>
                </a:solidFill>
                <a:effectLst/>
                <a:latin typeface="Nunito Sans" panose="00000500000000000000" pitchFamily="2" charset="0"/>
                <a:ea typeface="+mn-ea"/>
                <a:cs typeface="+mn-cs"/>
              </a:rPr>
              <a:t>3. Tap </a:t>
            </a:r>
            <a:r>
              <a:rPr lang="en-GB" sz="900" b="1" i="0" kern="1200" dirty="0">
                <a:solidFill>
                  <a:schemeClr val="tx1"/>
                </a:solidFill>
                <a:effectLst/>
                <a:latin typeface="Nunito Sans" panose="00000500000000000000" pitchFamily="2" charset="0"/>
                <a:ea typeface="+mn-ea"/>
                <a:cs typeface="+mn-cs"/>
              </a:rPr>
              <a:t>Format Background</a:t>
            </a:r>
            <a:r>
              <a:rPr lang="en-GB" sz="900" b="0" i="0" kern="1200" dirty="0">
                <a:solidFill>
                  <a:schemeClr val="tx1"/>
                </a:solidFill>
                <a:effectLst/>
                <a:latin typeface="Nunito Sans" panose="00000500000000000000" pitchFamily="2" charset="0"/>
                <a:ea typeface="+mn-ea"/>
                <a:cs typeface="+mn-cs"/>
              </a:rPr>
              <a:t>.</a:t>
            </a:r>
          </a:p>
          <a:p>
            <a:r>
              <a:rPr lang="en-GB" sz="900" b="0" i="0" kern="1200" dirty="0">
                <a:solidFill>
                  <a:schemeClr val="tx1"/>
                </a:solidFill>
                <a:effectLst/>
                <a:latin typeface="Nunito Sans" panose="00000500000000000000" pitchFamily="2" charset="0"/>
                <a:ea typeface="+mn-ea"/>
                <a:cs typeface="+mn-cs"/>
              </a:rPr>
              <a:t>4.</a:t>
            </a:r>
            <a:r>
              <a:rPr lang="en-GB" sz="900" b="0" i="0" kern="1200" baseline="0" dirty="0">
                <a:solidFill>
                  <a:schemeClr val="tx1"/>
                </a:solidFill>
                <a:effectLst/>
                <a:latin typeface="Nunito Sans" panose="00000500000000000000" pitchFamily="2" charset="0"/>
                <a:ea typeface="+mn-ea"/>
                <a:cs typeface="+mn-cs"/>
              </a:rPr>
              <a:t> </a:t>
            </a:r>
            <a:r>
              <a:rPr lang="en-GB" sz="900" b="0" i="0" kern="1200" dirty="0">
                <a:solidFill>
                  <a:schemeClr val="tx1"/>
                </a:solidFill>
                <a:effectLst/>
                <a:latin typeface="Nunito Sans" panose="00000500000000000000" pitchFamily="2" charset="0"/>
                <a:ea typeface="+mn-ea"/>
                <a:cs typeface="+mn-cs"/>
              </a:rPr>
              <a:t>You will see the background colours divided into </a:t>
            </a:r>
            <a:r>
              <a:rPr lang="en-GB" sz="900" b="1" i="0" kern="1200" dirty="0">
                <a:solidFill>
                  <a:schemeClr val="tx1"/>
                </a:solidFill>
                <a:effectLst/>
                <a:latin typeface="Nunito Sans" panose="00000500000000000000" pitchFamily="2" charset="0"/>
                <a:ea typeface="+mn-ea"/>
                <a:cs typeface="+mn-cs"/>
              </a:rPr>
              <a:t>Theme Colours</a:t>
            </a:r>
            <a:r>
              <a:rPr lang="en-GB" sz="900" b="0" i="0" kern="1200" dirty="0">
                <a:solidFill>
                  <a:schemeClr val="tx1"/>
                </a:solidFill>
                <a:effectLst/>
                <a:latin typeface="Nunito Sans" panose="00000500000000000000" pitchFamily="2" charset="0"/>
                <a:ea typeface="+mn-ea"/>
                <a:cs typeface="+mn-cs"/>
              </a:rPr>
              <a:t> and </a:t>
            </a:r>
            <a:r>
              <a:rPr lang="en-GB" sz="900" b="1" i="0" kern="1200" dirty="0">
                <a:solidFill>
                  <a:schemeClr val="tx1"/>
                </a:solidFill>
                <a:effectLst/>
                <a:latin typeface="Nunito Sans" panose="00000500000000000000" pitchFamily="2" charset="0"/>
                <a:ea typeface="+mn-ea"/>
                <a:cs typeface="+mn-cs"/>
              </a:rPr>
              <a:t>Standard Colours</a:t>
            </a:r>
            <a:r>
              <a:rPr lang="en-GB" sz="900" b="0" i="0" kern="1200" dirty="0">
                <a:solidFill>
                  <a:schemeClr val="tx1"/>
                </a:solidFill>
                <a:effectLst/>
                <a:latin typeface="Nunito Sans" panose="00000500000000000000" pitchFamily="2" charset="0"/>
                <a:ea typeface="+mn-ea"/>
                <a:cs typeface="+mn-cs"/>
              </a:rPr>
              <a:t>. Theme colours coordinate with the theme you selected previously. You can select a solid colour or colour gradient.</a:t>
            </a:r>
          </a:p>
          <a:p>
            <a:endParaRPr lang="en-GB" dirty="0"/>
          </a:p>
        </p:txBody>
      </p:sp>
      <p:sp>
        <p:nvSpPr>
          <p:cNvPr id="4" name="Slide Number Placeholder 3"/>
          <p:cNvSpPr>
            <a:spLocks noGrp="1"/>
          </p:cNvSpPr>
          <p:nvPr>
            <p:ph type="sldNum" sz="quarter" idx="10"/>
          </p:nvPr>
        </p:nvSpPr>
        <p:spPr/>
        <p:txBody>
          <a:bodyPr/>
          <a:lstStyle/>
          <a:p>
            <a:fld id="{DC81CCE8-8669-844C-8A1E-83EDDE9464AC}" type="slidenum">
              <a:rPr lang="en-GB" smtClean="0"/>
              <a:pPr/>
              <a:t>1</a:t>
            </a:fld>
            <a:endParaRPr lang="en-GB"/>
          </a:p>
        </p:txBody>
      </p:sp>
    </p:spTree>
    <p:extLst>
      <p:ext uri="{BB962C8B-B14F-4D97-AF65-F5344CB8AC3E}">
        <p14:creationId xmlns:p14="http://schemas.microsoft.com/office/powerpoint/2010/main" val="2044877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b="0" i="0" dirty="0">
                <a:solidFill>
                  <a:srgbClr val="404040"/>
                </a:solidFill>
                <a:effectLst/>
                <a:latin typeface="Nunito Sans" pitchFamily="2" charset="0"/>
              </a:rPr>
              <a:t>End this activity by reminding ESYLs that the leader in charge is responsible for the group, including ratios are being met, but their role requires them to follow the </a:t>
            </a:r>
            <a:r>
              <a:rPr lang="en-GB" b="0" i="0" u="none" strike="noStrike" dirty="0">
                <a:solidFill>
                  <a:srgbClr val="006DDF"/>
                </a:solidFill>
                <a:effectLst/>
                <a:latin typeface="Nunito Sans" pitchFamily="2" charset="0"/>
                <a:hlinkClick r:id="rId3" tooltip="Young People First - Orange Card"/>
              </a:rPr>
              <a:t>Orange Card</a:t>
            </a:r>
            <a:r>
              <a:rPr lang="en-GB" b="0" i="0" dirty="0">
                <a:solidFill>
                  <a:srgbClr val="404040"/>
                </a:solidFill>
                <a:effectLst/>
                <a:latin typeface="Nunito Sans" pitchFamily="2" charset="0"/>
              </a:rPr>
              <a:t> and take care to ensure they’re doing their best to ensure the meeting is as safe and fun as possible.</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10</a:t>
            </a:fld>
            <a:endParaRPr lang="en-GB"/>
          </a:p>
        </p:txBody>
      </p:sp>
    </p:spTree>
    <p:extLst>
      <p:ext uri="{BB962C8B-B14F-4D97-AF65-F5344CB8AC3E}">
        <p14:creationId xmlns:p14="http://schemas.microsoft.com/office/powerpoint/2010/main" val="2592844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404040"/>
                </a:solidFill>
                <a:effectLst/>
                <a:latin typeface="Nunito Sans" pitchFamily="2" charset="0"/>
              </a:rPr>
              <a:t>In pairs, give the ESYLs a badge that matches the section they support.</a:t>
            </a:r>
          </a:p>
          <a:p>
            <a:pPr algn="l">
              <a:buFont typeface="+mj-lt"/>
              <a:buAutoNum type="arabicPeriod"/>
            </a:pPr>
            <a:r>
              <a:rPr lang="en-GB" b="0" i="0" dirty="0">
                <a:solidFill>
                  <a:srgbClr val="404040"/>
                </a:solidFill>
                <a:effectLst/>
                <a:latin typeface="Nunito Sans" pitchFamily="2" charset="0"/>
              </a:rPr>
              <a:t>Ask them to think of a suitable game that either fulfils the requirement of the badge, or provides a nice introduction to the topic.</a:t>
            </a:r>
          </a:p>
          <a:p>
            <a:pPr algn="l">
              <a:buFont typeface="+mj-lt"/>
              <a:buAutoNum type="arabicPeriod"/>
            </a:pPr>
            <a:r>
              <a:rPr lang="en-GB" b="0" i="0" dirty="0">
                <a:solidFill>
                  <a:srgbClr val="404040"/>
                </a:solidFill>
                <a:effectLst/>
                <a:latin typeface="Nunito Sans" pitchFamily="2" charset="0"/>
              </a:rPr>
              <a:t>Once they have come up with a suggestion, each pair should explain the rules of their game to a second pair. The second pair should suggest one thing that is positive about the game and one improvement that could make the game even better.</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11</a:t>
            </a:fld>
            <a:endParaRPr lang="en-GB"/>
          </a:p>
        </p:txBody>
      </p:sp>
    </p:spTree>
    <p:extLst>
      <p:ext uri="{BB962C8B-B14F-4D97-AF65-F5344CB8AC3E}">
        <p14:creationId xmlns:p14="http://schemas.microsoft.com/office/powerpoint/2010/main" val="965524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12</a:t>
            </a:fld>
            <a:endParaRPr lang="en-GB"/>
          </a:p>
        </p:txBody>
      </p:sp>
    </p:spTree>
    <p:extLst>
      <p:ext uri="{BB962C8B-B14F-4D97-AF65-F5344CB8AC3E}">
        <p14:creationId xmlns:p14="http://schemas.microsoft.com/office/powerpoint/2010/main" val="60431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3146733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latin typeface="Nunito Sans"/>
              </a:rPr>
              <a:t>Icebreaker: 5- 10 </a:t>
            </a:r>
            <a:r>
              <a:rPr lang="en-US" b="1" u="sng" dirty="0" err="1">
                <a:latin typeface="Nunito Sans"/>
              </a:rPr>
              <a:t>mins</a:t>
            </a:r>
            <a:r>
              <a:rPr lang="en-US" b="1" u="sng" dirty="0">
                <a:latin typeface="Nunito Sans"/>
              </a:rPr>
              <a:t> </a:t>
            </a:r>
            <a:endParaRPr lang="en-US" dirty="0">
              <a:latin typeface="Nunito Sans"/>
            </a:endParaRPr>
          </a:p>
          <a:p>
            <a:r>
              <a:rPr lang="en-US" dirty="0">
                <a:latin typeface="Nunito Sans"/>
              </a:rPr>
              <a:t>Key points:</a:t>
            </a:r>
          </a:p>
          <a:p>
            <a:pPr marL="171450" indent="-171450">
              <a:buFont typeface="Calibri"/>
              <a:buChar char="-"/>
            </a:pPr>
            <a:r>
              <a:rPr lang="en-US" dirty="0">
                <a:latin typeface="Nunito Sans"/>
              </a:rPr>
              <a:t>Participants will be working together during the session so it's a good idea to break the ice and get to know each other first.</a:t>
            </a:r>
          </a:p>
          <a:p>
            <a:endParaRPr lang="en-US" b="1" dirty="0">
              <a:latin typeface="Nunito Sans"/>
            </a:endParaRPr>
          </a:p>
          <a:p>
            <a:r>
              <a:rPr lang="en-US" b="1" dirty="0">
                <a:latin typeface="Nunito Sans"/>
              </a:rPr>
              <a:t>Activity option 1 - Speed dating:</a:t>
            </a:r>
            <a:endParaRPr lang="en-US" dirty="0">
              <a:latin typeface="Nunito Sans"/>
            </a:endParaRPr>
          </a:p>
          <a:p>
            <a:pPr marL="171450" indent="-171450">
              <a:buFont typeface="Calibri"/>
              <a:buChar char="-"/>
            </a:pPr>
            <a:r>
              <a:rPr lang="en-US" dirty="0">
                <a:latin typeface="Nunito Sans"/>
              </a:rPr>
              <a:t>Everyone walks around the room, finds someone they don’t know and talk for 1 minute</a:t>
            </a:r>
          </a:p>
          <a:p>
            <a:pPr marL="171450" indent="-171450">
              <a:buFont typeface="Calibri"/>
              <a:buChar char="-"/>
            </a:pPr>
            <a:r>
              <a:rPr lang="en-US" dirty="0">
                <a:latin typeface="Nunito Sans"/>
              </a:rPr>
              <a:t>Ask questions: Who got you into Scouts? When did you join Scouts? What key skill do you bring to your Scout team? what they’d like to learn from workshop, </a:t>
            </a:r>
            <a:endParaRPr lang="en-US" dirty="0"/>
          </a:p>
          <a:p>
            <a:pPr marL="171450" indent="-171450">
              <a:buFont typeface="Calibri"/>
              <a:buChar char="-"/>
            </a:pPr>
            <a:r>
              <a:rPr lang="en-US" dirty="0">
                <a:latin typeface="Nunito Sans"/>
              </a:rPr>
              <a:t>After two minutes, blow a whistle or shout and they find a new partner</a:t>
            </a:r>
            <a:endParaRPr lang="en-US" dirty="0"/>
          </a:p>
          <a:p>
            <a:pPr marL="171450" indent="-171450">
              <a:buFont typeface="Calibri"/>
              <a:buChar char="-"/>
            </a:pPr>
            <a:r>
              <a:rPr lang="en-US" dirty="0">
                <a:latin typeface="Nunito Sans"/>
              </a:rPr>
              <a:t>Presenters can come up with other questions if they can think of better ones!</a:t>
            </a:r>
            <a:endParaRPr lang="en-US" dirty="0"/>
          </a:p>
          <a:p>
            <a:endParaRPr lang="en-US" dirty="0"/>
          </a:p>
          <a:p>
            <a:r>
              <a:rPr lang="en-US" b="1" i="1" dirty="0"/>
              <a:t>Or alternatively depending on amount or type of participants</a:t>
            </a:r>
            <a:endParaRPr lang="en-US" dirty="0"/>
          </a:p>
          <a:p>
            <a:endParaRPr lang="en-US" b="1" i="1" dirty="0">
              <a:latin typeface="Nunito Sans"/>
            </a:endParaRPr>
          </a:p>
          <a:p>
            <a:r>
              <a:rPr lang="en-US" b="1" i="1" dirty="0">
                <a:latin typeface="Nunito Sans"/>
              </a:rPr>
              <a:t>Activity option 2 – Group discussion</a:t>
            </a:r>
            <a:endParaRPr lang="en-US" dirty="0">
              <a:latin typeface="Nunito Sans"/>
            </a:endParaRPr>
          </a:p>
          <a:p>
            <a:pPr marL="171450" indent="-171450">
              <a:buFont typeface="Calibri"/>
              <a:buChar char="-"/>
            </a:pPr>
            <a:r>
              <a:rPr lang="en-US" dirty="0">
                <a:latin typeface="Nunito Sans"/>
              </a:rPr>
              <a:t>Participants to discuss above questions (from option 1) within their table groups</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a:t>
            </a:fld>
            <a:endParaRPr lang="en-GB"/>
          </a:p>
        </p:txBody>
      </p:sp>
    </p:spTree>
    <p:extLst>
      <p:ext uri="{BB962C8B-B14F-4D97-AF65-F5344CB8AC3E}">
        <p14:creationId xmlns:p14="http://schemas.microsoft.com/office/powerpoint/2010/main" val="316646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Different types of games suit difference audience sizes, different purposes, equipment available and settings.</a:t>
            </a:r>
          </a:p>
        </p:txBody>
      </p:sp>
      <p:sp>
        <p:nvSpPr>
          <p:cNvPr id="4" name="Slide Number Placeholder 3"/>
          <p:cNvSpPr>
            <a:spLocks noGrp="1"/>
          </p:cNvSpPr>
          <p:nvPr>
            <p:ph type="sldNum" sz="quarter" idx="5"/>
          </p:nvPr>
        </p:nvSpPr>
        <p:spPr/>
        <p:txBody>
          <a:bodyPr/>
          <a:lstStyle/>
          <a:p>
            <a:fld id="{F73092FD-3FF6-410F-8CA9-2AD2CB54A095}" type="slidenum">
              <a:rPr lang="en-GB" smtClean="0"/>
              <a:t>4</a:t>
            </a:fld>
            <a:endParaRPr lang="en-GB"/>
          </a:p>
        </p:txBody>
      </p:sp>
    </p:spTree>
    <p:extLst>
      <p:ext uri="{BB962C8B-B14F-4D97-AF65-F5344CB8AC3E}">
        <p14:creationId xmlns:p14="http://schemas.microsoft.com/office/powerpoint/2010/main" val="1892520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404040"/>
                </a:solidFill>
                <a:effectLst/>
                <a:latin typeface="Nunito Sans" pitchFamily="2" charset="0"/>
              </a:rPr>
              <a:t>understand the importance of games in the section meeting</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2. understand the need for different types of games and when to play them</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3. be able to explain and run different types of games</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4. be able to select games that suit the section’s programme</a:t>
            </a:r>
            <a:br>
              <a:rPr lang="en-GB" b="1" i="0" dirty="0">
                <a:solidFill>
                  <a:srgbClr val="404040"/>
                </a:solidFill>
                <a:effectLst/>
                <a:latin typeface="Nunito Sans" pitchFamily="2" charset="0"/>
              </a:rPr>
            </a:br>
            <a:endParaRPr lang="en-GB" b="0" i="0" dirty="0">
              <a:solidFill>
                <a:srgbClr val="404040"/>
              </a:solidFill>
              <a:effectLst/>
              <a:latin typeface="Nunito Sans" pitchFamily="2" charset="0"/>
            </a:endParaRPr>
          </a:p>
          <a:p>
            <a:pPr algn="l">
              <a:buFont typeface="+mj-lt"/>
              <a:buAutoNum type="arabicPeriod"/>
            </a:pPr>
            <a:r>
              <a:rPr lang="en-GB" b="0" i="0" dirty="0">
                <a:solidFill>
                  <a:srgbClr val="404040"/>
                </a:solidFill>
                <a:effectLst/>
                <a:latin typeface="Nunito Sans" pitchFamily="2" charset="0"/>
              </a:rPr>
              <a:t>Set up a number of activity tables. Leave one table empty, and place different materials on the rest. For example, you could place a pen and flipchart on one table, a ball on another, and a box of creative art materials on another.</a:t>
            </a:r>
          </a:p>
          <a:p>
            <a:pPr algn="l">
              <a:buFont typeface="+mj-lt"/>
              <a:buAutoNum type="arabicPeriod"/>
            </a:pPr>
            <a:r>
              <a:rPr lang="en-GB" b="0" i="0" dirty="0">
                <a:solidFill>
                  <a:srgbClr val="404040"/>
                </a:solidFill>
                <a:effectLst/>
                <a:latin typeface="Nunito Sans" pitchFamily="2" charset="0"/>
              </a:rPr>
              <a:t>Split the ESYLs into small groups and explain that they will have five minutes at each table. During this time, they should come up with as many games as possible using the materials provided.</a:t>
            </a:r>
          </a:p>
          <a:p>
            <a:pPr algn="l">
              <a:buFont typeface="+mj-lt"/>
              <a:buAutoNum type="arabicPeriod"/>
            </a:pPr>
            <a:r>
              <a:rPr lang="en-GB" b="0" i="0" dirty="0">
                <a:solidFill>
                  <a:srgbClr val="404040"/>
                </a:solidFill>
                <a:effectLst/>
                <a:latin typeface="Nunito Sans" pitchFamily="2" charset="0"/>
              </a:rPr>
              <a:t>Rotate the teams so they get a chance to visit every table.</a:t>
            </a:r>
          </a:p>
          <a:p>
            <a:pPr algn="l">
              <a:buFont typeface="+mj-lt"/>
              <a:buAutoNum type="arabicPeriod"/>
            </a:pPr>
            <a:r>
              <a:rPr lang="en-GB" b="0" i="0" dirty="0">
                <a:solidFill>
                  <a:srgbClr val="404040"/>
                </a:solidFill>
                <a:effectLst/>
                <a:latin typeface="Nunito Sans" pitchFamily="2" charset="0"/>
              </a:rPr>
              <a:t>At the end, get the groups to run one of the games they came up with.</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5</a:t>
            </a:fld>
            <a:endParaRPr lang="en-GB"/>
          </a:p>
        </p:txBody>
      </p:sp>
    </p:spTree>
    <p:extLst>
      <p:ext uri="{BB962C8B-B14F-4D97-AF65-F5344CB8AC3E}">
        <p14:creationId xmlns:p14="http://schemas.microsoft.com/office/powerpoint/2010/main" val="102976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404040"/>
                </a:solidFill>
                <a:effectLst/>
                <a:latin typeface="Nunito Sans" pitchFamily="2" charset="0"/>
              </a:rPr>
              <a:t>In small groups, ask ESYLs to think of a different game for each letter of the alphabet.</a:t>
            </a:r>
          </a:p>
          <a:p>
            <a:pPr algn="l">
              <a:buFont typeface="+mj-lt"/>
              <a:buAutoNum type="arabicPeriod"/>
            </a:pPr>
            <a:r>
              <a:rPr lang="en-GB" b="0" i="0" dirty="0">
                <a:solidFill>
                  <a:srgbClr val="404040"/>
                </a:solidFill>
                <a:effectLst/>
                <a:latin typeface="Nunito Sans" pitchFamily="2" charset="0"/>
              </a:rPr>
              <a:t>After completing this, explain that there are many different categories of games, including:</a:t>
            </a:r>
          </a:p>
          <a:p>
            <a:pPr algn="l">
              <a:buFont typeface="Arial" panose="020B0604020202020204" pitchFamily="34" charset="0"/>
              <a:buChar char="•"/>
            </a:pPr>
            <a:r>
              <a:rPr lang="en-GB" b="0" i="0" dirty="0">
                <a:solidFill>
                  <a:srgbClr val="404040"/>
                </a:solidFill>
                <a:effectLst/>
                <a:latin typeface="Nunito Sans" pitchFamily="2" charset="0"/>
              </a:rPr>
              <a:t>team-based or individual games</a:t>
            </a:r>
          </a:p>
          <a:p>
            <a:pPr algn="l">
              <a:buFont typeface="Arial" panose="020B0604020202020204" pitchFamily="34" charset="0"/>
              <a:buChar char="•"/>
            </a:pPr>
            <a:r>
              <a:rPr lang="en-GB" b="0" i="0" dirty="0">
                <a:solidFill>
                  <a:srgbClr val="404040"/>
                </a:solidFill>
                <a:effectLst/>
                <a:latin typeface="Nunito Sans" pitchFamily="2" charset="0"/>
              </a:rPr>
              <a:t>indoor or outdoor games</a:t>
            </a:r>
          </a:p>
          <a:p>
            <a:pPr algn="l">
              <a:buFont typeface="Arial" panose="020B0604020202020204" pitchFamily="34" charset="0"/>
              <a:buChar char="•"/>
            </a:pPr>
            <a:r>
              <a:rPr lang="en-GB" b="0" i="0" dirty="0">
                <a:solidFill>
                  <a:srgbClr val="404040"/>
                </a:solidFill>
                <a:effectLst/>
                <a:latin typeface="Nunito Sans" pitchFamily="2" charset="0"/>
              </a:rPr>
              <a:t>competitive or non-competitive games</a:t>
            </a:r>
          </a:p>
          <a:p>
            <a:pPr algn="l">
              <a:buFont typeface="Arial" panose="020B0604020202020204" pitchFamily="34" charset="0"/>
              <a:buChar char="•"/>
            </a:pPr>
            <a:r>
              <a:rPr lang="en-GB" b="0" i="0" dirty="0">
                <a:solidFill>
                  <a:srgbClr val="404040"/>
                </a:solidFill>
                <a:effectLst/>
                <a:latin typeface="Nunito Sans" pitchFamily="2" charset="0"/>
              </a:rPr>
              <a:t>team-building games</a:t>
            </a:r>
          </a:p>
          <a:p>
            <a:pPr algn="l">
              <a:buFont typeface="Arial" panose="020B0604020202020204" pitchFamily="34" charset="0"/>
              <a:buChar char="•"/>
            </a:pPr>
            <a:r>
              <a:rPr lang="en-GB" b="0" i="0" dirty="0">
                <a:solidFill>
                  <a:srgbClr val="404040"/>
                </a:solidFill>
                <a:effectLst/>
                <a:latin typeface="Nunito Sans" pitchFamily="2" charset="0"/>
              </a:rPr>
              <a:t>skill-based games</a:t>
            </a:r>
          </a:p>
          <a:p>
            <a:pPr algn="l">
              <a:buFont typeface="Arial" panose="020B0604020202020204" pitchFamily="34" charset="0"/>
              <a:buChar char="•"/>
            </a:pPr>
            <a:r>
              <a:rPr lang="en-GB" b="0" i="0" dirty="0">
                <a:solidFill>
                  <a:srgbClr val="404040"/>
                </a:solidFill>
                <a:effectLst/>
                <a:latin typeface="Nunito Sans" pitchFamily="2" charset="0"/>
              </a:rPr>
              <a:t>observational games</a:t>
            </a:r>
          </a:p>
          <a:p>
            <a:pPr algn="l">
              <a:buFont typeface="Arial" panose="020B0604020202020204" pitchFamily="34" charset="0"/>
              <a:buChar char="•"/>
            </a:pPr>
            <a:r>
              <a:rPr lang="en-GB" b="0" i="0" dirty="0">
                <a:solidFill>
                  <a:srgbClr val="404040"/>
                </a:solidFill>
                <a:effectLst/>
                <a:latin typeface="Nunito Sans" pitchFamily="2" charset="0"/>
              </a:rPr>
              <a:t>elimination games</a:t>
            </a:r>
          </a:p>
          <a:p>
            <a:pPr algn="l">
              <a:buFont typeface="Arial" panose="020B0604020202020204" pitchFamily="34" charset="0"/>
              <a:buChar char="•"/>
            </a:pPr>
            <a:r>
              <a:rPr lang="en-GB" b="0" i="0" dirty="0">
                <a:solidFill>
                  <a:srgbClr val="404040"/>
                </a:solidFill>
                <a:effectLst/>
                <a:latin typeface="Nunito Sans" pitchFamily="2" charset="0"/>
              </a:rPr>
              <a:t>energetic or restful games</a:t>
            </a:r>
          </a:p>
          <a:p>
            <a:pPr algn="l">
              <a:buFont typeface="Arial" panose="020B0604020202020204" pitchFamily="34" charset="0"/>
              <a:buChar char="•"/>
            </a:pPr>
            <a:r>
              <a:rPr lang="en-GB" b="0" i="0" dirty="0">
                <a:solidFill>
                  <a:srgbClr val="404040"/>
                </a:solidFill>
                <a:effectLst/>
                <a:latin typeface="Nunito Sans" pitchFamily="2" charset="0"/>
              </a:rPr>
              <a:t>games to start or end a meeting</a:t>
            </a:r>
          </a:p>
          <a:p>
            <a:pPr algn="l">
              <a:buFont typeface="Arial" panose="020B0604020202020204" pitchFamily="34" charset="0"/>
              <a:buChar char="•"/>
            </a:pPr>
            <a:r>
              <a:rPr lang="en-GB" b="0" i="0" dirty="0">
                <a:solidFill>
                  <a:srgbClr val="404040"/>
                </a:solidFill>
                <a:effectLst/>
                <a:latin typeface="Nunito Sans" pitchFamily="2" charset="0"/>
              </a:rPr>
              <a:t>relay races</a:t>
            </a:r>
          </a:p>
          <a:p>
            <a:pPr algn="l"/>
            <a:r>
              <a:rPr lang="en-GB" b="0" i="0" dirty="0">
                <a:solidFill>
                  <a:srgbClr val="404040"/>
                </a:solidFill>
                <a:effectLst/>
                <a:latin typeface="Nunito Sans" pitchFamily="2" charset="0"/>
              </a:rPr>
              <a:t>3. Look at different categories together. Write them down and stick them on the wall for everyone to see. Now, ask the ESYLs to match each game idea to a category on the wall.</a:t>
            </a:r>
          </a:p>
          <a:p>
            <a:pPr algn="l"/>
            <a:r>
              <a:rPr lang="en-GB" b="0" i="0" dirty="0">
                <a:solidFill>
                  <a:srgbClr val="404040"/>
                </a:solidFill>
                <a:effectLst/>
                <a:latin typeface="Nunito Sans" pitchFamily="2" charset="0"/>
              </a:rPr>
              <a:t>4. As a group discuss where else ESYLs can get ideas for games. Ensure the discussion includes other ESYLs and the activity finder (</a:t>
            </a:r>
            <a:r>
              <a:rPr lang="en-GB" b="0" i="0" u="none" strike="noStrike" dirty="0">
                <a:solidFill>
                  <a:srgbClr val="006DDF"/>
                </a:solidFill>
                <a:effectLst/>
                <a:latin typeface="Nunito Sans" pitchFamily="2" charset="0"/>
                <a:hlinkClick r:id="rId3" tooltip="Activities"/>
              </a:rPr>
              <a:t>www.scouts.org.uk/activities</a:t>
            </a:r>
            <a:r>
              <a:rPr lang="en-GB" b="0" i="0" dirty="0">
                <a:solidFill>
                  <a:srgbClr val="404040"/>
                </a:solidFill>
                <a:effectLst/>
                <a:latin typeface="Nunito Sans" pitchFamily="2" charset="0"/>
              </a:rPr>
              <a:t>) which has 1000s of activities and over 200 games.</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6</a:t>
            </a:fld>
            <a:endParaRPr lang="en-GB"/>
          </a:p>
        </p:txBody>
      </p:sp>
    </p:spTree>
    <p:extLst>
      <p:ext uri="{BB962C8B-B14F-4D97-AF65-F5344CB8AC3E}">
        <p14:creationId xmlns:p14="http://schemas.microsoft.com/office/powerpoint/2010/main" val="367065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 break out rooms, get the </a:t>
            </a:r>
            <a:r>
              <a:rPr lang="en-GB" dirty="0" err="1"/>
              <a:t>Yls</a:t>
            </a:r>
            <a:r>
              <a:rPr lang="en-GB" dirty="0"/>
              <a:t> to try and make a list of games they can play that cover every letter of the alphabet. Whiteboard function can work well for this or a helper can share a word document and type their ideas up as they say them.</a:t>
            </a:r>
          </a:p>
        </p:txBody>
      </p:sp>
      <p:sp>
        <p:nvSpPr>
          <p:cNvPr id="4" name="Slide Number Placeholder 3"/>
          <p:cNvSpPr>
            <a:spLocks noGrp="1"/>
          </p:cNvSpPr>
          <p:nvPr>
            <p:ph type="sldNum" sz="quarter" idx="5"/>
          </p:nvPr>
        </p:nvSpPr>
        <p:spPr/>
        <p:txBody>
          <a:bodyPr/>
          <a:lstStyle/>
          <a:p>
            <a:fld id="{F73092FD-3FF6-410F-8CA9-2AD2CB54A095}" type="slidenum">
              <a:rPr lang="en-GB" smtClean="0"/>
              <a:t>7</a:t>
            </a:fld>
            <a:endParaRPr lang="en-GB"/>
          </a:p>
        </p:txBody>
      </p:sp>
    </p:spTree>
    <p:extLst>
      <p:ext uri="{BB962C8B-B14F-4D97-AF65-F5344CB8AC3E}">
        <p14:creationId xmlns:p14="http://schemas.microsoft.com/office/powerpoint/2010/main" val="3976732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404040"/>
                </a:solidFill>
                <a:effectLst/>
                <a:latin typeface="Nunito Sans" pitchFamily="2" charset="0"/>
              </a:rPr>
              <a:t>Have an open discussion with the ESYLs about preparation. How can they prepare for a games session to make sure it runs successfully? Their suggestions should include:</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having the correct equipment</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explaining the rules clearly and simply</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maintaining discipline and sporting behaviour during the game</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timekeeping</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safety (equipment and environment)</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supervision</a:t>
            </a:r>
          </a:p>
          <a:p>
            <a:pPr lvl="0" algn="l">
              <a:buFont typeface="+mj-lt"/>
              <a:buAutoNum type="arabicPeriod"/>
            </a:pPr>
            <a:r>
              <a:rPr lang="en-GB" b="0" i="0" dirty="0">
                <a:solidFill>
                  <a:srgbClr val="404040"/>
                </a:solidFill>
                <a:effectLst/>
                <a:latin typeface="Nunito Sans" pitchFamily="2" charset="0"/>
              </a:rPr>
              <a:t>End this activity by reminding ESYLs that the leader in charge is responsible for the group, including ratios are being met, but their role requires them to follow the </a:t>
            </a:r>
            <a:r>
              <a:rPr lang="en-GB" b="0" i="0" u="none" strike="noStrike" dirty="0">
                <a:solidFill>
                  <a:srgbClr val="006DDF"/>
                </a:solidFill>
                <a:effectLst/>
                <a:latin typeface="Nunito Sans" pitchFamily="2" charset="0"/>
                <a:hlinkClick r:id="rId3" tooltip="Young People First - Orange Card"/>
              </a:rPr>
              <a:t>Orange Card</a:t>
            </a:r>
            <a:r>
              <a:rPr lang="en-GB" b="0" i="0" dirty="0">
                <a:solidFill>
                  <a:srgbClr val="404040"/>
                </a:solidFill>
                <a:effectLst/>
                <a:latin typeface="Nunito Sans" pitchFamily="2" charset="0"/>
              </a:rPr>
              <a:t> and take care to ensure they’re doing their best to ensure the meeting is as safe and fun as possible.</a:t>
            </a:r>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8</a:t>
            </a:fld>
            <a:endParaRPr lang="en-GB"/>
          </a:p>
        </p:txBody>
      </p:sp>
    </p:spTree>
    <p:extLst>
      <p:ext uri="{BB962C8B-B14F-4D97-AF65-F5344CB8AC3E}">
        <p14:creationId xmlns:p14="http://schemas.microsoft.com/office/powerpoint/2010/main" val="253198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GB" b="0" i="0" dirty="0">
                <a:solidFill>
                  <a:srgbClr val="404040"/>
                </a:solidFill>
                <a:effectLst/>
                <a:latin typeface="Nunito Sans" pitchFamily="2" charset="0"/>
              </a:rPr>
              <a:t>Have an open discussion with the ESYLs about preparation. How can they prepare for a games session to make sure it runs successfully? Their suggestions should include:</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having the correct equipment</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explaining the rules clearly and simply</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maintaining discipline and sporting behaviour during the game</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timekeeping</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safety (equipment and environment)</a:t>
            </a:r>
            <a:br>
              <a:rPr lang="en-GB" b="0" i="0" dirty="0">
                <a:solidFill>
                  <a:srgbClr val="404040"/>
                </a:solidFill>
                <a:effectLst/>
                <a:latin typeface="Nunito Sans" pitchFamily="2" charset="0"/>
              </a:rPr>
            </a:br>
            <a:r>
              <a:rPr lang="en-GB" b="0" i="0" dirty="0">
                <a:solidFill>
                  <a:srgbClr val="404040"/>
                </a:solidFill>
                <a:effectLst/>
                <a:latin typeface="Nunito Sans" pitchFamily="2" charset="0"/>
              </a:rPr>
              <a:t>• supervision</a:t>
            </a:r>
          </a:p>
          <a:p>
            <a:pPr lvl="0" algn="l">
              <a:buFont typeface="+mj-lt"/>
              <a:buAutoNum type="arabicPeriod"/>
            </a:pPr>
            <a:r>
              <a:rPr lang="en-GB" b="0" i="0" dirty="0">
                <a:solidFill>
                  <a:srgbClr val="404040"/>
                </a:solidFill>
                <a:effectLst/>
                <a:latin typeface="Nunito Sans" pitchFamily="2" charset="0"/>
              </a:rPr>
              <a:t>End this activity by reminding ESYLs that the leader in charge is responsible for the group, including ratios are being met, but their role requires them to follow the </a:t>
            </a:r>
            <a:r>
              <a:rPr lang="en-GB" b="0" i="0" u="none" strike="noStrike" dirty="0">
                <a:solidFill>
                  <a:srgbClr val="006DDF"/>
                </a:solidFill>
                <a:effectLst/>
                <a:latin typeface="Nunito Sans" pitchFamily="2" charset="0"/>
                <a:hlinkClick r:id="rId3" tooltip="Young People First - Orange Card"/>
              </a:rPr>
              <a:t>Orange Card</a:t>
            </a:r>
            <a:r>
              <a:rPr lang="en-GB" b="0" i="0" dirty="0">
                <a:solidFill>
                  <a:srgbClr val="404040"/>
                </a:solidFill>
                <a:effectLst/>
                <a:latin typeface="Nunito Sans" pitchFamily="2" charset="0"/>
              </a:rPr>
              <a:t> and take care to ensure they’re doing their best to ensure the meeting is as safe and fun as possible.</a:t>
            </a:r>
          </a:p>
          <a:p>
            <a:endParaRPr lang="en-GB" dirty="0"/>
          </a:p>
          <a:p>
            <a:endParaRPr lang="en-GB" dirty="0"/>
          </a:p>
        </p:txBody>
      </p:sp>
      <p:sp>
        <p:nvSpPr>
          <p:cNvPr id="4" name="Slide Number Placeholder 3"/>
          <p:cNvSpPr>
            <a:spLocks noGrp="1"/>
          </p:cNvSpPr>
          <p:nvPr>
            <p:ph type="sldNum" sz="quarter" idx="5"/>
          </p:nvPr>
        </p:nvSpPr>
        <p:spPr/>
        <p:txBody>
          <a:bodyPr/>
          <a:lstStyle/>
          <a:p>
            <a:fld id="{DC81CCE8-8669-844C-8A1E-83EDDE9464AC}" type="slidenum">
              <a:rPr lang="en-GB" smtClean="0"/>
              <a:pPr/>
              <a:t>9</a:t>
            </a:fld>
            <a:endParaRPr lang="en-GB"/>
          </a:p>
        </p:txBody>
      </p:sp>
    </p:spTree>
    <p:extLst>
      <p:ext uri="{BB962C8B-B14F-4D97-AF65-F5344CB8AC3E}">
        <p14:creationId xmlns:p14="http://schemas.microsoft.com/office/powerpoint/2010/main" val="22747687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by purple">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581BDDD-2C2F-5642-99C9-177F80C41E5B}"/>
              </a:ext>
            </a:extLst>
          </p:cNvPr>
          <p:cNvGrpSpPr/>
          <p:nvPr userDrawn="1"/>
        </p:nvGrpSpPr>
        <p:grpSpPr>
          <a:xfrm>
            <a:off x="345675" y="6143667"/>
            <a:ext cx="1752622" cy="493120"/>
            <a:chOff x="228240" y="2152440"/>
            <a:chExt cx="10101600" cy="2842200"/>
          </a:xfrm>
          <a:solidFill>
            <a:schemeClr val="bg1"/>
          </a:solidFill>
        </p:grpSpPr>
        <p:sp>
          <p:nvSpPr>
            <p:cNvPr id="11" name="Freeform 1">
              <a:extLst>
                <a:ext uri="{FF2B5EF4-FFF2-40B4-BE49-F238E27FC236}">
                  <a16:creationId xmlns:a16="http://schemas.microsoft.com/office/drawing/2014/main" id="{4C9BFCC2-847F-394C-B2D9-DF9E8147EE53}"/>
                </a:ext>
              </a:extLst>
            </p:cNvPr>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txBody>
            <a:bodyPr/>
            <a:lstStyle/>
            <a:p>
              <a:endParaRPr lang="en-GB"/>
            </a:p>
          </p:txBody>
        </p:sp>
        <p:sp>
          <p:nvSpPr>
            <p:cNvPr id="12" name="Freeform 2">
              <a:extLst>
                <a:ext uri="{FF2B5EF4-FFF2-40B4-BE49-F238E27FC236}">
                  <a16:creationId xmlns:a16="http://schemas.microsoft.com/office/drawing/2014/main" id="{34D8823A-471B-4345-9C83-2A102DA9C8C5}"/>
                </a:ext>
              </a:extLst>
            </p:cNvPr>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txBody>
            <a:bodyPr/>
            <a:lstStyle/>
            <a:p>
              <a:endParaRPr lang="en-GB"/>
            </a:p>
          </p:txBody>
        </p:sp>
        <p:sp>
          <p:nvSpPr>
            <p:cNvPr id="13" name="Freeform 3">
              <a:extLst>
                <a:ext uri="{FF2B5EF4-FFF2-40B4-BE49-F238E27FC236}">
                  <a16:creationId xmlns:a16="http://schemas.microsoft.com/office/drawing/2014/main" id="{06860365-6C3B-9D4F-A260-154C86FFEB66}"/>
                </a:ext>
              </a:extLst>
            </p:cNvPr>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txBody>
            <a:bodyPr/>
            <a:lstStyle/>
            <a:p>
              <a:endParaRPr lang="en-GB"/>
            </a:p>
          </p:txBody>
        </p:sp>
        <p:sp>
          <p:nvSpPr>
            <p:cNvPr id="14" name="Freeform 4">
              <a:extLst>
                <a:ext uri="{FF2B5EF4-FFF2-40B4-BE49-F238E27FC236}">
                  <a16:creationId xmlns:a16="http://schemas.microsoft.com/office/drawing/2014/main" id="{F8554F07-4032-964B-A2EA-12408ED2F345}"/>
                </a:ext>
              </a:extLst>
            </p:cNvPr>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txBody>
            <a:bodyPr/>
            <a:lstStyle/>
            <a:p>
              <a:endParaRPr lang="en-GB"/>
            </a:p>
          </p:txBody>
        </p:sp>
        <p:sp>
          <p:nvSpPr>
            <p:cNvPr id="15" name="Freeform 5">
              <a:extLst>
                <a:ext uri="{FF2B5EF4-FFF2-40B4-BE49-F238E27FC236}">
                  <a16:creationId xmlns:a16="http://schemas.microsoft.com/office/drawing/2014/main" id="{80626781-33C8-CB4B-9CB5-C3D385C52F7C}"/>
                </a:ext>
              </a:extLst>
            </p:cNvPr>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txBody>
            <a:bodyPr/>
            <a:lstStyle/>
            <a:p>
              <a:endParaRPr lang="en-GB"/>
            </a:p>
          </p:txBody>
        </p:sp>
        <p:sp>
          <p:nvSpPr>
            <p:cNvPr id="16" name="Freeform 6">
              <a:extLst>
                <a:ext uri="{FF2B5EF4-FFF2-40B4-BE49-F238E27FC236}">
                  <a16:creationId xmlns:a16="http://schemas.microsoft.com/office/drawing/2014/main" id="{B6C0F98E-0EF8-3447-AB83-CAE7CA9562CE}"/>
                </a:ext>
              </a:extLst>
            </p:cNvPr>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txBody>
            <a:bodyPr/>
            <a:lstStyle/>
            <a:p>
              <a:endParaRPr lang="en-GB"/>
            </a:p>
          </p:txBody>
        </p:sp>
        <p:sp>
          <p:nvSpPr>
            <p:cNvPr id="17" name="Freeform 7">
              <a:extLst>
                <a:ext uri="{FF2B5EF4-FFF2-40B4-BE49-F238E27FC236}">
                  <a16:creationId xmlns:a16="http://schemas.microsoft.com/office/drawing/2014/main" id="{22980146-B1A0-3541-BD6B-27EB02ABBB8B}"/>
                </a:ext>
              </a:extLst>
            </p:cNvPr>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txBody>
            <a:bodyPr/>
            <a:lstStyle/>
            <a:p>
              <a:endParaRPr lang="en-GB"/>
            </a:p>
          </p:txBody>
        </p:sp>
        <p:sp>
          <p:nvSpPr>
            <p:cNvPr id="18" name="Freeform 8">
              <a:extLst>
                <a:ext uri="{FF2B5EF4-FFF2-40B4-BE49-F238E27FC236}">
                  <a16:creationId xmlns:a16="http://schemas.microsoft.com/office/drawing/2014/main" id="{B9D3A1FC-DB5A-1F43-BD0C-FBA3CF238B03}"/>
                </a:ext>
              </a:extLst>
            </p:cNvPr>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txBody>
            <a:bodyPr/>
            <a:lstStyle/>
            <a:p>
              <a:endParaRPr lang="en-GB"/>
            </a:p>
          </p:txBody>
        </p:sp>
        <p:sp>
          <p:nvSpPr>
            <p:cNvPr id="19" name="Freeform 9">
              <a:extLst>
                <a:ext uri="{FF2B5EF4-FFF2-40B4-BE49-F238E27FC236}">
                  <a16:creationId xmlns:a16="http://schemas.microsoft.com/office/drawing/2014/main" id="{F2DA9FC4-FDD0-064D-A5B4-DD2CC7DEC2A7}"/>
                </a:ext>
              </a:extLst>
            </p:cNvPr>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txBody>
            <a:bodyPr/>
            <a:lstStyle/>
            <a:p>
              <a:endParaRPr lang="en-GB"/>
            </a:p>
          </p:txBody>
        </p:sp>
        <p:sp>
          <p:nvSpPr>
            <p:cNvPr id="20" name="Freeform 10">
              <a:extLst>
                <a:ext uri="{FF2B5EF4-FFF2-40B4-BE49-F238E27FC236}">
                  <a16:creationId xmlns:a16="http://schemas.microsoft.com/office/drawing/2014/main" id="{2E22A18B-C8D4-2B4C-8228-17E87FC60617}"/>
                </a:ext>
              </a:extLst>
            </p:cNvPr>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txBody>
            <a:bodyPr/>
            <a:lstStyle/>
            <a:p>
              <a:endParaRPr lang="en-GB"/>
            </a:p>
          </p:txBody>
        </p:sp>
        <p:sp>
          <p:nvSpPr>
            <p:cNvPr id="21" name="Freeform 11">
              <a:extLst>
                <a:ext uri="{FF2B5EF4-FFF2-40B4-BE49-F238E27FC236}">
                  <a16:creationId xmlns:a16="http://schemas.microsoft.com/office/drawing/2014/main" id="{6FFFD3CE-8AEF-824C-8B25-7C9294E07238}"/>
                </a:ext>
              </a:extLst>
            </p:cNvPr>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txBody>
            <a:bodyPr/>
            <a:lstStyle/>
            <a:p>
              <a:endParaRPr lang="en-GB"/>
            </a:p>
          </p:txBody>
        </p:sp>
      </p:grpSp>
      <p:pic>
        <p:nvPicPr>
          <p:cNvPr id="4" name="Picture 3">
            <a:extLst>
              <a:ext uri="{FF2B5EF4-FFF2-40B4-BE49-F238E27FC236}">
                <a16:creationId xmlns:a16="http://schemas.microsoft.com/office/drawing/2014/main" id="{00D69830-99C1-1C41-A486-DFA92C9AA4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Tree>
    <p:extLst>
      <p:ext uri="{BB962C8B-B14F-4D97-AF65-F5344CB8AC3E}">
        <p14:creationId xmlns:p14="http://schemas.microsoft.com/office/powerpoint/2010/main" val="906062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Light Image right 2">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33A948-9F86-A744-9D96-BD73A12BB0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2074327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CB66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B493FC-AF18-6743-81D8-972968B675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77" y="-185979"/>
            <a:ext cx="12189023" cy="6858000"/>
          </a:xfrm>
          <a:prstGeom prst="rect">
            <a:avLst/>
          </a:prstGeom>
        </p:spPr>
      </p:pic>
      <p:sp>
        <p:nvSpPr>
          <p:cNvPr id="11" name="Holder 2">
            <a:extLst>
              <a:ext uri="{FF2B5EF4-FFF2-40B4-BE49-F238E27FC236}">
                <a16:creationId xmlns:a16="http://schemas.microsoft.com/office/drawing/2014/main" id="{C11F5228-50B4-9340-A6DC-663EE653E39F}"/>
              </a:ext>
            </a:extLst>
          </p:cNvPr>
          <p:cNvSpPr>
            <a:spLocks noGrp="1"/>
          </p:cNvSpPr>
          <p:nvPr>
            <p:ph type="ctrTitle" hasCustomPrompt="1"/>
          </p:nvPr>
        </p:nvSpPr>
        <p:spPr>
          <a:xfrm>
            <a:off x="769243" y="1402410"/>
            <a:ext cx="5750325" cy="1354217"/>
          </a:xfrm>
          <a:prstGeom prst="rect">
            <a:avLst/>
          </a:prstGeom>
        </p:spPr>
        <p:txBody>
          <a:bodyPr wrap="square" lIns="0" tIns="0" rIns="0" bIns="0" anchor="b">
            <a:spAutoFit/>
          </a:bodyPr>
          <a:lstStyle>
            <a:lvl1pPr>
              <a:defRPr sz="4400" b="1" i="0">
                <a:solidFill>
                  <a:srgbClr val="003A82"/>
                </a:solidFill>
                <a:latin typeface="Nunito Sans Black" pitchFamily="2" charset="77"/>
              </a:defRPr>
            </a:lvl1pPr>
          </a:lstStyle>
          <a:p>
            <a:r>
              <a:rPr lang="en-US"/>
              <a:t>Insert presentation title here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Light Image right 2">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571846" y="309174"/>
            <a:ext cx="5750325" cy="207749"/>
          </a:xfrm>
          <a:prstGeom prst="rect">
            <a:avLst/>
          </a:prstGeom>
        </p:spPr>
        <p:txBody>
          <a:bodyPr wrap="square" lIns="0" tIns="0" rIns="0" bIns="0" anchor="b">
            <a:spAutoFit/>
          </a:bodyPr>
          <a:lstStyle>
            <a:lvl1pPr>
              <a:defRPr b="0" i="0">
                <a:solidFill>
                  <a:srgbClr val="003A82"/>
                </a:solidFill>
              </a:defRPr>
            </a:lvl1pPr>
          </a:lstStyle>
          <a:p>
            <a:r>
              <a:rPr lang="en-US"/>
              <a:t>Presentation title</a:t>
            </a:r>
            <a:endParaRPr/>
          </a:p>
        </p:txBody>
      </p:sp>
      <p:pic>
        <p:nvPicPr>
          <p:cNvPr id="6" name="Picture 5">
            <a:extLst>
              <a:ext uri="{FF2B5EF4-FFF2-40B4-BE49-F238E27FC236}">
                <a16:creationId xmlns:a16="http://schemas.microsoft.com/office/drawing/2014/main" id="{8071C2E0-2261-774D-8611-171109C41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3" name="Text Placeholder 23"/>
          <p:cNvSpPr>
            <a:spLocks noGrp="1"/>
          </p:cNvSpPr>
          <p:nvPr>
            <p:ph type="body" sz="quarter" idx="10"/>
          </p:nvPr>
        </p:nvSpPr>
        <p:spPr>
          <a:xfrm>
            <a:off x="571846" y="1033846"/>
            <a:ext cx="3780000" cy="4502943"/>
          </a:xfrm>
          <a:prstGeom prst="rect">
            <a:avLst/>
          </a:prstGeom>
          <a:noFill/>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rgbClr val="003A82"/>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Edit Master text styles</a:t>
            </a:r>
          </a:p>
        </p:txBody>
      </p:sp>
    </p:spTree>
    <p:extLst>
      <p:ext uri="{BB962C8B-B14F-4D97-AF65-F5344CB8AC3E}">
        <p14:creationId xmlns:p14="http://schemas.microsoft.com/office/powerpoint/2010/main" val="3320949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Light Image righ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AC9701-8B94-654B-93DA-5E9802213C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15" name="Picture Placeholder 10">
            <a:extLst>
              <a:ext uri="{FF2B5EF4-FFF2-40B4-BE49-F238E27FC236}">
                <a16:creationId xmlns:a16="http://schemas.microsoft.com/office/drawing/2014/main" id="{E497EFFB-9C44-2846-B458-E5635F28CF8E}"/>
              </a:ext>
            </a:extLst>
          </p:cNvPr>
          <p:cNvSpPr>
            <a:spLocks noGrp="1"/>
          </p:cNvSpPr>
          <p:nvPr>
            <p:ph type="pic" sz="quarter" idx="11" hasCustomPrompt="1"/>
          </p:nvPr>
        </p:nvSpPr>
        <p:spPr>
          <a:xfrm>
            <a:off x="6096000" y="0"/>
            <a:ext cx="6096000" cy="6858000"/>
          </a:xfrm>
          <a:noFill/>
        </p:spPr>
        <p:txBody>
          <a:bodyPr anchor="ctr" anchorCtr="1"/>
          <a:lstStyle>
            <a:lvl1pPr marL="10800" marR="0" indent="0" algn="ctr" defTabSz="914400" eaLnBrk="1" fontAlgn="auto" latinLnBrk="0" hangingPunct="1">
              <a:lnSpc>
                <a:spcPct val="100000"/>
              </a:lnSpc>
              <a:spcBef>
                <a:spcPts val="0"/>
              </a:spcBef>
              <a:spcAft>
                <a:spcPts val="0"/>
              </a:spcAft>
              <a:buClr>
                <a:schemeClr val="tx1"/>
              </a:buClr>
              <a:buSzPct val="125000"/>
              <a:buFontTx/>
              <a:buNone/>
              <a:tabLst/>
              <a:defRPr>
                <a:solidFill>
                  <a:schemeClr val="bg1"/>
                </a:solidFill>
              </a:defRPr>
            </a:lvl1pPr>
          </a:lstStyle>
          <a:p>
            <a:r>
              <a:rPr lang="en-US"/>
              <a:t>Click to insert image</a:t>
            </a:r>
          </a:p>
          <a:p>
            <a:pPr marL="10800" marR="0" lvl="0" indent="0" defTabSz="914400" eaLnBrk="1" fontAlgn="auto" latinLnBrk="0" hangingPunct="1">
              <a:lnSpc>
                <a:spcPct val="100000"/>
              </a:lnSpc>
              <a:spcBef>
                <a:spcPts val="0"/>
              </a:spcBef>
              <a:spcAft>
                <a:spcPts val="0"/>
              </a:spcAft>
              <a:buClr>
                <a:schemeClr val="tx1"/>
              </a:buClr>
              <a:buSzPct val="125000"/>
              <a:buFontTx/>
              <a:buNone/>
              <a:tabLst/>
              <a:defRPr/>
            </a:pPr>
            <a:r>
              <a:rPr lang="en-GB"/>
              <a:t>The optimum image size is 640 x 720 pixels at 96 dpi</a:t>
            </a:r>
          </a:p>
          <a:p>
            <a:endParaRPr lang="en-US"/>
          </a:p>
        </p:txBody>
      </p:sp>
      <p:sp>
        <p:nvSpPr>
          <p:cNvPr id="16" name="Text Placeholder 23">
            <a:extLst>
              <a:ext uri="{FF2B5EF4-FFF2-40B4-BE49-F238E27FC236}">
                <a16:creationId xmlns:a16="http://schemas.microsoft.com/office/drawing/2014/main" id="{92408C34-8CAA-F44D-B737-E73A4B057886}"/>
              </a:ext>
            </a:extLst>
          </p:cNvPr>
          <p:cNvSpPr>
            <a:spLocks noGrp="1"/>
          </p:cNvSpPr>
          <p:nvPr>
            <p:ph type="body" sz="quarter" idx="12" hasCustomPrompt="1"/>
          </p:nvPr>
        </p:nvSpPr>
        <p:spPr>
          <a:xfrm>
            <a:off x="710150" y="1361740"/>
            <a:ext cx="4039562" cy="4502943"/>
          </a:xfrm>
          <a:prstGeom prst="rect">
            <a:avLst/>
          </a:prstGeom>
          <a:noFill/>
        </p:spPr>
        <p:txBody>
          <a:bodyPr>
            <a:noAutofit/>
          </a:bodyPr>
          <a:lstStyle>
            <a:lvl1pPr marL="10800" marR="381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lang="en-GB" sz="1800" b="0" i="0" u="none" dirty="0">
                <a:solidFill>
                  <a:schemeClr val="bg1"/>
                </a:solidFill>
                <a:latin typeface="Arboria Medium" panose="02000000000000000000" pitchFamily="2" charset="77"/>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marL="10800" marR="3810" lvl="0" indent="0" algn="l" defTabSz="685800" rtl="0" eaLnBrk="1" fontAlgn="auto" latinLnBrk="0" hangingPunct="1">
              <a:lnSpc>
                <a:spcPts val="1950"/>
              </a:lnSpc>
              <a:spcBef>
                <a:spcPts val="315"/>
              </a:spcBef>
              <a:spcAft>
                <a:spcPts val="0"/>
              </a:spcAft>
              <a:buClr>
                <a:schemeClr val="tx1"/>
              </a:buClr>
              <a:buSzPct val="125000"/>
              <a:buFont typeface="Arial" panose="020B0604020202020204" pitchFamily="34" charset="0"/>
              <a:buNone/>
              <a:tabLst/>
              <a:defRPr/>
            </a:pPr>
            <a:r>
              <a:rPr lang="en-US" b="1" i="0">
                <a:latin typeface="Nunito Sans Black" pitchFamily="2" charset="77"/>
              </a:rPr>
              <a:t>Like dolphins, we don’t travel alone. We’re a team- working as closely as a pod of dolphins, looking after each other. That means you too.</a:t>
            </a:r>
          </a:p>
        </p:txBody>
      </p:sp>
      <p:sp>
        <p:nvSpPr>
          <p:cNvPr id="12" name="Holder 2">
            <a:extLst>
              <a:ext uri="{FF2B5EF4-FFF2-40B4-BE49-F238E27FC236}">
                <a16:creationId xmlns:a16="http://schemas.microsoft.com/office/drawing/2014/main" id="{DBD3421F-1BBA-3B49-BA1F-2BD1C34C6FD1}"/>
              </a:ext>
            </a:extLst>
          </p:cNvPr>
          <p:cNvSpPr>
            <a:spLocks noGrp="1"/>
          </p:cNvSpPr>
          <p:nvPr>
            <p:ph type="ctrTitle" hasCustomPrompt="1"/>
          </p:nvPr>
        </p:nvSpPr>
        <p:spPr>
          <a:xfrm>
            <a:off x="710150" y="865346"/>
            <a:ext cx="5750325" cy="369332"/>
          </a:xfrm>
          <a:prstGeom prst="rect">
            <a:avLst/>
          </a:prstGeom>
        </p:spPr>
        <p:txBody>
          <a:bodyPr wrap="square" lIns="0" tIns="0" rIns="0" bIns="0" anchor="b">
            <a:spAutoFit/>
          </a:bodyPr>
          <a:lstStyle>
            <a:lvl1pPr>
              <a:defRPr sz="2400" b="1" i="0">
                <a:solidFill>
                  <a:srgbClr val="003A82"/>
                </a:solidFill>
              </a:defRPr>
            </a:lvl1pPr>
          </a:lstStyle>
          <a:p>
            <a:r>
              <a:rPr lang="en-US"/>
              <a:t>Title here</a:t>
            </a:r>
            <a:endParaRPr/>
          </a:p>
        </p:txBody>
      </p:sp>
    </p:spTree>
    <p:extLst>
      <p:ext uri="{BB962C8B-B14F-4D97-AF65-F5344CB8AC3E}">
        <p14:creationId xmlns:p14="http://schemas.microsoft.com/office/powerpoint/2010/main" val="2437049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Title and text content 1Col">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D5B714-5B67-1042-8D38-C9CBD6F2DA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sp>
        <p:nvSpPr>
          <p:cNvPr id="3" name="Text Placeholder 2">
            <a:extLst>
              <a:ext uri="{FF2B5EF4-FFF2-40B4-BE49-F238E27FC236}">
                <a16:creationId xmlns:a16="http://schemas.microsoft.com/office/drawing/2014/main" id="{EB078B92-C8DD-BB48-99D4-CF1F0BBABFCE}"/>
              </a:ext>
            </a:extLst>
          </p:cNvPr>
          <p:cNvSpPr>
            <a:spLocks noGrp="1"/>
          </p:cNvSpPr>
          <p:nvPr>
            <p:ph type="body" sz="quarter" idx="12" hasCustomPrompt="1"/>
          </p:nvPr>
        </p:nvSpPr>
        <p:spPr>
          <a:xfrm>
            <a:off x="3444874" y="2148948"/>
            <a:ext cx="5302250" cy="890587"/>
          </a:xfrm>
          <a:noFill/>
        </p:spPr>
        <p:txBody>
          <a:bodyPr>
            <a:noAutofit/>
          </a:bodyPr>
          <a:lstStyle>
            <a:lvl1pPr marL="10800" indent="0" algn="ctr">
              <a:buFontTx/>
              <a:buNone/>
              <a:defRPr sz="8000" b="1" i="0">
                <a:solidFill>
                  <a:srgbClr val="003A82"/>
                </a:solidFill>
                <a:latin typeface="Nunito Sans Black" pitchFamily="2" charset="77"/>
              </a:defRPr>
            </a:lvl1pPr>
          </a:lstStyle>
          <a:p>
            <a:pPr lvl="0"/>
            <a:r>
              <a:rPr lang="en-GB"/>
              <a:t>Thank you</a:t>
            </a:r>
            <a:endParaRPr lang="en-US"/>
          </a:p>
        </p:txBody>
      </p:sp>
    </p:spTree>
    <p:extLst>
      <p:ext uri="{BB962C8B-B14F-4D97-AF65-F5344CB8AC3E}">
        <p14:creationId xmlns:p14="http://schemas.microsoft.com/office/powerpoint/2010/main" val="1195033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1C5D3-5B3A-45E2-B8C8-078466CE199F}" type="datetimeFigureOut">
              <a:rPr lang="en-GB" smtClean="0"/>
              <a:t>30/03/26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6B4FC4-7BF1-48B1-B082-EADFF988100E}" type="slidenum">
              <a:rPr lang="en-GB" smtClean="0"/>
              <a:t>‹#›</a:t>
            </a:fld>
            <a:endParaRPr lang="en-GB"/>
          </a:p>
        </p:txBody>
      </p:sp>
    </p:spTree>
    <p:extLst>
      <p:ext uri="{BB962C8B-B14F-4D97-AF65-F5344CB8AC3E}">
        <p14:creationId xmlns:p14="http://schemas.microsoft.com/office/powerpoint/2010/main" val="3324053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0067964" y="6390227"/>
            <a:ext cx="1136808" cy="115416"/>
          </a:xfrm>
          <a:prstGeom prst="rect">
            <a:avLst/>
          </a:prstGeom>
        </p:spPr>
        <p:txBody>
          <a:bodyPr wrap="square" lIns="0" tIns="0" rIns="0" bIns="0">
            <a:spAutoFit/>
          </a:bodyPr>
          <a:lstStyle>
            <a:lvl1pPr>
              <a:defRPr sz="750" b="1" i="0">
                <a:solidFill>
                  <a:srgbClr val="003A82"/>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2" name="Text Placeholder 1">
            <a:extLst>
              <a:ext uri="{FF2B5EF4-FFF2-40B4-BE49-F238E27FC236}">
                <a16:creationId xmlns:a16="http://schemas.microsoft.com/office/drawing/2014/main" id="{EEB9D245-AF4C-A94D-8056-49CC09246EF2}"/>
              </a:ext>
            </a:extLst>
          </p:cNvPr>
          <p:cNvSpPr>
            <a:spLocks noGrp="1"/>
          </p:cNvSpPr>
          <p:nvPr>
            <p:ph type="body" idx="1"/>
          </p:nvPr>
        </p:nvSpPr>
        <p:spPr>
          <a:xfrm>
            <a:off x="342900" y="1825229"/>
            <a:ext cx="11010900" cy="4351734"/>
          </a:xfrm>
          <a:prstGeom prst="rect">
            <a:avLst/>
          </a:prstGeom>
          <a:solidFill>
            <a:schemeClr val="bg1"/>
          </a:solidFill>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Holder 2">
            <a:extLst>
              <a:ext uri="{FF2B5EF4-FFF2-40B4-BE49-F238E27FC236}">
                <a16:creationId xmlns:a16="http://schemas.microsoft.com/office/drawing/2014/main" id="{4D44D9BB-CA16-684F-99FA-C3CDDAAB6EEA}"/>
              </a:ext>
            </a:extLst>
          </p:cNvPr>
          <p:cNvSpPr txBox="1">
            <a:spLocks/>
          </p:cNvSpPr>
          <p:nvPr userDrawn="1"/>
        </p:nvSpPr>
        <p:spPr>
          <a:xfrm>
            <a:off x="345675" y="326552"/>
            <a:ext cx="5750325" cy="207749"/>
          </a:xfrm>
          <a:prstGeom prst="rect">
            <a:avLst/>
          </a:prstGeom>
        </p:spPr>
        <p:txBody>
          <a:bodyPr wrap="square" lIns="0" tIns="0" rIns="0" bIns="0" anchor="b">
            <a:spAutoFit/>
          </a:bodyPr>
          <a:lstStyle>
            <a:lvl1pPr marL="12700" algn="l" defTabSz="914400" rtl="0" eaLnBrk="1" latinLnBrk="0" hangingPunct="1">
              <a:lnSpc>
                <a:spcPct val="100000"/>
              </a:lnSpc>
              <a:spcBef>
                <a:spcPts val="100"/>
              </a:spcBef>
              <a:defRPr lang="en-US" sz="1800" b="0" i="0" kern="1200" spc="-5">
                <a:solidFill>
                  <a:schemeClr val="bg1"/>
                </a:solidFill>
                <a:latin typeface="Nunito Sans" charset="0"/>
                <a:ea typeface="Nunito Sans" charset="0"/>
                <a:cs typeface="Nunito Sans" charset="0"/>
              </a:defRPr>
            </a:lvl1pPr>
          </a:lstStyle>
          <a:p>
            <a:r>
              <a:rPr lang="en-GB" sz="1350">
                <a:solidFill>
                  <a:schemeClr val="tx1"/>
                </a:solidFill>
              </a:rPr>
              <a:t>Presentation title</a:t>
            </a:r>
          </a:p>
        </p:txBody>
      </p:sp>
      <p:sp>
        <p:nvSpPr>
          <p:cNvPr id="9" name="Holder 3">
            <a:extLst>
              <a:ext uri="{FF2B5EF4-FFF2-40B4-BE49-F238E27FC236}">
                <a16:creationId xmlns:a16="http://schemas.microsoft.com/office/drawing/2014/main" id="{A1047EC1-FDCA-904E-B3BA-BE4F586077C0}"/>
              </a:ext>
            </a:extLst>
          </p:cNvPr>
          <p:cNvSpPr txBox="1">
            <a:spLocks/>
          </p:cNvSpPr>
          <p:nvPr userDrawn="1"/>
        </p:nvSpPr>
        <p:spPr>
          <a:xfrm>
            <a:off x="345675" y="534300"/>
            <a:ext cx="5750325" cy="207749"/>
          </a:xfrm>
          <a:prstGeom prst="rect">
            <a:avLst/>
          </a:prstGeom>
        </p:spPr>
        <p:txBody>
          <a:bodyPr wrap="square" lIns="0" tIns="0" rIns="0" bIns="0" anchor="t">
            <a:spAutoFit/>
          </a:bodyPr>
          <a:lstStyle>
            <a:lvl1pPr marL="18000" indent="0" eaLnBrk="1" hangingPunct="1">
              <a:buClr>
                <a:schemeClr val="tx2"/>
              </a:buClr>
              <a:buSzPct val="125000"/>
              <a:buFont typeface="Arial" panose="020B0604020202020204" pitchFamily="34" charset="0"/>
              <a:buNone/>
              <a:defRPr lang="en-US" sz="1800" b="0" i="0" kern="1200" spc="-5" dirty="0" smtClean="0">
                <a:solidFill>
                  <a:srgbClr val="FFFFFF"/>
                </a:solidFill>
                <a:latin typeface="Nunito Sans Black" charset="0"/>
                <a:ea typeface="Nunito Sans Black" charset="0"/>
                <a:cs typeface="Nunito Sans Black" charset="0"/>
              </a:defRPr>
            </a:lvl1pPr>
            <a:lvl2pPr marL="18000" indent="0" eaLnBrk="1" hangingPunct="1">
              <a:buClr>
                <a:schemeClr val="tx2"/>
              </a:buClr>
              <a:buSzPct val="125000"/>
              <a:buFont typeface="Arial" panose="020B0604020202020204" pitchFamily="34" charset="0"/>
              <a:buNone/>
              <a:tabLst/>
              <a:defRPr sz="2400" b="0" i="0">
                <a:latin typeface="Nunito Sans Black" pitchFamily="2" charset="77"/>
                <a:ea typeface="+mn-ea"/>
                <a:cs typeface="+mn-cs"/>
              </a:defRPr>
            </a:lvl2pPr>
            <a:lvl3pPr marL="18000" indent="0" eaLnBrk="1" hangingPunct="1">
              <a:buClr>
                <a:schemeClr val="tx1"/>
              </a:buClr>
              <a:buSzPct val="125000"/>
              <a:buFont typeface="Arial" panose="020B0604020202020204" pitchFamily="34" charset="0"/>
              <a:buNone/>
              <a:tabLst/>
              <a:defRPr sz="2400">
                <a:solidFill>
                  <a:schemeClr val="tx2"/>
                </a:solidFill>
                <a:latin typeface="+mn-lt"/>
                <a:ea typeface="+mn-ea"/>
                <a:cs typeface="+mn-cs"/>
              </a:defRPr>
            </a:lvl3pPr>
            <a:lvl4pPr marL="18000" indent="0" eaLnBrk="1" hangingPunct="1">
              <a:buClr>
                <a:schemeClr val="tx1"/>
              </a:buClr>
              <a:buSzPct val="125000"/>
              <a:buFont typeface="Arial" panose="020B0604020202020204" pitchFamily="34" charset="0"/>
              <a:buNone/>
              <a:tabLst/>
              <a:defRPr sz="2400" b="0" i="0">
                <a:solidFill>
                  <a:schemeClr val="tx2"/>
                </a:solidFill>
                <a:latin typeface="Nunito Sans Black" pitchFamily="2" charset="77"/>
                <a:ea typeface="+mn-ea"/>
                <a:cs typeface="+mn-cs"/>
              </a:defRPr>
            </a:lvl4pPr>
            <a:lvl5pPr marL="18000" indent="0" eaLnBrk="1" hangingPunct="1">
              <a:spcBef>
                <a:spcPts val="2600"/>
              </a:spcBef>
              <a:buClr>
                <a:schemeClr val="tx2"/>
              </a:buClr>
              <a:buSzPct val="125000"/>
              <a:buFont typeface="Arial" panose="020B0604020202020204" pitchFamily="34" charset="0"/>
              <a:buNone/>
              <a:tabLst/>
              <a:defRPr sz="2400" b="0" i="0">
                <a:latin typeface="Nunito Sans Black" pitchFamily="2" charset="77"/>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9525" algn="l" rtl="0">
              <a:spcBef>
                <a:spcPts val="30"/>
              </a:spcBef>
            </a:pPr>
            <a:r>
              <a:rPr lang="en-GB" sz="1350">
                <a:solidFill>
                  <a:schemeClr val="tx1"/>
                </a:solidFill>
              </a:rPr>
              <a:t>Page heading</a:t>
            </a:r>
          </a:p>
        </p:txBody>
      </p:sp>
      <p:sp>
        <p:nvSpPr>
          <p:cNvPr id="3" name="Slide Number Placeholder 2">
            <a:extLst>
              <a:ext uri="{FF2B5EF4-FFF2-40B4-BE49-F238E27FC236}">
                <a16:creationId xmlns:a16="http://schemas.microsoft.com/office/drawing/2014/main" id="{61430CE6-1867-4144-A4CE-5B9F4115D8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3A82"/>
                </a:solidFill>
              </a:defRPr>
            </a:lvl1pPr>
          </a:lstStyle>
          <a:p>
            <a:fld id="{B65D3B8C-D2E3-8945-B281-83306306D1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729" r:id="rId2"/>
    <p:sldLayoutId id="2147483661" r:id="rId3"/>
    <p:sldLayoutId id="2147483736" r:id="rId4"/>
    <p:sldLayoutId id="2147483735" r:id="rId5"/>
    <p:sldLayoutId id="2147483731" r:id="rId6"/>
    <p:sldLayoutId id="2147483737" r:id="rId7"/>
  </p:sldLayoutIdLst>
  <p:txStyles>
    <p:titleStyle>
      <a:lvl1pPr marL="9525" algn="l" defTabSz="685800" rtl="0" eaLnBrk="1" latinLnBrk="0" hangingPunct="1">
        <a:lnSpc>
          <a:spcPct val="100000"/>
        </a:lnSpc>
        <a:spcBef>
          <a:spcPts val="75"/>
        </a:spcBef>
        <a:defRPr lang="en-US" sz="1350" b="0" i="0" kern="1200" spc="-4" dirty="0" smtClean="0">
          <a:solidFill>
            <a:schemeClr val="tx1"/>
          </a:solidFill>
          <a:latin typeface="Nunito Sans" charset="0"/>
          <a:ea typeface="Nunito Sans" charset="0"/>
          <a:cs typeface="Nunito Sans" charset="0"/>
        </a:defRPr>
      </a:lvl1pPr>
    </p:titleStyle>
    <p:bodyStyle>
      <a:lvl1pPr marL="133200" indent="-122400" eaLnBrk="1" hangingPunct="1">
        <a:buClr>
          <a:schemeClr val="tx1"/>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bodyStyle>
    <p:otherStyle>
      <a:lvl1pPr marL="0" eaLnBrk="1" hangingPunct="1">
        <a:defRPr>
          <a:latin typeface="+mn-lt"/>
          <a:ea typeface="+mn-ea"/>
          <a:cs typeface="+mn-cs"/>
        </a:defRPr>
      </a:lvl1pPr>
      <a:lvl2pPr marL="342900" eaLnBrk="1" hangingPunct="1">
        <a:defRPr>
          <a:latin typeface="+mn-lt"/>
          <a:ea typeface="+mn-ea"/>
          <a:cs typeface="+mn-cs"/>
        </a:defRPr>
      </a:lvl2pPr>
      <a:lvl3pPr marL="685800" eaLnBrk="1" hangingPunct="1">
        <a:defRPr>
          <a:latin typeface="+mn-lt"/>
          <a:ea typeface="+mn-ea"/>
          <a:cs typeface="+mn-cs"/>
        </a:defRPr>
      </a:lvl3pPr>
      <a:lvl4pPr marL="1028700" eaLnBrk="1" hangingPunct="1">
        <a:defRPr>
          <a:latin typeface="+mn-lt"/>
          <a:ea typeface="+mn-ea"/>
          <a:cs typeface="+mn-cs"/>
        </a:defRPr>
      </a:lvl4pPr>
      <a:lvl5pPr marL="1371600" eaLnBrk="1" hangingPunct="1">
        <a:defRPr>
          <a:latin typeface="+mn-lt"/>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27" userDrawn="1">
          <p15:clr>
            <a:srgbClr val="F26B43"/>
          </p15:clr>
        </p15:guide>
        <p15:guide id="3" orient="horz" pos="4163" userDrawn="1">
          <p15:clr>
            <a:srgbClr val="F26B43"/>
          </p15:clr>
        </p15:guide>
        <p15:guide id="4" orient="horz" pos="227" userDrawn="1">
          <p15:clr>
            <a:srgbClr val="F26B43"/>
          </p15:clr>
        </p15:guide>
        <p15:guide id="5" pos="7452" userDrawn="1">
          <p15:clr>
            <a:srgbClr val="F26B43"/>
          </p15:clr>
        </p15:guide>
        <p15:guide id="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jpe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image" Target="../media/image25.png"/><Relationship Id="rId20"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D94E3E6-6C3E-B843-97E2-0674E91CFC8E}"/>
              </a:ext>
            </a:extLst>
          </p:cNvPr>
          <p:cNvSpPr txBox="1">
            <a:spLocks/>
          </p:cNvSpPr>
          <p:nvPr/>
        </p:nvSpPr>
        <p:spPr>
          <a:xfrm>
            <a:off x="2775408" y="1979394"/>
            <a:ext cx="7105123" cy="1080209"/>
          </a:xfrm>
          <a:prstGeom prst="rect">
            <a:avLst/>
          </a:prstGeom>
          <a:noFill/>
        </p:spPr>
        <p:txBody>
          <a:bodyPr vert="horz" lIns="0" tIns="0" rIns="0" bIns="0" rtlCol="0">
            <a:normAutofit fontScale="85000" lnSpcReduction="10000"/>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5400" kern="0" dirty="0"/>
              <a:t>Young Leaders’ Scheme</a:t>
            </a:r>
          </a:p>
        </p:txBody>
      </p:sp>
      <p:pic>
        <p:nvPicPr>
          <p:cNvPr id="4" name="Picture 3">
            <a:extLst>
              <a:ext uri="{FF2B5EF4-FFF2-40B4-BE49-F238E27FC236}">
                <a16:creationId xmlns:a16="http://schemas.microsoft.com/office/drawing/2014/main" id="{FA69BE2D-AC0A-2C4A-9BD1-7543C7EBF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5408" y="3220489"/>
            <a:ext cx="6946233" cy="747079"/>
          </a:xfrm>
          <a:prstGeom prst="rect">
            <a:avLst/>
          </a:prstGeom>
        </p:spPr>
      </p:pic>
      <p:sp>
        <p:nvSpPr>
          <p:cNvPr id="5" name="Text Placeholder 1">
            <a:extLst>
              <a:ext uri="{FF2B5EF4-FFF2-40B4-BE49-F238E27FC236}">
                <a16:creationId xmlns:a16="http://schemas.microsoft.com/office/drawing/2014/main" id="{C860061D-8BEC-6B40-82FB-87D4E99D159B}"/>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err="1"/>
              <a:t>Scouts.org.uk</a:t>
            </a:r>
            <a:endParaRPr lang="en-US" sz="2800" kern="0"/>
          </a:p>
        </p:txBody>
      </p:sp>
      <p:sp>
        <p:nvSpPr>
          <p:cNvPr id="6" name="Text Placeholder 1">
            <a:extLst>
              <a:ext uri="{FF2B5EF4-FFF2-40B4-BE49-F238E27FC236}">
                <a16:creationId xmlns:a16="http://schemas.microsoft.com/office/drawing/2014/main" id="{3E4DD8D6-B3F6-4C4C-B38C-6DB2342EC8FB}"/>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a:t>#</a:t>
            </a:r>
            <a:r>
              <a:rPr lang="en-US" sz="2800" kern="0" err="1"/>
              <a:t>SkillsForLife</a:t>
            </a:r>
            <a:endParaRPr lang="en-US" sz="2800" kern="0"/>
          </a:p>
        </p:txBody>
      </p:sp>
      <p:sp>
        <p:nvSpPr>
          <p:cNvPr id="7" name="Rectangle 6"/>
          <p:cNvSpPr/>
          <p:nvPr/>
        </p:nvSpPr>
        <p:spPr>
          <a:xfrm>
            <a:off x="3041300" y="4528163"/>
            <a:ext cx="6791901" cy="830997"/>
          </a:xfrm>
          <a:prstGeom prst="rect">
            <a:avLst/>
          </a:prstGeom>
        </p:spPr>
        <p:txBody>
          <a:bodyPr wrap="square" lIns="91440" tIns="45720" rIns="91440" bIns="45720" anchor="t">
            <a:spAutoFit/>
          </a:bodyPr>
          <a:lstStyle/>
          <a:p>
            <a:pPr marL="10795">
              <a:buSzPts val="1625"/>
            </a:pPr>
            <a:r>
              <a:rPr lang="en-GB" sz="4800" dirty="0"/>
              <a:t>Module E – </a:t>
            </a:r>
            <a:r>
              <a:rPr lang="en-GB" sz="4800" dirty="0">
                <a:solidFill>
                  <a:srgbClr val="000000"/>
                </a:solidFill>
              </a:rPr>
              <a:t>Game on!</a:t>
            </a:r>
            <a:endParaRPr lang="en-US" sz="2800" dirty="0">
              <a:solidFill>
                <a:srgbClr val="000000"/>
              </a:solidFill>
            </a:endParaRPr>
          </a:p>
        </p:txBody>
      </p:sp>
    </p:spTree>
    <p:extLst>
      <p:ext uri="{BB962C8B-B14F-4D97-AF65-F5344CB8AC3E}">
        <p14:creationId xmlns:p14="http://schemas.microsoft.com/office/powerpoint/2010/main" val="4038071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77D98-7615-75FF-612D-64116BC7CE1B}"/>
              </a:ext>
            </a:extLst>
          </p:cNvPr>
          <p:cNvSpPr txBox="1">
            <a:spLocks/>
          </p:cNvSpPr>
          <p:nvPr/>
        </p:nvSpPr>
        <p:spPr>
          <a:xfrm>
            <a:off x="571846" y="1411911"/>
            <a:ext cx="4215887" cy="615553"/>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2400" b="1" i="0" kern="1200" spc="-4">
                <a:solidFill>
                  <a:srgbClr val="003A82"/>
                </a:solidFill>
                <a:latin typeface="Nunito Sans" charset="0"/>
                <a:ea typeface="Nunito Sans" charset="0"/>
                <a:cs typeface="Nunito Sans" charset="0"/>
              </a:defRPr>
            </a:lvl1pPr>
          </a:lstStyle>
          <a:p>
            <a:r>
              <a:rPr lang="en-GB" sz="4000" dirty="0">
                <a:latin typeface="Nunito Sans Black" panose="00000A00000000000000" pitchFamily="2" charset="0"/>
              </a:rPr>
              <a:t>Ratios</a:t>
            </a:r>
          </a:p>
        </p:txBody>
      </p:sp>
      <p:graphicFrame>
        <p:nvGraphicFramePr>
          <p:cNvPr id="2" name="Table 1"/>
          <p:cNvGraphicFramePr>
            <a:graphicFrameLocks noGrp="1"/>
          </p:cNvGraphicFramePr>
          <p:nvPr>
            <p:extLst>
              <p:ext uri="{D42A27DB-BD31-4B8C-83A1-F6EECF244321}">
                <p14:modId xmlns:p14="http://schemas.microsoft.com/office/powerpoint/2010/main" val="817733187"/>
              </p:ext>
            </p:extLst>
          </p:nvPr>
        </p:nvGraphicFramePr>
        <p:xfrm>
          <a:off x="571846" y="2251582"/>
          <a:ext cx="10092196" cy="4023360"/>
        </p:xfrm>
        <a:graphic>
          <a:graphicData uri="http://schemas.openxmlformats.org/drawingml/2006/table">
            <a:tbl>
              <a:tblPr firstRow="1" bandRow="1">
                <a:tableStyleId>{7DF18680-E054-41AD-8BC1-D1AEF772440D}</a:tableStyleId>
              </a:tblPr>
              <a:tblGrid>
                <a:gridCol w="2523049">
                  <a:extLst>
                    <a:ext uri="{9D8B030D-6E8A-4147-A177-3AD203B41FA5}">
                      <a16:colId xmlns:a16="http://schemas.microsoft.com/office/drawing/2014/main" val="20000"/>
                    </a:ext>
                  </a:extLst>
                </a:gridCol>
                <a:gridCol w="2523049">
                  <a:extLst>
                    <a:ext uri="{9D8B030D-6E8A-4147-A177-3AD203B41FA5}">
                      <a16:colId xmlns:a16="http://schemas.microsoft.com/office/drawing/2014/main" val="20001"/>
                    </a:ext>
                  </a:extLst>
                </a:gridCol>
                <a:gridCol w="2523049">
                  <a:extLst>
                    <a:ext uri="{9D8B030D-6E8A-4147-A177-3AD203B41FA5}">
                      <a16:colId xmlns:a16="http://schemas.microsoft.com/office/drawing/2014/main" val="20002"/>
                    </a:ext>
                  </a:extLst>
                </a:gridCol>
                <a:gridCol w="2523049">
                  <a:extLst>
                    <a:ext uri="{9D8B030D-6E8A-4147-A177-3AD203B41FA5}">
                      <a16:colId xmlns:a16="http://schemas.microsoft.com/office/drawing/2014/main" val="20003"/>
                    </a:ext>
                  </a:extLst>
                </a:gridCol>
              </a:tblGrid>
              <a:tr h="604212">
                <a:tc>
                  <a:txBody>
                    <a:bodyPr/>
                    <a:lstStyle/>
                    <a:p>
                      <a:endParaRPr lang="en-GB" dirty="0"/>
                    </a:p>
                  </a:txBody>
                  <a:tcPr/>
                </a:tc>
                <a:tc>
                  <a:txBody>
                    <a:bodyPr/>
                    <a:lstStyle/>
                    <a:p>
                      <a:r>
                        <a:rPr lang="en-GB" dirty="0"/>
                        <a:t>Usual</a:t>
                      </a:r>
                      <a:r>
                        <a:rPr lang="en-GB" baseline="0" dirty="0"/>
                        <a:t> meeting place</a:t>
                      </a:r>
                      <a:endParaRPr lang="en-GB" dirty="0"/>
                    </a:p>
                  </a:txBody>
                  <a:tcPr/>
                </a:tc>
                <a:tc>
                  <a:txBody>
                    <a:bodyPr/>
                    <a:lstStyle/>
                    <a:p>
                      <a:r>
                        <a:rPr lang="en-GB" dirty="0"/>
                        <a:t>Outside the</a:t>
                      </a:r>
                      <a:r>
                        <a:rPr lang="en-GB" baseline="0" dirty="0"/>
                        <a:t> meeting place</a:t>
                      </a:r>
                      <a:endParaRPr lang="en-GB" dirty="0"/>
                    </a:p>
                  </a:txBody>
                  <a:tcPr/>
                </a:tc>
                <a:tc>
                  <a:txBody>
                    <a:bodyPr/>
                    <a:lstStyle/>
                    <a:p>
                      <a:r>
                        <a:rPr lang="en-GB" dirty="0"/>
                        <a:t>Nights away</a:t>
                      </a:r>
                    </a:p>
                  </a:txBody>
                  <a:tcPr/>
                </a:tc>
                <a:extLst>
                  <a:ext uri="{0D108BD9-81ED-4DB2-BD59-A6C34878D82A}">
                    <a16:rowId xmlns:a16="http://schemas.microsoft.com/office/drawing/2014/main" val="10000"/>
                  </a:ext>
                </a:extLst>
              </a:tr>
              <a:tr h="604212">
                <a:tc>
                  <a:txBody>
                    <a:bodyPr/>
                    <a:lstStyle/>
                    <a:p>
                      <a:r>
                        <a:rPr lang="en-GB" dirty="0"/>
                        <a:t>Squirrels</a:t>
                      </a:r>
                    </a:p>
                  </a:txBody>
                  <a:tcPr>
                    <a:solidFill>
                      <a:schemeClr val="accent1">
                        <a:lumMod val="20000"/>
                        <a:lumOff val="80000"/>
                      </a:schemeClr>
                    </a:solidFill>
                  </a:tcPr>
                </a:tc>
                <a:tc>
                  <a:txBody>
                    <a:bodyPr/>
                    <a:lstStyle/>
                    <a:p>
                      <a:r>
                        <a:rPr lang="en-GB" dirty="0"/>
                        <a:t>1:6 +</a:t>
                      </a:r>
                      <a:r>
                        <a:rPr lang="en-GB" baseline="0" dirty="0"/>
                        <a:t> 1 leader in charge (minimum of 3 adults)</a:t>
                      </a:r>
                      <a:endParaRPr lang="en-GB" dirty="0"/>
                    </a:p>
                  </a:txBody>
                  <a:tcPr>
                    <a:solidFill>
                      <a:schemeClr val="accent1">
                        <a:lumMod val="20000"/>
                        <a:lumOff val="80000"/>
                      </a:schemeClr>
                    </a:solidFill>
                  </a:tcPr>
                </a:tc>
                <a:tc>
                  <a:txBody>
                    <a:bodyPr/>
                    <a:lstStyle/>
                    <a:p>
                      <a:r>
                        <a:rPr lang="en-GB" dirty="0"/>
                        <a:t>1:4 + 1 leader in charge (minimum</a:t>
                      </a:r>
                      <a:r>
                        <a:rPr lang="en-GB" baseline="0" dirty="0"/>
                        <a:t> of 3 adults) </a:t>
                      </a:r>
                      <a:endParaRPr lang="en-GB" dirty="0"/>
                    </a:p>
                  </a:txBody>
                  <a:tcPr>
                    <a:solidFill>
                      <a:schemeClr val="accent1">
                        <a:lumMod val="20000"/>
                        <a:lumOff val="80000"/>
                      </a:schemeClr>
                    </a:solidFill>
                  </a:tcPr>
                </a:tc>
                <a:tc>
                  <a:txBody>
                    <a:bodyPr/>
                    <a:lstStyle/>
                    <a:p>
                      <a:r>
                        <a:rPr lang="en-GB" dirty="0"/>
                        <a:t>1:4 + 1 leader in charge (minimum</a:t>
                      </a:r>
                      <a:r>
                        <a:rPr lang="en-GB" baseline="0" dirty="0"/>
                        <a:t> of 3 adults) </a:t>
                      </a:r>
                      <a:endParaRPr lang="en-GB" dirty="0"/>
                    </a:p>
                  </a:txBody>
                  <a:tcPr>
                    <a:solidFill>
                      <a:schemeClr val="accent1">
                        <a:lumMod val="20000"/>
                        <a:lumOff val="80000"/>
                      </a:schemeClr>
                    </a:solidFill>
                  </a:tcPr>
                </a:tc>
                <a:extLst>
                  <a:ext uri="{0D108BD9-81ED-4DB2-BD59-A6C34878D82A}">
                    <a16:rowId xmlns:a16="http://schemas.microsoft.com/office/drawing/2014/main" val="10001"/>
                  </a:ext>
                </a:extLst>
              </a:tr>
              <a:tr h="604212">
                <a:tc>
                  <a:txBody>
                    <a:bodyPr/>
                    <a:lstStyle/>
                    <a:p>
                      <a:r>
                        <a:rPr lang="en-GB" dirty="0"/>
                        <a:t>Beavers</a:t>
                      </a:r>
                    </a:p>
                  </a:txBody>
                  <a:tcPr>
                    <a:solidFill>
                      <a:schemeClr val="accent3">
                        <a:lumMod val="20000"/>
                        <a:lumOff val="80000"/>
                      </a:schemeClr>
                    </a:solidFill>
                  </a:tcPr>
                </a:tc>
                <a:tc>
                  <a:txBody>
                    <a:bodyPr/>
                    <a:lstStyle/>
                    <a:p>
                      <a:r>
                        <a:rPr lang="en-GB" dirty="0"/>
                        <a:t>2 adults</a:t>
                      </a:r>
                    </a:p>
                  </a:txBody>
                  <a:tcPr>
                    <a:solidFill>
                      <a:schemeClr val="accent3">
                        <a:lumMod val="20000"/>
                        <a:lumOff val="80000"/>
                      </a:schemeClr>
                    </a:solidFill>
                  </a:tcPr>
                </a:tc>
                <a:tc>
                  <a:txBody>
                    <a:bodyPr/>
                    <a:lstStyle/>
                    <a:p>
                      <a:r>
                        <a:rPr lang="en-GB" dirty="0"/>
                        <a:t>1:6 +</a:t>
                      </a:r>
                      <a:r>
                        <a:rPr lang="en-GB" baseline="0" dirty="0"/>
                        <a:t> 1 leader in charge (minimum of 2 adults) </a:t>
                      </a:r>
                      <a:endParaRPr lang="en-GB" dirty="0"/>
                    </a:p>
                  </a:txBody>
                  <a:tcPr>
                    <a:solidFill>
                      <a:schemeClr val="accent3">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1:6 +</a:t>
                      </a:r>
                      <a:r>
                        <a:rPr lang="en-GB" baseline="0" dirty="0"/>
                        <a:t> 1 leader in charge (minimum of 2 adults) </a:t>
                      </a:r>
                      <a:endParaRPr lang="en-GB" dirty="0"/>
                    </a:p>
                  </a:txBody>
                  <a:tcPr>
                    <a:solidFill>
                      <a:schemeClr val="accent3">
                        <a:lumMod val="20000"/>
                        <a:lumOff val="80000"/>
                      </a:schemeClr>
                    </a:solidFill>
                  </a:tcPr>
                </a:tc>
                <a:extLst>
                  <a:ext uri="{0D108BD9-81ED-4DB2-BD59-A6C34878D82A}">
                    <a16:rowId xmlns:a16="http://schemas.microsoft.com/office/drawing/2014/main" val="10002"/>
                  </a:ext>
                </a:extLst>
              </a:tr>
              <a:tr h="604212">
                <a:tc>
                  <a:txBody>
                    <a:bodyPr/>
                    <a:lstStyle/>
                    <a:p>
                      <a:r>
                        <a:rPr lang="en-GB" dirty="0"/>
                        <a:t>Cubs</a:t>
                      </a:r>
                    </a:p>
                  </a:txBody>
                  <a:tcPr>
                    <a:solidFill>
                      <a:schemeClr val="accent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2 adults</a:t>
                      </a:r>
                    </a:p>
                  </a:txBody>
                  <a:tcPr>
                    <a:solidFill>
                      <a:schemeClr val="accent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1:8 +</a:t>
                      </a:r>
                      <a:r>
                        <a:rPr lang="en-GB" baseline="0" dirty="0"/>
                        <a:t> 1 leader in charge (minimum of 2 adults) </a:t>
                      </a:r>
                      <a:endParaRPr lang="en-GB" dirty="0"/>
                    </a:p>
                  </a:txBody>
                  <a:tcPr>
                    <a:solidFill>
                      <a:schemeClr val="accent2">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1:8 +</a:t>
                      </a:r>
                      <a:r>
                        <a:rPr lang="en-GB" baseline="0" dirty="0"/>
                        <a:t> 1 leader in charge (minimum of 2 adults) </a:t>
                      </a:r>
                      <a:endParaRPr lang="en-GB" dirty="0"/>
                    </a:p>
                  </a:txBody>
                  <a:tcPr>
                    <a:solidFill>
                      <a:schemeClr val="accent2">
                        <a:lumMod val="20000"/>
                        <a:lumOff val="80000"/>
                      </a:schemeClr>
                    </a:solidFill>
                  </a:tcPr>
                </a:tc>
                <a:extLst>
                  <a:ext uri="{0D108BD9-81ED-4DB2-BD59-A6C34878D82A}">
                    <a16:rowId xmlns:a16="http://schemas.microsoft.com/office/drawing/2014/main" val="10003"/>
                  </a:ext>
                </a:extLst>
              </a:tr>
              <a:tr h="604212">
                <a:tc>
                  <a:txBody>
                    <a:bodyPr/>
                    <a:lstStyle/>
                    <a:p>
                      <a:r>
                        <a:rPr lang="en-GB" dirty="0"/>
                        <a:t>Scouts</a:t>
                      </a:r>
                    </a:p>
                  </a:txBody>
                  <a:tcPr>
                    <a:solidFill>
                      <a:schemeClr val="accent5">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2 adults</a:t>
                      </a:r>
                    </a:p>
                  </a:txBody>
                  <a:tcPr>
                    <a:solidFill>
                      <a:schemeClr val="accent5">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1:12 (minimum</a:t>
                      </a:r>
                      <a:r>
                        <a:rPr lang="en-GB" baseline="0" dirty="0"/>
                        <a:t> of 2 adults) </a:t>
                      </a:r>
                      <a:endParaRPr lang="en-GB" dirty="0"/>
                    </a:p>
                  </a:txBody>
                  <a:tcPr>
                    <a:solidFill>
                      <a:schemeClr val="accent5">
                        <a:lumMod val="20000"/>
                        <a:lumOff val="80000"/>
                      </a:schemeClr>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GB" dirty="0"/>
                        <a:t>1:12 (minimum</a:t>
                      </a:r>
                      <a:r>
                        <a:rPr lang="en-GB" baseline="0" dirty="0"/>
                        <a:t> of 2 adults) </a:t>
                      </a:r>
                      <a:endParaRPr lang="en-GB" dirty="0"/>
                    </a:p>
                  </a:txBody>
                  <a:tcPr>
                    <a:solidFill>
                      <a:schemeClr val="accent5">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15487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ue circle with a pair of scissors and a fleur-de-lis symbol&#10;&#10;Description automatically generated">
            <a:extLst>
              <a:ext uri="{FF2B5EF4-FFF2-40B4-BE49-F238E27FC236}">
                <a16:creationId xmlns:a16="http://schemas.microsoft.com/office/drawing/2014/main" id="{65272D5F-A70C-C548-F693-FFCE8EDD7A03}"/>
              </a:ext>
            </a:extLst>
          </p:cNvPr>
          <p:cNvPicPr>
            <a:picLocks noChangeAspect="1"/>
          </p:cNvPicPr>
          <p:nvPr/>
        </p:nvPicPr>
        <p:blipFill>
          <a:blip r:embed="rId3"/>
          <a:stretch>
            <a:fillRect/>
          </a:stretch>
        </p:blipFill>
        <p:spPr>
          <a:xfrm>
            <a:off x="8073872" y="4623995"/>
            <a:ext cx="1138173" cy="1138173"/>
          </a:xfrm>
          <a:prstGeom prst="rect">
            <a:avLst/>
          </a:prstGeom>
        </p:spPr>
      </p:pic>
      <p:pic>
        <p:nvPicPr>
          <p:cNvPr id="24" name="Picture 23" descr="A blue and red circle with a person on a pole&#10;&#10;Description automatically generated">
            <a:extLst>
              <a:ext uri="{FF2B5EF4-FFF2-40B4-BE49-F238E27FC236}">
                <a16:creationId xmlns:a16="http://schemas.microsoft.com/office/drawing/2014/main" id="{3945AE22-8B81-6CB5-9C8A-F286F7FD9F8A}"/>
              </a:ext>
            </a:extLst>
          </p:cNvPr>
          <p:cNvPicPr>
            <a:picLocks noChangeAspect="1"/>
          </p:cNvPicPr>
          <p:nvPr/>
        </p:nvPicPr>
        <p:blipFill>
          <a:blip r:embed="rId4"/>
          <a:stretch>
            <a:fillRect/>
          </a:stretch>
        </p:blipFill>
        <p:spPr>
          <a:xfrm>
            <a:off x="5242468" y="1719524"/>
            <a:ext cx="2192445" cy="2161129"/>
          </a:xfrm>
          <a:prstGeom prst="rect">
            <a:avLst/>
          </a:prstGeom>
        </p:spPr>
      </p:pic>
      <p:pic>
        <p:nvPicPr>
          <p:cNvPr id="26" name="Picture 25" descr="A red blue and white logo with a camera and a yellow circle&#10;&#10;Description automatically generated">
            <a:extLst>
              <a:ext uri="{FF2B5EF4-FFF2-40B4-BE49-F238E27FC236}">
                <a16:creationId xmlns:a16="http://schemas.microsoft.com/office/drawing/2014/main" id="{F5EAEE72-E754-4F06-094C-90466CD61201}"/>
              </a:ext>
            </a:extLst>
          </p:cNvPr>
          <p:cNvPicPr>
            <a:picLocks noChangeAspect="1"/>
          </p:cNvPicPr>
          <p:nvPr/>
        </p:nvPicPr>
        <p:blipFill>
          <a:blip r:embed="rId5"/>
          <a:stretch>
            <a:fillRect/>
          </a:stretch>
        </p:blipFill>
        <p:spPr>
          <a:xfrm>
            <a:off x="477360" y="983619"/>
            <a:ext cx="1628775" cy="1628775"/>
          </a:xfrm>
          <a:prstGeom prst="rect">
            <a:avLst/>
          </a:prstGeom>
        </p:spPr>
      </p:pic>
      <p:pic>
        <p:nvPicPr>
          <p:cNvPr id="17" name="Picture 16" descr="A blue circle with yellow figures and a white background&#10;&#10;Description automatically generated">
            <a:extLst>
              <a:ext uri="{FF2B5EF4-FFF2-40B4-BE49-F238E27FC236}">
                <a16:creationId xmlns:a16="http://schemas.microsoft.com/office/drawing/2014/main" id="{EFAB9B3C-5191-D49A-B83B-2C3129652E93}"/>
              </a:ext>
            </a:extLst>
          </p:cNvPr>
          <p:cNvPicPr>
            <a:picLocks noChangeAspect="1"/>
          </p:cNvPicPr>
          <p:nvPr/>
        </p:nvPicPr>
        <p:blipFill>
          <a:blip r:embed="rId6"/>
          <a:stretch>
            <a:fillRect/>
          </a:stretch>
        </p:blipFill>
        <p:spPr>
          <a:xfrm>
            <a:off x="2692899" y="2353656"/>
            <a:ext cx="2703925" cy="2683048"/>
          </a:xfrm>
          <a:prstGeom prst="rect">
            <a:avLst/>
          </a:prstGeom>
        </p:spPr>
      </p:pic>
      <p:sp>
        <p:nvSpPr>
          <p:cNvPr id="2" name="Title 1">
            <a:extLst>
              <a:ext uri="{FF2B5EF4-FFF2-40B4-BE49-F238E27FC236}">
                <a16:creationId xmlns:a16="http://schemas.microsoft.com/office/drawing/2014/main" id="{418FF095-BA3E-A8BB-1B27-A19B6B28307D}"/>
              </a:ext>
            </a:extLst>
          </p:cNvPr>
          <p:cNvSpPr>
            <a:spLocks noGrp="1"/>
          </p:cNvSpPr>
          <p:nvPr>
            <p:ph type="ctrTitle"/>
          </p:nvPr>
        </p:nvSpPr>
        <p:spPr/>
        <p:txBody>
          <a:bodyPr/>
          <a:lstStyle/>
          <a:p>
            <a:r>
              <a:rPr lang="en-US" dirty="0">
                <a:latin typeface="Nunito Sans"/>
              </a:rPr>
              <a:t>Learning through Games</a:t>
            </a:r>
            <a:endParaRPr lang="en-US" dirty="0"/>
          </a:p>
        </p:txBody>
      </p:sp>
      <p:pic>
        <p:nvPicPr>
          <p:cNvPr id="8" name="Picture 7" descr="A patch with a design on it&#10;&#10;Description automatically generated">
            <a:extLst>
              <a:ext uri="{FF2B5EF4-FFF2-40B4-BE49-F238E27FC236}">
                <a16:creationId xmlns:a16="http://schemas.microsoft.com/office/drawing/2014/main" id="{7EE3C857-8328-5235-2E96-7DDDCB6FC2F8}"/>
              </a:ext>
            </a:extLst>
          </p:cNvPr>
          <p:cNvPicPr>
            <a:picLocks noChangeAspect="1"/>
          </p:cNvPicPr>
          <p:nvPr/>
        </p:nvPicPr>
        <p:blipFill>
          <a:blip r:embed="rId7"/>
          <a:stretch>
            <a:fillRect/>
          </a:stretch>
        </p:blipFill>
        <p:spPr>
          <a:xfrm>
            <a:off x="6763011" y="4586612"/>
            <a:ext cx="1098117" cy="1118992"/>
          </a:xfrm>
          <a:prstGeom prst="rect">
            <a:avLst/>
          </a:prstGeom>
        </p:spPr>
      </p:pic>
      <p:pic>
        <p:nvPicPr>
          <p:cNvPr id="9" name="Picture 8" descr="A blue and yellow circle with a person on a wheelchair&#10;&#10;Description automatically generated">
            <a:extLst>
              <a:ext uri="{FF2B5EF4-FFF2-40B4-BE49-F238E27FC236}">
                <a16:creationId xmlns:a16="http://schemas.microsoft.com/office/drawing/2014/main" id="{96DD544E-06E8-26F1-6907-66F19F52316C}"/>
              </a:ext>
            </a:extLst>
          </p:cNvPr>
          <p:cNvPicPr>
            <a:picLocks noChangeAspect="1"/>
          </p:cNvPicPr>
          <p:nvPr/>
        </p:nvPicPr>
        <p:blipFill>
          <a:blip r:embed="rId8"/>
          <a:stretch>
            <a:fillRect/>
          </a:stretch>
        </p:blipFill>
        <p:spPr>
          <a:xfrm>
            <a:off x="6607284" y="693956"/>
            <a:ext cx="2035870" cy="2035870"/>
          </a:xfrm>
          <a:prstGeom prst="rect">
            <a:avLst/>
          </a:prstGeom>
        </p:spPr>
      </p:pic>
      <p:pic>
        <p:nvPicPr>
          <p:cNvPr id="11" name="Picture 10" descr="A red circle with white masks on it&#10;&#10;Description automatically generated">
            <a:extLst>
              <a:ext uri="{FF2B5EF4-FFF2-40B4-BE49-F238E27FC236}">
                <a16:creationId xmlns:a16="http://schemas.microsoft.com/office/drawing/2014/main" id="{5C11A84F-3A18-EEC1-0D7C-0076A9F63D11}"/>
              </a:ext>
            </a:extLst>
          </p:cNvPr>
          <p:cNvPicPr>
            <a:picLocks noChangeAspect="1"/>
          </p:cNvPicPr>
          <p:nvPr/>
        </p:nvPicPr>
        <p:blipFill>
          <a:blip r:embed="rId9"/>
          <a:stretch>
            <a:fillRect/>
          </a:stretch>
        </p:blipFill>
        <p:spPr>
          <a:xfrm>
            <a:off x="2828600" y="1236750"/>
            <a:ext cx="1138172" cy="1169487"/>
          </a:xfrm>
          <a:prstGeom prst="rect">
            <a:avLst/>
          </a:prstGeom>
        </p:spPr>
      </p:pic>
      <p:pic>
        <p:nvPicPr>
          <p:cNvPr id="12" name="Picture 11" descr="A logo of a globe with money and a fleur de lis&#10;&#10;Description automatically generated">
            <a:extLst>
              <a:ext uri="{FF2B5EF4-FFF2-40B4-BE49-F238E27FC236}">
                <a16:creationId xmlns:a16="http://schemas.microsoft.com/office/drawing/2014/main" id="{61327795-CD09-CBC6-6EC7-F730CB22906D}"/>
              </a:ext>
            </a:extLst>
          </p:cNvPr>
          <p:cNvPicPr>
            <a:picLocks noChangeAspect="1"/>
          </p:cNvPicPr>
          <p:nvPr/>
        </p:nvPicPr>
        <p:blipFill>
          <a:blip r:embed="rId10"/>
          <a:stretch>
            <a:fillRect/>
          </a:stretch>
        </p:blipFill>
        <p:spPr>
          <a:xfrm>
            <a:off x="722660" y="4256042"/>
            <a:ext cx="878910" cy="899787"/>
          </a:xfrm>
          <a:prstGeom prst="rect">
            <a:avLst/>
          </a:prstGeom>
        </p:spPr>
      </p:pic>
      <p:pic>
        <p:nvPicPr>
          <p:cNvPr id="13" name="Picture 12" descr="A red circle with a car on it&#10;&#10;Description automatically generated">
            <a:extLst>
              <a:ext uri="{FF2B5EF4-FFF2-40B4-BE49-F238E27FC236}">
                <a16:creationId xmlns:a16="http://schemas.microsoft.com/office/drawing/2014/main" id="{B9937BEB-649F-9F6E-5556-B195CB2C7E11}"/>
              </a:ext>
            </a:extLst>
          </p:cNvPr>
          <p:cNvPicPr>
            <a:picLocks noChangeAspect="1"/>
          </p:cNvPicPr>
          <p:nvPr/>
        </p:nvPicPr>
        <p:blipFill>
          <a:blip r:embed="rId11"/>
          <a:stretch>
            <a:fillRect/>
          </a:stretch>
        </p:blipFill>
        <p:spPr>
          <a:xfrm>
            <a:off x="9524804" y="3006050"/>
            <a:ext cx="2025432" cy="2046309"/>
          </a:xfrm>
          <a:prstGeom prst="rect">
            <a:avLst/>
          </a:prstGeom>
        </p:spPr>
      </p:pic>
      <p:pic>
        <p:nvPicPr>
          <p:cNvPr id="14" name="Picture 13" descr="A blue and yellow circle with a watering can and a drop of water&#10;&#10;Description automatically generated">
            <a:extLst>
              <a:ext uri="{FF2B5EF4-FFF2-40B4-BE49-F238E27FC236}">
                <a16:creationId xmlns:a16="http://schemas.microsoft.com/office/drawing/2014/main" id="{A98274C0-AD62-100D-2B3B-501E2C756BAF}"/>
              </a:ext>
            </a:extLst>
          </p:cNvPr>
          <p:cNvPicPr>
            <a:picLocks noChangeAspect="1"/>
          </p:cNvPicPr>
          <p:nvPr/>
        </p:nvPicPr>
        <p:blipFill>
          <a:blip r:embed="rId12"/>
          <a:stretch>
            <a:fillRect/>
          </a:stretch>
        </p:blipFill>
        <p:spPr>
          <a:xfrm>
            <a:off x="5594763" y="3439243"/>
            <a:ext cx="1628775" cy="1628775"/>
          </a:xfrm>
          <a:prstGeom prst="rect">
            <a:avLst/>
          </a:prstGeom>
        </p:spPr>
      </p:pic>
      <p:pic>
        <p:nvPicPr>
          <p:cNvPr id="15" name="Picture 14" descr="A yellow and blue circle with a globe and a symbol of the earth&#10;&#10;Description automatically generated">
            <a:extLst>
              <a:ext uri="{FF2B5EF4-FFF2-40B4-BE49-F238E27FC236}">
                <a16:creationId xmlns:a16="http://schemas.microsoft.com/office/drawing/2014/main" id="{F4351978-ACE1-C369-6DE8-4ED016E14C54}"/>
              </a:ext>
            </a:extLst>
          </p:cNvPr>
          <p:cNvPicPr>
            <a:picLocks noChangeAspect="1"/>
          </p:cNvPicPr>
          <p:nvPr/>
        </p:nvPicPr>
        <p:blipFill>
          <a:blip r:embed="rId13"/>
          <a:stretch>
            <a:fillRect/>
          </a:stretch>
        </p:blipFill>
        <p:spPr>
          <a:xfrm>
            <a:off x="8645373" y="3932454"/>
            <a:ext cx="1305186" cy="1305186"/>
          </a:xfrm>
          <a:prstGeom prst="rect">
            <a:avLst/>
          </a:prstGeom>
        </p:spPr>
      </p:pic>
      <p:pic>
        <p:nvPicPr>
          <p:cNvPr id="16" name="Picture 15" descr="A blue hexagon with colorful hands&#10;&#10;Description automatically generated">
            <a:extLst>
              <a:ext uri="{FF2B5EF4-FFF2-40B4-BE49-F238E27FC236}">
                <a16:creationId xmlns:a16="http://schemas.microsoft.com/office/drawing/2014/main" id="{930B40E0-CBCE-E044-3E8D-B373F8EB09E2}"/>
              </a:ext>
            </a:extLst>
          </p:cNvPr>
          <p:cNvPicPr>
            <a:picLocks noChangeAspect="1"/>
          </p:cNvPicPr>
          <p:nvPr/>
        </p:nvPicPr>
        <p:blipFill>
          <a:blip r:embed="rId14"/>
          <a:stretch>
            <a:fillRect/>
          </a:stretch>
        </p:blipFill>
        <p:spPr>
          <a:xfrm>
            <a:off x="1072607" y="2105547"/>
            <a:ext cx="1758732" cy="1801399"/>
          </a:xfrm>
          <a:prstGeom prst="rect">
            <a:avLst/>
          </a:prstGeom>
        </p:spPr>
      </p:pic>
      <p:pic>
        <p:nvPicPr>
          <p:cNvPr id="18" name="Picture 17" descr="A blue circle with yellow and white backpack&#10;&#10;Description automatically generated">
            <a:extLst>
              <a:ext uri="{FF2B5EF4-FFF2-40B4-BE49-F238E27FC236}">
                <a16:creationId xmlns:a16="http://schemas.microsoft.com/office/drawing/2014/main" id="{C678865E-8017-79B2-58CB-719B4B9BEFF7}"/>
              </a:ext>
            </a:extLst>
          </p:cNvPr>
          <p:cNvPicPr>
            <a:picLocks noChangeAspect="1"/>
          </p:cNvPicPr>
          <p:nvPr/>
        </p:nvPicPr>
        <p:blipFill>
          <a:blip r:embed="rId15"/>
          <a:stretch>
            <a:fillRect/>
          </a:stretch>
        </p:blipFill>
        <p:spPr>
          <a:xfrm>
            <a:off x="10148495" y="1437687"/>
            <a:ext cx="1795789" cy="1837542"/>
          </a:xfrm>
          <a:prstGeom prst="rect">
            <a:avLst/>
          </a:prstGeom>
        </p:spPr>
      </p:pic>
      <p:pic>
        <p:nvPicPr>
          <p:cNvPr id="19" name="Picture 18" descr="A hexagon with a blue and green design&#10;&#10;Description automatically generated">
            <a:extLst>
              <a:ext uri="{FF2B5EF4-FFF2-40B4-BE49-F238E27FC236}">
                <a16:creationId xmlns:a16="http://schemas.microsoft.com/office/drawing/2014/main" id="{995AB4A1-D293-2915-B409-F283C573343D}"/>
              </a:ext>
            </a:extLst>
          </p:cNvPr>
          <p:cNvPicPr>
            <a:picLocks noChangeAspect="1"/>
          </p:cNvPicPr>
          <p:nvPr/>
        </p:nvPicPr>
        <p:blipFill>
          <a:blip r:embed="rId16"/>
          <a:stretch>
            <a:fillRect/>
          </a:stretch>
        </p:blipFill>
        <p:spPr>
          <a:xfrm>
            <a:off x="3965532" y="985379"/>
            <a:ext cx="1494773" cy="1536528"/>
          </a:xfrm>
          <a:prstGeom prst="rect">
            <a:avLst/>
          </a:prstGeom>
        </p:spPr>
      </p:pic>
      <p:pic>
        <p:nvPicPr>
          <p:cNvPr id="20" name="Picture 19" descr="A hexagon with a green border and a blue and green background&#10;&#10;Description automatically generated">
            <a:extLst>
              <a:ext uri="{FF2B5EF4-FFF2-40B4-BE49-F238E27FC236}">
                <a16:creationId xmlns:a16="http://schemas.microsoft.com/office/drawing/2014/main" id="{8BCAB819-3559-E778-1637-417D3CD39297}"/>
              </a:ext>
            </a:extLst>
          </p:cNvPr>
          <p:cNvPicPr>
            <a:picLocks noChangeAspect="1"/>
          </p:cNvPicPr>
          <p:nvPr/>
        </p:nvPicPr>
        <p:blipFill>
          <a:blip r:embed="rId17"/>
          <a:stretch>
            <a:fillRect/>
          </a:stretch>
        </p:blipFill>
        <p:spPr>
          <a:xfrm>
            <a:off x="4594442" y="4453525"/>
            <a:ext cx="1609595" cy="1536527"/>
          </a:xfrm>
          <a:prstGeom prst="rect">
            <a:avLst/>
          </a:prstGeom>
        </p:spPr>
      </p:pic>
      <p:pic>
        <p:nvPicPr>
          <p:cNvPr id="21" name="Picture 20" descr="A sun and clouds in a circle&#10;&#10;Description automatically generated">
            <a:extLst>
              <a:ext uri="{FF2B5EF4-FFF2-40B4-BE49-F238E27FC236}">
                <a16:creationId xmlns:a16="http://schemas.microsoft.com/office/drawing/2014/main" id="{7E3F31D9-A753-FB19-B9DE-D1859C3652C0}"/>
              </a:ext>
            </a:extLst>
          </p:cNvPr>
          <p:cNvPicPr>
            <a:picLocks noChangeAspect="1"/>
          </p:cNvPicPr>
          <p:nvPr/>
        </p:nvPicPr>
        <p:blipFill>
          <a:blip r:embed="rId18"/>
          <a:stretch>
            <a:fillRect/>
          </a:stretch>
        </p:blipFill>
        <p:spPr>
          <a:xfrm>
            <a:off x="7436285" y="2086627"/>
            <a:ext cx="2183705" cy="2162828"/>
          </a:xfrm>
          <a:prstGeom prst="rect">
            <a:avLst/>
          </a:prstGeom>
        </p:spPr>
      </p:pic>
      <p:pic>
        <p:nvPicPr>
          <p:cNvPr id="22" name="Picture 21" descr="A blue and green circle with a book and stars&#10;&#10;Description automatically generated">
            <a:extLst>
              <a:ext uri="{FF2B5EF4-FFF2-40B4-BE49-F238E27FC236}">
                <a16:creationId xmlns:a16="http://schemas.microsoft.com/office/drawing/2014/main" id="{9EBDB78D-7073-1B0C-83FA-08C00DA614D8}"/>
              </a:ext>
            </a:extLst>
          </p:cNvPr>
          <p:cNvPicPr>
            <a:picLocks noChangeAspect="1"/>
          </p:cNvPicPr>
          <p:nvPr/>
        </p:nvPicPr>
        <p:blipFill>
          <a:blip r:embed="rId19"/>
          <a:stretch>
            <a:fillRect/>
          </a:stretch>
        </p:blipFill>
        <p:spPr>
          <a:xfrm>
            <a:off x="1833497" y="4145593"/>
            <a:ext cx="1087678" cy="1077239"/>
          </a:xfrm>
          <a:prstGeom prst="rect">
            <a:avLst/>
          </a:prstGeom>
        </p:spPr>
      </p:pic>
      <p:pic>
        <p:nvPicPr>
          <p:cNvPr id="23" name="Picture 22" descr="A blue circle with a cartoon face and yellow eyes&#10;&#10;Description automatically generated">
            <a:extLst>
              <a:ext uri="{FF2B5EF4-FFF2-40B4-BE49-F238E27FC236}">
                <a16:creationId xmlns:a16="http://schemas.microsoft.com/office/drawing/2014/main" id="{00033CB6-517E-2115-88A6-72FEB0FAAD77}"/>
              </a:ext>
            </a:extLst>
          </p:cNvPr>
          <p:cNvPicPr>
            <a:picLocks noChangeAspect="1"/>
          </p:cNvPicPr>
          <p:nvPr/>
        </p:nvPicPr>
        <p:blipFill>
          <a:blip r:embed="rId20"/>
          <a:stretch>
            <a:fillRect/>
          </a:stretch>
        </p:blipFill>
        <p:spPr>
          <a:xfrm>
            <a:off x="3642791" y="4681407"/>
            <a:ext cx="1085981" cy="1065104"/>
          </a:xfrm>
          <a:prstGeom prst="rect">
            <a:avLst/>
          </a:prstGeom>
        </p:spPr>
      </p:pic>
      <p:pic>
        <p:nvPicPr>
          <p:cNvPr id="27" name="Picture 26" descr="A blue hexagon with a yellow border and a green tree and a white crescent moon&#10;&#10;Description automatically generated">
            <a:extLst>
              <a:ext uri="{FF2B5EF4-FFF2-40B4-BE49-F238E27FC236}">
                <a16:creationId xmlns:a16="http://schemas.microsoft.com/office/drawing/2014/main" id="{D4552852-8E96-2C9E-F89E-0EACEF04EEA4}"/>
              </a:ext>
            </a:extLst>
          </p:cNvPr>
          <p:cNvPicPr>
            <a:picLocks noChangeAspect="1"/>
          </p:cNvPicPr>
          <p:nvPr/>
        </p:nvPicPr>
        <p:blipFill>
          <a:blip r:embed="rId21"/>
          <a:stretch>
            <a:fillRect/>
          </a:stretch>
        </p:blipFill>
        <p:spPr>
          <a:xfrm>
            <a:off x="8786552" y="675492"/>
            <a:ext cx="1476896" cy="1540440"/>
          </a:xfrm>
          <a:prstGeom prst="rect">
            <a:avLst/>
          </a:prstGeom>
        </p:spPr>
      </p:pic>
    </p:spTree>
    <p:extLst>
      <p:ext uri="{BB962C8B-B14F-4D97-AF65-F5344CB8AC3E}">
        <p14:creationId xmlns:p14="http://schemas.microsoft.com/office/powerpoint/2010/main" val="3023815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846" y="309174"/>
            <a:ext cx="5750325" cy="207749"/>
          </a:xfrm>
        </p:spPr>
        <p:txBody>
          <a:bodyPr/>
          <a:lstStyle/>
          <a:p>
            <a:r>
              <a:rPr lang="en-GB" dirty="0">
                <a:latin typeface="Nunito Sans"/>
              </a:rPr>
              <a:t>The Young Leader Scheme</a:t>
            </a:r>
          </a:p>
        </p:txBody>
      </p:sp>
      <p:sp>
        <p:nvSpPr>
          <p:cNvPr id="6" name="TextBox 5">
            <a:extLst>
              <a:ext uri="{FF2B5EF4-FFF2-40B4-BE49-F238E27FC236}">
                <a16:creationId xmlns:a16="http://schemas.microsoft.com/office/drawing/2014/main" id="{A416B57F-CCA8-DCF0-5B44-A32A3A36574F}"/>
              </a:ext>
            </a:extLst>
          </p:cNvPr>
          <p:cNvSpPr txBox="1"/>
          <p:nvPr/>
        </p:nvSpPr>
        <p:spPr>
          <a:xfrm>
            <a:off x="571281" y="636171"/>
            <a:ext cx="10062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03A82"/>
                </a:solidFill>
                <a:latin typeface="Nunito Sans Black"/>
              </a:rPr>
              <a:t>Who to contact</a:t>
            </a:r>
            <a:endParaRPr lang="en-US" dirty="0"/>
          </a:p>
        </p:txBody>
      </p:sp>
      <p:sp>
        <p:nvSpPr>
          <p:cNvPr id="8" name="Text Placeholder 2">
            <a:extLst>
              <a:ext uri="{FF2B5EF4-FFF2-40B4-BE49-F238E27FC236}">
                <a16:creationId xmlns:a16="http://schemas.microsoft.com/office/drawing/2014/main" id="{AAD2EA2D-41FE-7AE7-424D-B32C4EF08235}"/>
              </a:ext>
            </a:extLst>
          </p:cNvPr>
          <p:cNvSpPr>
            <a:spLocks noGrp="1"/>
          </p:cNvSpPr>
          <p:nvPr>
            <p:ph type="body" sz="quarter" idx="10"/>
          </p:nvPr>
        </p:nvSpPr>
        <p:spPr>
          <a:xfrm>
            <a:off x="571281" y="1524860"/>
            <a:ext cx="5164501" cy="3635435"/>
          </a:xfrm>
        </p:spPr>
        <p:txBody>
          <a:bodyPr vert="horz" lIns="0" tIns="0" rIns="0" bIns="0" rtlCol="0" anchor="t">
            <a:noAutofit/>
          </a:bodyPr>
          <a:lstStyle/>
          <a:p>
            <a:pPr marL="0">
              <a:lnSpc>
                <a:spcPct val="100000"/>
              </a:lnSpc>
              <a:spcBef>
                <a:spcPts val="0"/>
              </a:spcBef>
            </a:pPr>
            <a:r>
              <a:rPr lang="en-GB" dirty="0">
                <a:latin typeface="Nunito Sans SemiBold"/>
              </a:rPr>
              <a:t>If you have any questions, please contact the following people who will be able to help you.</a:t>
            </a:r>
          </a:p>
          <a:p>
            <a:pPr marL="0">
              <a:lnSpc>
                <a:spcPct val="100000"/>
              </a:lnSpc>
              <a:spcBef>
                <a:spcPts val="0"/>
              </a:spcBef>
            </a:pPr>
            <a:endParaRPr lang="en-GB" dirty="0">
              <a:latin typeface="Nunito Sans SemiBold"/>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9150" r="26680"/>
          <a:stretch/>
        </p:blipFill>
        <p:spPr>
          <a:xfrm>
            <a:off x="6611193" y="0"/>
            <a:ext cx="5580807" cy="6868223"/>
          </a:xfrm>
          <a:prstGeom prst="rect">
            <a:avLst/>
          </a:prstGeom>
        </p:spPr>
      </p:pic>
    </p:spTree>
    <p:extLst>
      <p:ext uri="{BB962C8B-B14F-4D97-AF65-F5344CB8AC3E}">
        <p14:creationId xmlns:p14="http://schemas.microsoft.com/office/powerpoint/2010/main" val="2294138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12F181-2FA8-C44C-A868-921376BAD138}"/>
              </a:ext>
            </a:extLst>
          </p:cNvPr>
          <p:cNvSpPr>
            <a:spLocks noGrp="1"/>
          </p:cNvSpPr>
          <p:nvPr>
            <p:ph type="body" sz="quarter" idx="12"/>
          </p:nvPr>
        </p:nvSpPr>
        <p:spPr>
          <a:xfrm>
            <a:off x="3125949" y="2241178"/>
            <a:ext cx="5940100" cy="1408925"/>
          </a:xfrm>
        </p:spPr>
        <p:txBody>
          <a:bodyPr>
            <a:normAutofit/>
          </a:bodyPr>
          <a:lstStyle/>
          <a:p>
            <a:r>
              <a:rPr lang="en-US" sz="8800" dirty="0"/>
              <a:t>Thank you</a:t>
            </a:r>
          </a:p>
        </p:txBody>
      </p:sp>
      <p:sp>
        <p:nvSpPr>
          <p:cNvPr id="5" name="Text Placeholder 1">
            <a:extLst>
              <a:ext uri="{FF2B5EF4-FFF2-40B4-BE49-F238E27FC236}">
                <a16:creationId xmlns:a16="http://schemas.microsoft.com/office/drawing/2014/main" id="{3F1A4BD0-B2DB-7E48-B131-62CD15B3A19A}"/>
              </a:ext>
            </a:extLst>
          </p:cNvPr>
          <p:cNvSpPr txBox="1">
            <a:spLocks/>
          </p:cNvSpPr>
          <p:nvPr/>
        </p:nvSpPr>
        <p:spPr>
          <a:xfrm>
            <a:off x="3378710" y="3790643"/>
            <a:ext cx="594010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600" kern="0" dirty="0"/>
              <a:t>Young Leaders’ Scheme</a:t>
            </a:r>
          </a:p>
        </p:txBody>
      </p:sp>
      <p:pic>
        <p:nvPicPr>
          <p:cNvPr id="7" name="Picture 6">
            <a:extLst>
              <a:ext uri="{FF2B5EF4-FFF2-40B4-BE49-F238E27FC236}">
                <a16:creationId xmlns:a16="http://schemas.microsoft.com/office/drawing/2014/main" id="{58E93761-388F-D346-8305-F7D37A8F2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8710" y="4493342"/>
            <a:ext cx="2343664" cy="252065"/>
          </a:xfrm>
          <a:prstGeom prst="rect">
            <a:avLst/>
          </a:prstGeom>
        </p:spPr>
      </p:pic>
      <p:sp>
        <p:nvSpPr>
          <p:cNvPr id="8" name="Text Placeholder 1">
            <a:extLst>
              <a:ext uri="{FF2B5EF4-FFF2-40B4-BE49-F238E27FC236}">
                <a16:creationId xmlns:a16="http://schemas.microsoft.com/office/drawing/2014/main" id="{79205F23-F3F1-554C-9958-8467B12BAD6A}"/>
              </a:ext>
            </a:extLst>
          </p:cNvPr>
          <p:cNvSpPr txBox="1">
            <a:spLocks/>
          </p:cNvSpPr>
          <p:nvPr/>
        </p:nvSpPr>
        <p:spPr>
          <a:xfrm>
            <a:off x="3290219" y="5919756"/>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dirty="0"/>
              <a:t>Scouts.org.uk</a:t>
            </a:r>
          </a:p>
        </p:txBody>
      </p:sp>
      <p:sp>
        <p:nvSpPr>
          <p:cNvPr id="9" name="Text Placeholder 1">
            <a:extLst>
              <a:ext uri="{FF2B5EF4-FFF2-40B4-BE49-F238E27FC236}">
                <a16:creationId xmlns:a16="http://schemas.microsoft.com/office/drawing/2014/main" id="{CC265088-6686-644B-82A2-81D83D92B031}"/>
              </a:ext>
            </a:extLst>
          </p:cNvPr>
          <p:cNvSpPr txBox="1">
            <a:spLocks/>
          </p:cNvSpPr>
          <p:nvPr/>
        </p:nvSpPr>
        <p:spPr>
          <a:xfrm>
            <a:off x="6437251" y="5919755"/>
            <a:ext cx="2805780" cy="562159"/>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2800" kern="0" dirty="0"/>
              <a:t>#SkillsForLife</a:t>
            </a:r>
          </a:p>
        </p:txBody>
      </p:sp>
    </p:spTree>
    <p:extLst>
      <p:ext uri="{BB962C8B-B14F-4D97-AF65-F5344CB8AC3E}">
        <p14:creationId xmlns:p14="http://schemas.microsoft.com/office/powerpoint/2010/main" val="1743249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13956E-5891-4E48-9C39-8F4832CC4B98}"/>
              </a:ext>
            </a:extLst>
          </p:cNvPr>
          <p:cNvSpPr>
            <a:spLocks noGrp="1"/>
          </p:cNvSpPr>
          <p:nvPr>
            <p:ph type="ctrTitle"/>
          </p:nvPr>
        </p:nvSpPr>
        <p:spPr>
          <a:xfrm>
            <a:off x="493140" y="328424"/>
            <a:ext cx="5750325" cy="207749"/>
          </a:xfrm>
        </p:spPr>
        <p:txBody>
          <a:bodyPr/>
          <a:lstStyle/>
          <a:p>
            <a:r>
              <a:rPr lang="en-GB" b="1"/>
              <a:t>Do more. Be more</a:t>
            </a:r>
          </a:p>
        </p:txBody>
      </p:sp>
      <p:sp>
        <p:nvSpPr>
          <p:cNvPr id="13" name="Text Placeholder 3">
            <a:extLst>
              <a:ext uri="{FF2B5EF4-FFF2-40B4-BE49-F238E27FC236}">
                <a16:creationId xmlns:a16="http://schemas.microsoft.com/office/drawing/2014/main" id="{70C7BBBE-EA02-8341-A8EF-960B935FEFEC}"/>
              </a:ext>
            </a:extLst>
          </p:cNvPr>
          <p:cNvSpPr txBox="1">
            <a:spLocks/>
          </p:cNvSpPr>
          <p:nvPr/>
        </p:nvSpPr>
        <p:spPr>
          <a:xfrm>
            <a:off x="493140" y="1081294"/>
            <a:ext cx="5554557" cy="4502943"/>
          </a:xfrm>
          <a:prstGeom prst="rect">
            <a:avLst/>
          </a:prstGeom>
        </p:spPr>
        <p:txBody>
          <a:bodyPr vert="horz" lIns="0" tIns="0" rIns="0" bIns="0" rtlCol="0" anchor="t">
            <a:noAutofit/>
          </a:bodyPr>
          <a:lstStyle>
            <a:lvl1pPr marL="133200"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1pPr>
            <a:lvl2pPr marL="9525" marR="3810" indent="-122400" algn="l" defTabSz="685800" rtl="0" eaLnBrk="1" latinLnBrk="0" hangingPunct="1">
              <a:lnSpc>
                <a:spcPts val="2055"/>
              </a:lnSpc>
              <a:spcBef>
                <a:spcPts val="1706"/>
              </a:spcBef>
              <a:buClr>
                <a:schemeClr val="tx2"/>
              </a:buClr>
              <a:buSzPct val="125000"/>
              <a:buFont typeface="Arial" panose="020B0604020202020204" pitchFamily="34" charset="0"/>
              <a:buChar char="•"/>
              <a:tabLst/>
              <a:defRPr lang="en-US" sz="1800" b="1" i="0" kern="1200" dirty="0" smtClean="0">
                <a:solidFill>
                  <a:schemeClr val="tx2"/>
                </a:solidFill>
                <a:latin typeface="Nunito Sans Black" charset="0"/>
                <a:ea typeface="Nunito Sans Black" charset="0"/>
                <a:cs typeface="Nunito Sans Black" charset="0"/>
              </a:defRPr>
            </a:lvl2pPr>
            <a:lvl3pPr marL="9525" marR="3810" indent="-122400" algn="l" defTabSz="685800" rtl="0" eaLnBrk="1" latinLnBrk="0" hangingPunct="1">
              <a:lnSpc>
                <a:spcPts val="2055"/>
              </a:lnSpc>
              <a:spcBef>
                <a:spcPts val="315"/>
              </a:spcBef>
              <a:buClr>
                <a:schemeClr val="tx1"/>
              </a:buClr>
              <a:buSzPct val="125000"/>
              <a:buFont typeface="Arial" panose="020B0604020202020204" pitchFamily="34" charset="0"/>
              <a:buChar char="•"/>
              <a:tabLst/>
              <a:defRPr lang="en-US" sz="1800" b="1" i="0" kern="1200" spc="-45" dirty="0" smtClean="0">
                <a:solidFill>
                  <a:schemeClr val="tx2"/>
                </a:solidFill>
                <a:latin typeface="Nunito Sans" charset="0"/>
                <a:ea typeface="Nunito Sans" charset="0"/>
                <a:cs typeface="Nunito Sans" charset="0"/>
              </a:defRPr>
            </a:lvl3pPr>
            <a:lvl4pPr marL="9525" marR="3810" indent="-122400" algn="l" defTabSz="685800" rtl="0" eaLnBrk="1" latinLnBrk="0" hangingPunct="1">
              <a:lnSpc>
                <a:spcPts val="1950"/>
              </a:lnSpc>
              <a:spcBef>
                <a:spcPts val="315"/>
              </a:spcBef>
              <a:buClr>
                <a:schemeClr val="tx1"/>
              </a:buClr>
              <a:buSzPct val="125000"/>
              <a:buFont typeface="Arial" panose="020B0604020202020204" pitchFamily="34" charset="0"/>
              <a:buChar char="•"/>
              <a:tabLst/>
              <a:defRPr lang="en-US" sz="1800" b="0" i="0" kern="1200" spc="-19" dirty="0" smtClean="0">
                <a:solidFill>
                  <a:schemeClr val="tx1"/>
                </a:solidFill>
                <a:latin typeface="Nunito Sans" charset="0"/>
                <a:ea typeface="Nunito Sans" charset="0"/>
                <a:cs typeface="Nunito Sans" charset="0"/>
              </a:defRPr>
            </a:lvl4pPr>
            <a:lvl5pPr marL="9525" marR="3810" indent="-122400" algn="l" defTabSz="685800" rtl="0" eaLnBrk="1" latinLnBrk="0" hangingPunct="1">
              <a:lnSpc>
                <a:spcPts val="1950"/>
              </a:lnSpc>
              <a:spcBef>
                <a:spcPts val="315"/>
              </a:spcBef>
              <a:buClr>
                <a:schemeClr val="tx2"/>
              </a:buClr>
              <a:buSzPct val="125000"/>
              <a:buFont typeface="Arial" panose="020B0604020202020204" pitchFamily="34" charset="0"/>
              <a:buChar char="•"/>
              <a:tabLst/>
              <a:defRPr lang="en-US" sz="1800" b="0" i="0" kern="1200" spc="-19" dirty="0">
                <a:solidFill>
                  <a:schemeClr val="tx1"/>
                </a:solidFill>
                <a:latin typeface="Nunito Sans" charset="0"/>
                <a:ea typeface="Nunito Sans" charset="0"/>
                <a:cs typeface="Nunito Sans" charset="0"/>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lvl="1" indent="0">
              <a:buClr>
                <a:srgbClr val="003A82"/>
              </a:buClr>
              <a:buNone/>
            </a:pPr>
            <a:r>
              <a:rPr lang="en-GB" sz="4000" dirty="0">
                <a:solidFill>
                  <a:srgbClr val="003A82"/>
                </a:solidFill>
                <a:latin typeface="Nunito Sans Black"/>
              </a:rPr>
              <a:t>Welcome</a:t>
            </a:r>
            <a:endParaRPr lang="en-GB" sz="4000" dirty="0">
              <a:solidFill>
                <a:srgbClr val="003A82"/>
              </a:solidFill>
            </a:endParaRPr>
          </a:p>
          <a:p>
            <a:pPr marL="0" lvl="1" indent="0">
              <a:buClr>
                <a:srgbClr val="003A82"/>
              </a:buClr>
              <a:buNone/>
            </a:pPr>
            <a:endParaRPr lang="en-GB" dirty="0">
              <a:solidFill>
                <a:srgbClr val="003A82"/>
              </a:solidFill>
            </a:endParaRPr>
          </a:p>
          <a:p>
            <a:pPr marL="10795" indent="0">
              <a:buNone/>
            </a:pPr>
            <a:r>
              <a:rPr lang="en-GB" dirty="0">
                <a:solidFill>
                  <a:srgbClr val="003A82"/>
                </a:solidFill>
              </a:rPr>
              <a:t>In this session, we are going to look at:</a:t>
            </a:r>
          </a:p>
          <a:p>
            <a:pPr marL="10795" indent="0">
              <a:buNone/>
            </a:pPr>
            <a:endParaRPr lang="en-GB" dirty="0">
              <a:solidFill>
                <a:srgbClr val="003A82"/>
              </a:solidFill>
            </a:endParaRPr>
          </a:p>
          <a:p>
            <a:pPr marL="132715" indent="-121920">
              <a:lnSpc>
                <a:spcPct val="150000"/>
              </a:lnSpc>
            </a:pPr>
            <a:r>
              <a:rPr lang="en-GB" dirty="0">
                <a:solidFill>
                  <a:srgbClr val="003A82"/>
                </a:solidFill>
                <a:latin typeface="Nunito Sans"/>
              </a:rPr>
              <a:t>the importance of games in the section meeting </a:t>
            </a:r>
          </a:p>
          <a:p>
            <a:pPr marL="132715" indent="-121920">
              <a:lnSpc>
                <a:spcPct val="150000"/>
              </a:lnSpc>
            </a:pPr>
            <a:r>
              <a:rPr lang="en-GB" dirty="0">
                <a:solidFill>
                  <a:srgbClr val="003A82"/>
                </a:solidFill>
                <a:latin typeface="Nunito Sans"/>
              </a:rPr>
              <a:t> the need for different types of games and when to play them </a:t>
            </a:r>
          </a:p>
          <a:p>
            <a:pPr marL="132715" indent="-121920">
              <a:lnSpc>
                <a:spcPct val="150000"/>
              </a:lnSpc>
            </a:pPr>
            <a:r>
              <a:rPr lang="en-GB" dirty="0">
                <a:solidFill>
                  <a:srgbClr val="003A82"/>
                </a:solidFill>
                <a:latin typeface="Nunito Sans"/>
              </a:rPr>
              <a:t> being able to explain and run different types of games </a:t>
            </a:r>
          </a:p>
          <a:p>
            <a:pPr marL="132715" indent="-121920">
              <a:lnSpc>
                <a:spcPct val="150000"/>
              </a:lnSpc>
            </a:pPr>
            <a:r>
              <a:rPr lang="en-GB" dirty="0">
                <a:solidFill>
                  <a:srgbClr val="003A82"/>
                </a:solidFill>
                <a:latin typeface="Nunito Sans"/>
              </a:rPr>
              <a:t> being able to select games that suit the section’s programme </a:t>
            </a:r>
          </a:p>
          <a:p>
            <a:pPr marL="10795" indent="0">
              <a:buNone/>
            </a:pPr>
            <a:endParaRPr lang="en-GB" dirty="0">
              <a:solidFill>
                <a:srgbClr val="003A82"/>
              </a:solidFill>
            </a:endParaRPr>
          </a:p>
          <a:p>
            <a:pPr marL="10795" indent="0">
              <a:buNone/>
            </a:pPr>
            <a:br>
              <a:rPr lang="en-GB" dirty="0">
                <a:solidFill>
                  <a:srgbClr val="003A82"/>
                </a:solidFill>
              </a:rPr>
            </a:b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a:p>
            <a:pPr marL="10795" indent="0">
              <a:buClr>
                <a:srgbClr val="003A82"/>
              </a:buClr>
              <a:buNone/>
            </a:pPr>
            <a:endParaRPr lang="en-GB" dirty="0">
              <a:solidFill>
                <a:srgbClr val="003A82"/>
              </a:solidFill>
            </a:endParaRPr>
          </a:p>
        </p:txBody>
      </p:sp>
      <p:sp>
        <p:nvSpPr>
          <p:cNvPr id="14" name="TextBox 13">
            <a:extLst>
              <a:ext uri="{FF2B5EF4-FFF2-40B4-BE49-F238E27FC236}">
                <a16:creationId xmlns:a16="http://schemas.microsoft.com/office/drawing/2014/main" id="{B24D101F-1693-E345-9B9D-239C12A686FC}"/>
              </a:ext>
            </a:extLst>
          </p:cNvPr>
          <p:cNvSpPr txBox="1"/>
          <p:nvPr/>
        </p:nvSpPr>
        <p:spPr>
          <a:xfrm>
            <a:off x="6920649" y="1307549"/>
            <a:ext cx="4793782" cy="2554545"/>
          </a:xfrm>
          <a:prstGeom prst="rect">
            <a:avLst/>
          </a:prstGeom>
          <a:noFill/>
        </p:spPr>
        <p:txBody>
          <a:bodyPr wrap="square" lIns="72000" rtlCol="0">
            <a:spAutoFit/>
          </a:bodyPr>
          <a:lstStyle/>
          <a:p>
            <a:r>
              <a:rPr lang="en-GB" sz="8000" b="1" dirty="0">
                <a:solidFill>
                  <a:srgbClr val="003A82"/>
                </a:solidFill>
                <a:latin typeface="Nunito Sans Black" pitchFamily="2" charset="77"/>
              </a:rPr>
              <a:t>Do more. </a:t>
            </a:r>
          </a:p>
          <a:p>
            <a:r>
              <a:rPr lang="en-GB" sz="8000" b="1" dirty="0">
                <a:solidFill>
                  <a:srgbClr val="003A82"/>
                </a:solidFill>
                <a:latin typeface="Nunito Sans Black" pitchFamily="2" charset="77"/>
              </a:rPr>
              <a:t>Be more.</a:t>
            </a:r>
            <a:endParaRPr lang="en-US" sz="8000" b="1" dirty="0">
              <a:solidFill>
                <a:srgbClr val="003A82"/>
              </a:solidFill>
              <a:latin typeface="Nunito Sans Black" pitchFamily="2" charset="77"/>
            </a:endParaRPr>
          </a:p>
        </p:txBody>
      </p:sp>
      <p:sp>
        <p:nvSpPr>
          <p:cNvPr id="5" name="Text Placeholder 1">
            <a:extLst>
              <a:ext uri="{FF2B5EF4-FFF2-40B4-BE49-F238E27FC236}">
                <a16:creationId xmlns:a16="http://schemas.microsoft.com/office/drawing/2014/main" id="{8BCF033D-0AE1-4944-B6D7-5D80531760B3}"/>
              </a:ext>
            </a:extLst>
          </p:cNvPr>
          <p:cNvSpPr txBox="1">
            <a:spLocks/>
          </p:cNvSpPr>
          <p:nvPr/>
        </p:nvSpPr>
        <p:spPr>
          <a:xfrm>
            <a:off x="7055975" y="3711985"/>
            <a:ext cx="4831225" cy="552007"/>
          </a:xfrm>
          <a:prstGeom prst="rect">
            <a:avLst/>
          </a:prstGeom>
          <a:noFill/>
        </p:spPr>
        <p:txBody>
          <a:bodyPr vert="horz" lIns="0" tIns="0" rIns="0" bIns="0" rtlCol="0">
            <a:normAutofit/>
          </a:bodyPr>
          <a:lstStyle>
            <a:lvl1pPr marL="10800" indent="0" algn="ctr" eaLnBrk="1" hangingPunct="1">
              <a:buClr>
                <a:schemeClr val="tx1"/>
              </a:buClr>
              <a:buSzPct val="125000"/>
              <a:buFontTx/>
              <a:buNone/>
              <a:tabLst/>
              <a:defRPr sz="4400" b="1" i="0">
                <a:solidFill>
                  <a:srgbClr val="003A82"/>
                </a:solidFill>
                <a:latin typeface="Nunito Sans Black" pitchFamily="2" charset="77"/>
                <a:ea typeface="Nunito Sans" charset="0"/>
                <a:cs typeface="Nunito Sans" charset="0"/>
              </a:defRPr>
            </a:lvl1pPr>
            <a:lvl2pPr marL="133200" indent="-122400" eaLnBrk="1" hangingPunct="1">
              <a:buClr>
                <a:schemeClr val="tx1"/>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rgbClr val="003A82"/>
              </a:buClr>
              <a:buSzPct val="125000"/>
              <a:buFont typeface="Arial" panose="020B0604020202020204" pitchFamily="34" charset="0"/>
              <a:buChar char="•"/>
              <a:tabLst/>
              <a:defRPr sz="1800">
                <a:solidFill>
                  <a:srgbClr val="003A82"/>
                </a:solidFill>
                <a:latin typeface="+mn-lt"/>
                <a:ea typeface="+mn-ea"/>
                <a:cs typeface="+mn-cs"/>
              </a:defRPr>
            </a:lvl3pPr>
            <a:lvl4pPr marL="133200" indent="-122400" eaLnBrk="1" hangingPunct="1">
              <a:buClr>
                <a:srgbClr val="003A82"/>
              </a:buClr>
              <a:buSzPct val="125000"/>
              <a:buFont typeface="Arial" panose="020B0604020202020204" pitchFamily="34" charset="0"/>
              <a:buChar char="•"/>
              <a:tabLst/>
              <a:defRPr sz="1800" b="0" i="0">
                <a:solidFill>
                  <a:srgbClr val="003A82"/>
                </a:solidFill>
                <a:latin typeface="Nunito Sans Black" pitchFamily="2" charset="77"/>
                <a:ea typeface="+mn-ea"/>
                <a:cs typeface="+mn-cs"/>
              </a:defRPr>
            </a:lvl4pPr>
            <a:lvl5pPr marL="133200" indent="-122400" eaLnBrk="1" hangingPunct="1">
              <a:spcBef>
                <a:spcPts val="1950"/>
              </a:spcBef>
              <a:buClr>
                <a:schemeClr val="tx1"/>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algn="l" defTabSz="914400"/>
            <a:r>
              <a:rPr lang="en-US" sz="3200" kern="0"/>
              <a:t>Young Leaders’ Scheme</a:t>
            </a:r>
          </a:p>
        </p:txBody>
      </p:sp>
      <p:pic>
        <p:nvPicPr>
          <p:cNvPr id="6" name="Picture 5">
            <a:extLst>
              <a:ext uri="{FF2B5EF4-FFF2-40B4-BE49-F238E27FC236}">
                <a16:creationId xmlns:a16="http://schemas.microsoft.com/office/drawing/2014/main" id="{66AB446D-F2BB-DC4B-A4FF-594AD31F5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5975" y="4405059"/>
            <a:ext cx="2343664" cy="252065"/>
          </a:xfrm>
          <a:prstGeom prst="rect">
            <a:avLst/>
          </a:prstGeom>
        </p:spPr>
      </p:pic>
    </p:spTree>
    <p:extLst>
      <p:ext uri="{BB962C8B-B14F-4D97-AF65-F5344CB8AC3E}">
        <p14:creationId xmlns:p14="http://schemas.microsoft.com/office/powerpoint/2010/main" val="1628176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9243" y="2079519"/>
            <a:ext cx="7917557" cy="677108"/>
          </a:xfrm>
        </p:spPr>
        <p:txBody>
          <a:bodyPr/>
          <a:lstStyle/>
          <a:p>
            <a:r>
              <a:rPr lang="en-GB">
                <a:latin typeface="Nunito Sans Black"/>
              </a:rPr>
              <a:t>Getting to know you...</a:t>
            </a:r>
            <a:endParaRPr lang="en-GB"/>
          </a:p>
        </p:txBody>
      </p:sp>
      <p:pic>
        <p:nvPicPr>
          <p:cNvPr id="3" name="Picture 2" descr="A group of people at a table&#10;&#10;Description automatically generated">
            <a:extLst>
              <a:ext uri="{FF2B5EF4-FFF2-40B4-BE49-F238E27FC236}">
                <a16:creationId xmlns:a16="http://schemas.microsoft.com/office/drawing/2014/main" id="{8FACBCE6-24FB-ED95-F00F-EE296134B29B}"/>
              </a:ext>
            </a:extLst>
          </p:cNvPr>
          <p:cNvPicPr>
            <a:picLocks noChangeAspect="1"/>
          </p:cNvPicPr>
          <p:nvPr/>
        </p:nvPicPr>
        <p:blipFill>
          <a:blip r:embed="rId3"/>
          <a:stretch>
            <a:fillRect/>
          </a:stretch>
        </p:blipFill>
        <p:spPr>
          <a:xfrm>
            <a:off x="7143139" y="2757237"/>
            <a:ext cx="3410170" cy="3358816"/>
          </a:xfrm>
          <a:prstGeom prst="rect">
            <a:avLst/>
          </a:prstGeom>
          <a:ln>
            <a:noFill/>
          </a:ln>
        </p:spPr>
      </p:pic>
    </p:spTree>
    <p:extLst>
      <p:ext uri="{BB962C8B-B14F-4D97-AF65-F5344CB8AC3E}">
        <p14:creationId xmlns:p14="http://schemas.microsoft.com/office/powerpoint/2010/main" val="1260150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90"/>
            <a:ext cx="10090297" cy="5050580"/>
          </a:xfrm>
        </p:spPr>
        <p:txBody>
          <a:bodyPr>
            <a:normAutofit/>
          </a:bodyPr>
          <a:lstStyle/>
          <a:p>
            <a:pPr marL="0" indent="0">
              <a:buNone/>
            </a:pPr>
            <a:r>
              <a:rPr lang="en-GB" sz="4800" b="1" dirty="0">
                <a:solidFill>
                  <a:srgbClr val="7414DC"/>
                </a:solidFill>
                <a:latin typeface="Nunito Sans Black" panose="00000A00000000000000" pitchFamily="2" charset="0"/>
              </a:rPr>
              <a:t>Game types</a:t>
            </a:r>
          </a:p>
          <a:p>
            <a:pPr>
              <a:lnSpc>
                <a:spcPct val="100000"/>
              </a:lnSpc>
            </a:pPr>
            <a:r>
              <a:rPr lang="en-GB" sz="3200" dirty="0">
                <a:latin typeface="Nunito Sans" panose="00000500000000000000" pitchFamily="2" charset="0"/>
              </a:rPr>
              <a:t>Learn by doing.</a:t>
            </a:r>
          </a:p>
          <a:p>
            <a:pPr>
              <a:lnSpc>
                <a:spcPct val="100000"/>
              </a:lnSpc>
            </a:pPr>
            <a:r>
              <a:rPr lang="en-GB" sz="3200" dirty="0">
                <a:latin typeface="Nunito Sans" panose="00000500000000000000" pitchFamily="2" charset="0"/>
              </a:rPr>
              <a:t>Active and loud / calm and quiet</a:t>
            </a:r>
          </a:p>
          <a:p>
            <a:pPr>
              <a:lnSpc>
                <a:spcPct val="100000"/>
              </a:lnSpc>
            </a:pPr>
            <a:r>
              <a:rPr lang="en-GB" sz="3200" dirty="0">
                <a:latin typeface="Nunito Sans" panose="00000500000000000000" pitchFamily="2" charset="0"/>
              </a:rPr>
              <a:t>Equipment / equipment free</a:t>
            </a:r>
          </a:p>
          <a:p>
            <a:pPr>
              <a:lnSpc>
                <a:spcPct val="100000"/>
              </a:lnSpc>
            </a:pPr>
            <a:r>
              <a:rPr lang="en-GB" sz="3200" dirty="0">
                <a:latin typeface="Nunito Sans" panose="00000500000000000000" pitchFamily="2" charset="0"/>
              </a:rPr>
              <a:t>Team / individual</a:t>
            </a:r>
          </a:p>
          <a:p>
            <a:pPr>
              <a:lnSpc>
                <a:spcPct val="100000"/>
              </a:lnSpc>
            </a:pPr>
            <a:r>
              <a:rPr lang="en-GB" sz="3200" dirty="0">
                <a:latin typeface="Nunito Sans" panose="00000500000000000000" pitchFamily="2" charset="0"/>
              </a:rPr>
              <a:t>Indoor / outdoor</a:t>
            </a:r>
          </a:p>
          <a:p>
            <a:pPr>
              <a:lnSpc>
                <a:spcPct val="100000"/>
              </a:lnSpc>
            </a:pPr>
            <a:r>
              <a:rPr lang="en-GB" sz="3200" dirty="0">
                <a:latin typeface="Nunito Sans" panose="00000500000000000000" pitchFamily="2" charset="0"/>
              </a:rPr>
              <a:t>Competitive / non-competitive</a:t>
            </a:r>
          </a:p>
          <a:p>
            <a:pPr>
              <a:lnSpc>
                <a:spcPct val="100000"/>
              </a:lnSpc>
            </a:pPr>
            <a:r>
              <a:rPr lang="en-GB" sz="3200" dirty="0">
                <a:latin typeface="Nunito Sans" panose="00000500000000000000" pitchFamily="2" charset="0"/>
              </a:rPr>
              <a:t>Elimination </a:t>
            </a:r>
          </a:p>
          <a:p>
            <a:pPr>
              <a:lnSpc>
                <a:spcPct val="100000"/>
              </a:lnSpc>
            </a:pPr>
            <a:endParaRPr lang="en-GB" dirty="0">
              <a:latin typeface="Nunito Sans" panose="00000500000000000000" pitchFamily="2" charset="0"/>
            </a:endParaRPr>
          </a:p>
          <a:p>
            <a:pPr>
              <a:lnSpc>
                <a:spcPct val="100000"/>
              </a:lnSpc>
            </a:pPr>
            <a:endParaRPr lang="en-GB" dirty="0">
              <a:latin typeface="Nunito Sans" panose="00000500000000000000" pitchFamily="2" charset="0"/>
            </a:endParaRPr>
          </a:p>
        </p:txBody>
      </p:sp>
    </p:spTree>
    <p:extLst>
      <p:ext uri="{BB962C8B-B14F-4D97-AF65-F5344CB8AC3E}">
        <p14:creationId xmlns:p14="http://schemas.microsoft.com/office/powerpoint/2010/main" val="354699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xEl>
                                              <p:pRg st="4" end="4"/>
                                            </p:txEl>
                                          </p:spTgt>
                                        </p:tgtEl>
                                        <p:attrNameLst>
                                          <p:attrName>style.visibility</p:attrName>
                                        </p:attrNameLst>
                                      </p:cBhvr>
                                      <p:to>
                                        <p:strVal val="visible"/>
                                      </p:to>
                                    </p:set>
                                    <p:animEffect transition="in" filter="fade">
                                      <p:cBhvr>
                                        <p:cTn id="22" dur="500"/>
                                        <p:tgtEl>
                                          <p:spTgt spid="1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animEffect transition="in" filter="fade">
                                      <p:cBhvr>
                                        <p:cTn id="27" dur="500"/>
                                        <p:tgtEl>
                                          <p:spTgt spid="1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xEl>
                                              <p:pRg st="6" end="6"/>
                                            </p:txEl>
                                          </p:spTgt>
                                        </p:tgtEl>
                                        <p:attrNameLst>
                                          <p:attrName>style.visibility</p:attrName>
                                        </p:attrNameLst>
                                      </p:cBhvr>
                                      <p:to>
                                        <p:strVal val="visible"/>
                                      </p:to>
                                    </p:set>
                                    <p:animEffect transition="in" filter="fade">
                                      <p:cBhvr>
                                        <p:cTn id="32" dur="500"/>
                                        <p:tgtEl>
                                          <p:spTgt spid="1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xEl>
                                              <p:pRg st="7" end="7"/>
                                            </p:txEl>
                                          </p:spTgt>
                                        </p:tgtEl>
                                        <p:attrNameLst>
                                          <p:attrName>style.visibility</p:attrName>
                                        </p:attrNameLst>
                                      </p:cBhvr>
                                      <p:to>
                                        <p:strVal val="visible"/>
                                      </p:to>
                                    </p:set>
                                    <p:animEffect transition="in" filter="fade">
                                      <p:cBhvr>
                                        <p:cTn id="37"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3BC2171-3772-C326-A9C4-A9D9A84D51B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tretch>
            <a:fillRect/>
          </a:stretch>
        </p:blipFill>
        <p:spPr>
          <a:xfrm>
            <a:off x="6106783" y="-1797321"/>
            <a:ext cx="6396434" cy="9592779"/>
          </a:xfrm>
        </p:spPr>
      </p:pic>
      <p:sp>
        <p:nvSpPr>
          <p:cNvPr id="4" name="Title 3">
            <a:extLst>
              <a:ext uri="{FF2B5EF4-FFF2-40B4-BE49-F238E27FC236}">
                <a16:creationId xmlns:a16="http://schemas.microsoft.com/office/drawing/2014/main" id="{7E177D98-7615-75FF-612D-64116BC7CE1B}"/>
              </a:ext>
            </a:extLst>
          </p:cNvPr>
          <p:cNvSpPr>
            <a:spLocks noGrp="1"/>
          </p:cNvSpPr>
          <p:nvPr>
            <p:ph type="ctrTitle"/>
          </p:nvPr>
        </p:nvSpPr>
        <p:spPr>
          <a:xfrm>
            <a:off x="1002180" y="3373239"/>
            <a:ext cx="4215887" cy="1292662"/>
          </a:xfrm>
        </p:spPr>
        <p:txBody>
          <a:bodyPr/>
          <a:lstStyle/>
          <a:p>
            <a:pPr algn="ctr"/>
            <a:r>
              <a:rPr lang="en-US" sz="2800" b="0" dirty="0">
                <a:latin typeface="+mn-lt"/>
              </a:rPr>
              <a:t>What games can </a:t>
            </a:r>
            <a:br>
              <a:rPr lang="en-US" sz="2800" b="0" dirty="0">
                <a:latin typeface="+mn-lt"/>
              </a:rPr>
            </a:br>
            <a:r>
              <a:rPr lang="en-US" sz="2800" b="0" dirty="0">
                <a:latin typeface="+mn-lt"/>
              </a:rPr>
              <a:t>you create with this equipment? </a:t>
            </a:r>
          </a:p>
        </p:txBody>
      </p:sp>
      <p:sp>
        <p:nvSpPr>
          <p:cNvPr id="6" name="Title 3">
            <a:extLst>
              <a:ext uri="{FF2B5EF4-FFF2-40B4-BE49-F238E27FC236}">
                <a16:creationId xmlns:a16="http://schemas.microsoft.com/office/drawing/2014/main" id="{7E177D98-7615-75FF-612D-64116BC7CE1B}"/>
              </a:ext>
            </a:extLst>
          </p:cNvPr>
          <p:cNvSpPr txBox="1">
            <a:spLocks/>
          </p:cNvSpPr>
          <p:nvPr/>
        </p:nvSpPr>
        <p:spPr>
          <a:xfrm>
            <a:off x="1002180" y="1620015"/>
            <a:ext cx="4215887" cy="1231106"/>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2400" b="1" i="0" kern="1200" spc="-4">
                <a:solidFill>
                  <a:srgbClr val="003A82"/>
                </a:solidFill>
                <a:latin typeface="Nunito Sans" charset="0"/>
                <a:ea typeface="Nunito Sans" charset="0"/>
                <a:cs typeface="Nunito Sans" charset="0"/>
              </a:defRPr>
            </a:lvl1pPr>
          </a:lstStyle>
          <a:p>
            <a:pPr algn="ctr"/>
            <a:r>
              <a:rPr lang="en-GB" sz="4000" dirty="0">
                <a:latin typeface="Nunito Sans Black" panose="00000A00000000000000" pitchFamily="2" charset="0"/>
              </a:rPr>
              <a:t>My Scouting backpack </a:t>
            </a:r>
          </a:p>
        </p:txBody>
      </p:sp>
    </p:spTree>
    <p:extLst>
      <p:ext uri="{BB962C8B-B14F-4D97-AF65-F5344CB8AC3E}">
        <p14:creationId xmlns:p14="http://schemas.microsoft.com/office/powerpoint/2010/main" val="221170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177D98-7615-75FF-612D-64116BC7CE1B}"/>
              </a:ext>
            </a:extLst>
          </p:cNvPr>
          <p:cNvSpPr>
            <a:spLocks noGrp="1"/>
          </p:cNvSpPr>
          <p:nvPr>
            <p:ph type="ctrTitle"/>
          </p:nvPr>
        </p:nvSpPr>
        <p:spPr>
          <a:xfrm>
            <a:off x="6709962" y="3255611"/>
            <a:ext cx="4215887" cy="1292662"/>
          </a:xfrm>
        </p:spPr>
        <p:txBody>
          <a:bodyPr/>
          <a:lstStyle/>
          <a:p>
            <a:pPr algn="ctr"/>
            <a:r>
              <a:rPr lang="en-US" sz="2800" b="0" dirty="0">
                <a:latin typeface="Nunito Sans"/>
              </a:rPr>
              <a:t>What games can </a:t>
            </a:r>
            <a:br>
              <a:rPr lang="en-US" sz="2800" b="0" dirty="0">
                <a:latin typeface="Nunito Sans"/>
              </a:rPr>
            </a:br>
            <a:r>
              <a:rPr lang="en-US" sz="2800" b="0" dirty="0">
                <a:latin typeface="Nunito Sans"/>
              </a:rPr>
              <a:t>you create with this equipment? </a:t>
            </a:r>
            <a:endParaRPr lang="en-US" sz="2800" b="0" dirty="0"/>
          </a:p>
        </p:txBody>
      </p:sp>
      <p:sp>
        <p:nvSpPr>
          <p:cNvPr id="5" name="Title 3">
            <a:extLst>
              <a:ext uri="{FF2B5EF4-FFF2-40B4-BE49-F238E27FC236}">
                <a16:creationId xmlns:a16="http://schemas.microsoft.com/office/drawing/2014/main" id="{7E177D98-7615-75FF-612D-64116BC7CE1B}"/>
              </a:ext>
            </a:extLst>
          </p:cNvPr>
          <p:cNvSpPr txBox="1">
            <a:spLocks/>
          </p:cNvSpPr>
          <p:nvPr/>
        </p:nvSpPr>
        <p:spPr>
          <a:xfrm>
            <a:off x="6709963" y="2391073"/>
            <a:ext cx="4215887" cy="615553"/>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2400" b="1" i="0" kern="1200" spc="-4">
                <a:solidFill>
                  <a:srgbClr val="003A82"/>
                </a:solidFill>
                <a:latin typeface="Nunito Sans" charset="0"/>
                <a:ea typeface="Nunito Sans" charset="0"/>
                <a:cs typeface="Nunito Sans" charset="0"/>
              </a:defRPr>
            </a:lvl1pPr>
          </a:lstStyle>
          <a:p>
            <a:pPr algn="ctr"/>
            <a:r>
              <a:rPr lang="en-GB" sz="4000" dirty="0">
                <a:latin typeface="Nunito Sans Black" panose="00000A00000000000000" pitchFamily="2" charset="0"/>
              </a:rPr>
              <a:t>A-Z</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6147" y="0"/>
            <a:ext cx="9606894" cy="6858000"/>
          </a:xfrm>
          <a:prstGeom prst="rect">
            <a:avLst/>
          </a:prstGeom>
        </p:spPr>
      </p:pic>
    </p:spTree>
    <p:extLst>
      <p:ext uri="{BB962C8B-B14F-4D97-AF65-F5344CB8AC3E}">
        <p14:creationId xmlns:p14="http://schemas.microsoft.com/office/powerpoint/2010/main" val="2487911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6">
            <a:extLst>
              <a:ext uri="{FF2B5EF4-FFF2-40B4-BE49-F238E27FC236}">
                <a16:creationId xmlns:a16="http://schemas.microsoft.com/office/drawing/2014/main" id="{82CD14F1-DF68-4AB8-9E03-08BF3624B445}"/>
              </a:ext>
            </a:extLst>
          </p:cNvPr>
          <p:cNvSpPr>
            <a:spLocks noGrp="1"/>
          </p:cNvSpPr>
          <p:nvPr>
            <p:ph idx="1"/>
          </p:nvPr>
        </p:nvSpPr>
        <p:spPr>
          <a:xfrm>
            <a:off x="1063256" y="1307689"/>
            <a:ext cx="10090297" cy="5295481"/>
          </a:xfrm>
        </p:spPr>
        <p:txBody>
          <a:bodyPr>
            <a:normAutofit/>
          </a:bodyPr>
          <a:lstStyle/>
          <a:p>
            <a:pPr marL="0" indent="0">
              <a:buNone/>
            </a:pPr>
            <a:r>
              <a:rPr lang="en-GB" sz="3400" b="1" dirty="0">
                <a:solidFill>
                  <a:srgbClr val="7414DC"/>
                </a:solidFill>
                <a:latin typeface="Nunito Sans Black" panose="00000A00000000000000" pitchFamily="2" charset="0"/>
              </a:rPr>
              <a:t>Games A-Z</a:t>
            </a:r>
          </a:p>
          <a:p>
            <a:pPr>
              <a:lnSpc>
                <a:spcPct val="100000"/>
              </a:lnSpc>
            </a:pPr>
            <a:r>
              <a:rPr lang="en-GB" sz="2800" dirty="0">
                <a:latin typeface="Nunito Sans" panose="00000500000000000000" pitchFamily="2" charset="0"/>
              </a:rPr>
              <a:t>Have a go in your groups at coming up with a list of games, one for every letter of the alphabet. </a:t>
            </a:r>
          </a:p>
          <a:p>
            <a:pPr lvl="1">
              <a:lnSpc>
                <a:spcPct val="100000"/>
              </a:lnSpc>
            </a:pPr>
            <a:r>
              <a:rPr lang="en-GB" sz="2800" dirty="0">
                <a:latin typeface="Nunito Sans" panose="00000500000000000000" pitchFamily="2" charset="0"/>
              </a:rPr>
              <a:t>Active and loud / calm and quiet</a:t>
            </a:r>
          </a:p>
          <a:p>
            <a:pPr lvl="1">
              <a:lnSpc>
                <a:spcPct val="100000"/>
              </a:lnSpc>
            </a:pPr>
            <a:r>
              <a:rPr lang="en-GB" sz="2800" dirty="0">
                <a:latin typeface="Nunito Sans" panose="00000500000000000000" pitchFamily="2" charset="0"/>
              </a:rPr>
              <a:t>Equipment / equipment free</a:t>
            </a:r>
          </a:p>
          <a:p>
            <a:pPr lvl="1">
              <a:lnSpc>
                <a:spcPct val="100000"/>
              </a:lnSpc>
            </a:pPr>
            <a:r>
              <a:rPr lang="en-GB" sz="2800" dirty="0">
                <a:latin typeface="Nunito Sans" panose="00000500000000000000" pitchFamily="2" charset="0"/>
              </a:rPr>
              <a:t>Team / individual</a:t>
            </a:r>
          </a:p>
          <a:p>
            <a:pPr lvl="1">
              <a:lnSpc>
                <a:spcPct val="100000"/>
              </a:lnSpc>
            </a:pPr>
            <a:r>
              <a:rPr lang="en-GB" sz="2800" dirty="0">
                <a:latin typeface="Nunito Sans" panose="00000500000000000000" pitchFamily="2" charset="0"/>
              </a:rPr>
              <a:t>Indoor / outdoor</a:t>
            </a:r>
          </a:p>
          <a:p>
            <a:pPr lvl="1">
              <a:lnSpc>
                <a:spcPct val="100000"/>
              </a:lnSpc>
            </a:pPr>
            <a:r>
              <a:rPr lang="en-GB" sz="2800" dirty="0">
                <a:latin typeface="Nunito Sans" panose="00000500000000000000" pitchFamily="2" charset="0"/>
              </a:rPr>
              <a:t>Competitive / non-competitive</a:t>
            </a:r>
          </a:p>
          <a:p>
            <a:pPr lvl="1">
              <a:lnSpc>
                <a:spcPct val="100000"/>
              </a:lnSpc>
            </a:pPr>
            <a:r>
              <a:rPr lang="en-GB" sz="2800" dirty="0">
                <a:latin typeface="Nunito Sans" panose="00000500000000000000" pitchFamily="2" charset="0"/>
              </a:rPr>
              <a:t>Elimination </a:t>
            </a:r>
          </a:p>
          <a:p>
            <a:pPr>
              <a:lnSpc>
                <a:spcPct val="100000"/>
              </a:lnSpc>
            </a:pPr>
            <a:endParaRPr lang="en-GB" dirty="0">
              <a:latin typeface="Nunito Sans" panose="00000500000000000000" pitchFamily="2" charset="0"/>
            </a:endParaRPr>
          </a:p>
        </p:txBody>
      </p:sp>
    </p:spTree>
    <p:extLst>
      <p:ext uri="{BB962C8B-B14F-4D97-AF65-F5344CB8AC3E}">
        <p14:creationId xmlns:p14="http://schemas.microsoft.com/office/powerpoint/2010/main" val="3197072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2" end="2"/>
                                            </p:txEl>
                                          </p:spTgt>
                                        </p:tgtEl>
                                        <p:attrNameLst>
                                          <p:attrName>style.visibility</p:attrName>
                                        </p:attrNameLst>
                                      </p:cBhvr>
                                      <p:to>
                                        <p:strVal val="visible"/>
                                      </p:to>
                                    </p:set>
                                    <p:animEffect transition="in" filter="fade">
                                      <p:cBhvr>
                                        <p:cTn id="10" dur="500"/>
                                        <p:tgtEl>
                                          <p:spTgt spid="17">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xEl>
                                              <p:pRg st="3" end="3"/>
                                            </p:txEl>
                                          </p:spTgt>
                                        </p:tgtEl>
                                        <p:attrNameLst>
                                          <p:attrName>style.visibility</p:attrName>
                                        </p:attrNameLst>
                                      </p:cBhvr>
                                      <p:to>
                                        <p:strVal val="visible"/>
                                      </p:to>
                                    </p:set>
                                    <p:animEffect transition="in" filter="fade">
                                      <p:cBhvr>
                                        <p:cTn id="13" dur="500"/>
                                        <p:tgtEl>
                                          <p:spTgt spid="17">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xEl>
                                              <p:pRg st="4" end="4"/>
                                            </p:txEl>
                                          </p:spTgt>
                                        </p:tgtEl>
                                        <p:attrNameLst>
                                          <p:attrName>style.visibility</p:attrName>
                                        </p:attrNameLst>
                                      </p:cBhvr>
                                      <p:to>
                                        <p:strVal val="visible"/>
                                      </p:to>
                                    </p:set>
                                    <p:animEffect transition="in" filter="fade">
                                      <p:cBhvr>
                                        <p:cTn id="16" dur="500"/>
                                        <p:tgtEl>
                                          <p:spTgt spid="17">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xEl>
                                              <p:pRg st="5" end="5"/>
                                            </p:txEl>
                                          </p:spTgt>
                                        </p:tgtEl>
                                        <p:attrNameLst>
                                          <p:attrName>style.visibility</p:attrName>
                                        </p:attrNameLst>
                                      </p:cBhvr>
                                      <p:to>
                                        <p:strVal val="visible"/>
                                      </p:to>
                                    </p:set>
                                    <p:animEffect transition="in" filter="fade">
                                      <p:cBhvr>
                                        <p:cTn id="19" dur="500"/>
                                        <p:tgtEl>
                                          <p:spTgt spid="17">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xEl>
                                              <p:pRg st="6" end="6"/>
                                            </p:txEl>
                                          </p:spTgt>
                                        </p:tgtEl>
                                        <p:attrNameLst>
                                          <p:attrName>style.visibility</p:attrName>
                                        </p:attrNameLst>
                                      </p:cBhvr>
                                      <p:to>
                                        <p:strVal val="visible"/>
                                      </p:to>
                                    </p:set>
                                    <p:animEffect transition="in" filter="fade">
                                      <p:cBhvr>
                                        <p:cTn id="22" dur="500"/>
                                        <p:tgtEl>
                                          <p:spTgt spid="17">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xEl>
                                              <p:pRg st="7" end="7"/>
                                            </p:txEl>
                                          </p:spTgt>
                                        </p:tgtEl>
                                        <p:attrNameLst>
                                          <p:attrName>style.visibility</p:attrName>
                                        </p:attrNameLst>
                                      </p:cBhvr>
                                      <p:to>
                                        <p:strVal val="visible"/>
                                      </p:to>
                                    </p:set>
                                    <p:animEffect transition="in" filter="fade">
                                      <p:cBhvr>
                                        <p:cTn id="25"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3BC2171-3772-C326-A9C4-A9D9A84D51B5}"/>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7191" r="33319"/>
          <a:stretch/>
        </p:blipFill>
        <p:spPr>
          <a:xfrm>
            <a:off x="6092687" y="0"/>
            <a:ext cx="6132444" cy="6858000"/>
          </a:xfrm>
        </p:spPr>
      </p:pic>
      <p:sp>
        <p:nvSpPr>
          <p:cNvPr id="4" name="Title 3">
            <a:extLst>
              <a:ext uri="{FF2B5EF4-FFF2-40B4-BE49-F238E27FC236}">
                <a16:creationId xmlns:a16="http://schemas.microsoft.com/office/drawing/2014/main" id="{7E177D98-7615-75FF-612D-64116BC7CE1B}"/>
              </a:ext>
            </a:extLst>
          </p:cNvPr>
          <p:cNvSpPr>
            <a:spLocks noGrp="1"/>
          </p:cNvSpPr>
          <p:nvPr>
            <p:ph type="ctrTitle"/>
          </p:nvPr>
        </p:nvSpPr>
        <p:spPr>
          <a:xfrm>
            <a:off x="1002181" y="3286736"/>
            <a:ext cx="4215887" cy="1723549"/>
          </a:xfrm>
        </p:spPr>
        <p:txBody>
          <a:bodyPr/>
          <a:lstStyle/>
          <a:p>
            <a:pPr algn="ctr"/>
            <a:r>
              <a:rPr lang="en-GB" sz="2800" b="0" dirty="0"/>
              <a:t>How can they prepare for a games session,</a:t>
            </a:r>
            <a:br>
              <a:rPr lang="en-GB" sz="2800" b="0" dirty="0"/>
            </a:br>
            <a:r>
              <a:rPr lang="en-GB" sz="2800" b="0" dirty="0"/>
              <a:t>to make sure it runs successfully? </a:t>
            </a:r>
            <a:endParaRPr lang="en-US" sz="2800" b="0" dirty="0"/>
          </a:p>
        </p:txBody>
      </p:sp>
      <p:sp>
        <p:nvSpPr>
          <p:cNvPr id="6" name="Title 3">
            <a:extLst>
              <a:ext uri="{FF2B5EF4-FFF2-40B4-BE49-F238E27FC236}">
                <a16:creationId xmlns:a16="http://schemas.microsoft.com/office/drawing/2014/main" id="{7E177D98-7615-75FF-612D-64116BC7CE1B}"/>
              </a:ext>
            </a:extLst>
          </p:cNvPr>
          <p:cNvSpPr txBox="1">
            <a:spLocks/>
          </p:cNvSpPr>
          <p:nvPr/>
        </p:nvSpPr>
        <p:spPr>
          <a:xfrm>
            <a:off x="1002180" y="2326311"/>
            <a:ext cx="4215887" cy="615553"/>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2400" b="1" i="0" kern="1200" spc="-4">
                <a:solidFill>
                  <a:srgbClr val="003A82"/>
                </a:solidFill>
                <a:latin typeface="Nunito Sans" charset="0"/>
                <a:ea typeface="Nunito Sans" charset="0"/>
                <a:cs typeface="Nunito Sans" charset="0"/>
              </a:defRPr>
            </a:lvl1pPr>
          </a:lstStyle>
          <a:p>
            <a:pPr algn="ctr"/>
            <a:r>
              <a:rPr lang="en-GB" sz="4000" dirty="0">
                <a:latin typeface="Nunito Sans Black" panose="00000A00000000000000" pitchFamily="2" charset="0"/>
              </a:rPr>
              <a:t>Being prepared</a:t>
            </a:r>
          </a:p>
        </p:txBody>
      </p:sp>
    </p:spTree>
    <p:extLst>
      <p:ext uri="{BB962C8B-B14F-4D97-AF65-F5344CB8AC3E}">
        <p14:creationId xmlns:p14="http://schemas.microsoft.com/office/powerpoint/2010/main" val="188954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712269" y="2377440"/>
            <a:ext cx="9731141" cy="3859731"/>
          </a:xfrm>
        </p:spPr>
        <p:txBody>
          <a:bodyPr/>
          <a:lstStyle/>
          <a:p>
            <a:pPr marL="296550" lvl="0" indent="-285750">
              <a:lnSpc>
                <a:spcPct val="150000"/>
              </a:lnSpc>
              <a:buFont typeface="Arial" panose="020B0604020202020204" pitchFamily="34" charset="0"/>
              <a:buChar char="•"/>
            </a:pPr>
            <a:r>
              <a:rPr lang="en-GB" sz="2400" dirty="0"/>
              <a:t>Having the correct equipment</a:t>
            </a:r>
          </a:p>
          <a:p>
            <a:pPr marL="296550" lvl="0" indent="-285750">
              <a:lnSpc>
                <a:spcPct val="150000"/>
              </a:lnSpc>
              <a:buFont typeface="Arial" panose="020B0604020202020204" pitchFamily="34" charset="0"/>
              <a:buChar char="•"/>
            </a:pPr>
            <a:r>
              <a:rPr lang="en-GB" sz="2400" dirty="0"/>
              <a:t>Explaining the rules clearly and simply</a:t>
            </a:r>
          </a:p>
          <a:p>
            <a:pPr marL="296550" lvl="0" indent="-285750">
              <a:lnSpc>
                <a:spcPct val="150000"/>
              </a:lnSpc>
              <a:buFont typeface="Arial" panose="020B0604020202020204" pitchFamily="34" charset="0"/>
              <a:buChar char="•"/>
            </a:pPr>
            <a:r>
              <a:rPr lang="en-GB" sz="2400" dirty="0"/>
              <a:t>Maintaining discipline and sporting behaviour during the game</a:t>
            </a:r>
          </a:p>
          <a:p>
            <a:pPr marL="296550" lvl="0" indent="-285750">
              <a:lnSpc>
                <a:spcPct val="150000"/>
              </a:lnSpc>
              <a:buFont typeface="Arial" panose="020B0604020202020204" pitchFamily="34" charset="0"/>
              <a:buChar char="•"/>
            </a:pPr>
            <a:r>
              <a:rPr lang="en-GB" sz="2400" dirty="0"/>
              <a:t>Timekeeping</a:t>
            </a:r>
          </a:p>
          <a:p>
            <a:pPr marL="296550" lvl="0" indent="-285750">
              <a:lnSpc>
                <a:spcPct val="150000"/>
              </a:lnSpc>
              <a:buFont typeface="Arial" panose="020B0604020202020204" pitchFamily="34" charset="0"/>
              <a:buChar char="•"/>
            </a:pPr>
            <a:r>
              <a:rPr lang="en-GB" sz="2400" dirty="0"/>
              <a:t>Safety (equipment and environment)</a:t>
            </a:r>
          </a:p>
          <a:p>
            <a:pPr marL="296550" lvl="0" indent="-285750">
              <a:lnSpc>
                <a:spcPct val="150000"/>
              </a:lnSpc>
              <a:buFont typeface="Arial" panose="020B0604020202020204" pitchFamily="34" charset="0"/>
              <a:buChar char="•"/>
            </a:pPr>
            <a:r>
              <a:rPr lang="en-GB" sz="2400" dirty="0"/>
              <a:t>Supervision </a:t>
            </a:r>
          </a:p>
        </p:txBody>
      </p:sp>
      <p:sp>
        <p:nvSpPr>
          <p:cNvPr id="4" name="Title 3">
            <a:extLst>
              <a:ext uri="{FF2B5EF4-FFF2-40B4-BE49-F238E27FC236}">
                <a16:creationId xmlns:a16="http://schemas.microsoft.com/office/drawing/2014/main" id="{7E177D98-7615-75FF-612D-64116BC7CE1B}"/>
              </a:ext>
            </a:extLst>
          </p:cNvPr>
          <p:cNvSpPr txBox="1">
            <a:spLocks/>
          </p:cNvSpPr>
          <p:nvPr/>
        </p:nvSpPr>
        <p:spPr>
          <a:xfrm>
            <a:off x="571846" y="1411911"/>
            <a:ext cx="4215887" cy="615553"/>
          </a:xfrm>
          <a:prstGeom prst="rect">
            <a:avLst/>
          </a:prstGeom>
        </p:spPr>
        <p:txBody>
          <a:bodyPr wrap="square" lIns="0" tIns="0" rIns="0" bIns="0" anchor="b">
            <a:spAutoFit/>
          </a:bodyPr>
          <a:lstStyle>
            <a:lvl1pPr marL="9525" algn="l" defTabSz="685800" rtl="0" eaLnBrk="1" latinLnBrk="0" hangingPunct="1">
              <a:lnSpc>
                <a:spcPct val="100000"/>
              </a:lnSpc>
              <a:spcBef>
                <a:spcPts val="75"/>
              </a:spcBef>
              <a:defRPr lang="en-US" sz="2400" b="1" i="0" kern="1200" spc="-4">
                <a:solidFill>
                  <a:srgbClr val="003A82"/>
                </a:solidFill>
                <a:latin typeface="Nunito Sans" charset="0"/>
                <a:ea typeface="Nunito Sans" charset="0"/>
                <a:cs typeface="Nunito Sans" charset="0"/>
              </a:defRPr>
            </a:lvl1pPr>
          </a:lstStyle>
          <a:p>
            <a:r>
              <a:rPr lang="en-GB" sz="4000" dirty="0">
                <a:latin typeface="Nunito Sans Black" panose="00000A00000000000000" pitchFamily="2" charset="0"/>
              </a:rPr>
              <a:t>Being prepared</a:t>
            </a:r>
          </a:p>
        </p:txBody>
      </p:sp>
    </p:spTree>
    <p:extLst>
      <p:ext uri="{BB962C8B-B14F-4D97-AF65-F5344CB8AC3E}">
        <p14:creationId xmlns:p14="http://schemas.microsoft.com/office/powerpoint/2010/main" val="2294850192"/>
      </p:ext>
    </p:extLst>
  </p:cSld>
  <p:clrMapOvr>
    <a:masterClrMapping/>
  </p:clrMapOvr>
</p:sld>
</file>

<file path=ppt/theme/theme1.xml><?xml version="1.0" encoding="utf-8"?>
<a:theme xmlns:a="http://schemas.openxmlformats.org/drawingml/2006/main" name="Office Theme">
  <a:themeElements>
    <a:clrScheme name="WSJ Korea colours">
      <a:dk1>
        <a:srgbClr val="000000"/>
      </a:dk1>
      <a:lt1>
        <a:srgbClr val="FFFFFF"/>
      </a:lt1>
      <a:dk2>
        <a:srgbClr val="7414DC"/>
      </a:dk2>
      <a:lt2>
        <a:srgbClr val="00A793"/>
      </a:lt2>
      <a:accent1>
        <a:srgbClr val="E22E12"/>
      </a:accent1>
      <a:accent2>
        <a:srgbClr val="23A950"/>
      </a:accent2>
      <a:accent3>
        <a:srgbClr val="006EE0"/>
      </a:accent3>
      <a:accent4>
        <a:srgbClr val="FFB3E5"/>
      </a:accent4>
      <a:accent5>
        <a:srgbClr val="003A82"/>
      </a:accent5>
      <a:accent6>
        <a:srgbClr val="FFE627"/>
      </a:accent6>
      <a:hlink>
        <a:srgbClr val="00B8B8"/>
      </a:hlink>
      <a:folHlink>
        <a:srgbClr val="7414DC"/>
      </a:folHlink>
    </a:clrScheme>
    <a:fontScheme name="Scouts">
      <a:majorFont>
        <a:latin typeface="Nunito Sans"/>
        <a:ea typeface=""/>
        <a:cs typeface=""/>
      </a:majorFont>
      <a:minorFont>
        <a:latin typeface="Nunit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WSJ25 Korea-powerpoint-template" id="{02AC4CAF-9426-E440-A08B-F23A27D0CE7F}" vid="{EFE6F48D-6D7A-8243-96B1-80110B7243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ee45288-59b2-43a8-840c-5e95452990ca" xsi:nil="true"/>
    <lcf76f155ced4ddcb4097134ff3c332f xmlns="dc55246a-24fe-4e1a-9053-664acc5c9a9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BD96487254144F92710964126C5BF4" ma:contentTypeVersion="15" ma:contentTypeDescription="Create a new document." ma:contentTypeScope="" ma:versionID="d274875b0903e0babdb6953a62ecd1f7">
  <xsd:schema xmlns:xsd="http://www.w3.org/2001/XMLSchema" xmlns:xs="http://www.w3.org/2001/XMLSchema" xmlns:p="http://schemas.microsoft.com/office/2006/metadata/properties" xmlns:ns2="dc55246a-24fe-4e1a-9053-664acc5c9a98" xmlns:ns3="1ee45288-59b2-43a8-840c-5e95452990ca" targetNamespace="http://schemas.microsoft.com/office/2006/metadata/properties" ma:root="true" ma:fieldsID="260a4538f02c6810284e9beb97e1ffd4" ns2:_="" ns3:_="">
    <xsd:import namespace="dc55246a-24fe-4e1a-9053-664acc5c9a98"/>
    <xsd:import namespace="1ee45288-59b2-43a8-840c-5e95452990c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55246a-24fe-4e1a-9053-664acc5c9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56231d-6d57-4d01-be4e-eaa0c39de8a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e45288-59b2-43a8-840c-5e95452990c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c38b48c-01d0-4702-98bf-d9d7d8bd9dc2}" ma:internalName="TaxCatchAll" ma:showField="CatchAllData" ma:web="1ee45288-59b2-43a8-840c-5e95452990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851A09-981E-4452-8485-0311281437A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purl.org/dc/elements/1.1/"/>
    <ds:schemaRef ds:uri="1ee45288-59b2-43a8-840c-5e95452990ca"/>
    <ds:schemaRef ds:uri="http://schemas.microsoft.com/office/infopath/2007/PartnerControls"/>
    <ds:schemaRef ds:uri="dc55246a-24fe-4e1a-9053-664acc5c9a98"/>
    <ds:schemaRef ds:uri="http://www.w3.org/XML/1998/namespace"/>
  </ds:schemaRefs>
</ds:datastoreItem>
</file>

<file path=customXml/itemProps2.xml><?xml version="1.0" encoding="utf-8"?>
<ds:datastoreItem xmlns:ds="http://schemas.openxmlformats.org/officeDocument/2006/customXml" ds:itemID="{B40B8E05-3F5D-48C5-850B-B1212ECEBB93}">
  <ds:schemaRefs>
    <ds:schemaRef ds:uri="http://schemas.microsoft.com/sharepoint/v3/contenttype/forms"/>
  </ds:schemaRefs>
</ds:datastoreItem>
</file>

<file path=customXml/itemProps3.xml><?xml version="1.0" encoding="utf-8"?>
<ds:datastoreItem xmlns:ds="http://schemas.openxmlformats.org/officeDocument/2006/customXml" ds:itemID="{C2F190B0-831A-4512-BDED-CAF0674F2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55246a-24fe-4e1a-9053-664acc5c9a98"/>
    <ds:schemaRef ds:uri="1ee45288-59b2-43a8-840c-5e95452990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654</TotalTime>
  <Words>1445</Words>
  <Application>Microsoft Office PowerPoint</Application>
  <PresentationFormat>Widescreen</PresentationFormat>
  <Paragraphs>143</Paragraphs>
  <Slides>13</Slides>
  <Notes>12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Nunito Sans</vt:lpstr>
      <vt:lpstr>Nunito Sans Black</vt:lpstr>
      <vt:lpstr>Nunito Sans SemiBold</vt:lpstr>
      <vt:lpstr>Arial</vt:lpstr>
      <vt:lpstr>Arboria Medium</vt:lpstr>
      <vt:lpstr>Calibri</vt:lpstr>
      <vt:lpstr>Office Theme</vt:lpstr>
      <vt:lpstr>PowerPoint Presentation</vt:lpstr>
      <vt:lpstr>Do more. Be more</vt:lpstr>
      <vt:lpstr>Getting to know you...</vt:lpstr>
      <vt:lpstr>PowerPoint Presentation</vt:lpstr>
      <vt:lpstr>What games can  you create with this equipment? </vt:lpstr>
      <vt:lpstr>What games can  you create with this equipment? </vt:lpstr>
      <vt:lpstr>PowerPoint Presentation</vt:lpstr>
      <vt:lpstr>How can they prepare for a games session, to make sure it runs successfully? </vt:lpstr>
      <vt:lpstr>PowerPoint Presentation</vt:lpstr>
      <vt:lpstr>PowerPoint Presentation</vt:lpstr>
      <vt:lpstr>Learning through Games</vt:lpstr>
      <vt:lpstr>The Young Leader Scheme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James Fox</cp:lastModifiedBy>
  <cp:revision>748</cp:revision>
  <dcterms:created xsi:type="dcterms:W3CDTF">2024-01-29T14:40:33Z</dcterms:created>
  <dcterms:modified xsi:type="dcterms:W3CDTF">2026-03-30T15:22:12Z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2018-02-16T00:00:00Z</vt:filetime>
  </property>
  <property fmtid="{D5CDD505-2E9C-101B-9397-08002B2CF9AE}" pid="3" name="Creator">
    <vt:lpwstr>Adobe InDesign CS5 (7.0)</vt:lpwstr>
  </property>
  <property fmtid="{D5CDD505-2E9C-101B-9397-08002B2CF9AE}" pid="4" name="LastSaved">
    <vt:filetime>2018-02-18T00:00:00Z</vt:filetime>
  </property>
  <property fmtid="{D5CDD505-2E9C-101B-9397-08002B2CF9AE}" pid="5" name="ContentTypeId">
    <vt:lpwstr>0x01010012BD96487254144F92710964126C5BF4</vt:lpwstr>
  </property>
  <property fmtid="{D5CDD505-2E9C-101B-9397-08002B2CF9AE}" pid="6" name="MediaServiceImageTags">
    <vt:lpwstr/>
  </property>
</Properties>
</file>