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474" r:id="rId5"/>
    <p:sldId id="475" r:id="rId6"/>
    <p:sldId id="476" r:id="rId7"/>
    <p:sldId id="419" r:id="rId8"/>
    <p:sldId id="438" r:id="rId9"/>
    <p:sldId id="467" r:id="rId10"/>
    <p:sldId id="471" r:id="rId11"/>
    <p:sldId id="472" r:id="rId12"/>
    <p:sldId id="473" r:id="rId13"/>
    <p:sldId id="422" r:id="rId14"/>
    <p:sldId id="477" r:id="rId15"/>
    <p:sldId id="412" r:id="rId16"/>
  </p:sldIdLst>
  <p:sldSz cx="12192000" cy="6858000"/>
  <p:notesSz cx="16256000" cy="9144000"/>
  <p:embeddedFontLst>
    <p:embeddedFont>
      <p:font typeface="Nunito Sans" pitchFamily="2" charset="0"/>
      <p:regular r:id="rId19"/>
      <p:bold r:id="rId20"/>
      <p:italic r:id="rId21"/>
      <p:boldItalic r:id="rId22"/>
    </p:embeddedFont>
    <p:embeddedFont>
      <p:font typeface="Nunito Sans Black" pitchFamily="2" charset="0"/>
      <p:bold r:id="rId23"/>
      <p:boldItalic r:id="rId24"/>
    </p:embeddedFont>
    <p:embeddedFont>
      <p:font typeface="Nunito Sans SemiBold" pitchFamily="2" charset="0"/>
      <p:bold r:id="rId25"/>
      <p:boldItalic r:id="rId26"/>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2"/>
    <a:srgbClr val="3CB664"/>
    <a:srgbClr val="006EE0"/>
    <a:srgbClr val="FF912A"/>
    <a:srgbClr val="FFE627"/>
    <a:srgbClr val="7414DC"/>
    <a:srgbClr val="E22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0A31A-F513-4607-9C4E-6EF70FB9AF2D}" v="1" dt="2025-01-16T17:30:46.5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93" autoAdjust="0"/>
  </p:normalViewPr>
  <p:slideViewPr>
    <p:cSldViewPr snapToGrid="0">
      <p:cViewPr varScale="1">
        <p:scale>
          <a:sx n="60" d="100"/>
          <a:sy n="60" d="100"/>
        </p:scale>
        <p:origin x="1522" y="38"/>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e" userId="S::andrew.coe@scouts.org.uk::08964ec2-c859-49fa-b904-452d3a4b7176" providerId="AD" clId="Web-{FFC4A111-9F73-0087-65B2-643C473092DF}"/>
    <pc:docChg chg="addSld delSld modSld sldOrd">
      <pc:chgData name="Andrew Coe" userId="S::andrew.coe@scouts.org.uk::08964ec2-c859-49fa-b904-452d3a4b7176" providerId="AD" clId="Web-{FFC4A111-9F73-0087-65B2-643C473092DF}" dt="2024-07-16T09:49:37.987" v="454"/>
      <pc:docMkLst>
        <pc:docMk/>
      </pc:docMkLst>
      <pc:sldChg chg="modSp">
        <pc:chgData name="Andrew Coe" userId="S::andrew.coe@scouts.org.uk::08964ec2-c859-49fa-b904-452d3a4b7176" providerId="AD" clId="Web-{FFC4A111-9F73-0087-65B2-643C473092DF}" dt="2024-07-16T08:57:08.343" v="11" actId="20577"/>
        <pc:sldMkLst>
          <pc:docMk/>
          <pc:sldMk cId="4036970576" sldId="416"/>
        </pc:sldMkLst>
      </pc:sldChg>
      <pc:sldChg chg="modSp">
        <pc:chgData name="Andrew Coe" userId="S::andrew.coe@scouts.org.uk::08964ec2-c859-49fa-b904-452d3a4b7176" providerId="AD" clId="Web-{FFC4A111-9F73-0087-65B2-643C473092DF}" dt="2024-07-16T09:36:23.209" v="217" actId="20577"/>
        <pc:sldMkLst>
          <pc:docMk/>
          <pc:sldMk cId="3740870435" sldId="418"/>
        </pc:sldMkLst>
      </pc:sldChg>
      <pc:sldChg chg="addSp delSp modSp">
        <pc:chgData name="Andrew Coe" userId="S::andrew.coe@scouts.org.uk::08964ec2-c859-49fa-b904-452d3a4b7176" providerId="AD" clId="Web-{FFC4A111-9F73-0087-65B2-643C473092DF}" dt="2024-07-16T09:10:06.215" v="36"/>
        <pc:sldMkLst>
          <pc:docMk/>
          <pc:sldMk cId="3815584483" sldId="419"/>
        </pc:sldMkLst>
      </pc:sldChg>
      <pc:sldChg chg="modSp modNotes">
        <pc:chgData name="Andrew Coe" userId="S::andrew.coe@scouts.org.uk::08964ec2-c859-49fa-b904-452d3a4b7176" providerId="AD" clId="Web-{FFC4A111-9F73-0087-65B2-643C473092DF}" dt="2024-07-16T09:49:37.987" v="454"/>
        <pc:sldMkLst>
          <pc:docMk/>
          <pc:sldMk cId="2857687399" sldId="420"/>
        </pc:sldMkLst>
      </pc:sldChg>
      <pc:sldChg chg="modNotes">
        <pc:chgData name="Andrew Coe" userId="S::andrew.coe@scouts.org.uk::08964ec2-c859-49fa-b904-452d3a4b7176" providerId="AD" clId="Web-{FFC4A111-9F73-0087-65B2-643C473092DF}" dt="2024-07-16T09:24:48.731" v="146"/>
        <pc:sldMkLst>
          <pc:docMk/>
          <pc:sldMk cId="3195751655" sldId="437"/>
        </pc:sldMkLst>
      </pc:sldChg>
      <pc:sldChg chg="modSp modNotes">
        <pc:chgData name="Andrew Coe" userId="S::andrew.coe@scouts.org.uk::08964ec2-c859-49fa-b904-452d3a4b7176" providerId="AD" clId="Web-{FFC4A111-9F73-0087-65B2-643C473092DF}" dt="2024-07-16T09:09:22.932" v="27" actId="20577"/>
        <pc:sldMkLst>
          <pc:docMk/>
          <pc:sldMk cId="1763875494" sldId="438"/>
        </pc:sldMkLst>
      </pc:sldChg>
      <pc:sldChg chg="del">
        <pc:chgData name="Andrew Coe" userId="S::andrew.coe@scouts.org.uk::08964ec2-c859-49fa-b904-452d3a4b7176" providerId="AD" clId="Web-{FFC4A111-9F73-0087-65B2-643C473092DF}" dt="2024-07-16T09:36:10.083" v="215"/>
        <pc:sldMkLst>
          <pc:docMk/>
          <pc:sldMk cId="979759520" sldId="439"/>
        </pc:sldMkLst>
      </pc:sldChg>
      <pc:sldChg chg="del">
        <pc:chgData name="Andrew Coe" userId="S::andrew.coe@scouts.org.uk::08964ec2-c859-49fa-b904-452d3a4b7176" providerId="AD" clId="Web-{FFC4A111-9F73-0087-65B2-643C473092DF}" dt="2024-07-16T09:36:07.802" v="214"/>
        <pc:sldMkLst>
          <pc:docMk/>
          <pc:sldMk cId="116657507" sldId="460"/>
        </pc:sldMkLst>
      </pc:sldChg>
      <pc:sldChg chg="del ord">
        <pc:chgData name="Andrew Coe" userId="S::andrew.coe@scouts.org.uk::08964ec2-c859-49fa-b904-452d3a4b7176" providerId="AD" clId="Web-{FFC4A111-9F73-0087-65B2-643C473092DF}" dt="2024-07-16T09:36:53.522" v="220"/>
        <pc:sldMkLst>
          <pc:docMk/>
          <pc:sldMk cId="1305435334" sldId="462"/>
        </pc:sldMkLst>
      </pc:sldChg>
      <pc:sldChg chg="modSp modNotes">
        <pc:chgData name="Andrew Coe" userId="S::andrew.coe@scouts.org.uk::08964ec2-c859-49fa-b904-452d3a4b7176" providerId="AD" clId="Web-{FFC4A111-9F73-0087-65B2-643C473092DF}" dt="2024-07-16T09:45:40.338" v="382"/>
        <pc:sldMkLst>
          <pc:docMk/>
          <pc:sldMk cId="1655843850" sldId="463"/>
        </pc:sldMkLst>
      </pc:sldChg>
      <pc:sldChg chg="del">
        <pc:chgData name="Andrew Coe" userId="S::andrew.coe@scouts.org.uk::08964ec2-c859-49fa-b904-452d3a4b7176" providerId="AD" clId="Web-{FFC4A111-9F73-0087-65B2-643C473092DF}" dt="2024-07-16T09:46:41.153" v="383"/>
        <pc:sldMkLst>
          <pc:docMk/>
          <pc:sldMk cId="2260583693" sldId="464"/>
        </pc:sldMkLst>
      </pc:sldChg>
      <pc:sldChg chg="addSp delSp modSp add mod replId setBg modNotes">
        <pc:chgData name="Andrew Coe" userId="S::andrew.coe@scouts.org.uk::08964ec2-c859-49fa-b904-452d3a4b7176" providerId="AD" clId="Web-{FFC4A111-9F73-0087-65B2-643C473092DF}" dt="2024-07-16T09:17:57.310" v="98"/>
        <pc:sldMkLst>
          <pc:docMk/>
          <pc:sldMk cId="3955062553" sldId="465"/>
        </pc:sldMkLst>
      </pc:sldChg>
      <pc:sldChg chg="addSp delSp modSp add replId modNotes">
        <pc:chgData name="Andrew Coe" userId="S::andrew.coe@scouts.org.uk::08964ec2-c859-49fa-b904-452d3a4b7176" providerId="AD" clId="Web-{FFC4A111-9F73-0087-65B2-643C473092DF}" dt="2024-07-16T09:23:41.603" v="142"/>
        <pc:sldMkLst>
          <pc:docMk/>
          <pc:sldMk cId="1247777373" sldId="466"/>
        </pc:sldMkLst>
      </pc:sldChg>
      <pc:sldChg chg="modSp add ord replId modNotes">
        <pc:chgData name="Andrew Coe" userId="S::andrew.coe@scouts.org.uk::08964ec2-c859-49fa-b904-452d3a4b7176" providerId="AD" clId="Web-{FFC4A111-9F73-0087-65B2-643C473092DF}" dt="2024-07-16T09:31:48.199" v="167" actId="20577"/>
        <pc:sldMkLst>
          <pc:docMk/>
          <pc:sldMk cId="2374017522" sldId="467"/>
        </pc:sldMkLst>
      </pc:sldChg>
      <pc:sldChg chg="modSp add replId modNotes">
        <pc:chgData name="Andrew Coe" userId="S::andrew.coe@scouts.org.uk::08964ec2-c859-49fa-b904-452d3a4b7176" providerId="AD" clId="Web-{FFC4A111-9F73-0087-65B2-643C473092DF}" dt="2024-07-16T09:32:46.967" v="199"/>
        <pc:sldMkLst>
          <pc:docMk/>
          <pc:sldMk cId="3554631887" sldId="468"/>
        </pc:sldMkLst>
      </pc:sldChg>
      <pc:sldChg chg="modSp add del replId">
        <pc:chgData name="Andrew Coe" userId="S::andrew.coe@scouts.org.uk::08964ec2-c859-49fa-b904-452d3a4b7176" providerId="AD" clId="Web-{FFC4A111-9F73-0087-65B2-643C473092DF}" dt="2024-07-16T09:34:33.236" v="205"/>
        <pc:sldMkLst>
          <pc:docMk/>
          <pc:sldMk cId="3287094413" sldId="469"/>
        </pc:sldMkLst>
      </pc:sldChg>
      <pc:sldChg chg="modSp add replId modNotes">
        <pc:chgData name="Andrew Coe" userId="S::andrew.coe@scouts.org.uk::08964ec2-c859-49fa-b904-452d3a4b7176" providerId="AD" clId="Web-{FFC4A111-9F73-0087-65B2-643C473092DF}" dt="2024-07-16T09:35:27.160" v="213"/>
        <pc:sldMkLst>
          <pc:docMk/>
          <pc:sldMk cId="3324257940" sldId="469"/>
        </pc:sldMkLst>
      </pc:sldChg>
      <pc:sldChg chg="addSp delSp modSp add ord replId modNotes">
        <pc:chgData name="Andrew Coe" userId="S::andrew.coe@scouts.org.uk::08964ec2-c859-49fa-b904-452d3a4b7176" providerId="AD" clId="Web-{FFC4A111-9F73-0087-65B2-643C473092DF}" dt="2024-07-16T09:44:24.976" v="370" actId="20577"/>
        <pc:sldMkLst>
          <pc:docMk/>
          <pc:sldMk cId="399138744" sldId="470"/>
        </pc:sldMkLst>
      </pc:sldChg>
    </pc:docChg>
  </pc:docChgLst>
  <pc:docChgLst>
    <pc:chgData name="Andrew Coe" userId="S::andrew.coe@scouts.org.uk::08964ec2-c859-49fa-b904-452d3a4b7176" providerId="AD" clId="Web-{F6AFED01-61D5-2C42-191E-7F41E255E4F3}"/>
    <pc:docChg chg="addSld">
      <pc:chgData name="Andrew Coe" userId="S::andrew.coe@scouts.org.uk::08964ec2-c859-49fa-b904-452d3a4b7176" providerId="AD" clId="Web-{F6AFED01-61D5-2C42-191E-7F41E255E4F3}" dt="2024-07-03T08:14:40.760" v="0"/>
      <pc:docMkLst>
        <pc:docMk/>
      </pc:docMkLst>
      <pc:sldChg chg="add">
        <pc:chgData name="Andrew Coe" userId="S::andrew.coe@scouts.org.uk::08964ec2-c859-49fa-b904-452d3a4b7176" providerId="AD" clId="Web-{F6AFED01-61D5-2C42-191E-7F41E255E4F3}" dt="2024-07-03T08:14:40.760" v="0"/>
        <pc:sldMkLst>
          <pc:docMk/>
          <pc:sldMk cId="3195751655" sldId="437"/>
        </pc:sldMkLst>
      </pc:sldChg>
    </pc:docChg>
  </pc:docChgLst>
  <pc:docChgLst>
    <pc:chgData name="Andrew Coe" userId="S::andrew.coe@scouts.org.uk::08964ec2-c859-49fa-b904-452d3a4b7176" providerId="AD" clId="Web-{11453296-B376-5A52-740C-3B23383178DD}"/>
    <pc:docChg chg="addSld delSld modSld sldOrd">
      <pc:chgData name="Andrew Coe" userId="S::andrew.coe@scouts.org.uk::08964ec2-c859-49fa-b904-452d3a4b7176" providerId="AD" clId="Web-{11453296-B376-5A52-740C-3B23383178DD}" dt="2024-07-15T15:15:28.891" v="1021"/>
      <pc:docMkLst>
        <pc:docMk/>
      </pc:docMkLst>
      <pc:sldChg chg="modSp del">
        <pc:chgData name="Andrew Coe" userId="S::andrew.coe@scouts.org.uk::08964ec2-c859-49fa-b904-452d3a4b7176" providerId="AD" clId="Web-{11453296-B376-5A52-740C-3B23383178DD}" dt="2024-07-15T14:31:47.010" v="106"/>
        <pc:sldMkLst>
          <pc:docMk/>
          <pc:sldMk cId="3674119691" sldId="414"/>
        </pc:sldMkLst>
      </pc:sldChg>
      <pc:sldChg chg="modSp">
        <pc:chgData name="Andrew Coe" userId="S::andrew.coe@scouts.org.uk::08964ec2-c859-49fa-b904-452d3a4b7176" providerId="AD" clId="Web-{11453296-B376-5A52-740C-3B23383178DD}" dt="2024-07-15T14:26:06.531" v="16" actId="20577"/>
        <pc:sldMkLst>
          <pc:docMk/>
          <pc:sldMk cId="4036970576" sldId="416"/>
        </pc:sldMkLst>
      </pc:sldChg>
      <pc:sldChg chg="del">
        <pc:chgData name="Andrew Coe" userId="S::andrew.coe@scouts.org.uk::08964ec2-c859-49fa-b904-452d3a4b7176" providerId="AD" clId="Web-{11453296-B376-5A52-740C-3B23383178DD}" dt="2024-07-15T14:28:58.325" v="17"/>
        <pc:sldMkLst>
          <pc:docMk/>
          <pc:sldMk cId="3566910430" sldId="417"/>
        </pc:sldMkLst>
      </pc:sldChg>
      <pc:sldChg chg="modSp">
        <pc:chgData name="Andrew Coe" userId="S::andrew.coe@scouts.org.uk::08964ec2-c859-49fa-b904-452d3a4b7176" providerId="AD" clId="Web-{11453296-B376-5A52-740C-3B23383178DD}" dt="2024-07-15T14:25:23.075" v="11" actId="20577"/>
        <pc:sldMkLst>
          <pc:docMk/>
          <pc:sldMk cId="3740870435" sldId="418"/>
        </pc:sldMkLst>
      </pc:sldChg>
      <pc:sldChg chg="modSp">
        <pc:chgData name="Andrew Coe" userId="S::andrew.coe@scouts.org.uk::08964ec2-c859-49fa-b904-452d3a4b7176" providerId="AD" clId="Web-{11453296-B376-5A52-740C-3B23383178DD}" dt="2024-07-15T14:46:58.639" v="300" actId="14100"/>
        <pc:sldMkLst>
          <pc:docMk/>
          <pc:sldMk cId="3815584483" sldId="419"/>
        </pc:sldMkLst>
      </pc:sldChg>
      <pc:sldChg chg="addSp delSp modSp ord modNotes">
        <pc:chgData name="Andrew Coe" userId="S::andrew.coe@scouts.org.uk::08964ec2-c859-49fa-b904-452d3a4b7176" providerId="AD" clId="Web-{11453296-B376-5A52-740C-3B23383178DD}" dt="2024-07-15T15:15:14.296" v="1020"/>
        <pc:sldMkLst>
          <pc:docMk/>
          <pc:sldMk cId="2857687399" sldId="420"/>
        </pc:sldMkLst>
      </pc:sldChg>
      <pc:sldChg chg="modSp ord modNotes">
        <pc:chgData name="Andrew Coe" userId="S::andrew.coe@scouts.org.uk::08964ec2-c859-49fa-b904-452d3a4b7176" providerId="AD" clId="Web-{11453296-B376-5A52-740C-3B23383178DD}" dt="2024-07-15T14:41:57.227" v="185"/>
        <pc:sldMkLst>
          <pc:docMk/>
          <pc:sldMk cId="1763875494" sldId="438"/>
        </pc:sldMkLst>
      </pc:sldChg>
      <pc:sldChg chg="addSp delSp modSp modNotes">
        <pc:chgData name="Andrew Coe" userId="S::andrew.coe@scouts.org.uk::08964ec2-c859-49fa-b904-452d3a4b7176" providerId="AD" clId="Web-{11453296-B376-5A52-740C-3B23383178DD}" dt="2024-07-15T14:58:18.643" v="746" actId="20577"/>
        <pc:sldMkLst>
          <pc:docMk/>
          <pc:sldMk cId="979759520" sldId="439"/>
        </pc:sldMkLst>
      </pc:sldChg>
      <pc:sldChg chg="add del replId">
        <pc:chgData name="Andrew Coe" userId="S::andrew.coe@scouts.org.uk::08964ec2-c859-49fa-b904-452d3a4b7176" providerId="AD" clId="Web-{11453296-B376-5A52-740C-3B23383178DD}" dt="2024-07-15T15:15:28.891" v="1021"/>
        <pc:sldMkLst>
          <pc:docMk/>
          <pc:sldMk cId="3951922979" sldId="459"/>
        </pc:sldMkLst>
      </pc:sldChg>
      <pc:sldChg chg="modSp add replId modNotes">
        <pc:chgData name="Andrew Coe" userId="S::andrew.coe@scouts.org.uk::08964ec2-c859-49fa-b904-452d3a4b7176" providerId="AD" clId="Web-{11453296-B376-5A52-740C-3B23383178DD}" dt="2024-07-15T14:53:44.701" v="604"/>
        <pc:sldMkLst>
          <pc:docMk/>
          <pc:sldMk cId="116657507" sldId="460"/>
        </pc:sldMkLst>
      </pc:sldChg>
      <pc:sldChg chg="addSp delSp modSp add del replId">
        <pc:chgData name="Andrew Coe" userId="S::andrew.coe@scouts.org.uk::08964ec2-c859-49fa-b904-452d3a4b7176" providerId="AD" clId="Web-{11453296-B376-5A52-740C-3B23383178DD}" dt="2024-07-15T14:47:45.362" v="305"/>
        <pc:sldMkLst>
          <pc:docMk/>
          <pc:sldMk cId="2946981320" sldId="461"/>
        </pc:sldMkLst>
      </pc:sldChg>
      <pc:sldChg chg="modSp add ord replId">
        <pc:chgData name="Andrew Coe" userId="S::andrew.coe@scouts.org.uk::08964ec2-c859-49fa-b904-452d3a4b7176" providerId="AD" clId="Web-{11453296-B376-5A52-740C-3B23383178DD}" dt="2024-07-15T14:50:54.876" v="556" actId="20577"/>
        <pc:sldMkLst>
          <pc:docMk/>
          <pc:sldMk cId="1305435334" sldId="462"/>
        </pc:sldMkLst>
      </pc:sldChg>
      <pc:sldChg chg="delSp modSp add replId modNotes">
        <pc:chgData name="Andrew Coe" userId="S::andrew.coe@scouts.org.uk::08964ec2-c859-49fa-b904-452d3a4b7176" providerId="AD" clId="Web-{11453296-B376-5A52-740C-3B23383178DD}" dt="2024-07-15T15:15:04.514" v="1019"/>
        <pc:sldMkLst>
          <pc:docMk/>
          <pc:sldMk cId="1655843850" sldId="463"/>
        </pc:sldMkLst>
      </pc:sldChg>
      <pc:sldChg chg="modSp add replId">
        <pc:chgData name="Andrew Coe" userId="S::andrew.coe@scouts.org.uk::08964ec2-c859-49fa-b904-452d3a4b7176" providerId="AD" clId="Web-{11453296-B376-5A52-740C-3B23383178DD}" dt="2024-07-15T15:09:39.005" v="983" actId="20577"/>
        <pc:sldMkLst>
          <pc:docMk/>
          <pc:sldMk cId="2260583693" sldId="464"/>
        </pc:sldMkLst>
      </pc:sldChg>
    </pc:docChg>
  </pc:docChgLst>
  <pc:docChgLst>
    <pc:chgData name="Andrew Coe" userId="S::andrew.coe@scouts.org.uk::08964ec2-c859-49fa-b904-452d3a4b7176" providerId="AD" clId="Web-{7B8EC0C3-E5A6-C91B-C51F-7A9C7D831480}"/>
    <pc:docChg chg="addSld delSld modSld sldOrd">
      <pc:chgData name="Andrew Coe" userId="S::andrew.coe@scouts.org.uk::08964ec2-c859-49fa-b904-452d3a4b7176" providerId="AD" clId="Web-{7B8EC0C3-E5A6-C91B-C51F-7A9C7D831480}" dt="2024-07-17T16:11:04.372" v="173"/>
      <pc:docMkLst>
        <pc:docMk/>
      </pc:docMkLst>
      <pc:sldChg chg="modSp">
        <pc:chgData name="Andrew Coe" userId="S::andrew.coe@scouts.org.uk::08964ec2-c859-49fa-b904-452d3a4b7176" providerId="AD" clId="Web-{7B8EC0C3-E5A6-C91B-C51F-7A9C7D831480}" dt="2024-07-17T15:18:40.977" v="8" actId="20577"/>
        <pc:sldMkLst>
          <pc:docMk/>
          <pc:sldMk cId="4036970576" sldId="416"/>
        </pc:sldMkLst>
      </pc:sldChg>
      <pc:sldChg chg="modSp">
        <pc:chgData name="Andrew Coe" userId="S::andrew.coe@scouts.org.uk::08964ec2-c859-49fa-b904-452d3a4b7176" providerId="AD" clId="Web-{7B8EC0C3-E5A6-C91B-C51F-7A9C7D831480}" dt="2024-07-17T15:18:17.835" v="5" actId="20577"/>
        <pc:sldMkLst>
          <pc:docMk/>
          <pc:sldMk cId="3740870435" sldId="418"/>
        </pc:sldMkLst>
      </pc:sldChg>
      <pc:sldChg chg="modSp ord">
        <pc:chgData name="Andrew Coe" userId="S::andrew.coe@scouts.org.uk::08964ec2-c859-49fa-b904-452d3a4b7176" providerId="AD" clId="Web-{7B8EC0C3-E5A6-C91B-C51F-7A9C7D831480}" dt="2024-07-17T15:48:52.016" v="79" actId="20577"/>
        <pc:sldMkLst>
          <pc:docMk/>
          <pc:sldMk cId="3815584483" sldId="419"/>
        </pc:sldMkLst>
      </pc:sldChg>
      <pc:sldChg chg="del">
        <pc:chgData name="Andrew Coe" userId="S::andrew.coe@scouts.org.uk::08964ec2-c859-49fa-b904-452d3a4b7176" providerId="AD" clId="Web-{7B8EC0C3-E5A6-C91B-C51F-7A9C7D831480}" dt="2024-07-17T16:10:15.714" v="172"/>
        <pc:sldMkLst>
          <pc:docMk/>
          <pc:sldMk cId="2857687399" sldId="420"/>
        </pc:sldMkLst>
      </pc:sldChg>
      <pc:sldChg chg="modSp modNotes">
        <pc:chgData name="Andrew Coe" userId="S::andrew.coe@scouts.org.uk::08964ec2-c859-49fa-b904-452d3a4b7176" providerId="AD" clId="Web-{7B8EC0C3-E5A6-C91B-C51F-7A9C7D831480}" dt="2024-07-17T15:50:26.989" v="103" actId="20577"/>
        <pc:sldMkLst>
          <pc:docMk/>
          <pc:sldMk cId="1763875494" sldId="438"/>
        </pc:sldMkLst>
      </pc:sldChg>
      <pc:sldChg chg="del">
        <pc:chgData name="Andrew Coe" userId="S::andrew.coe@scouts.org.uk::08964ec2-c859-49fa-b904-452d3a4b7176" providerId="AD" clId="Web-{7B8EC0C3-E5A6-C91B-C51F-7A9C7D831480}" dt="2024-07-17T16:10:10.683" v="171"/>
        <pc:sldMkLst>
          <pc:docMk/>
          <pc:sldMk cId="1655843850" sldId="463"/>
        </pc:sldMkLst>
      </pc:sldChg>
      <pc:sldChg chg="del">
        <pc:chgData name="Andrew Coe" userId="S::andrew.coe@scouts.org.uk::08964ec2-c859-49fa-b904-452d3a4b7176" providerId="AD" clId="Web-{7B8EC0C3-E5A6-C91B-C51F-7A9C7D831480}" dt="2024-07-17T15:50:32.067" v="105"/>
        <pc:sldMkLst>
          <pc:docMk/>
          <pc:sldMk cId="3955062553" sldId="465"/>
        </pc:sldMkLst>
      </pc:sldChg>
      <pc:sldChg chg="del">
        <pc:chgData name="Andrew Coe" userId="S::andrew.coe@scouts.org.uk::08964ec2-c859-49fa-b904-452d3a4b7176" providerId="AD" clId="Web-{7B8EC0C3-E5A6-C91B-C51F-7A9C7D831480}" dt="2024-07-17T15:50:32.942" v="106"/>
        <pc:sldMkLst>
          <pc:docMk/>
          <pc:sldMk cId="1247777373" sldId="466"/>
        </pc:sldMkLst>
      </pc:sldChg>
      <pc:sldChg chg="modSp modNotes">
        <pc:chgData name="Andrew Coe" userId="S::andrew.coe@scouts.org.uk::08964ec2-c859-49fa-b904-452d3a4b7176" providerId="AD" clId="Web-{7B8EC0C3-E5A6-C91B-C51F-7A9C7D831480}" dt="2024-07-17T15:51:19.787" v="120"/>
        <pc:sldMkLst>
          <pc:docMk/>
          <pc:sldMk cId="2374017522" sldId="467"/>
        </pc:sldMkLst>
      </pc:sldChg>
      <pc:sldChg chg="del">
        <pc:chgData name="Andrew Coe" userId="S::andrew.coe@scouts.org.uk::08964ec2-c859-49fa-b904-452d3a4b7176" providerId="AD" clId="Web-{7B8EC0C3-E5A6-C91B-C51F-7A9C7D831480}" dt="2024-07-17T15:50:35.879" v="107"/>
        <pc:sldMkLst>
          <pc:docMk/>
          <pc:sldMk cId="3554631887" sldId="468"/>
        </pc:sldMkLst>
      </pc:sldChg>
      <pc:sldChg chg="del">
        <pc:chgData name="Andrew Coe" userId="S::andrew.coe@scouts.org.uk::08964ec2-c859-49fa-b904-452d3a4b7176" providerId="AD" clId="Web-{7B8EC0C3-E5A6-C91B-C51F-7A9C7D831480}" dt="2024-07-17T15:50:36.458" v="108"/>
        <pc:sldMkLst>
          <pc:docMk/>
          <pc:sldMk cId="3324257940" sldId="469"/>
        </pc:sldMkLst>
      </pc:sldChg>
      <pc:sldChg chg="del">
        <pc:chgData name="Andrew Coe" userId="S::andrew.coe@scouts.org.uk::08964ec2-c859-49fa-b904-452d3a4b7176" providerId="AD" clId="Web-{7B8EC0C3-E5A6-C91B-C51F-7A9C7D831480}" dt="2024-07-17T16:11:04.372" v="173"/>
        <pc:sldMkLst>
          <pc:docMk/>
          <pc:sldMk cId="399138744" sldId="470"/>
        </pc:sldMkLst>
      </pc:sldChg>
      <pc:sldChg chg="add del replId">
        <pc:chgData name="Andrew Coe" userId="S::andrew.coe@scouts.org.uk::08964ec2-c859-49fa-b904-452d3a4b7176" providerId="AD" clId="Web-{7B8EC0C3-E5A6-C91B-C51F-7A9C7D831480}" dt="2024-07-17T15:50:30.911" v="104"/>
        <pc:sldMkLst>
          <pc:docMk/>
          <pc:sldMk cId="1732541080" sldId="471"/>
        </pc:sldMkLst>
      </pc:sldChg>
      <pc:sldChg chg="modSp add replId modNotes">
        <pc:chgData name="Andrew Coe" userId="S::andrew.coe@scouts.org.uk::08964ec2-c859-49fa-b904-452d3a4b7176" providerId="AD" clId="Web-{7B8EC0C3-E5A6-C91B-C51F-7A9C7D831480}" dt="2024-07-17T16:06:52.816" v="129"/>
        <pc:sldMkLst>
          <pc:docMk/>
          <pc:sldMk cId="4196680229" sldId="471"/>
        </pc:sldMkLst>
      </pc:sldChg>
      <pc:sldChg chg="modSp add replId modNotes">
        <pc:chgData name="Andrew Coe" userId="S::andrew.coe@scouts.org.uk::08964ec2-c859-49fa-b904-452d3a4b7176" providerId="AD" clId="Web-{7B8EC0C3-E5A6-C91B-C51F-7A9C7D831480}" dt="2024-07-17T16:07:29.177" v="142"/>
        <pc:sldMkLst>
          <pc:docMk/>
          <pc:sldMk cId="3014420312" sldId="472"/>
        </pc:sldMkLst>
      </pc:sldChg>
      <pc:sldChg chg="modSp add replId modNotes">
        <pc:chgData name="Andrew Coe" userId="S::andrew.coe@scouts.org.uk::08964ec2-c859-49fa-b904-452d3a4b7176" providerId="AD" clId="Web-{7B8EC0C3-E5A6-C91B-C51F-7A9C7D831480}" dt="2024-07-17T16:08:23.445" v="160"/>
        <pc:sldMkLst>
          <pc:docMk/>
          <pc:sldMk cId="3621486018" sldId="473"/>
        </pc:sldMkLst>
      </pc:sldChg>
      <pc:sldChg chg="add del replId">
        <pc:chgData name="Andrew Coe" userId="S::andrew.coe@scouts.org.uk::08964ec2-c859-49fa-b904-452d3a4b7176" providerId="AD" clId="Web-{7B8EC0C3-E5A6-C91B-C51F-7A9C7D831480}" dt="2024-07-17T16:09:48.870" v="170"/>
        <pc:sldMkLst>
          <pc:docMk/>
          <pc:sldMk cId="241214392" sldId="474"/>
        </pc:sldMkLst>
      </pc:sldChg>
      <pc:sldChg chg="modSp add del replId modNotes">
        <pc:chgData name="Andrew Coe" userId="S::andrew.coe@scouts.org.uk::08964ec2-c859-49fa-b904-452d3a4b7176" providerId="AD" clId="Web-{7B8EC0C3-E5A6-C91B-C51F-7A9C7D831480}" dt="2024-07-17T16:09:14.087" v="168"/>
        <pc:sldMkLst>
          <pc:docMk/>
          <pc:sldMk cId="1778333638" sldId="474"/>
        </pc:sldMkLst>
      </pc:sldChg>
    </pc:docChg>
  </pc:docChgLst>
  <pc:docChgLst>
    <pc:chgData name="Andrew Coe" userId="S::andrew.coe@scouts.org.uk::08964ec2-c859-49fa-b904-452d3a4b7176" providerId="AD" clId="Web-{C6625430-6B37-C082-1893-EB51554763D3}"/>
    <pc:docChg chg="addSld delSld modSld sldOrd">
      <pc:chgData name="Andrew Coe" userId="S::andrew.coe@scouts.org.uk::08964ec2-c859-49fa-b904-452d3a4b7176" providerId="AD" clId="Web-{C6625430-6B37-C082-1893-EB51554763D3}" dt="2024-07-08T10:30:44.535" v="202"/>
      <pc:docMkLst>
        <pc:docMk/>
      </pc:docMkLst>
      <pc:sldChg chg="modSp">
        <pc:chgData name="Andrew Coe" userId="S::andrew.coe@scouts.org.uk::08964ec2-c859-49fa-b904-452d3a4b7176" providerId="AD" clId="Web-{C6625430-6B37-C082-1893-EB51554763D3}" dt="2024-07-08T10:27:44.671" v="100" actId="20577"/>
        <pc:sldMkLst>
          <pc:docMk/>
          <pc:sldMk cId="3674119691" sldId="414"/>
        </pc:sldMkLst>
      </pc:sldChg>
      <pc:sldChg chg="modSp">
        <pc:chgData name="Andrew Coe" userId="S::andrew.coe@scouts.org.uk::08964ec2-c859-49fa-b904-452d3a4b7176" providerId="AD" clId="Web-{C6625430-6B37-C082-1893-EB51554763D3}" dt="2024-07-08T10:16:35.763" v="1" actId="1076"/>
        <pc:sldMkLst>
          <pc:docMk/>
          <pc:sldMk cId="3815584483" sldId="419"/>
        </pc:sldMkLst>
      </pc:sldChg>
      <pc:sldChg chg="modSp">
        <pc:chgData name="Andrew Coe" userId="S::andrew.coe@scouts.org.uk::08964ec2-c859-49fa-b904-452d3a4b7176" providerId="AD" clId="Web-{C6625430-6B37-C082-1893-EB51554763D3}" dt="2024-07-08T10:27:28.640" v="98" actId="20577"/>
        <pc:sldMkLst>
          <pc:docMk/>
          <pc:sldMk cId="2857687399" sldId="420"/>
        </pc:sldMkLst>
      </pc:sldChg>
      <pc:sldChg chg="del">
        <pc:chgData name="Andrew Coe" userId="S::andrew.coe@scouts.org.uk::08964ec2-c859-49fa-b904-452d3a4b7176" providerId="AD" clId="Web-{C6625430-6B37-C082-1893-EB51554763D3}" dt="2024-07-08T10:26:07.387" v="90"/>
        <pc:sldMkLst>
          <pc:docMk/>
          <pc:sldMk cId="1107387678" sldId="421"/>
        </pc:sldMkLst>
      </pc:sldChg>
      <pc:sldChg chg="modNotes">
        <pc:chgData name="Andrew Coe" userId="S::andrew.coe@scouts.org.uk::08964ec2-c859-49fa-b904-452d3a4b7176" providerId="AD" clId="Web-{C6625430-6B37-C082-1893-EB51554763D3}" dt="2024-07-08T10:30:02.003" v="200"/>
        <pc:sldMkLst>
          <pc:docMk/>
          <pc:sldMk cId="2495053854" sldId="422"/>
        </pc:sldMkLst>
      </pc:sldChg>
      <pc:sldChg chg="modSp add ord replId modNotes">
        <pc:chgData name="Andrew Coe" userId="S::andrew.coe@scouts.org.uk::08964ec2-c859-49fa-b904-452d3a4b7176" providerId="AD" clId="Web-{C6625430-6B37-C082-1893-EB51554763D3}" dt="2024-07-08T10:22:35.507" v="35" actId="1076"/>
        <pc:sldMkLst>
          <pc:docMk/>
          <pc:sldMk cId="1763875494" sldId="438"/>
        </pc:sldMkLst>
      </pc:sldChg>
      <pc:sldChg chg="modSp add replId modNotes">
        <pc:chgData name="Andrew Coe" userId="S::andrew.coe@scouts.org.uk::08964ec2-c859-49fa-b904-452d3a4b7176" providerId="AD" clId="Web-{C6625430-6B37-C082-1893-EB51554763D3}" dt="2024-07-08T10:25:35.965" v="89"/>
        <pc:sldMkLst>
          <pc:docMk/>
          <pc:sldMk cId="979759520" sldId="439"/>
        </pc:sldMkLst>
      </pc:sldChg>
      <pc:sldChg chg="add modNotes">
        <pc:chgData name="Andrew Coe" userId="S::andrew.coe@scouts.org.uk::08964ec2-c859-49fa-b904-452d3a4b7176" providerId="AD" clId="Web-{C6625430-6B37-C082-1893-EB51554763D3}" dt="2024-07-08T10:30:44.535" v="202"/>
        <pc:sldMkLst>
          <pc:docMk/>
          <pc:sldMk cId="3385318631" sldId="458"/>
        </pc:sldMkLst>
      </pc:sldChg>
    </pc:docChg>
  </pc:docChgLst>
  <pc:docChgLst>
    <pc:chgData name="James Fox" userId="fb3eb24cff3a8c3d" providerId="LiveId" clId="{8500A31A-F513-4607-9C4E-6EF70FB9AF2D}"/>
    <pc:docChg chg="custSel delSld modSld">
      <pc:chgData name="James Fox" userId="fb3eb24cff3a8c3d" providerId="LiveId" clId="{8500A31A-F513-4607-9C4E-6EF70FB9AF2D}" dt="2025-01-16T17:30:58.009" v="6" actId="47"/>
      <pc:docMkLst>
        <pc:docMk/>
      </pc:docMkLst>
      <pc:sldChg chg="del">
        <pc:chgData name="James Fox" userId="fb3eb24cff3a8c3d" providerId="LiveId" clId="{8500A31A-F513-4607-9C4E-6EF70FB9AF2D}" dt="2025-01-16T17:30:58.009" v="6" actId="47"/>
        <pc:sldMkLst>
          <pc:docMk/>
          <pc:sldMk cId="3740870435" sldId="418"/>
        </pc:sldMkLst>
      </pc:sldChg>
      <pc:sldChg chg="addSp delSp modSp mod">
        <pc:chgData name="James Fox" userId="fb3eb24cff3a8c3d" providerId="LiveId" clId="{8500A31A-F513-4607-9C4E-6EF70FB9AF2D}" dt="2025-01-16T17:30:56.480" v="5" actId="1076"/>
        <pc:sldMkLst>
          <pc:docMk/>
          <pc:sldMk cId="3900620827" sldId="474"/>
        </pc:sldMkLst>
        <pc:spChg chg="del">
          <ac:chgData name="James Fox" userId="fb3eb24cff3a8c3d" providerId="LiveId" clId="{8500A31A-F513-4607-9C4E-6EF70FB9AF2D}" dt="2025-01-16T17:30:50.357" v="2" actId="478"/>
          <ac:spMkLst>
            <pc:docMk/>
            <pc:sldMk cId="3900620827" sldId="474"/>
            <ac:spMk id="2" creationId="{B2C3257C-0EBE-AC4B-B16D-066518DF590A}"/>
          </ac:spMkLst>
        </pc:spChg>
        <pc:spChg chg="mod">
          <ac:chgData name="James Fox" userId="fb3eb24cff3a8c3d" providerId="LiveId" clId="{8500A31A-F513-4607-9C4E-6EF70FB9AF2D}" dt="2025-01-16T17:30:52.400" v="3" actId="1076"/>
          <ac:spMkLst>
            <pc:docMk/>
            <pc:sldMk cId="3900620827" sldId="474"/>
            <ac:spMk id="3" creationId="{8D94E3E6-6C3E-B843-97E2-0674E91CFC8E}"/>
          </ac:spMkLst>
        </pc:spChg>
        <pc:spChg chg="add mod">
          <ac:chgData name="James Fox" userId="fb3eb24cff3a8c3d" providerId="LiveId" clId="{8500A31A-F513-4607-9C4E-6EF70FB9AF2D}" dt="2025-01-16T17:30:56.480" v="5" actId="1076"/>
          <ac:spMkLst>
            <pc:docMk/>
            <pc:sldMk cId="3900620827" sldId="474"/>
            <ac:spMk id="7" creationId="{94EAE78A-BF3E-8122-7843-87BFD9AA6928}"/>
          </ac:spMkLst>
        </pc:spChg>
        <pc:picChg chg="mod">
          <ac:chgData name="James Fox" userId="fb3eb24cff3a8c3d" providerId="LiveId" clId="{8500A31A-F513-4607-9C4E-6EF70FB9AF2D}" dt="2025-01-16T17:30:54.345" v="4" actId="1076"/>
          <ac:picMkLst>
            <pc:docMk/>
            <pc:sldMk cId="3900620827" sldId="474"/>
            <ac:picMk id="4" creationId="{FA69BE2D-AC0A-2C4A-9BD1-7543C7EBFC1B}"/>
          </ac:picMkLst>
        </pc:picChg>
      </pc:sldChg>
    </pc:docChg>
  </pc:docChgLst>
  <pc:docChgLst>
    <pc:chgData name="Andrew Coe" userId="S::andrew.coe@scouts.org.uk::08964ec2-c859-49fa-b904-452d3a4b7176" providerId="AD" clId="Web-{9F93B719-09AC-99F0-4135-FFD627473171}"/>
    <pc:docChg chg="delSld modSld">
      <pc:chgData name="Andrew Coe" userId="S::andrew.coe@scouts.org.uk::08964ec2-c859-49fa-b904-452d3a4b7176" providerId="AD" clId="Web-{9F93B719-09AC-99F0-4135-FFD627473171}" dt="2024-07-05T09:15:06.234" v="11" actId="1076"/>
      <pc:docMkLst>
        <pc:docMk/>
      </pc:docMkLst>
      <pc:sldChg chg="modSp del">
        <pc:chgData name="Andrew Coe" userId="S::andrew.coe@scouts.org.uk::08964ec2-c859-49fa-b904-452d3a4b7176" providerId="AD" clId="Web-{9F93B719-09AC-99F0-4135-FFD627473171}" dt="2024-07-05T09:14:20.810" v="3"/>
        <pc:sldMkLst>
          <pc:docMk/>
          <pc:sldMk cId="1518163717" sldId="388"/>
        </pc:sldMkLst>
      </pc:sldChg>
      <pc:sldChg chg="modSp">
        <pc:chgData name="Andrew Coe" userId="S::andrew.coe@scouts.org.uk::08964ec2-c859-49fa-b904-452d3a4b7176" providerId="AD" clId="Web-{9F93B719-09AC-99F0-4135-FFD627473171}" dt="2024-07-05T09:15:06.234" v="11" actId="1076"/>
        <pc:sldMkLst>
          <pc:docMk/>
          <pc:sldMk cId="3674119691" sldId="414"/>
        </pc:sldMkLst>
      </pc:sldChg>
      <pc:sldChg chg="modSp">
        <pc:chgData name="Andrew Coe" userId="S::andrew.coe@scouts.org.uk::08964ec2-c859-49fa-b904-452d3a4b7176" providerId="AD" clId="Web-{9F93B719-09AC-99F0-4135-FFD627473171}" dt="2024-07-05T09:14:33.436" v="9" actId="20577"/>
        <pc:sldMkLst>
          <pc:docMk/>
          <pc:sldMk cId="4036970576" sldId="416"/>
        </pc:sldMkLst>
      </pc:sldChg>
    </pc:docChg>
  </pc:docChgLst>
  <pc:docChgLst>
    <pc:chgData name="Leona Smith" userId="44c9f5ad-ddd4-4d68-bff9-1045693c27dc" providerId="ADAL" clId="{9392D139-6E80-D542-B1D5-761C08BEBDDC}"/>
    <pc:docChg chg="custSel modSld addMainMaster delMainMaster modMainMaster">
      <pc:chgData name="Leona Smith" userId="44c9f5ad-ddd4-4d68-bff9-1045693c27dc" providerId="ADAL" clId="{9392D139-6E80-D542-B1D5-761C08BEBDDC}" dt="2024-03-15T09:44:21.605" v="16" actId="313"/>
      <pc:docMkLst>
        <pc:docMk/>
      </pc:docMkLst>
      <pc:sldChg chg="modSp mod">
        <pc:chgData name="Leona Smith" userId="44c9f5ad-ddd4-4d68-bff9-1045693c27dc" providerId="ADAL" clId="{9392D139-6E80-D542-B1D5-761C08BEBDDC}" dt="2024-03-15T09:44:21.605" v="16" actId="313"/>
        <pc:sldMkLst>
          <pc:docMk/>
          <pc:sldMk cId="1743249575" sldId="412"/>
        </pc:sldMkLst>
      </pc:sldChg>
      <pc:sldMasterChg chg="modSldLayout">
        <pc:chgData name="Leona Smith" userId="44c9f5ad-ddd4-4d68-bff9-1045693c27dc" providerId="ADAL" clId="{9392D139-6E80-D542-B1D5-761C08BEBDDC}" dt="2024-03-14T15:28:59.894" v="0" actId="1076"/>
        <pc:sldMasterMkLst>
          <pc:docMk/>
          <pc:sldMasterMk cId="0" sldId="2147483648"/>
        </pc:sldMasterMkLst>
        <pc:sldLayoutChg chg="modSp mod">
          <pc:chgData name="Leona Smith" userId="44c9f5ad-ddd4-4d68-bff9-1045693c27dc" providerId="ADAL" clId="{9392D139-6E80-D542-B1D5-761C08BEBDDC}" dt="2024-03-14T15:28:59.894" v="0" actId="1076"/>
          <pc:sldLayoutMkLst>
            <pc:docMk/>
            <pc:sldMasterMk cId="0" sldId="2147483648"/>
            <pc:sldLayoutMk cId="0" sldId="2147483661"/>
          </pc:sldLayoutMkLst>
        </pc:sldLayoutChg>
      </pc:sldMasterChg>
      <pc:sldMasterChg chg="new del mod addSldLayout delSldLayout">
        <pc:chgData name="Leona Smith" userId="44c9f5ad-ddd4-4d68-bff9-1045693c27dc" providerId="ADAL" clId="{9392D139-6E80-D542-B1D5-761C08BEBDDC}" dt="2024-03-14T16:32:41.149" v="13" actId="2696"/>
        <pc:sldMasterMkLst>
          <pc:docMk/>
          <pc:sldMasterMk cId="3105572989" sldId="2147483737"/>
        </pc:sldMasterMkLst>
        <pc:sldLayoutChg chg="new del replId">
          <pc:chgData name="Leona Smith" userId="44c9f5ad-ddd4-4d68-bff9-1045693c27dc" providerId="ADAL" clId="{9392D139-6E80-D542-B1D5-761C08BEBDDC}" dt="2024-03-14T16:32:41.109" v="2" actId="2696"/>
          <pc:sldLayoutMkLst>
            <pc:docMk/>
            <pc:sldMasterMk cId="3105572989" sldId="2147483737"/>
            <pc:sldLayoutMk cId="371439205" sldId="2147483738"/>
          </pc:sldLayoutMkLst>
        </pc:sldLayoutChg>
        <pc:sldLayoutChg chg="new del replId">
          <pc:chgData name="Leona Smith" userId="44c9f5ad-ddd4-4d68-bff9-1045693c27dc" providerId="ADAL" clId="{9392D139-6E80-D542-B1D5-761C08BEBDDC}" dt="2024-03-14T16:32:41.111" v="3" actId="2696"/>
          <pc:sldLayoutMkLst>
            <pc:docMk/>
            <pc:sldMasterMk cId="3105572989" sldId="2147483737"/>
            <pc:sldLayoutMk cId="1485816815" sldId="2147483739"/>
          </pc:sldLayoutMkLst>
        </pc:sldLayoutChg>
        <pc:sldLayoutChg chg="new del replId">
          <pc:chgData name="Leona Smith" userId="44c9f5ad-ddd4-4d68-bff9-1045693c27dc" providerId="ADAL" clId="{9392D139-6E80-D542-B1D5-761C08BEBDDC}" dt="2024-03-14T16:32:41.113" v="4" actId="2696"/>
          <pc:sldLayoutMkLst>
            <pc:docMk/>
            <pc:sldMasterMk cId="3105572989" sldId="2147483737"/>
            <pc:sldLayoutMk cId="2201854461" sldId="2147483740"/>
          </pc:sldLayoutMkLst>
        </pc:sldLayoutChg>
        <pc:sldLayoutChg chg="new del replId">
          <pc:chgData name="Leona Smith" userId="44c9f5ad-ddd4-4d68-bff9-1045693c27dc" providerId="ADAL" clId="{9392D139-6E80-D542-B1D5-761C08BEBDDC}" dt="2024-03-14T16:32:41.115" v="5" actId="2696"/>
          <pc:sldLayoutMkLst>
            <pc:docMk/>
            <pc:sldMasterMk cId="3105572989" sldId="2147483737"/>
            <pc:sldLayoutMk cId="3496250194" sldId="2147483741"/>
          </pc:sldLayoutMkLst>
        </pc:sldLayoutChg>
        <pc:sldLayoutChg chg="new del replId">
          <pc:chgData name="Leona Smith" userId="44c9f5ad-ddd4-4d68-bff9-1045693c27dc" providerId="ADAL" clId="{9392D139-6E80-D542-B1D5-761C08BEBDDC}" dt="2024-03-14T16:32:41.119" v="6" actId="2696"/>
          <pc:sldLayoutMkLst>
            <pc:docMk/>
            <pc:sldMasterMk cId="3105572989" sldId="2147483737"/>
            <pc:sldLayoutMk cId="3288399476" sldId="2147483742"/>
          </pc:sldLayoutMkLst>
        </pc:sldLayoutChg>
        <pc:sldLayoutChg chg="new del replId">
          <pc:chgData name="Leona Smith" userId="44c9f5ad-ddd4-4d68-bff9-1045693c27dc" providerId="ADAL" clId="{9392D139-6E80-D542-B1D5-761C08BEBDDC}" dt="2024-03-14T16:32:41.121" v="7" actId="2696"/>
          <pc:sldLayoutMkLst>
            <pc:docMk/>
            <pc:sldMasterMk cId="3105572989" sldId="2147483737"/>
            <pc:sldLayoutMk cId="803175058" sldId="2147483743"/>
          </pc:sldLayoutMkLst>
        </pc:sldLayoutChg>
        <pc:sldLayoutChg chg="new del replId">
          <pc:chgData name="Leona Smith" userId="44c9f5ad-ddd4-4d68-bff9-1045693c27dc" providerId="ADAL" clId="{9392D139-6E80-D542-B1D5-761C08BEBDDC}" dt="2024-03-14T16:32:41.122" v="8" actId="2696"/>
          <pc:sldLayoutMkLst>
            <pc:docMk/>
            <pc:sldMasterMk cId="3105572989" sldId="2147483737"/>
            <pc:sldLayoutMk cId="1959508130" sldId="2147483744"/>
          </pc:sldLayoutMkLst>
        </pc:sldLayoutChg>
        <pc:sldLayoutChg chg="new del replId">
          <pc:chgData name="Leona Smith" userId="44c9f5ad-ddd4-4d68-bff9-1045693c27dc" providerId="ADAL" clId="{9392D139-6E80-D542-B1D5-761C08BEBDDC}" dt="2024-03-14T16:32:41.124" v="9" actId="2696"/>
          <pc:sldLayoutMkLst>
            <pc:docMk/>
            <pc:sldMasterMk cId="3105572989" sldId="2147483737"/>
            <pc:sldLayoutMk cId="14842003" sldId="2147483745"/>
          </pc:sldLayoutMkLst>
        </pc:sldLayoutChg>
        <pc:sldLayoutChg chg="new del replId">
          <pc:chgData name="Leona Smith" userId="44c9f5ad-ddd4-4d68-bff9-1045693c27dc" providerId="ADAL" clId="{9392D139-6E80-D542-B1D5-761C08BEBDDC}" dt="2024-03-14T16:32:41.126" v="10" actId="2696"/>
          <pc:sldLayoutMkLst>
            <pc:docMk/>
            <pc:sldMasterMk cId="3105572989" sldId="2147483737"/>
            <pc:sldLayoutMk cId="2908463726" sldId="2147483746"/>
          </pc:sldLayoutMkLst>
        </pc:sldLayoutChg>
        <pc:sldLayoutChg chg="new del replId">
          <pc:chgData name="Leona Smith" userId="44c9f5ad-ddd4-4d68-bff9-1045693c27dc" providerId="ADAL" clId="{9392D139-6E80-D542-B1D5-761C08BEBDDC}" dt="2024-03-14T16:32:41.127" v="11" actId="2696"/>
          <pc:sldLayoutMkLst>
            <pc:docMk/>
            <pc:sldMasterMk cId="3105572989" sldId="2147483737"/>
            <pc:sldLayoutMk cId="3729977613" sldId="2147483747"/>
          </pc:sldLayoutMkLst>
        </pc:sldLayoutChg>
        <pc:sldLayoutChg chg="new del replId">
          <pc:chgData name="Leona Smith" userId="44c9f5ad-ddd4-4d68-bff9-1045693c27dc" providerId="ADAL" clId="{9392D139-6E80-D542-B1D5-761C08BEBDDC}" dt="2024-03-14T16:32:41.129" v="12" actId="2696"/>
          <pc:sldLayoutMkLst>
            <pc:docMk/>
            <pc:sldMasterMk cId="3105572989" sldId="2147483737"/>
            <pc:sldLayoutMk cId="3838694919" sldId="214748374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5C053-3F8B-CD40-A43C-512BDE222008}"/>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06B1FF-17A9-AB41-8983-D0413A5C2537}"/>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DA0F7B38-6211-B04F-B3CE-77AE137F1073}" type="datetimeFigureOut">
              <a:rPr lang="en-US" smtClean="0"/>
              <a:t>1/16/2025</a:t>
            </a:fld>
            <a:endParaRPr lang="en-US"/>
          </a:p>
        </p:txBody>
      </p:sp>
      <p:sp>
        <p:nvSpPr>
          <p:cNvPr id="4" name="Footer Placeholder 3">
            <a:extLst>
              <a:ext uri="{FF2B5EF4-FFF2-40B4-BE49-F238E27FC236}">
                <a16:creationId xmlns:a16="http://schemas.microsoft.com/office/drawing/2014/main" id="{DA4E82B7-C9A3-CF4E-A2B9-1797D692DE11}"/>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8C92CB-7443-1749-ACD9-6C4D06D2DB4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CE35A11-ADAB-8B45-B991-800FB540D16E}" type="slidenum">
              <a:rPr lang="en-US" smtClean="0"/>
              <a:t>‹#›</a:t>
            </a:fld>
            <a:endParaRPr lang="en-US"/>
          </a:p>
        </p:txBody>
      </p:sp>
    </p:spTree>
    <p:extLst>
      <p:ext uri="{BB962C8B-B14F-4D97-AF65-F5344CB8AC3E}">
        <p14:creationId xmlns:p14="http://schemas.microsoft.com/office/powerpoint/2010/main" val="15958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16/01/25</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change the background please</a:t>
            </a:r>
            <a:r>
              <a:rPr lang="en-GB" baseline="0" dirty="0"/>
              <a:t> follow these instructions:</a:t>
            </a:r>
          </a:p>
          <a:p>
            <a:endParaRPr lang="en-GB" baseline="0" dirty="0"/>
          </a:p>
          <a:p>
            <a:r>
              <a:rPr lang="en-GB" sz="900" b="0" i="0" kern="1200" dirty="0">
                <a:solidFill>
                  <a:schemeClr val="tx1"/>
                </a:solidFill>
                <a:effectLst/>
                <a:latin typeface="Nunito Sans" panose="00000500000000000000" pitchFamily="2" charset="0"/>
                <a:ea typeface="+mn-ea"/>
                <a:cs typeface="+mn-cs"/>
              </a:rPr>
              <a:t>1. On your Windows tablet, tap the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 tab.</a:t>
            </a:r>
          </a:p>
          <a:p>
            <a:r>
              <a:rPr lang="en-GB" sz="900" b="0" i="0" kern="1200" dirty="0">
                <a:solidFill>
                  <a:schemeClr val="tx1"/>
                </a:solidFill>
                <a:effectLst/>
                <a:latin typeface="Nunito Sans" panose="00000500000000000000" pitchFamily="2" charset="0"/>
                <a:ea typeface="+mn-ea"/>
                <a:cs typeface="+mn-cs"/>
              </a:rPr>
              <a:t>2. On your Windows phone, open the slide for editing (either by double-tapping it or by tapping it and then tapping </a:t>
            </a:r>
            <a:r>
              <a:rPr lang="en-GB" sz="900" b="1" i="0" kern="1200" dirty="0">
                <a:solidFill>
                  <a:schemeClr val="tx1"/>
                </a:solidFill>
                <a:effectLst/>
                <a:latin typeface="Nunito Sans" panose="00000500000000000000" pitchFamily="2" charset="0"/>
                <a:ea typeface="+mn-ea"/>
                <a:cs typeface="+mn-cs"/>
              </a:rPr>
              <a:t>Edit</a:t>
            </a:r>
            <a:r>
              <a:rPr lang="en-GB" sz="900" b="0" i="0" kern="1200" dirty="0">
                <a:solidFill>
                  <a:schemeClr val="tx1"/>
                </a:solidFill>
                <a:effectLst/>
                <a:latin typeface="Nunito Sans" panose="00000500000000000000" pitchFamily="2" charset="0"/>
                <a:ea typeface="+mn-ea"/>
                <a:cs typeface="+mn-cs"/>
              </a:rPr>
              <a:t>). Tap </a:t>
            </a:r>
            <a:r>
              <a:rPr lang="en-GB" sz="900" b="1" i="0" kern="1200" dirty="0">
                <a:solidFill>
                  <a:schemeClr val="tx1"/>
                </a:solidFill>
                <a:effectLst/>
                <a:latin typeface="Nunito Sans" panose="00000500000000000000" pitchFamily="2" charset="0"/>
                <a:ea typeface="+mn-ea"/>
                <a:cs typeface="+mn-cs"/>
              </a:rPr>
              <a:t>More</a:t>
            </a:r>
            <a:r>
              <a:rPr lang="en-GB" sz="900" b="0" i="0" kern="1200" dirty="0">
                <a:solidFill>
                  <a:schemeClr val="tx1"/>
                </a:solidFill>
                <a:effectLst/>
                <a:latin typeface="Nunito Sans" panose="00000500000000000000" pitchFamily="2" charset="0"/>
                <a:ea typeface="+mn-ea"/>
                <a:cs typeface="+mn-cs"/>
              </a:rPr>
              <a:t>  at the bottom of your screen, tap </a:t>
            </a:r>
            <a:r>
              <a:rPr lang="en-GB" sz="900" b="1" i="0" kern="1200" dirty="0">
                <a:solidFill>
                  <a:schemeClr val="tx1"/>
                </a:solidFill>
                <a:effectLst/>
                <a:latin typeface="Nunito Sans" panose="00000500000000000000" pitchFamily="2" charset="0"/>
                <a:ea typeface="+mn-ea"/>
                <a:cs typeface="+mn-cs"/>
              </a:rPr>
              <a:t>Home</a:t>
            </a:r>
            <a:r>
              <a:rPr lang="en-GB" sz="900" b="0" i="0" kern="1200" dirty="0">
                <a:solidFill>
                  <a:schemeClr val="tx1"/>
                </a:solidFill>
                <a:effectLst/>
                <a:latin typeface="Nunito Sans" panose="00000500000000000000" pitchFamily="2" charset="0"/>
                <a:ea typeface="+mn-ea"/>
                <a:cs typeface="+mn-cs"/>
              </a:rPr>
              <a:t>, and then tap </a:t>
            </a:r>
            <a:r>
              <a:rPr lang="en-GB" sz="900" b="1" i="0" kern="1200" dirty="0">
                <a:solidFill>
                  <a:schemeClr val="tx1"/>
                </a:solidFill>
                <a:effectLst/>
                <a:latin typeface="Nunito Sans" panose="00000500000000000000" pitchFamily="2" charset="0"/>
                <a:ea typeface="+mn-ea"/>
                <a:cs typeface="+mn-cs"/>
              </a:rPr>
              <a:t>Design</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3. Tap </a:t>
            </a:r>
            <a:r>
              <a:rPr lang="en-GB" sz="900" b="1" i="0" kern="1200" dirty="0">
                <a:solidFill>
                  <a:schemeClr val="tx1"/>
                </a:solidFill>
                <a:effectLst/>
                <a:latin typeface="Nunito Sans" panose="00000500000000000000" pitchFamily="2" charset="0"/>
                <a:ea typeface="+mn-ea"/>
                <a:cs typeface="+mn-cs"/>
              </a:rPr>
              <a:t>Format Background</a:t>
            </a:r>
            <a:r>
              <a:rPr lang="en-GB" sz="900" b="0" i="0" kern="1200" dirty="0">
                <a:solidFill>
                  <a:schemeClr val="tx1"/>
                </a:solidFill>
                <a:effectLst/>
                <a:latin typeface="Nunito Sans" panose="00000500000000000000" pitchFamily="2" charset="0"/>
                <a:ea typeface="+mn-ea"/>
                <a:cs typeface="+mn-cs"/>
              </a:rPr>
              <a:t>.</a:t>
            </a:r>
          </a:p>
          <a:p>
            <a:r>
              <a:rPr lang="en-GB" sz="900" b="0" i="0" kern="1200" dirty="0">
                <a:solidFill>
                  <a:schemeClr val="tx1"/>
                </a:solidFill>
                <a:effectLst/>
                <a:latin typeface="Nunito Sans" panose="00000500000000000000" pitchFamily="2" charset="0"/>
                <a:ea typeface="+mn-ea"/>
                <a:cs typeface="+mn-cs"/>
              </a:rPr>
              <a:t>4.</a:t>
            </a:r>
            <a:r>
              <a:rPr lang="en-GB" sz="900" b="0" i="0" kern="1200" baseline="0" dirty="0">
                <a:solidFill>
                  <a:schemeClr val="tx1"/>
                </a:solidFill>
                <a:effectLst/>
                <a:latin typeface="Nunito Sans" panose="00000500000000000000" pitchFamily="2" charset="0"/>
                <a:ea typeface="+mn-ea"/>
                <a:cs typeface="+mn-cs"/>
              </a:rPr>
              <a:t> </a:t>
            </a:r>
            <a:r>
              <a:rPr lang="en-GB" sz="900" b="0" i="0" kern="1200" dirty="0">
                <a:solidFill>
                  <a:schemeClr val="tx1"/>
                </a:solidFill>
                <a:effectLst/>
                <a:latin typeface="Nunito Sans" panose="00000500000000000000" pitchFamily="2" charset="0"/>
                <a:ea typeface="+mn-ea"/>
                <a:cs typeface="+mn-cs"/>
              </a:rPr>
              <a:t>You will see the background colours divided into </a:t>
            </a:r>
            <a:r>
              <a:rPr lang="en-GB" sz="900" b="1" i="0" kern="1200" dirty="0">
                <a:solidFill>
                  <a:schemeClr val="tx1"/>
                </a:solidFill>
                <a:effectLst/>
                <a:latin typeface="Nunito Sans" panose="00000500000000000000" pitchFamily="2" charset="0"/>
                <a:ea typeface="+mn-ea"/>
                <a:cs typeface="+mn-cs"/>
              </a:rPr>
              <a:t>Theme Colours</a:t>
            </a:r>
            <a:r>
              <a:rPr lang="en-GB" sz="900" b="0" i="0" kern="1200" dirty="0">
                <a:solidFill>
                  <a:schemeClr val="tx1"/>
                </a:solidFill>
                <a:effectLst/>
                <a:latin typeface="Nunito Sans" panose="00000500000000000000" pitchFamily="2" charset="0"/>
                <a:ea typeface="+mn-ea"/>
                <a:cs typeface="+mn-cs"/>
              </a:rPr>
              <a:t> and </a:t>
            </a:r>
            <a:r>
              <a:rPr lang="en-GB" sz="900" b="1" i="0" kern="1200" dirty="0">
                <a:solidFill>
                  <a:schemeClr val="tx1"/>
                </a:solidFill>
                <a:effectLst/>
                <a:latin typeface="Nunito Sans" panose="00000500000000000000" pitchFamily="2" charset="0"/>
                <a:ea typeface="+mn-ea"/>
                <a:cs typeface="+mn-cs"/>
              </a:rPr>
              <a:t>Standard Colours</a:t>
            </a:r>
            <a:r>
              <a:rPr lang="en-GB" sz="900" b="0" i="0" kern="1200" dirty="0">
                <a:solidFill>
                  <a:schemeClr val="tx1"/>
                </a:solidFill>
                <a:effectLst/>
                <a:latin typeface="Nunito Sans" panose="00000500000000000000" pitchFamily="2" charset="0"/>
                <a:ea typeface="+mn-ea"/>
                <a:cs typeface="+mn-cs"/>
              </a:rPr>
              <a:t>. Theme colours coordinate with the theme you selected previously. You can select a solid colour or colour gradient.</a:t>
            </a:r>
          </a:p>
          <a:p>
            <a:endParaRPr lang="en-GB" dirty="0"/>
          </a:p>
        </p:txBody>
      </p:sp>
      <p:sp>
        <p:nvSpPr>
          <p:cNvPr id="4" name="Slide Number Placeholder 3"/>
          <p:cNvSpPr>
            <a:spLocks noGrp="1"/>
          </p:cNvSpPr>
          <p:nvPr>
            <p:ph type="sldNum" sz="quarter" idx="10"/>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176339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373000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322751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Nunito Sans"/>
              </a:rPr>
              <a:t>Icebreaker: 5- 10 </a:t>
            </a:r>
            <a:r>
              <a:rPr lang="en-US" b="1" u="sng" dirty="0" err="1">
                <a:latin typeface="Nunito Sans"/>
              </a:rPr>
              <a:t>mins</a:t>
            </a:r>
            <a:r>
              <a:rPr lang="en-US" b="1" u="sng" dirty="0">
                <a:latin typeface="Nunito Sans"/>
              </a:rPr>
              <a:t> </a:t>
            </a:r>
            <a:endParaRPr lang="en-US" dirty="0">
              <a:latin typeface="Nunito Sans"/>
            </a:endParaRPr>
          </a:p>
          <a:p>
            <a:r>
              <a:rPr lang="en-US" dirty="0">
                <a:latin typeface="Nunito Sans"/>
              </a:rPr>
              <a:t>Key points:</a:t>
            </a:r>
          </a:p>
          <a:p>
            <a:pPr marL="171450" indent="-171450">
              <a:buFont typeface="Calibri"/>
              <a:buChar char="-"/>
            </a:pPr>
            <a:r>
              <a:rPr lang="en-US" dirty="0">
                <a:latin typeface="Nunito Sans"/>
              </a:rPr>
              <a:t>Participants will be working together during the session so it's a good idea to break the ice and get to know each other first.</a:t>
            </a:r>
          </a:p>
          <a:p>
            <a:endParaRPr lang="en-US" b="1" dirty="0">
              <a:latin typeface="Nunito Sans"/>
            </a:endParaRPr>
          </a:p>
          <a:p>
            <a:r>
              <a:rPr lang="en-US" b="1" dirty="0">
                <a:latin typeface="Nunito Sans"/>
              </a:rPr>
              <a:t>Activity option 1 - Speed dating:</a:t>
            </a:r>
            <a:endParaRPr lang="en-US" dirty="0">
              <a:latin typeface="Nunito Sans"/>
            </a:endParaRPr>
          </a:p>
          <a:p>
            <a:pPr marL="171450" indent="-171450">
              <a:buFont typeface="Calibri"/>
              <a:buChar char="-"/>
            </a:pPr>
            <a:r>
              <a:rPr lang="en-US" dirty="0">
                <a:latin typeface="Nunito Sans"/>
              </a:rPr>
              <a:t>Everyone walks around the room, finds someone they don’t know and talk for 1 minute</a:t>
            </a:r>
          </a:p>
          <a:p>
            <a:pPr marL="171450" indent="-171450">
              <a:buFont typeface="Calibri"/>
              <a:buChar char="-"/>
            </a:pPr>
            <a:r>
              <a:rPr lang="en-US" dirty="0">
                <a:latin typeface="Nunito Sans"/>
              </a:rPr>
              <a:t>Ask questions: Who got you into Scouts? When did you join Scouts? What key skill do you bring to your Scout team? what they’d like to learn from workshop, </a:t>
            </a:r>
            <a:endParaRPr lang="en-US" dirty="0"/>
          </a:p>
          <a:p>
            <a:pPr marL="171450" indent="-171450">
              <a:buFont typeface="Calibri"/>
              <a:buChar char="-"/>
            </a:pPr>
            <a:r>
              <a:rPr lang="en-US" dirty="0">
                <a:latin typeface="Nunito Sans"/>
              </a:rPr>
              <a:t>After two minutes, blow a whistle or shout and they find a new partner</a:t>
            </a:r>
            <a:endParaRPr lang="en-US" dirty="0"/>
          </a:p>
          <a:p>
            <a:pPr marL="171450" indent="-171450">
              <a:buFont typeface="Calibri"/>
              <a:buChar char="-"/>
            </a:pPr>
            <a:r>
              <a:rPr lang="en-US" dirty="0">
                <a:latin typeface="Nunito Sans"/>
              </a:rPr>
              <a:t>Presenters can come up with other questions if they can think of better ones!</a:t>
            </a:r>
            <a:endParaRPr lang="en-US" dirty="0"/>
          </a:p>
          <a:p>
            <a:endParaRPr lang="en-US" dirty="0"/>
          </a:p>
          <a:p>
            <a:r>
              <a:rPr lang="en-US" b="1" i="1" dirty="0"/>
              <a:t>Or alternatively depending on amount or type of participants</a:t>
            </a:r>
            <a:endParaRPr lang="en-US" dirty="0"/>
          </a:p>
          <a:p>
            <a:endParaRPr lang="en-US" b="1" i="1" dirty="0">
              <a:latin typeface="Nunito Sans"/>
            </a:endParaRPr>
          </a:p>
          <a:p>
            <a:r>
              <a:rPr lang="en-US" b="1" i="1" dirty="0">
                <a:latin typeface="Nunito Sans"/>
              </a:rPr>
              <a:t>Activity option 2 – Group discussion</a:t>
            </a:r>
            <a:endParaRPr lang="en-US" dirty="0">
              <a:latin typeface="Nunito Sans"/>
            </a:endParaRPr>
          </a:p>
          <a:p>
            <a:pPr marL="171450" indent="-171450">
              <a:buFont typeface="Calibri"/>
              <a:buChar char="-"/>
            </a:pPr>
            <a:r>
              <a:rPr lang="en-US" dirty="0">
                <a:latin typeface="Nunito Sans"/>
              </a:rPr>
              <a:t>Participants to discuss above questions (from option 1) within their table groups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397012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20minutes</a:t>
            </a:r>
            <a:endParaRPr lang="en-US" dirty="0"/>
          </a:p>
          <a:p>
            <a:br>
              <a:rPr lang="en-US" dirty="0"/>
            </a:br>
            <a:r>
              <a:rPr lang="en-US" dirty="0">
                <a:latin typeface="Nunito Sans"/>
              </a:rPr>
              <a:t>1. Choose one person to play the role of the seeker, who is blindfolded, and one to play the role of the instructor. Have the rest of the group line up at the end of the room.</a:t>
            </a:r>
          </a:p>
          <a:p>
            <a:r>
              <a:rPr lang="en-US" dirty="0">
                <a:latin typeface="Nunito Sans"/>
              </a:rPr>
              <a:t>2. The instructor should stand in the middle of the room facing them. The instructor is not allowed to turn around.</a:t>
            </a:r>
            <a:endParaRPr lang="en-US" dirty="0"/>
          </a:p>
          <a:p>
            <a:r>
              <a:rPr lang="en-US" dirty="0">
                <a:latin typeface="Nunito Sans"/>
              </a:rPr>
              <a:t>3. The seeker stands with their back to the instructor and the rest of the group in the top half of the room.</a:t>
            </a:r>
          </a:p>
          <a:p>
            <a:r>
              <a:rPr lang="en-US" dirty="0">
                <a:latin typeface="Nunito Sans"/>
              </a:rPr>
              <a:t>4. Place a treasure object somewhere in the seeker’s area of the room. Everyone other than the instructor and seeker should see where it's located.</a:t>
            </a:r>
          </a:p>
          <a:p>
            <a:endParaRPr lang="en-US" dirty="0">
              <a:latin typeface="Nunito Sans"/>
            </a:endParaRPr>
          </a:p>
          <a:p>
            <a:r>
              <a:rPr lang="en-US" dirty="0">
                <a:latin typeface="Nunito Sans"/>
              </a:rPr>
              <a:t>5. The rules of the game are:</a:t>
            </a:r>
            <a:br>
              <a:rPr lang="en-US" dirty="0"/>
            </a:br>
            <a:r>
              <a:rPr lang="en-US" dirty="0">
                <a:latin typeface="Nunito Sans"/>
              </a:rPr>
              <a:t>- the instructor can speak but cannot use gestures or see where the treasure is hidden</a:t>
            </a:r>
            <a:br>
              <a:rPr lang="en-US" dirty="0"/>
            </a:br>
            <a:r>
              <a:rPr lang="en-US" dirty="0">
                <a:latin typeface="Nunito Sans"/>
              </a:rPr>
              <a:t>- the rest of the group can see where the treasure is hidden but cannot speak</a:t>
            </a:r>
            <a:br>
              <a:rPr lang="en-US" dirty="0"/>
            </a:br>
            <a:r>
              <a:rPr lang="en-US" dirty="0">
                <a:latin typeface="Nunito Sans"/>
              </a:rPr>
              <a:t>- the seeker can neither see the treasure nor speak</a:t>
            </a:r>
          </a:p>
          <a:p>
            <a:endParaRPr lang="en-US" dirty="0">
              <a:latin typeface="Nunito Sans"/>
            </a:endParaRPr>
          </a:p>
          <a:p>
            <a:r>
              <a:rPr lang="en-US" dirty="0">
                <a:latin typeface="Nunito Sans"/>
              </a:rPr>
              <a:t>6. The aim of the game is to get the seeker to find the treasure. The group should use gestures so the instructor can tell the seeker where to go (i.e. left, right, back or forward).</a:t>
            </a:r>
          </a:p>
          <a:p>
            <a:r>
              <a:rPr lang="en-US" dirty="0">
                <a:latin typeface="Nunito Sans"/>
              </a:rPr>
              <a:t>7. Follow the seeker to make sure they stay safe throughout the game.</a:t>
            </a:r>
          </a:p>
          <a:p>
            <a:r>
              <a:rPr lang="en-US" dirty="0">
                <a:latin typeface="Nunito Sans"/>
              </a:rPr>
              <a:t>8. After the game, ask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to feedback on what was difficult about the task for each of the roles. How did body language/gestures affect the game? Why are clear instructions important?</a:t>
            </a:r>
          </a:p>
          <a:p>
            <a:r>
              <a:rPr lang="en-US" b="1" dirty="0">
                <a:latin typeface="Nunito Sans"/>
              </a:rPr>
              <a:t>.</a:t>
            </a:r>
            <a:endParaRPr lang="en-US" dirty="0"/>
          </a:p>
          <a:p>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356356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20 minutes</a:t>
            </a:r>
            <a:endParaRPr lang="en-US" dirty="0"/>
          </a:p>
          <a:p>
            <a:endParaRPr lang="en-US" dirty="0"/>
          </a:p>
          <a:p>
            <a:pPr>
              <a:buFont typeface="Arial"/>
              <a:buChar char="•"/>
            </a:pPr>
            <a:r>
              <a:rPr lang="en-US" dirty="0">
                <a:latin typeface="Nunito Sans"/>
              </a:rPr>
              <a:t>Pick out a number of ‘trigger words’ from a short story and write them up on a piece of flipchart paper. For example, if you were reading ‘Goldilocks and the Three Bears’, you could maybe write ‘bear’, ‘porridge’, ‘forest’ and ‘cold’. You'll need to choose a different story for this activity. Choose something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are not likely to know already.</a:t>
            </a:r>
          </a:p>
          <a:p>
            <a:pPr>
              <a:buFont typeface="Arial"/>
              <a:buChar char="•"/>
            </a:pPr>
            <a:r>
              <a:rPr lang="en-US" dirty="0"/>
              <a:t>Tell the group that you'll be reading out a story. Every time the group hears one of these trigger words, they will need to perform a certain action. With the example above, every time they hear ‘bear’, they might have to stand up and sit down again. Afterwards, you'll be asking them questions about the story.</a:t>
            </a:r>
          </a:p>
          <a:p>
            <a:pPr>
              <a:buFont typeface="Arial"/>
              <a:buChar char="•"/>
            </a:pPr>
            <a:r>
              <a:rPr lang="en-US" dirty="0"/>
              <a:t>As you read the story,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will have to keep carrying out the action for each trigger word. Keep a relatively fast pace and see how focused the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are. How many of the words do they respond to?</a:t>
            </a:r>
          </a:p>
          <a:p>
            <a:pPr>
              <a:buFont typeface="Arial"/>
              <a:buChar char="•"/>
            </a:pPr>
            <a:r>
              <a:rPr lang="en-US" dirty="0">
                <a:latin typeface="Nunito Sans"/>
              </a:rPr>
              <a:t>At the end of the story, ask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 series of questions. How many did they get right? Was it hard to listen? If they struggled to concentrate, what distracted them? This exercise demonstrates how you need to stop what you’re doing and give the other person full attention in order to listen properly.</a:t>
            </a:r>
          </a:p>
          <a:p>
            <a:pPr marL="171450" indent="-171450">
              <a:buFont typeface="Arial"/>
              <a:buChar char="•"/>
            </a:pPr>
            <a:endParaRPr lang="en-US" dirty="0">
              <a:latin typeface="Nunito Sans"/>
            </a:endParaRPr>
          </a:p>
          <a:p>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321495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10 minutes</a:t>
            </a:r>
            <a:endParaRPr lang="en-US" dirty="0"/>
          </a:p>
          <a:p>
            <a:endParaRPr lang="en-US" dirty="0"/>
          </a:p>
          <a:p>
            <a:pPr>
              <a:buFont typeface="Arial"/>
              <a:buChar char="•"/>
            </a:pPr>
            <a:r>
              <a:rPr lang="en-US" dirty="0"/>
              <a:t>Explain that open and closed questions can help to steer a conversation and can be very useful when working with young people to check for learning or understanding.</a:t>
            </a:r>
          </a:p>
          <a:p>
            <a:pPr>
              <a:buFont typeface="Arial"/>
              <a:buChar char="•"/>
            </a:pPr>
            <a:r>
              <a:rPr lang="en-US" dirty="0"/>
              <a:t>Give an example of a closed question. Closed questions are questions that elicit a ‘yes’ or ‘no’ answer in the response (</a:t>
            </a:r>
            <a:r>
              <a:rPr lang="en-US" dirty="0" err="1"/>
              <a:t>eg</a:t>
            </a:r>
            <a:r>
              <a:rPr lang="en-US" dirty="0"/>
              <a:t> ‘did you have a good day?’, ‘do you understand?’).</a:t>
            </a:r>
          </a:p>
          <a:p>
            <a:pPr>
              <a:buFont typeface="Arial"/>
              <a:buChar char="•"/>
            </a:pPr>
            <a:r>
              <a:rPr lang="en-US" dirty="0">
                <a:latin typeface="Nunito Sans"/>
              </a:rPr>
              <a:t>Then, ask the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if they can turn a closed question into an open question. How can they</a:t>
            </a:r>
            <a:br>
              <a:rPr lang="en-US" dirty="0"/>
            </a:br>
            <a:r>
              <a:rPr lang="en-US" dirty="0">
                <a:latin typeface="Nunito Sans"/>
              </a:rPr>
              <a:t>encourage young people to give longer answers? For example, rather than asking ‘did you have a good day? ‘they could ask ‘what did you do today?’. Instead of asking ‘do you understand?’ they could ask ‘can you explain the task to me?’ What are the pros and cons of both question types?</a:t>
            </a:r>
          </a:p>
          <a:p>
            <a:pPr>
              <a:buFont typeface="Arial"/>
              <a:buChar char="•"/>
            </a:pPr>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154518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15 minutes</a:t>
            </a:r>
            <a:endParaRPr lang="en-US" dirty="0"/>
          </a:p>
          <a:p>
            <a:endParaRPr lang="en-US" dirty="0"/>
          </a:p>
          <a:p>
            <a:pPr>
              <a:buFont typeface="Arial"/>
              <a:buChar char="•"/>
            </a:pPr>
            <a:r>
              <a:rPr lang="en-US" dirty="0"/>
              <a:t>Ask the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about whom they might have to communicate with in their roles. Ask them to think about how they want to come across to these different people. How could they use their body language and tone to help them come across well?</a:t>
            </a:r>
          </a:p>
          <a:p>
            <a:pPr>
              <a:buFont typeface="Arial"/>
              <a:buChar char="•"/>
            </a:pPr>
            <a:r>
              <a:rPr lang="en-US" dirty="0"/>
              <a:t>Ask them to imagine that a Cub Scout is having a nosebleed. They are the first to notice. What should they do and who do they need to communicate with? For example, they may need to speak to the Cub Scout themselves, while also alerting the section leader and keeping all of the other Cubs calm.</a:t>
            </a:r>
          </a:p>
          <a:p>
            <a:pPr>
              <a:buFont typeface="Arial"/>
              <a:buChar char="•"/>
            </a:pPr>
            <a:r>
              <a:rPr lang="en-US" dirty="0"/>
              <a:t>In this scenario, ask them about how their tone might change. Will they adapt it to suit each audience?</a:t>
            </a:r>
          </a:p>
          <a:p>
            <a:pPr>
              <a:buFont typeface="Arial"/>
              <a:buChar char="•"/>
            </a:pPr>
            <a:r>
              <a:rPr lang="en-US" dirty="0"/>
              <a:t>To develop this activity, you could encourage one of the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to take on the role of the Cub Scout and another to take on the role of the section leader. Invite the others to react in different ways.</a:t>
            </a:r>
          </a:p>
          <a:p>
            <a:pPr>
              <a:buFont typeface="Arial"/>
              <a:buChar char="•"/>
            </a:pPr>
            <a:r>
              <a:rPr lang="en-US" dirty="0">
                <a:latin typeface="Nunito Sans"/>
              </a:rPr>
              <a:t>Although this activity can get dramatic, it highlights the impact that your communication style has on others. Acting calm in a potentially stressful situation can help others to feel calm, which is very important when working with younger sections.</a:t>
            </a:r>
          </a:p>
          <a:p>
            <a:pPr>
              <a:buFont typeface="Arial"/>
              <a:buChar char="•"/>
            </a:pPr>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427062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unito Sans"/>
              </a:rPr>
              <a:t>Task: approx. 20 minutes</a:t>
            </a:r>
            <a:endParaRPr lang="en-US" dirty="0"/>
          </a:p>
          <a:p>
            <a:endParaRPr lang="en-US" dirty="0"/>
          </a:p>
          <a:p>
            <a:pPr>
              <a:buFont typeface="Arial"/>
              <a:buChar char="•"/>
            </a:pPr>
            <a:r>
              <a:rPr lang="en-US" dirty="0">
                <a:latin typeface="Nunito Sans"/>
              </a:rPr>
              <a:t>Explain that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will be looking at how they communicate what they are learning through the Scheme and how they talk about the Scheme with other people from inside and outside Scouting. Get some paper. On each piece, write down the name of a different ‘audience’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might come into contact with. You could include:</a:t>
            </a:r>
            <a:br>
              <a:rPr lang="en-US" dirty="0"/>
            </a:br>
            <a:r>
              <a:rPr lang="en-US" dirty="0">
                <a:latin typeface="Nunito Sans"/>
              </a:rPr>
              <a:t>- a friend at school</a:t>
            </a:r>
            <a:br>
              <a:rPr lang="en-US" dirty="0"/>
            </a:br>
            <a:r>
              <a:rPr lang="en-US" dirty="0">
                <a:latin typeface="Nunito Sans"/>
              </a:rPr>
              <a:t>- a teacher</a:t>
            </a:r>
            <a:br>
              <a:rPr lang="en-US" dirty="0"/>
            </a:br>
            <a:r>
              <a:rPr lang="en-US" dirty="0">
                <a:latin typeface="Nunito Sans"/>
              </a:rPr>
              <a:t>- a parent</a:t>
            </a:r>
            <a:br>
              <a:rPr lang="en-US" dirty="0"/>
            </a:br>
            <a:r>
              <a:rPr lang="en-US" dirty="0">
                <a:latin typeface="Nunito Sans"/>
              </a:rPr>
              <a:t>- someone interviewing an 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Nunito Sans"/>
              </a:rPr>
              <a:t>for a job, apprenticeship or higher education opportunity (adapting as appropriate)</a:t>
            </a:r>
          </a:p>
          <a:p>
            <a:pPr>
              <a:buFont typeface="Arial"/>
              <a:buChar char="•"/>
            </a:pPr>
            <a:r>
              <a:rPr lang="en-US" dirty="0"/>
              <a:t>Place the pieces of paper up on the wall where everyone can see them.</a:t>
            </a:r>
          </a:p>
          <a:p>
            <a:pPr>
              <a:buFont typeface="Arial"/>
              <a:buChar char="•"/>
            </a:pPr>
            <a:r>
              <a:rPr lang="en-US" dirty="0"/>
              <a:t>Split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Leaders </a:t>
            </a:r>
            <a:r>
              <a:rPr lang="en-US" dirty="0"/>
              <a:t>into pairs and ask them to think about how they would explain the Scheme to each different audience. Which information is most important to highlight and why?</a:t>
            </a:r>
          </a:p>
          <a:p>
            <a:pPr>
              <a:buFont typeface="Arial"/>
              <a:buChar char="•"/>
            </a:pPr>
            <a:r>
              <a:rPr lang="en-US" dirty="0"/>
              <a:t>Gather some Post-it notes. Ask them to write down the three things they think are most important for each audience to know, and to stick them on the relevant wall. Does every pair come up with the same ideas?</a:t>
            </a:r>
          </a:p>
          <a:p>
            <a:pPr>
              <a:buFont typeface="Arial"/>
              <a:buChar char="•"/>
            </a:pPr>
            <a:endParaRPr lang="en-US" dirty="0">
              <a:latin typeface="Nunito Sans"/>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355864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Task:</a:t>
            </a:r>
          </a:p>
          <a:p>
            <a:endParaRPr lang="en-US" dirty="0">
              <a:latin typeface="Calibri"/>
              <a:cs typeface="Calibri"/>
            </a:endParaRPr>
          </a:p>
          <a:p>
            <a:r>
              <a:rPr lang="en-US" dirty="0">
                <a:latin typeface="Calibri"/>
                <a:cs typeface="Calibri"/>
              </a:rPr>
              <a:t>Ask each </a:t>
            </a:r>
            <a:r>
              <a:rPr lang="en-US" dirty="0">
                <a:latin typeface="Nunito Sans"/>
              </a:rPr>
              <a:t>Explorer</a:t>
            </a:r>
            <a:r>
              <a:rPr lang="en-US" baseline="0" dirty="0">
                <a:latin typeface="Nunito Sans"/>
              </a:rPr>
              <a:t> </a:t>
            </a:r>
            <a:r>
              <a:rPr lang="en-US" dirty="0">
                <a:latin typeface="Nunito Sans"/>
              </a:rPr>
              <a:t>Scout</a:t>
            </a:r>
            <a:r>
              <a:rPr lang="en-US" baseline="0" dirty="0">
                <a:latin typeface="Nunito Sans"/>
              </a:rPr>
              <a:t> </a:t>
            </a:r>
            <a:r>
              <a:rPr lang="en-US" dirty="0">
                <a:latin typeface="Nunito Sans"/>
              </a:rPr>
              <a:t>Young Leader</a:t>
            </a:r>
            <a:r>
              <a:rPr lang="en-US" baseline="0" dirty="0">
                <a:latin typeface="Nunito Sans"/>
              </a:rPr>
              <a:t> </a:t>
            </a:r>
            <a:r>
              <a:rPr lang="en-US" dirty="0">
                <a:latin typeface="Calibri"/>
                <a:cs typeface="Calibri"/>
              </a:rPr>
              <a:t>to reflect and answer the following questions on their own before sharing as a group:</a:t>
            </a:r>
          </a:p>
          <a:p>
            <a:pPr marL="228600" indent="-228600">
              <a:buAutoNum type="arabicPeriod"/>
            </a:pPr>
            <a:r>
              <a:rPr lang="en-US" dirty="0">
                <a:latin typeface="Calibri"/>
                <a:cs typeface="Calibri"/>
              </a:rPr>
              <a:t>What is one thing I am going to take away from today's session which I can implement into my section?</a:t>
            </a:r>
          </a:p>
          <a:p>
            <a:pPr marL="228600" indent="-228600">
              <a:buAutoNum type="arabicPeriod"/>
            </a:pPr>
            <a:r>
              <a:rPr lang="en-US" dirty="0">
                <a:latin typeface="Calibri"/>
                <a:cs typeface="Calibri"/>
              </a:rPr>
              <a:t>What is one way I like to learn that might help young people?</a:t>
            </a:r>
          </a:p>
          <a:p>
            <a:pPr marL="228600" indent="-228600">
              <a:buAutoNum type="arabicPeriod"/>
            </a:pPr>
            <a:r>
              <a:rPr lang="en-US" dirty="0">
                <a:latin typeface="Calibri"/>
                <a:cs typeface="Calibri"/>
              </a:rPr>
              <a:t>Is there anything you want to learn more about following today's session?</a:t>
            </a:r>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3592408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81BDDD-2C2F-5642-99C9-177F80C41E5B}"/>
              </a:ext>
            </a:extLst>
          </p:cNvPr>
          <p:cNvGrpSpPr/>
          <p:nvPr userDrawn="1"/>
        </p:nvGrpSpPr>
        <p:grpSpPr>
          <a:xfrm>
            <a:off x="345675" y="6143667"/>
            <a:ext cx="1752622" cy="493120"/>
            <a:chOff x="228240" y="2152440"/>
            <a:chExt cx="10101600" cy="2842200"/>
          </a:xfrm>
          <a:solidFill>
            <a:schemeClr val="bg1"/>
          </a:solidFill>
        </p:grpSpPr>
        <p:sp>
          <p:nvSpPr>
            <p:cNvPr id="11" name="Freeform 1">
              <a:extLst>
                <a:ext uri="{FF2B5EF4-FFF2-40B4-BE49-F238E27FC236}">
                  <a16:creationId xmlns:a16="http://schemas.microsoft.com/office/drawing/2014/main" id="{4C9BFCC2-847F-394C-B2D9-DF9E8147EE53}"/>
                </a:ext>
              </a:extLst>
            </p:cNvPr>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2" name="Freeform 2">
              <a:extLst>
                <a:ext uri="{FF2B5EF4-FFF2-40B4-BE49-F238E27FC236}">
                  <a16:creationId xmlns:a16="http://schemas.microsoft.com/office/drawing/2014/main" id="{34D8823A-471B-4345-9C83-2A102DA9C8C5}"/>
                </a:ext>
              </a:extLst>
            </p:cNvPr>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3" name="Freeform 3">
              <a:extLst>
                <a:ext uri="{FF2B5EF4-FFF2-40B4-BE49-F238E27FC236}">
                  <a16:creationId xmlns:a16="http://schemas.microsoft.com/office/drawing/2014/main" id="{06860365-6C3B-9D4F-A260-154C86FFEB66}"/>
                </a:ext>
              </a:extLst>
            </p:cNvPr>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a:extLst>
                <a:ext uri="{FF2B5EF4-FFF2-40B4-BE49-F238E27FC236}">
                  <a16:creationId xmlns:a16="http://schemas.microsoft.com/office/drawing/2014/main" id="{F8554F07-4032-964B-A2EA-12408ED2F345}"/>
                </a:ext>
              </a:extLst>
            </p:cNvPr>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a:extLst>
                <a:ext uri="{FF2B5EF4-FFF2-40B4-BE49-F238E27FC236}">
                  <a16:creationId xmlns:a16="http://schemas.microsoft.com/office/drawing/2014/main" id="{80626781-33C8-CB4B-9CB5-C3D385C52F7C}"/>
                </a:ext>
              </a:extLst>
            </p:cNvPr>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a:extLst>
                <a:ext uri="{FF2B5EF4-FFF2-40B4-BE49-F238E27FC236}">
                  <a16:creationId xmlns:a16="http://schemas.microsoft.com/office/drawing/2014/main" id="{B6C0F98E-0EF8-3447-AB83-CAE7CA9562CE}"/>
                </a:ext>
              </a:extLst>
            </p:cNvPr>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a:extLst>
                <a:ext uri="{FF2B5EF4-FFF2-40B4-BE49-F238E27FC236}">
                  <a16:creationId xmlns:a16="http://schemas.microsoft.com/office/drawing/2014/main" id="{22980146-B1A0-3541-BD6B-27EB02ABBB8B}"/>
                </a:ext>
              </a:extLst>
            </p:cNvPr>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a:extLst>
                <a:ext uri="{FF2B5EF4-FFF2-40B4-BE49-F238E27FC236}">
                  <a16:creationId xmlns:a16="http://schemas.microsoft.com/office/drawing/2014/main" id="{B9D3A1FC-DB5A-1F43-BD0C-FBA3CF238B03}"/>
                </a:ext>
              </a:extLst>
            </p:cNvPr>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a:extLst>
                <a:ext uri="{FF2B5EF4-FFF2-40B4-BE49-F238E27FC236}">
                  <a16:creationId xmlns:a16="http://schemas.microsoft.com/office/drawing/2014/main" id="{F2DA9FC4-FDD0-064D-A5B4-DD2CC7DEC2A7}"/>
                </a:ext>
              </a:extLst>
            </p:cNvPr>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a:extLst>
                <a:ext uri="{FF2B5EF4-FFF2-40B4-BE49-F238E27FC236}">
                  <a16:creationId xmlns:a16="http://schemas.microsoft.com/office/drawing/2014/main" id="{2E22A18B-C8D4-2B4C-8228-17E87FC60617}"/>
                </a:ext>
              </a:extLst>
            </p:cNvPr>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a:extLst>
                <a:ext uri="{FF2B5EF4-FFF2-40B4-BE49-F238E27FC236}">
                  <a16:creationId xmlns:a16="http://schemas.microsoft.com/office/drawing/2014/main" id="{6FFFD3CE-8AEF-824C-8B25-7C9294E07238}"/>
                </a:ext>
              </a:extLst>
            </p:cNvPr>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4" name="Picture 3">
            <a:extLst>
              <a:ext uri="{FF2B5EF4-FFF2-40B4-BE49-F238E27FC236}">
                <a16:creationId xmlns:a16="http://schemas.microsoft.com/office/drawing/2014/main" id="{00D69830-99C1-1C41-A486-DFA92C9AA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3A948-9F86-A744-9D96-BD73A12BB0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207432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CB66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B493FC-AF18-6743-81D8-972968B67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 y="-185979"/>
            <a:ext cx="12189023" cy="6858000"/>
          </a:xfrm>
          <a:prstGeom prst="rect">
            <a:avLst/>
          </a:prstGeom>
        </p:spPr>
      </p:pic>
      <p:sp>
        <p:nvSpPr>
          <p:cNvPr id="11" name="Holder 2">
            <a:extLst>
              <a:ext uri="{FF2B5EF4-FFF2-40B4-BE49-F238E27FC236}">
                <a16:creationId xmlns:a16="http://schemas.microsoft.com/office/drawing/2014/main" id="{C11F5228-50B4-9340-A6DC-663EE653E39F}"/>
              </a:ext>
            </a:extLst>
          </p:cNvPr>
          <p:cNvSpPr>
            <a:spLocks noGrp="1"/>
          </p:cNvSpPr>
          <p:nvPr>
            <p:ph type="ctrTitle" hasCustomPrompt="1"/>
          </p:nvPr>
        </p:nvSpPr>
        <p:spPr>
          <a:xfrm>
            <a:off x="769243" y="1402410"/>
            <a:ext cx="5750325" cy="1354217"/>
          </a:xfrm>
          <a:prstGeom prst="rect">
            <a:avLst/>
          </a:prstGeom>
        </p:spPr>
        <p:txBody>
          <a:bodyPr wrap="square" lIns="0" tIns="0" rIns="0" bIns="0" anchor="b">
            <a:spAutoFit/>
          </a:bodyPr>
          <a:lstStyle>
            <a:lvl1pPr>
              <a:defRPr sz="4400" b="1" i="0">
                <a:solidFill>
                  <a:srgbClr val="003A82"/>
                </a:solidFill>
                <a:latin typeface="Nunito Sans Black" pitchFamily="2" charset="77"/>
              </a:defRPr>
            </a:lvl1pPr>
          </a:lstStyle>
          <a:p>
            <a:r>
              <a:rPr lang="en-US"/>
              <a:t>Insert presentation title here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Light Image righ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571846" y="309174"/>
            <a:ext cx="5750325" cy="207749"/>
          </a:xfrm>
          <a:prstGeom prst="rect">
            <a:avLst/>
          </a:prstGeom>
        </p:spPr>
        <p:txBody>
          <a:bodyPr wrap="square" lIns="0" tIns="0" rIns="0" bIns="0" anchor="b">
            <a:spAutoFit/>
          </a:bodyPr>
          <a:lstStyle>
            <a:lvl1pPr>
              <a:defRPr b="0" i="0">
                <a:solidFill>
                  <a:srgbClr val="003A82"/>
                </a:solidFill>
              </a:defRPr>
            </a:lvl1pPr>
          </a:lstStyle>
          <a:p>
            <a:r>
              <a:rPr lang="en-US"/>
              <a:t>Presentation title</a:t>
            </a:r>
            <a:endParaRPr/>
          </a:p>
        </p:txBody>
      </p:sp>
      <p:pic>
        <p:nvPicPr>
          <p:cNvPr id="6" name="Picture 5">
            <a:extLst>
              <a:ext uri="{FF2B5EF4-FFF2-40B4-BE49-F238E27FC236}">
                <a16:creationId xmlns:a16="http://schemas.microsoft.com/office/drawing/2014/main" id="{8071C2E0-2261-774D-8611-171109C41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3" name="Text Placeholder 23"/>
          <p:cNvSpPr>
            <a:spLocks noGrp="1"/>
          </p:cNvSpPr>
          <p:nvPr>
            <p:ph type="body" sz="quarter" idx="10"/>
          </p:nvPr>
        </p:nvSpPr>
        <p:spPr>
          <a:xfrm>
            <a:off x="571846" y="1033846"/>
            <a:ext cx="3780000" cy="4502943"/>
          </a:xfrm>
          <a:prstGeom prst="rect">
            <a:avLst/>
          </a:prstGeom>
          <a:noFill/>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rgbClr val="003A82"/>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Edit Master text styles</a:t>
            </a:r>
          </a:p>
        </p:txBody>
      </p:sp>
    </p:spTree>
    <p:extLst>
      <p:ext uri="{BB962C8B-B14F-4D97-AF65-F5344CB8AC3E}">
        <p14:creationId xmlns:p14="http://schemas.microsoft.com/office/powerpoint/2010/main" val="332094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Light Image right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C9701-8B94-654B-93DA-5E9802213C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5" name="Picture Placeholder 10">
            <a:extLst>
              <a:ext uri="{FF2B5EF4-FFF2-40B4-BE49-F238E27FC236}">
                <a16:creationId xmlns:a16="http://schemas.microsoft.com/office/drawing/2014/main" id="{E497EFFB-9C44-2846-B458-E5635F28CF8E}"/>
              </a:ext>
            </a:extLst>
          </p:cNvPr>
          <p:cNvSpPr>
            <a:spLocks noGrp="1"/>
          </p:cNvSpPr>
          <p:nvPr>
            <p:ph type="pic" sz="quarter" idx="11" hasCustomPrompt="1"/>
          </p:nvPr>
        </p:nvSpPr>
        <p:spPr>
          <a:xfrm>
            <a:off x="6096000" y="0"/>
            <a:ext cx="6096000" cy="6858000"/>
          </a:xfrm>
          <a:noFill/>
        </p:spPr>
        <p:txBody>
          <a:bodyPr anchor="ctr" anchorCtr="1"/>
          <a:lstStyle>
            <a:lvl1pPr marL="10800" marR="0" indent="0" algn="ctr" defTabSz="914400" eaLnBrk="1" fontAlgn="auto" latinLnBrk="0" hangingPunct="1">
              <a:lnSpc>
                <a:spcPct val="100000"/>
              </a:lnSpc>
              <a:spcBef>
                <a:spcPts val="0"/>
              </a:spcBef>
              <a:spcAft>
                <a:spcPts val="0"/>
              </a:spcAft>
              <a:buClr>
                <a:schemeClr val="tx1"/>
              </a:buClr>
              <a:buSzPct val="125000"/>
              <a:buFontTx/>
              <a:buNone/>
              <a:tabLst/>
              <a:defRPr>
                <a:solidFill>
                  <a:schemeClr val="bg1"/>
                </a:solidFill>
              </a:defRPr>
            </a:lvl1pPr>
          </a:lstStyle>
          <a:p>
            <a:r>
              <a:rPr lang="en-US"/>
              <a:t>Click to insert image</a:t>
            </a:r>
          </a:p>
          <a:p>
            <a:pPr marL="10800" marR="0" lvl="0" indent="0" defTabSz="914400" eaLnBrk="1" fontAlgn="auto" latinLnBrk="0" hangingPunct="1">
              <a:lnSpc>
                <a:spcPct val="100000"/>
              </a:lnSpc>
              <a:spcBef>
                <a:spcPts val="0"/>
              </a:spcBef>
              <a:spcAft>
                <a:spcPts val="0"/>
              </a:spcAft>
              <a:buClr>
                <a:schemeClr val="tx1"/>
              </a:buClr>
              <a:buSzPct val="125000"/>
              <a:buFontTx/>
              <a:buNone/>
              <a:tabLst/>
              <a:defRPr/>
            </a:pPr>
            <a:r>
              <a:rPr lang="en-GB"/>
              <a:t>The optimum image size is 640 x 720 pixels at 96 dpi</a:t>
            </a:r>
          </a:p>
          <a:p>
            <a:endParaRPr lang="en-US"/>
          </a:p>
        </p:txBody>
      </p:sp>
      <p:sp>
        <p:nvSpPr>
          <p:cNvPr id="16" name="Text Placeholder 23">
            <a:extLst>
              <a:ext uri="{FF2B5EF4-FFF2-40B4-BE49-F238E27FC236}">
                <a16:creationId xmlns:a16="http://schemas.microsoft.com/office/drawing/2014/main" id="{92408C34-8CAA-F44D-B737-E73A4B057886}"/>
              </a:ext>
            </a:extLst>
          </p:cNvPr>
          <p:cNvSpPr>
            <a:spLocks noGrp="1"/>
          </p:cNvSpPr>
          <p:nvPr>
            <p:ph type="body" sz="quarter" idx="12" hasCustomPrompt="1"/>
          </p:nvPr>
        </p:nvSpPr>
        <p:spPr>
          <a:xfrm>
            <a:off x="710150" y="1361740"/>
            <a:ext cx="4039562" cy="4502943"/>
          </a:xfrm>
          <a:prstGeom prst="rect">
            <a:avLst/>
          </a:prstGeom>
          <a:noFill/>
        </p:spPr>
        <p:txBody>
          <a:bodyPr>
            <a:noAutofit/>
          </a:bodyPr>
          <a:lstStyle>
            <a:lvl1pPr marL="10800" marR="381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lang="en-GB" sz="1800" b="0" i="0" u="none" dirty="0">
                <a:solidFill>
                  <a:schemeClr val="bg1"/>
                </a:solidFill>
                <a:latin typeface="Arboria Medium" panose="02000000000000000000" pitchFamily="2" charset="77"/>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marL="10800" marR="3810" lvl="0" indent="0" algn="l" defTabSz="685800" rtl="0" eaLnBrk="1" fontAlgn="auto" latinLnBrk="0" hangingPunct="1">
              <a:lnSpc>
                <a:spcPts val="1950"/>
              </a:lnSpc>
              <a:spcBef>
                <a:spcPts val="315"/>
              </a:spcBef>
              <a:spcAft>
                <a:spcPts val="0"/>
              </a:spcAft>
              <a:buClr>
                <a:schemeClr val="tx1"/>
              </a:buClr>
              <a:buSzPct val="125000"/>
              <a:buFont typeface="Arial" panose="020B0604020202020204" pitchFamily="34" charset="0"/>
              <a:buNone/>
              <a:tabLst/>
              <a:defRPr/>
            </a:pPr>
            <a:r>
              <a:rPr lang="en-US" b="1" i="0">
                <a:latin typeface="Nunito Sans Black" pitchFamily="2" charset="77"/>
              </a:rPr>
              <a:t>Like dolphins, we don’t travel alone. We’re a team- working as closely as a pod of dolphins, looking after each other. That means you too.</a:t>
            </a:r>
          </a:p>
        </p:txBody>
      </p:sp>
      <p:sp>
        <p:nvSpPr>
          <p:cNvPr id="12" name="Holder 2">
            <a:extLst>
              <a:ext uri="{FF2B5EF4-FFF2-40B4-BE49-F238E27FC236}">
                <a16:creationId xmlns:a16="http://schemas.microsoft.com/office/drawing/2014/main" id="{DBD3421F-1BBA-3B49-BA1F-2BD1C34C6FD1}"/>
              </a:ext>
            </a:extLst>
          </p:cNvPr>
          <p:cNvSpPr>
            <a:spLocks noGrp="1"/>
          </p:cNvSpPr>
          <p:nvPr>
            <p:ph type="ctrTitle" hasCustomPrompt="1"/>
          </p:nvPr>
        </p:nvSpPr>
        <p:spPr>
          <a:xfrm>
            <a:off x="710150" y="865346"/>
            <a:ext cx="5750325" cy="369332"/>
          </a:xfrm>
          <a:prstGeom prst="rect">
            <a:avLst/>
          </a:prstGeom>
        </p:spPr>
        <p:txBody>
          <a:bodyPr wrap="square" lIns="0" tIns="0" rIns="0" bIns="0" anchor="b">
            <a:spAutoFit/>
          </a:bodyPr>
          <a:lstStyle>
            <a:lvl1pPr>
              <a:defRPr sz="2400" b="1" i="0">
                <a:solidFill>
                  <a:srgbClr val="003A82"/>
                </a:solidFill>
              </a:defRPr>
            </a:lvl1pPr>
          </a:lstStyle>
          <a:p>
            <a:r>
              <a:rPr lang="en-US"/>
              <a:t>Title here</a:t>
            </a:r>
            <a:endParaRPr/>
          </a:p>
        </p:txBody>
      </p:sp>
    </p:spTree>
    <p:extLst>
      <p:ext uri="{BB962C8B-B14F-4D97-AF65-F5344CB8AC3E}">
        <p14:creationId xmlns:p14="http://schemas.microsoft.com/office/powerpoint/2010/main" val="243704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text content 1Col">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5B714-5B67-1042-8D38-C9CBD6F2DA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3" name="Text Placeholder 2">
            <a:extLst>
              <a:ext uri="{FF2B5EF4-FFF2-40B4-BE49-F238E27FC236}">
                <a16:creationId xmlns:a16="http://schemas.microsoft.com/office/drawing/2014/main" id="{EB078B92-C8DD-BB48-99D4-CF1F0BBABFCE}"/>
              </a:ext>
            </a:extLst>
          </p:cNvPr>
          <p:cNvSpPr>
            <a:spLocks noGrp="1"/>
          </p:cNvSpPr>
          <p:nvPr>
            <p:ph type="body" sz="quarter" idx="12" hasCustomPrompt="1"/>
          </p:nvPr>
        </p:nvSpPr>
        <p:spPr>
          <a:xfrm>
            <a:off x="3444874" y="2148948"/>
            <a:ext cx="5302250" cy="890587"/>
          </a:xfrm>
          <a:noFill/>
        </p:spPr>
        <p:txBody>
          <a:bodyPr>
            <a:noAutofit/>
          </a:bodyPr>
          <a:lstStyle>
            <a:lvl1pPr marL="10800" indent="0" algn="ctr">
              <a:buFontTx/>
              <a:buNone/>
              <a:defRPr sz="8000" b="1" i="0">
                <a:solidFill>
                  <a:srgbClr val="003A82"/>
                </a:solidFill>
                <a:latin typeface="Nunito Sans Black" pitchFamily="2" charset="77"/>
              </a:defRPr>
            </a:lvl1pPr>
          </a:lstStyle>
          <a:p>
            <a:pPr lvl="0"/>
            <a:r>
              <a:rPr lang="en-GB"/>
              <a:t>Thank you</a:t>
            </a:r>
            <a:endParaRPr lang="en-US"/>
          </a:p>
        </p:txBody>
      </p:sp>
    </p:spTree>
    <p:extLst>
      <p:ext uri="{BB962C8B-B14F-4D97-AF65-F5344CB8AC3E}">
        <p14:creationId xmlns:p14="http://schemas.microsoft.com/office/powerpoint/2010/main" val="1195033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rgbClr val="003A82"/>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a:solidFill>
            <a:schemeClr val="bg1"/>
          </a:solidFill>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
        <p:nvSpPr>
          <p:cNvPr id="3" name="Slide Number Placeholder 2">
            <a:extLst>
              <a:ext uri="{FF2B5EF4-FFF2-40B4-BE49-F238E27FC236}">
                <a16:creationId xmlns:a16="http://schemas.microsoft.com/office/drawing/2014/main" id="{61430CE6-1867-4144-A4CE-5B9F4115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A82"/>
                </a:solidFill>
              </a:defRPr>
            </a:lvl1pPr>
          </a:lstStyle>
          <a:p>
            <a:fld id="{B65D3B8C-D2E3-8945-B281-83306306D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729" r:id="rId2"/>
    <p:sldLayoutId id="2147483661" r:id="rId3"/>
    <p:sldLayoutId id="2147483736" r:id="rId4"/>
    <p:sldLayoutId id="2147483735" r:id="rId5"/>
    <p:sldLayoutId id="2147483731" r:id="rId6"/>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1"/>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D94E3E6-6C3E-B843-97E2-0674E91CFC8E}"/>
              </a:ext>
            </a:extLst>
          </p:cNvPr>
          <p:cNvSpPr txBox="1">
            <a:spLocks/>
          </p:cNvSpPr>
          <p:nvPr/>
        </p:nvSpPr>
        <p:spPr>
          <a:xfrm>
            <a:off x="3308526" y="1741212"/>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dirty="0"/>
              <a:t>Young Leaders’ Scheme</a:t>
            </a:r>
          </a:p>
        </p:txBody>
      </p:sp>
      <p:pic>
        <p:nvPicPr>
          <p:cNvPr id="4" name="Picture 3">
            <a:extLst>
              <a:ext uri="{FF2B5EF4-FFF2-40B4-BE49-F238E27FC236}">
                <a16:creationId xmlns:a16="http://schemas.microsoft.com/office/drawing/2014/main" id="{FA69BE2D-AC0A-2C4A-9BD1-7543C7EBF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167" y="2644673"/>
            <a:ext cx="2343664" cy="252065"/>
          </a:xfrm>
          <a:prstGeom prst="rect">
            <a:avLst/>
          </a:prstGeom>
        </p:spPr>
      </p:pic>
      <p:sp>
        <p:nvSpPr>
          <p:cNvPr id="5" name="Text Placeholder 1">
            <a:extLst>
              <a:ext uri="{FF2B5EF4-FFF2-40B4-BE49-F238E27FC236}">
                <a16:creationId xmlns:a16="http://schemas.microsoft.com/office/drawing/2014/main" id="{C860061D-8BEC-6B40-82FB-87D4E99D159B}"/>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6" name="Text Placeholder 1">
            <a:extLst>
              <a:ext uri="{FF2B5EF4-FFF2-40B4-BE49-F238E27FC236}">
                <a16:creationId xmlns:a16="http://schemas.microsoft.com/office/drawing/2014/main" id="{3E4DD8D6-B3F6-4C4C-B38C-6DB2342EC8FB}"/>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
        <p:nvSpPr>
          <p:cNvPr id="7" name="Rectangle 6">
            <a:extLst>
              <a:ext uri="{FF2B5EF4-FFF2-40B4-BE49-F238E27FC236}">
                <a16:creationId xmlns:a16="http://schemas.microsoft.com/office/drawing/2014/main" id="{94EAE78A-BF3E-8122-7843-87BFD9AA6928}"/>
              </a:ext>
            </a:extLst>
          </p:cNvPr>
          <p:cNvSpPr/>
          <p:nvPr/>
        </p:nvSpPr>
        <p:spPr>
          <a:xfrm>
            <a:off x="4175112" y="3584047"/>
            <a:ext cx="8016888" cy="461665"/>
          </a:xfrm>
          <a:prstGeom prst="rect">
            <a:avLst/>
          </a:prstGeom>
        </p:spPr>
        <p:txBody>
          <a:bodyPr wrap="square" lIns="91440" tIns="45720" rIns="91440" bIns="45720" anchor="t">
            <a:spAutoFit/>
          </a:bodyPr>
          <a:lstStyle/>
          <a:p>
            <a:pPr marL="10795">
              <a:buSzPts val="1625"/>
            </a:pPr>
            <a:r>
              <a:rPr lang="en-GB" sz="2400" dirty="0"/>
              <a:t>Module J – Communicate it!</a:t>
            </a:r>
            <a:endParaRPr lang="en-US" dirty="0"/>
          </a:p>
        </p:txBody>
      </p:sp>
    </p:spTree>
    <p:extLst>
      <p:ext uri="{BB962C8B-B14F-4D97-AF65-F5344CB8AC3E}">
        <p14:creationId xmlns:p14="http://schemas.microsoft.com/office/powerpoint/2010/main" val="390062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43" y="2079519"/>
            <a:ext cx="5750325" cy="677108"/>
          </a:xfrm>
        </p:spPr>
        <p:txBody>
          <a:bodyPr/>
          <a:lstStyle/>
          <a:p>
            <a:r>
              <a:rPr lang="en-GB"/>
              <a:t>Final reflections….</a:t>
            </a:r>
          </a:p>
        </p:txBody>
      </p:sp>
    </p:spTree>
    <p:extLst>
      <p:ext uri="{BB962C8B-B14F-4D97-AF65-F5344CB8AC3E}">
        <p14:creationId xmlns:p14="http://schemas.microsoft.com/office/powerpoint/2010/main" val="249505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846" y="309174"/>
            <a:ext cx="5750325" cy="207749"/>
          </a:xfrm>
        </p:spPr>
        <p:txBody>
          <a:bodyPr/>
          <a:lstStyle/>
          <a:p>
            <a:r>
              <a:rPr lang="en-GB" dirty="0">
                <a:latin typeface="Nunito Sans"/>
              </a:rPr>
              <a:t>The Young Leader Scheme</a:t>
            </a:r>
          </a:p>
        </p:txBody>
      </p:sp>
      <p:sp>
        <p:nvSpPr>
          <p:cNvPr id="6" name="TextBox 5">
            <a:extLst>
              <a:ext uri="{FF2B5EF4-FFF2-40B4-BE49-F238E27FC236}">
                <a16:creationId xmlns:a16="http://schemas.microsoft.com/office/drawing/2014/main" id="{A416B57F-CCA8-DCF0-5B44-A32A3A36574F}"/>
              </a:ext>
            </a:extLst>
          </p:cNvPr>
          <p:cNvSpPr txBox="1"/>
          <p:nvPr/>
        </p:nvSpPr>
        <p:spPr>
          <a:xfrm>
            <a:off x="571281" y="636171"/>
            <a:ext cx="100624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3A82"/>
                </a:solidFill>
                <a:latin typeface="Nunito Sans Black"/>
              </a:rPr>
              <a:t>Who to contact</a:t>
            </a:r>
            <a:endParaRPr lang="en-US" dirty="0"/>
          </a:p>
        </p:txBody>
      </p:sp>
      <p:sp>
        <p:nvSpPr>
          <p:cNvPr id="8" name="Text Placeholder 2">
            <a:extLst>
              <a:ext uri="{FF2B5EF4-FFF2-40B4-BE49-F238E27FC236}">
                <a16:creationId xmlns:a16="http://schemas.microsoft.com/office/drawing/2014/main" id="{AAD2EA2D-41FE-7AE7-424D-B32C4EF08235}"/>
              </a:ext>
            </a:extLst>
          </p:cNvPr>
          <p:cNvSpPr>
            <a:spLocks noGrp="1"/>
          </p:cNvSpPr>
          <p:nvPr>
            <p:ph type="body" sz="quarter" idx="10"/>
          </p:nvPr>
        </p:nvSpPr>
        <p:spPr>
          <a:xfrm>
            <a:off x="571281" y="1524860"/>
            <a:ext cx="5164501" cy="3635435"/>
          </a:xfrm>
        </p:spPr>
        <p:txBody>
          <a:bodyPr vert="horz" lIns="0" tIns="0" rIns="0" bIns="0" rtlCol="0" anchor="t">
            <a:noAutofit/>
          </a:bodyPr>
          <a:lstStyle/>
          <a:p>
            <a:pPr marL="0">
              <a:lnSpc>
                <a:spcPct val="100000"/>
              </a:lnSpc>
              <a:spcBef>
                <a:spcPts val="0"/>
              </a:spcBef>
            </a:pPr>
            <a:r>
              <a:rPr lang="en-GB" dirty="0">
                <a:latin typeface="Nunito Sans SemiBold"/>
              </a:rPr>
              <a:t>If you have any questions, please contact the following people who will be able to help you.</a:t>
            </a:r>
            <a:endParaRPr lang="en-US" dirty="0"/>
          </a:p>
          <a:p>
            <a:pPr marL="0">
              <a:lnSpc>
                <a:spcPct val="100000"/>
              </a:lnSpc>
              <a:spcBef>
                <a:spcPts val="0"/>
              </a:spcBef>
            </a:pPr>
            <a:endParaRPr lang="en-GB" dirty="0">
              <a:latin typeface="Nunito Sans SemiBold"/>
            </a:endParaRPr>
          </a:p>
          <a:p>
            <a:pPr marL="0">
              <a:lnSpc>
                <a:spcPct val="100000"/>
              </a:lnSpc>
              <a:spcBef>
                <a:spcPts val="0"/>
              </a:spcBef>
            </a:pPr>
            <a:r>
              <a:rPr lang="en-GB" b="1" i="1" dirty="0">
                <a:solidFill>
                  <a:srgbClr val="7414DC"/>
                </a:solidFill>
                <a:latin typeface="Nunito Sans SemiBold"/>
              </a:rPr>
              <a:t>Enter details of County/District contacts here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150" r="26680"/>
          <a:stretch/>
        </p:blipFill>
        <p:spPr>
          <a:xfrm>
            <a:off x="6611193" y="0"/>
            <a:ext cx="5580807" cy="6868223"/>
          </a:xfrm>
          <a:prstGeom prst="rect">
            <a:avLst/>
          </a:prstGeom>
        </p:spPr>
      </p:pic>
    </p:spTree>
    <p:extLst>
      <p:ext uri="{BB962C8B-B14F-4D97-AF65-F5344CB8AC3E}">
        <p14:creationId xmlns:p14="http://schemas.microsoft.com/office/powerpoint/2010/main" val="162667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2F181-2FA8-C44C-A868-921376BAD138}"/>
              </a:ext>
            </a:extLst>
          </p:cNvPr>
          <p:cNvSpPr>
            <a:spLocks noGrp="1"/>
          </p:cNvSpPr>
          <p:nvPr>
            <p:ph type="body" sz="quarter" idx="12"/>
          </p:nvPr>
        </p:nvSpPr>
        <p:spPr>
          <a:xfrm>
            <a:off x="3125949" y="2241178"/>
            <a:ext cx="5940100" cy="1408925"/>
          </a:xfrm>
        </p:spPr>
        <p:txBody>
          <a:bodyPr>
            <a:normAutofit/>
          </a:bodyPr>
          <a:lstStyle/>
          <a:p>
            <a:r>
              <a:rPr lang="en-US" sz="8800"/>
              <a:t>Thank you</a:t>
            </a:r>
          </a:p>
        </p:txBody>
      </p:sp>
      <p:sp>
        <p:nvSpPr>
          <p:cNvPr id="5" name="Text Placeholder 1">
            <a:extLst>
              <a:ext uri="{FF2B5EF4-FFF2-40B4-BE49-F238E27FC236}">
                <a16:creationId xmlns:a16="http://schemas.microsoft.com/office/drawing/2014/main" id="{3F1A4BD0-B2DB-7E48-B131-62CD15B3A19A}"/>
              </a:ext>
            </a:extLst>
          </p:cNvPr>
          <p:cNvSpPr txBox="1">
            <a:spLocks/>
          </p:cNvSpPr>
          <p:nvPr/>
        </p:nvSpPr>
        <p:spPr>
          <a:xfrm>
            <a:off x="3378710" y="3790643"/>
            <a:ext cx="594010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600" kern="0"/>
              <a:t>Young Leaders’ Scheme</a:t>
            </a:r>
          </a:p>
        </p:txBody>
      </p:sp>
      <p:pic>
        <p:nvPicPr>
          <p:cNvPr id="7" name="Picture 6">
            <a:extLst>
              <a:ext uri="{FF2B5EF4-FFF2-40B4-BE49-F238E27FC236}">
                <a16:creationId xmlns:a16="http://schemas.microsoft.com/office/drawing/2014/main" id="{58E93761-388F-D346-8305-F7D37A8F2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710" y="4493342"/>
            <a:ext cx="2343664" cy="252065"/>
          </a:xfrm>
          <a:prstGeom prst="rect">
            <a:avLst/>
          </a:prstGeom>
        </p:spPr>
      </p:pic>
      <p:sp>
        <p:nvSpPr>
          <p:cNvPr id="8" name="Text Placeholder 1">
            <a:extLst>
              <a:ext uri="{FF2B5EF4-FFF2-40B4-BE49-F238E27FC236}">
                <a16:creationId xmlns:a16="http://schemas.microsoft.com/office/drawing/2014/main" id="{79205F23-F3F1-554C-9958-8467B12BAD6A}"/>
              </a:ext>
            </a:extLst>
          </p:cNvPr>
          <p:cNvSpPr txBox="1">
            <a:spLocks/>
          </p:cNvSpPr>
          <p:nvPr/>
        </p:nvSpPr>
        <p:spPr>
          <a:xfrm>
            <a:off x="3290219" y="5919756"/>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err="1"/>
              <a:t>Scouts.org.uk</a:t>
            </a:r>
            <a:endParaRPr lang="en-US" sz="2800" kern="0"/>
          </a:p>
        </p:txBody>
      </p:sp>
      <p:sp>
        <p:nvSpPr>
          <p:cNvPr id="9" name="Text Placeholder 1">
            <a:extLst>
              <a:ext uri="{FF2B5EF4-FFF2-40B4-BE49-F238E27FC236}">
                <a16:creationId xmlns:a16="http://schemas.microsoft.com/office/drawing/2014/main" id="{CC265088-6686-644B-82A2-81D83D92B031}"/>
              </a:ext>
            </a:extLst>
          </p:cNvPr>
          <p:cNvSpPr txBox="1">
            <a:spLocks/>
          </p:cNvSpPr>
          <p:nvPr/>
        </p:nvSpPr>
        <p:spPr>
          <a:xfrm>
            <a:off x="6437251" y="5919755"/>
            <a:ext cx="2805780" cy="562159"/>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2800" kern="0"/>
              <a:t>#</a:t>
            </a:r>
            <a:r>
              <a:rPr lang="en-US" sz="2800" kern="0" err="1"/>
              <a:t>SkillsForLife</a:t>
            </a:r>
            <a:endParaRPr lang="en-US" sz="2800" kern="0"/>
          </a:p>
        </p:txBody>
      </p:sp>
    </p:spTree>
    <p:extLst>
      <p:ext uri="{BB962C8B-B14F-4D97-AF65-F5344CB8AC3E}">
        <p14:creationId xmlns:p14="http://schemas.microsoft.com/office/powerpoint/2010/main" val="174324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493140" y="328424"/>
            <a:ext cx="5750325" cy="207749"/>
          </a:xfrm>
        </p:spPr>
        <p:txBody>
          <a:bodyPr/>
          <a:lstStyle/>
          <a:p>
            <a:r>
              <a:rPr lang="en-GB" b="1"/>
              <a:t>Do more. Be more</a:t>
            </a:r>
          </a:p>
        </p:txBody>
      </p:sp>
      <p:sp>
        <p:nvSpPr>
          <p:cNvPr id="13" name="Text Placeholder 3">
            <a:extLst>
              <a:ext uri="{FF2B5EF4-FFF2-40B4-BE49-F238E27FC236}">
                <a16:creationId xmlns:a16="http://schemas.microsoft.com/office/drawing/2014/main" id="{70C7BBBE-EA02-8341-A8EF-960B935FEFEC}"/>
              </a:ext>
            </a:extLst>
          </p:cNvPr>
          <p:cNvSpPr txBox="1">
            <a:spLocks/>
          </p:cNvSpPr>
          <p:nvPr/>
        </p:nvSpPr>
        <p:spPr>
          <a:xfrm>
            <a:off x="493140" y="1045668"/>
            <a:ext cx="5967037" cy="4502943"/>
          </a:xfrm>
          <a:prstGeom prst="rect">
            <a:avLst/>
          </a:prstGeom>
        </p:spPr>
        <p:txBody>
          <a:bodyPr vert="horz" lIns="0" tIns="0" rIns="0" bIns="0" rtlCol="0" anchor="t">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lvl="1" indent="0">
              <a:buClr>
                <a:srgbClr val="003A82"/>
              </a:buClr>
              <a:buNone/>
            </a:pPr>
            <a:r>
              <a:rPr lang="en-GB" sz="4000" dirty="0">
                <a:solidFill>
                  <a:srgbClr val="003A82"/>
                </a:solidFill>
                <a:latin typeface="Nunito Sans Black"/>
              </a:rPr>
              <a:t>Welcome</a:t>
            </a:r>
            <a:endParaRPr lang="en-GB" sz="4000" dirty="0">
              <a:solidFill>
                <a:srgbClr val="003A82"/>
              </a:solidFill>
            </a:endParaRPr>
          </a:p>
          <a:p>
            <a:pPr marL="0" lvl="1" indent="0">
              <a:buClr>
                <a:srgbClr val="003A82"/>
              </a:buClr>
              <a:buNone/>
            </a:pPr>
            <a:endParaRPr lang="en-GB" dirty="0">
              <a:solidFill>
                <a:srgbClr val="003A82"/>
              </a:solidFill>
            </a:endParaRPr>
          </a:p>
          <a:p>
            <a:pPr marL="10795" indent="0">
              <a:buNone/>
            </a:pPr>
            <a:r>
              <a:rPr lang="en-GB" dirty="0">
                <a:solidFill>
                  <a:srgbClr val="003A82"/>
                </a:solidFill>
              </a:rPr>
              <a:t>By the end of this module, you'll:</a:t>
            </a:r>
          </a:p>
          <a:p>
            <a:pPr marL="10795" indent="0">
              <a:buNone/>
            </a:pPr>
            <a:endParaRPr lang="en-GB" dirty="0">
              <a:solidFill>
                <a:srgbClr val="003A82"/>
              </a:solidFill>
            </a:endParaRPr>
          </a:p>
          <a:p>
            <a:pPr marL="296545" indent="-285750"/>
            <a:r>
              <a:rPr lang="en-GB" dirty="0">
                <a:solidFill>
                  <a:srgbClr val="003A82"/>
                </a:solidFill>
              </a:rPr>
              <a:t>understand how important effective communication is between leaders and young people in the section</a:t>
            </a:r>
          </a:p>
          <a:p>
            <a:pPr marL="296545" indent="-285750"/>
            <a:r>
              <a:rPr lang="en-GB" dirty="0">
                <a:solidFill>
                  <a:srgbClr val="003A82"/>
                </a:solidFill>
              </a:rPr>
              <a:t>adapt your communication style to suit the activity or situation</a:t>
            </a:r>
          </a:p>
          <a:p>
            <a:pPr marL="296545" indent="-285750"/>
            <a:r>
              <a:rPr lang="en-GB" dirty="0">
                <a:solidFill>
                  <a:srgbClr val="003A82"/>
                </a:solidFill>
              </a:rPr>
              <a:t>explain how tone and body language can affect how you communicate with others</a:t>
            </a:r>
          </a:p>
          <a:p>
            <a:pPr marL="296545" indent="-285750"/>
            <a:r>
              <a:rPr lang="en-GB" dirty="0">
                <a:solidFill>
                  <a:srgbClr val="003A82"/>
                </a:solidFill>
              </a:rPr>
              <a:t>be able to communicate how what you're learning and the experiences and skills you're gaining through completing the Scheme can be used in other Scouting and non-Scouting activities.</a:t>
            </a:r>
          </a:p>
          <a:p>
            <a:pPr marL="10795" indent="0">
              <a:buNone/>
            </a:pPr>
            <a:endParaRPr lang="en-GB" dirty="0">
              <a:solidFill>
                <a:srgbClr val="003A82"/>
              </a:solidFill>
            </a:endParaRPr>
          </a:p>
          <a:p>
            <a:pPr marL="10795" indent="0">
              <a:buNone/>
            </a:pPr>
            <a:br>
              <a:rPr lang="en-GB" dirty="0">
                <a:solidFill>
                  <a:srgbClr val="003A82"/>
                </a:solidFill>
              </a:rPr>
            </a:b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a:p>
            <a:pPr marL="10795" indent="0">
              <a:buClr>
                <a:srgbClr val="003A82"/>
              </a:buClr>
              <a:buNone/>
            </a:pPr>
            <a:endParaRPr lang="en-GB" dirty="0">
              <a:solidFill>
                <a:srgbClr val="003A82"/>
              </a:solidFill>
            </a:endParaRPr>
          </a:p>
        </p:txBody>
      </p:sp>
      <p:sp>
        <p:nvSpPr>
          <p:cNvPr id="14" name="TextBox 13">
            <a:extLst>
              <a:ext uri="{FF2B5EF4-FFF2-40B4-BE49-F238E27FC236}">
                <a16:creationId xmlns:a16="http://schemas.microsoft.com/office/drawing/2014/main" id="{B24D101F-1693-E345-9B9D-239C12A686FC}"/>
              </a:ext>
            </a:extLst>
          </p:cNvPr>
          <p:cNvSpPr txBox="1"/>
          <p:nvPr/>
        </p:nvSpPr>
        <p:spPr>
          <a:xfrm>
            <a:off x="6920649" y="1307549"/>
            <a:ext cx="4793782" cy="2554545"/>
          </a:xfrm>
          <a:prstGeom prst="rect">
            <a:avLst/>
          </a:prstGeom>
          <a:noFill/>
        </p:spPr>
        <p:txBody>
          <a:bodyPr wrap="square" lIns="72000" rtlCol="0">
            <a:spAutoFit/>
          </a:bodyPr>
          <a:lstStyle/>
          <a:p>
            <a:r>
              <a:rPr lang="en-GB" sz="8000" b="1" dirty="0">
                <a:solidFill>
                  <a:srgbClr val="003A82"/>
                </a:solidFill>
                <a:latin typeface="Nunito Sans Black" pitchFamily="2" charset="77"/>
              </a:rPr>
              <a:t>Do more. </a:t>
            </a:r>
          </a:p>
          <a:p>
            <a:r>
              <a:rPr lang="en-GB" sz="8000" b="1" dirty="0">
                <a:solidFill>
                  <a:srgbClr val="003A82"/>
                </a:solidFill>
                <a:latin typeface="Nunito Sans Black" pitchFamily="2" charset="77"/>
              </a:rPr>
              <a:t>Be more.</a:t>
            </a:r>
            <a:endParaRPr lang="en-US" sz="8000" b="1" dirty="0">
              <a:solidFill>
                <a:srgbClr val="003A82"/>
              </a:solidFill>
              <a:latin typeface="Nunito Sans Black" pitchFamily="2" charset="77"/>
            </a:endParaRPr>
          </a:p>
        </p:txBody>
      </p:sp>
      <p:sp>
        <p:nvSpPr>
          <p:cNvPr id="5" name="Text Placeholder 1">
            <a:extLst>
              <a:ext uri="{FF2B5EF4-FFF2-40B4-BE49-F238E27FC236}">
                <a16:creationId xmlns:a16="http://schemas.microsoft.com/office/drawing/2014/main" id="{8BCF033D-0AE1-4944-B6D7-5D80531760B3}"/>
              </a:ext>
            </a:extLst>
          </p:cNvPr>
          <p:cNvSpPr txBox="1">
            <a:spLocks/>
          </p:cNvSpPr>
          <p:nvPr/>
        </p:nvSpPr>
        <p:spPr>
          <a:xfrm>
            <a:off x="7055975" y="3711985"/>
            <a:ext cx="4831225" cy="552007"/>
          </a:xfrm>
          <a:prstGeom prst="rect">
            <a:avLst/>
          </a:prstGeom>
          <a:noFill/>
        </p:spPr>
        <p:txBody>
          <a:bodyPr vert="horz" lIns="0" tIns="0" rIns="0" bIns="0" rtlCol="0">
            <a:normAutofit/>
          </a:bodyPr>
          <a:lstStyle>
            <a:lvl1pPr marL="10800" indent="0" algn="ctr" eaLnBrk="1" hangingPunct="1">
              <a:buClr>
                <a:schemeClr val="tx1"/>
              </a:buClr>
              <a:buSzPct val="125000"/>
              <a:buFontTx/>
              <a:buNone/>
              <a:tabLst/>
              <a:defRPr sz="4400" b="1" i="0">
                <a:solidFill>
                  <a:srgbClr val="003A82"/>
                </a:solidFill>
                <a:latin typeface="Nunito Sans Black" pitchFamily="2" charset="77"/>
                <a:ea typeface="Nunito Sans" charset="0"/>
                <a:cs typeface="Nunito Sans" charset="0"/>
              </a:defRPr>
            </a:lvl1pPr>
            <a:lvl2pPr marL="133200" indent="-122400" eaLnBrk="1" hangingPunct="1">
              <a:buClr>
                <a:schemeClr val="tx1"/>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rgbClr val="003A82"/>
              </a:buClr>
              <a:buSzPct val="125000"/>
              <a:buFont typeface="Arial" panose="020B0604020202020204" pitchFamily="34" charset="0"/>
              <a:buChar char="•"/>
              <a:tabLst/>
              <a:defRPr sz="1800">
                <a:solidFill>
                  <a:srgbClr val="003A82"/>
                </a:solidFill>
                <a:latin typeface="+mn-lt"/>
                <a:ea typeface="+mn-ea"/>
                <a:cs typeface="+mn-cs"/>
              </a:defRPr>
            </a:lvl3pPr>
            <a:lvl4pPr marL="133200" indent="-122400" eaLnBrk="1" hangingPunct="1">
              <a:buClr>
                <a:srgbClr val="003A82"/>
              </a:buClr>
              <a:buSzPct val="125000"/>
              <a:buFont typeface="Arial" panose="020B0604020202020204" pitchFamily="34" charset="0"/>
              <a:buChar char="•"/>
              <a:tabLst/>
              <a:defRPr sz="1800" b="0" i="0">
                <a:solidFill>
                  <a:srgbClr val="003A82"/>
                </a:solidFill>
                <a:latin typeface="Nunito Sans Black" pitchFamily="2" charset="77"/>
                <a:ea typeface="+mn-ea"/>
                <a:cs typeface="+mn-cs"/>
              </a:defRPr>
            </a:lvl4pPr>
            <a:lvl5pPr marL="133200" indent="-122400" eaLnBrk="1" hangingPunct="1">
              <a:spcBef>
                <a:spcPts val="1950"/>
              </a:spcBef>
              <a:buClr>
                <a:schemeClr val="tx1"/>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3200" kern="0"/>
              <a:t>Young Leaders’ Scheme</a:t>
            </a:r>
          </a:p>
        </p:txBody>
      </p:sp>
      <p:pic>
        <p:nvPicPr>
          <p:cNvPr id="6" name="Picture 5">
            <a:extLst>
              <a:ext uri="{FF2B5EF4-FFF2-40B4-BE49-F238E27FC236}">
                <a16:creationId xmlns:a16="http://schemas.microsoft.com/office/drawing/2014/main" id="{66AB446D-F2BB-DC4B-A4FF-594AD31F5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975" y="4405059"/>
            <a:ext cx="2343664" cy="252065"/>
          </a:xfrm>
          <a:prstGeom prst="rect">
            <a:avLst/>
          </a:prstGeom>
        </p:spPr>
      </p:pic>
    </p:spTree>
    <p:extLst>
      <p:ext uri="{BB962C8B-B14F-4D97-AF65-F5344CB8AC3E}">
        <p14:creationId xmlns:p14="http://schemas.microsoft.com/office/powerpoint/2010/main" val="143999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43" y="2079519"/>
            <a:ext cx="7917557" cy="677108"/>
          </a:xfrm>
        </p:spPr>
        <p:txBody>
          <a:bodyPr/>
          <a:lstStyle/>
          <a:p>
            <a:r>
              <a:rPr lang="en-GB">
                <a:latin typeface="Nunito Sans Black"/>
              </a:rPr>
              <a:t>Getting to know you...</a:t>
            </a:r>
            <a:endParaRPr lang="en-GB"/>
          </a:p>
        </p:txBody>
      </p:sp>
      <p:pic>
        <p:nvPicPr>
          <p:cNvPr id="3" name="Picture 2" descr="A group of people at a table&#10;&#10;Description automatically generated">
            <a:extLst>
              <a:ext uri="{FF2B5EF4-FFF2-40B4-BE49-F238E27FC236}">
                <a16:creationId xmlns:a16="http://schemas.microsoft.com/office/drawing/2014/main" id="{8FACBCE6-24FB-ED95-F00F-EE296134B29B}"/>
              </a:ext>
            </a:extLst>
          </p:cNvPr>
          <p:cNvPicPr>
            <a:picLocks noChangeAspect="1"/>
          </p:cNvPicPr>
          <p:nvPr/>
        </p:nvPicPr>
        <p:blipFill>
          <a:blip r:embed="rId3"/>
          <a:stretch>
            <a:fillRect/>
          </a:stretch>
        </p:blipFill>
        <p:spPr>
          <a:xfrm>
            <a:off x="7143139" y="2757237"/>
            <a:ext cx="3410170" cy="3358816"/>
          </a:xfrm>
          <a:prstGeom prst="rect">
            <a:avLst/>
          </a:prstGeom>
          <a:ln>
            <a:noFill/>
          </a:ln>
        </p:spPr>
      </p:pic>
    </p:spTree>
    <p:extLst>
      <p:ext uri="{BB962C8B-B14F-4D97-AF65-F5344CB8AC3E}">
        <p14:creationId xmlns:p14="http://schemas.microsoft.com/office/powerpoint/2010/main" val="205902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10150" y="1807535"/>
            <a:ext cx="4821560" cy="4057148"/>
          </a:xfrm>
        </p:spPr>
        <p:txBody>
          <a:bodyPr vert="horz" lIns="0" tIns="0" rIns="0" bIns="0" rtlCol="0" anchor="t">
            <a:noAutofit/>
          </a:bodyPr>
          <a:lstStyle/>
          <a:p>
            <a:pPr marL="0">
              <a:lnSpc>
                <a:spcPct val="100000"/>
              </a:lnSpc>
              <a:spcBef>
                <a:spcPts val="1000"/>
              </a:spcBef>
            </a:pPr>
            <a:r>
              <a:rPr lang="en-GB" sz="2400" dirty="0">
                <a:solidFill>
                  <a:srgbClr val="002060"/>
                </a:solidFill>
                <a:latin typeface="+mn-lt"/>
              </a:rPr>
              <a:t>We are going to take part in a range of activities to highlight the importance of communication.</a:t>
            </a:r>
          </a:p>
          <a:p>
            <a:pPr marL="0">
              <a:lnSpc>
                <a:spcPct val="100000"/>
              </a:lnSpc>
              <a:spcBef>
                <a:spcPts val="1000"/>
              </a:spcBef>
            </a:pPr>
            <a:r>
              <a:rPr lang="en-GB" sz="2400" dirty="0">
                <a:solidFill>
                  <a:srgbClr val="002060"/>
                </a:solidFill>
                <a:latin typeface="+mn-lt"/>
              </a:rPr>
              <a:t>Try to reflect throughout so that you can get the most out of this module.</a:t>
            </a:r>
          </a:p>
          <a:p>
            <a:pPr marL="10795"/>
            <a:endParaRPr lang="en-GB" dirty="0">
              <a:solidFill>
                <a:srgbClr val="FFFFFF"/>
              </a:solidFill>
            </a:endParaRPr>
          </a:p>
        </p:txBody>
      </p:sp>
      <p:sp>
        <p:nvSpPr>
          <p:cNvPr id="4" name="Title 3"/>
          <p:cNvSpPr>
            <a:spLocks noGrp="1"/>
          </p:cNvSpPr>
          <p:nvPr>
            <p:ph type="ctrTitle"/>
          </p:nvPr>
        </p:nvSpPr>
        <p:spPr>
          <a:xfrm>
            <a:off x="710150" y="1135422"/>
            <a:ext cx="5750325" cy="369332"/>
          </a:xfrm>
        </p:spPr>
        <p:txBody>
          <a:bodyPr/>
          <a:lstStyle/>
          <a:p>
            <a:r>
              <a:rPr lang="en-GB" dirty="0">
                <a:latin typeface="Nunito Sans Black" panose="00000A00000000000000" pitchFamily="2" charset="0"/>
              </a:rPr>
              <a:t>Why is communication key?</a:t>
            </a:r>
            <a:endParaRPr lang="en-US" dirty="0">
              <a:latin typeface="Nunito Sans Black" panose="00000A00000000000000" pitchFamily="2" charset="0"/>
            </a:endParaRPr>
          </a:p>
        </p:txBody>
      </p:sp>
      <p:sp>
        <p:nvSpPr>
          <p:cNvPr id="6" name="Picture Placeholder 5">
            <a:extLst>
              <a:ext uri="{FF2B5EF4-FFF2-40B4-BE49-F238E27FC236}">
                <a16:creationId xmlns:a16="http://schemas.microsoft.com/office/drawing/2014/main" id="{E9FAFEE7-4675-9787-C1BD-58B23987BE0B}"/>
              </a:ext>
            </a:extLst>
          </p:cNvPr>
          <p:cNvSpPr>
            <a:spLocks noGrp="1"/>
          </p:cNvSpPr>
          <p:nvPr>
            <p:ph type="pic" sz="quarter" idx="11"/>
          </p:nvPr>
        </p:nvSpPr>
        <p:spPr/>
        <p:txBody>
          <a:bodyPr/>
          <a:lstStyle/>
          <a:p>
            <a:endParaRPr lang="en-GB"/>
          </a:p>
        </p:txBody>
      </p:sp>
    </p:spTree>
    <p:extLst>
      <p:ext uri="{BB962C8B-B14F-4D97-AF65-F5344CB8AC3E}">
        <p14:creationId xmlns:p14="http://schemas.microsoft.com/office/powerpoint/2010/main" val="381558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Instructor and seeker</a:t>
            </a:r>
            <a:endParaRPr lang="en-US" dirty="0"/>
          </a:p>
        </p:txBody>
      </p:sp>
    </p:spTree>
    <p:extLst>
      <p:ext uri="{BB962C8B-B14F-4D97-AF65-F5344CB8AC3E}">
        <p14:creationId xmlns:p14="http://schemas.microsoft.com/office/powerpoint/2010/main" val="176387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Storytelling</a:t>
            </a:r>
            <a:endParaRPr lang="en-US" dirty="0"/>
          </a:p>
        </p:txBody>
      </p:sp>
    </p:spTree>
    <p:extLst>
      <p:ext uri="{BB962C8B-B14F-4D97-AF65-F5344CB8AC3E}">
        <p14:creationId xmlns:p14="http://schemas.microsoft.com/office/powerpoint/2010/main" val="237401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The magic of questioning</a:t>
            </a:r>
            <a:endParaRPr lang="en-US" dirty="0"/>
          </a:p>
        </p:txBody>
      </p:sp>
    </p:spTree>
    <p:extLst>
      <p:ext uri="{BB962C8B-B14F-4D97-AF65-F5344CB8AC3E}">
        <p14:creationId xmlns:p14="http://schemas.microsoft.com/office/powerpoint/2010/main" val="419668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Adapting your style</a:t>
            </a:r>
            <a:endParaRPr lang="en-US" dirty="0"/>
          </a:p>
        </p:txBody>
      </p:sp>
    </p:spTree>
    <p:extLst>
      <p:ext uri="{BB962C8B-B14F-4D97-AF65-F5344CB8AC3E}">
        <p14:creationId xmlns:p14="http://schemas.microsoft.com/office/powerpoint/2010/main" val="301442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99-2E68-2D4E-A69D-4823DA61E3BA}"/>
              </a:ext>
            </a:extLst>
          </p:cNvPr>
          <p:cNvSpPr>
            <a:spLocks noGrp="1"/>
          </p:cNvSpPr>
          <p:nvPr>
            <p:ph type="ctrTitle"/>
          </p:nvPr>
        </p:nvSpPr>
        <p:spPr>
          <a:xfrm>
            <a:off x="781735" y="2529224"/>
            <a:ext cx="9906309" cy="677108"/>
          </a:xfrm>
        </p:spPr>
        <p:txBody>
          <a:bodyPr/>
          <a:lstStyle/>
          <a:p>
            <a:r>
              <a:rPr lang="en-US" dirty="0">
                <a:latin typeface="Nunito Sans Black"/>
              </a:rPr>
              <a:t>Shout about your skills</a:t>
            </a:r>
            <a:endParaRPr lang="en-US" dirty="0"/>
          </a:p>
        </p:txBody>
      </p:sp>
    </p:spTree>
    <p:extLst>
      <p:ext uri="{BB962C8B-B14F-4D97-AF65-F5344CB8AC3E}">
        <p14:creationId xmlns:p14="http://schemas.microsoft.com/office/powerpoint/2010/main" val="3621486018"/>
      </p:ext>
    </p:extLst>
  </p:cSld>
  <p:clrMapOvr>
    <a:masterClrMapping/>
  </p:clrMapOvr>
</p:sld>
</file>

<file path=ppt/theme/theme1.xml><?xml version="1.0" encoding="utf-8"?>
<a:theme xmlns:a="http://schemas.openxmlformats.org/drawingml/2006/main" name="Office Theme">
  <a:themeElements>
    <a:clrScheme name="WSJ Korea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SJ25 Korea-powerpoint-template" id="{02AC4CAF-9426-E440-A08B-F23A27D0CE7F}" vid="{EFE6F48D-6D7A-8243-96B1-80110B7243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e45288-59b2-43a8-840c-5e95452990ca" xsi:nil="true"/>
    <lcf76f155ced4ddcb4097134ff3c332f xmlns="dc55246a-24fe-4e1a-9053-664acc5c9a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D96487254144F92710964126C5BF4" ma:contentTypeVersion="15" ma:contentTypeDescription="Create a new document." ma:contentTypeScope="" ma:versionID="d274875b0903e0babdb6953a62ecd1f7">
  <xsd:schema xmlns:xsd="http://www.w3.org/2001/XMLSchema" xmlns:xs="http://www.w3.org/2001/XMLSchema" xmlns:p="http://schemas.microsoft.com/office/2006/metadata/properties" xmlns:ns2="dc55246a-24fe-4e1a-9053-664acc5c9a98" xmlns:ns3="1ee45288-59b2-43a8-840c-5e95452990ca" targetNamespace="http://schemas.microsoft.com/office/2006/metadata/properties" ma:root="true" ma:fieldsID="260a4538f02c6810284e9beb97e1ffd4" ns2:_="" ns3:_="">
    <xsd:import namespace="dc55246a-24fe-4e1a-9053-664acc5c9a98"/>
    <xsd:import namespace="1ee45288-59b2-43a8-840c-5e95452990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5246a-24fe-4e1a-9053-664acc5c9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45288-59b2-43a8-840c-5e95452990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c38b48c-01d0-4702-98bf-d9d7d8bd9dc2}" ma:internalName="TaxCatchAll" ma:showField="CatchAllData" ma:web="1ee45288-59b2-43a8-840c-5e95452990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51A09-981E-4452-8485-0311281437A7}">
  <ds:schemaRefs>
    <ds:schemaRef ds:uri="http://schemas.microsoft.com/office/2006/documentManagement/types"/>
    <ds:schemaRef ds:uri="dc55246a-24fe-4e1a-9053-664acc5c9a98"/>
    <ds:schemaRef ds:uri="1ee45288-59b2-43a8-840c-5e95452990c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192886E-7F62-4E07-B440-681F9171286F}">
  <ds:schemaRefs>
    <ds:schemaRef ds:uri="1ee45288-59b2-43a8-840c-5e95452990ca"/>
    <ds:schemaRef ds:uri="dc55246a-24fe-4e1a-9053-664acc5c9a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0B8E05-3F5D-48C5-850B-B1212ECEB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1183</TotalTime>
  <Words>1699</Words>
  <Application>Microsoft Office PowerPoint</Application>
  <PresentationFormat>Widescreen</PresentationFormat>
  <Paragraphs>115</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Nunito Sans</vt:lpstr>
      <vt:lpstr>Nunito Sans Black</vt:lpstr>
      <vt:lpstr>Arial</vt:lpstr>
      <vt:lpstr>Nunito Sans SemiBold</vt:lpstr>
      <vt:lpstr>Arboria Medium</vt:lpstr>
      <vt:lpstr>Calibri</vt:lpstr>
      <vt:lpstr>Office Theme</vt:lpstr>
      <vt:lpstr>PowerPoint Presentation</vt:lpstr>
      <vt:lpstr>Do more. Be more</vt:lpstr>
      <vt:lpstr>Getting to know you...</vt:lpstr>
      <vt:lpstr>Why is communication key?</vt:lpstr>
      <vt:lpstr>Instructor and seeker</vt:lpstr>
      <vt:lpstr>Storytelling</vt:lpstr>
      <vt:lpstr>The magic of questioning</vt:lpstr>
      <vt:lpstr>Adapting your style</vt:lpstr>
      <vt:lpstr>Shout about your skills</vt:lpstr>
      <vt:lpstr>Final reflections….</vt:lpstr>
      <vt:lpstr>The Young Leader Scheme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Fox</cp:lastModifiedBy>
  <cp:revision>397</cp:revision>
  <dcterms:created xsi:type="dcterms:W3CDTF">2024-01-29T14:40:33Z</dcterms:created>
  <dcterms:modified xsi:type="dcterms:W3CDTF">2025-01-16T17:31:01Z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0x01010012BD96487254144F92710964126C5BF4</vt:lpwstr>
  </property>
  <property fmtid="{D5CDD505-2E9C-101B-9397-08002B2CF9AE}" pid="6" name="MediaServiceImageTags">
    <vt:lpwstr/>
  </property>
</Properties>
</file>