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3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76" r:id="rId13"/>
    <p:sldId id="28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5" r:id="rId22"/>
    <p:sldId id="308" r:id="rId23"/>
    <p:sldId id="280" r:id="rId24"/>
    <p:sldId id="303" r:id="rId25"/>
    <p:sldId id="304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7059"/>
  </p:normalViewPr>
  <p:slideViewPr>
    <p:cSldViewPr snapToGrid="0">
      <p:cViewPr varScale="1">
        <p:scale>
          <a:sx n="66" d="100"/>
          <a:sy n="66" d="100"/>
        </p:scale>
        <p:origin x="44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D9A17-3A4A-1040-9C2D-726F0C034B88}" type="datetimeFigureOut">
              <a:rPr lang="tr-TR" smtClean="0"/>
              <a:t>12.03.2021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E8116-AE94-9440-9871-5C52DC9959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32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E8116-AE94-9440-9871-5C52DC995986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908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7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3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1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5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8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D699-3E18-460B-9C23-39C02D611F9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064F-2750-4714-B374-141B5154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03"/>
            <a:ext cx="12192000" cy="68964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2188" y="5257800"/>
            <a:ext cx="3240311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tr-TR"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KIOSQUES </a:t>
            </a:r>
            <a:r>
              <a:rPr lang="tr-TR" sz="3600" b="1" cap="none" spc="50" smtClean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GRP</a:t>
            </a:r>
            <a:endParaRPr lang="en-US" sz="3600" b="1" cap="none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6CFDCF-6E4E-2044-9575-0BEDF6B400AB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652" y="660678"/>
            <a:ext cx="3092640" cy="22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3CD57A-8E7A-6C47-B181-8BC437B32F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08" y="2286945"/>
            <a:ext cx="4724400" cy="401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19D83F-01A7-BE48-9B38-74CB80DBCF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66" y="-1"/>
            <a:ext cx="7213533" cy="5363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C44381-10B0-0548-88C0-E76B9177545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6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D75D47A-288F-3748-9F66-F6FCE95D143F}"/>
              </a:ext>
            </a:extLst>
          </p:cNvPr>
          <p:cNvSpPr txBox="1">
            <a:spLocks/>
          </p:cNvSpPr>
          <p:nvPr/>
        </p:nvSpPr>
        <p:spPr>
          <a:xfrm>
            <a:off x="1211240" y="3125034"/>
            <a:ext cx="8947962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fr-FR" dirty="0"/>
              <a:t>Obtenez votre point de service client unique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4309FF9-C31A-F54D-AF44-E46196149FD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0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9947" y="1404255"/>
            <a:ext cx="6945106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GB" dirty="0" err="1"/>
              <a:t>Personnalisez</a:t>
            </a:r>
            <a:r>
              <a:rPr lang="en-GB" dirty="0"/>
              <a:t>-le </a:t>
            </a:r>
            <a:r>
              <a:rPr lang="en-GB" dirty="0" err="1"/>
              <a:t>selon</a:t>
            </a:r>
            <a:r>
              <a:rPr lang="en-GB" dirty="0"/>
              <a:t> </a:t>
            </a:r>
            <a:r>
              <a:rPr lang="en-GB" dirty="0" err="1"/>
              <a:t>vos</a:t>
            </a:r>
            <a:r>
              <a:rPr lang="en-GB" dirty="0"/>
              <a:t> </a:t>
            </a:r>
            <a:r>
              <a:rPr lang="en-GB" dirty="0" err="1"/>
              <a:t>besoins</a:t>
            </a:r>
            <a:endParaRPr lang="en-GB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73F35417-25D6-C546-BDB3-61F0E0351B97}"/>
              </a:ext>
            </a:extLst>
          </p:cNvPr>
          <p:cNvSpPr txBox="1">
            <a:spLocks/>
          </p:cNvSpPr>
          <p:nvPr/>
        </p:nvSpPr>
        <p:spPr>
          <a:xfrm>
            <a:off x="838200" y="2191431"/>
            <a:ext cx="8617005" cy="13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600" dirty="0"/>
              <a:t>Personnalisez votre kiosque modulaire </a:t>
            </a:r>
            <a:r>
              <a:rPr lang="tr-TR" sz="1600" dirty="0"/>
              <a:t>GRP </a:t>
            </a:r>
            <a:r>
              <a:rPr lang="fr-FR" sz="1600" dirty="0"/>
              <a:t>en fonction de vos besoins: chambre simple ou chambre double avec / sans WC intégré, avec / sans lavabo.</a:t>
            </a:r>
            <a:endParaRPr lang="en-US" sz="1600" dirty="0"/>
          </a:p>
          <a:p>
            <a:endParaRPr lang="en-US" sz="1600" dirty="0"/>
          </a:p>
          <a:p>
            <a:pPr lvl="1">
              <a:spcBef>
                <a:spcPct val="30000"/>
              </a:spcBef>
              <a:buClr>
                <a:srgbClr val="002960"/>
              </a:buClr>
            </a:pPr>
            <a:endParaRPr lang="tr-T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D4D3C1-D1A6-E34B-A996-281865F565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53" y="3077902"/>
            <a:ext cx="4768873" cy="3831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B67697-547D-FF4F-A213-8DE7C03746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498" y="3098989"/>
            <a:ext cx="3288323" cy="3814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6C857B-0077-D54E-A5D9-F18A212849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47" y="3098989"/>
            <a:ext cx="2895266" cy="3780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57F25C-0BD3-5749-9F47-226C0C57BDE5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534" y="1279041"/>
            <a:ext cx="4984121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GB" dirty="0" err="1"/>
              <a:t>Améliorez</a:t>
            </a:r>
            <a:r>
              <a:rPr lang="en-GB" dirty="0"/>
              <a:t> </a:t>
            </a:r>
            <a:r>
              <a:rPr lang="en-GB" dirty="0" err="1"/>
              <a:t>votre</a:t>
            </a:r>
            <a:r>
              <a:rPr lang="en-GB" dirty="0"/>
              <a:t> </a:t>
            </a:r>
            <a:r>
              <a:rPr lang="en-GB" dirty="0" err="1"/>
              <a:t>kiosque</a:t>
            </a:r>
            <a:endParaRPr lang="en-GB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73F35417-25D6-C546-BDB3-61F0E0351B97}"/>
              </a:ext>
            </a:extLst>
          </p:cNvPr>
          <p:cNvSpPr txBox="1">
            <a:spLocks/>
          </p:cNvSpPr>
          <p:nvPr/>
        </p:nvSpPr>
        <p:spPr>
          <a:xfrm>
            <a:off x="1294583" y="2149554"/>
            <a:ext cx="8617005" cy="348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800" dirty="0"/>
              <a:t>Profitez de large sélection d'accessoires qui peuvent être ajoutés pour améliorer la fonctionnalité et l'apparence de vos kiosques modulaires GRP.</a:t>
            </a:r>
            <a:endParaRPr lang="tr-TR" sz="1800" dirty="0"/>
          </a:p>
          <a:p>
            <a:pPr>
              <a:lnSpc>
                <a:spcPct val="150000"/>
              </a:lnSpc>
            </a:pPr>
            <a:r>
              <a:rPr lang="fr-FR" sz="1800" dirty="0"/>
              <a:t>Ensemble électrique: tableau électrique, prises, éclairage, prises de données, prises supplémentaires et prise TV.</a:t>
            </a:r>
            <a:endParaRPr lang="tr-TR" sz="1800" dirty="0"/>
          </a:p>
          <a:p>
            <a:pPr>
              <a:lnSpc>
                <a:spcPct val="150000"/>
              </a:lnSpc>
            </a:pPr>
            <a:r>
              <a:rPr lang="tr-TR" sz="1800" dirty="0" err="1"/>
              <a:t>Climatisation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fr-FR" sz="1800" dirty="0"/>
              <a:t>Base supplémentaire en métal avec poches pour chariot élévateur</a:t>
            </a:r>
            <a:endParaRPr lang="en-US" sz="1600" dirty="0"/>
          </a:p>
          <a:p>
            <a:endParaRPr lang="en-US" sz="1600" dirty="0"/>
          </a:p>
          <a:p>
            <a:pPr lvl="1">
              <a:spcBef>
                <a:spcPct val="30000"/>
              </a:spcBef>
              <a:buClr>
                <a:srgbClr val="002960"/>
              </a:buClr>
            </a:pPr>
            <a:endParaRPr lang="tr-T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37DF5A-D1BF-5148-BA7B-08EDF8BAA86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1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6184" y="1455648"/>
            <a:ext cx="360361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US" dirty="0" err="1"/>
              <a:t>Comptoir</a:t>
            </a:r>
            <a:r>
              <a:rPr lang="en-US" dirty="0"/>
              <a:t> avec </a:t>
            </a:r>
            <a:r>
              <a:rPr lang="en-US" dirty="0" err="1"/>
              <a:t>tiroir</a:t>
            </a:r>
            <a:r>
              <a:rPr lang="en-US" dirty="0"/>
              <a:t> / étagères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AA06A5-7F5C-0B42-9021-55EC8ACEAA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801" y="668215"/>
            <a:ext cx="8342199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52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110A62-8E54-0546-8215-6CADB11622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206" y="-1"/>
            <a:ext cx="5116794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33E9832-1102-8C4B-90E4-17BAD86AE3F6}"/>
              </a:ext>
            </a:extLst>
          </p:cNvPr>
          <p:cNvSpPr txBox="1">
            <a:spLocks/>
          </p:cNvSpPr>
          <p:nvPr/>
        </p:nvSpPr>
        <p:spPr>
          <a:xfrm>
            <a:off x="554129" y="1690688"/>
            <a:ext cx="182165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GB" dirty="0" err="1"/>
              <a:t>Rideaux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76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8831D7-7724-A64C-B03A-7E94D52698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673" y="1216571"/>
            <a:ext cx="7984327" cy="56798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EE72752-0D7C-A644-9845-36F3D8D4760D}"/>
              </a:ext>
            </a:extLst>
          </p:cNvPr>
          <p:cNvSpPr txBox="1">
            <a:spLocks/>
          </p:cNvSpPr>
          <p:nvPr/>
        </p:nvSpPr>
        <p:spPr>
          <a:xfrm>
            <a:off x="395843" y="1884119"/>
            <a:ext cx="3463980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fr-FR" dirty="0"/>
              <a:t>Soulevez le volet de sécurité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93FE22-4AE6-FA4A-BE64-69FE87B9F2C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5CE6A1-1CD3-1F42-AB9F-33A0B3CA5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08" y="1389624"/>
            <a:ext cx="7285892" cy="55067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056C8C-07DB-C34B-A3CF-757AD248E57B}"/>
              </a:ext>
            </a:extLst>
          </p:cNvPr>
          <p:cNvSpPr txBox="1">
            <a:spLocks/>
          </p:cNvSpPr>
          <p:nvPr/>
        </p:nvSpPr>
        <p:spPr>
          <a:xfrm>
            <a:off x="512832" y="1884119"/>
            <a:ext cx="288899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GB" dirty="0" err="1"/>
              <a:t>Volet</a:t>
            </a:r>
            <a:r>
              <a:rPr lang="en-GB" dirty="0"/>
              <a:t> </a:t>
            </a:r>
            <a:r>
              <a:rPr lang="en-GB" dirty="0" err="1"/>
              <a:t>roulant</a:t>
            </a:r>
            <a:r>
              <a:rPr lang="en-GB" dirty="0"/>
              <a:t> </a:t>
            </a:r>
            <a:r>
              <a:rPr lang="en-GB" dirty="0" err="1"/>
              <a:t>automatique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CF6729-FBCC-AF4D-9982-3B8D9F4B532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80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1A984-A588-484A-BFB5-89606EC19C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585" y="1386432"/>
            <a:ext cx="7465416" cy="5509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2B5107-25C0-D548-86D8-802A10AA56C1}"/>
              </a:ext>
            </a:extLst>
          </p:cNvPr>
          <p:cNvSpPr/>
          <p:nvPr/>
        </p:nvSpPr>
        <p:spPr>
          <a:xfrm>
            <a:off x="192339" y="1690688"/>
            <a:ext cx="3888385" cy="28623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Auvents extérieurs</a:t>
            </a:r>
          </a:p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au-dessus de la porte et des fenêtres /</a:t>
            </a:r>
          </a:p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Portes larges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9F7A2E-96DA-1B4D-BAF4-1327A9548F2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480CCE-C851-214F-A4C7-2018DAE07B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592" y="-1"/>
            <a:ext cx="812640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0AB758-8B1C-8B4C-AEBA-074716648F03}"/>
              </a:ext>
            </a:extLst>
          </p:cNvPr>
          <p:cNvSpPr/>
          <p:nvPr/>
        </p:nvSpPr>
        <p:spPr>
          <a:xfrm>
            <a:off x="192339" y="1690688"/>
            <a:ext cx="3888385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</a:t>
            </a:r>
            <a:r>
              <a:rPr lang="en-US" sz="3600" b="1" spc="50" dirty="0" err="1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publicité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spc="50" dirty="0" err="1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En-têtes</a:t>
            </a:r>
            <a:r>
              <a:rPr lang="en-US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/ </a:t>
            </a:r>
            <a:r>
              <a:rPr lang="en-US" sz="3600" b="1" spc="50" dirty="0" err="1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graphiques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07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5310" y="1259077"/>
            <a:ext cx="6224140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dirty="0"/>
              <a:t>POURQUOI LES KIOSQUES GRP</a:t>
            </a:r>
            <a:endParaRPr lang="en-GB" dirty="0"/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1558352" y="2055813"/>
            <a:ext cx="8617005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err="1"/>
              <a:t>Ils</a:t>
            </a:r>
            <a:r>
              <a:rPr lang="tr-TR" sz="1600" dirty="0"/>
              <a:t> </a:t>
            </a:r>
            <a:r>
              <a:rPr lang="tr-TR" sz="1600" dirty="0" err="1"/>
              <a:t>viennent</a:t>
            </a:r>
            <a:r>
              <a:rPr lang="tr-TR" sz="1600" dirty="0"/>
              <a:t> </a:t>
            </a:r>
            <a:r>
              <a:rPr lang="fr-FR" sz="1600" dirty="0"/>
              <a:t>dans</a:t>
            </a:r>
            <a:r>
              <a:rPr lang="tr-TR" sz="1600" dirty="0"/>
              <a:t> </a:t>
            </a:r>
            <a:r>
              <a:rPr lang="tr-TR" sz="1600" dirty="0" err="1"/>
              <a:t>une</a:t>
            </a:r>
            <a:r>
              <a:rPr lang="tr-TR" sz="1600" dirty="0"/>
              <a:t> </a:t>
            </a:r>
            <a:r>
              <a:rPr lang="tr-TR" sz="1600" dirty="0" err="1"/>
              <a:t>large</a:t>
            </a:r>
            <a:r>
              <a:rPr lang="tr-TR" sz="1600" dirty="0"/>
              <a:t> </a:t>
            </a:r>
            <a:r>
              <a:rPr lang="tr-TR" sz="1600" dirty="0" err="1"/>
              <a:t>gamme</a:t>
            </a:r>
            <a:r>
              <a:rPr lang="tr-TR" sz="1600" dirty="0"/>
              <a:t> de </a:t>
            </a:r>
            <a:r>
              <a:rPr lang="tr-TR" sz="1600" dirty="0" err="1"/>
              <a:t>dimensions</a:t>
            </a:r>
            <a:endParaRPr lang="en-US" sz="1600" dirty="0"/>
          </a:p>
          <a:p>
            <a:r>
              <a:rPr lang="tr-TR" sz="1600" dirty="0" err="1"/>
              <a:t>Ils</a:t>
            </a:r>
            <a:r>
              <a:rPr lang="tr-TR" sz="1600" dirty="0"/>
              <a:t> </a:t>
            </a:r>
            <a:r>
              <a:rPr lang="tr-TR" sz="1600" dirty="0" err="1"/>
              <a:t>sont</a:t>
            </a:r>
            <a:r>
              <a:rPr lang="tr-TR" sz="1600" dirty="0"/>
              <a:t> </a:t>
            </a:r>
            <a:r>
              <a:rPr lang="tr-TR" sz="1600" dirty="0" err="1"/>
              <a:t>modulaires</a:t>
            </a:r>
            <a:r>
              <a:rPr lang="tr-TR" sz="1600" dirty="0"/>
              <a:t> et </a:t>
            </a:r>
            <a:r>
              <a:rPr lang="tr-TR" sz="1600" dirty="0" err="1"/>
              <a:t>peuvent</a:t>
            </a:r>
            <a:r>
              <a:rPr lang="tr-TR" sz="1600" dirty="0"/>
              <a:t> </a:t>
            </a:r>
            <a:r>
              <a:rPr lang="tr-TR" sz="1600" dirty="0" err="1"/>
              <a:t>être</a:t>
            </a:r>
            <a:r>
              <a:rPr lang="tr-TR" sz="1600" dirty="0"/>
              <a:t> </a:t>
            </a:r>
            <a:r>
              <a:rPr lang="tr-TR" sz="1600" dirty="0" err="1"/>
              <a:t>conçus</a:t>
            </a:r>
            <a:r>
              <a:rPr lang="tr-TR" sz="1600" dirty="0"/>
              <a:t> </a:t>
            </a:r>
            <a:r>
              <a:rPr lang="tr-TR" sz="1600" dirty="0" err="1"/>
              <a:t>selon</a:t>
            </a:r>
            <a:r>
              <a:rPr lang="tr-TR" sz="1600" dirty="0"/>
              <a:t> </a:t>
            </a:r>
            <a:r>
              <a:rPr lang="tr-TR" sz="1600" dirty="0" err="1"/>
              <a:t>vos</a:t>
            </a:r>
            <a:r>
              <a:rPr lang="tr-TR" sz="1600" dirty="0"/>
              <a:t> </a:t>
            </a:r>
            <a:r>
              <a:rPr lang="tr-TR" sz="1600" dirty="0" err="1"/>
              <a:t>besoins</a:t>
            </a:r>
            <a:r>
              <a:rPr lang="tr-TR" sz="1600" dirty="0"/>
              <a:t>.</a:t>
            </a:r>
            <a:endParaRPr lang="en-US" sz="1600" dirty="0"/>
          </a:p>
          <a:p>
            <a:r>
              <a:rPr lang="fr-FR" sz="1600" dirty="0"/>
              <a:t>Ils sont isolés en polyuréthane avec une excellente isolation thermique et phonique</a:t>
            </a:r>
            <a:endParaRPr lang="tr-TR" sz="1600" dirty="0"/>
          </a:p>
          <a:p>
            <a:r>
              <a:rPr lang="fr-FR" sz="1600" dirty="0"/>
              <a:t>Ils ont une finition de surface lisse et brillante qui les rend faciles à nettoyer et résistants à la poussière</a:t>
            </a:r>
            <a:endParaRPr lang="tr-TR" sz="1600" dirty="0"/>
          </a:p>
          <a:p>
            <a:r>
              <a:rPr lang="fr-FR" sz="1600" dirty="0"/>
              <a:t>Ils peuvent être facilement marqués pour refléter votre image d'entreprise</a:t>
            </a:r>
            <a:endParaRPr lang="tr-TR" sz="1600" dirty="0"/>
          </a:p>
          <a:p>
            <a:r>
              <a:rPr lang="fr-FR" sz="1600" dirty="0"/>
              <a:t>Facile à assembler avec tous les matériaux inclus tels que portes, fenêtres, réseau électrique et revêtement de sol</a:t>
            </a:r>
            <a:endParaRPr lang="tr-TR" sz="1600" dirty="0"/>
          </a:p>
          <a:p>
            <a:r>
              <a:rPr lang="fr-FR" sz="1600" dirty="0"/>
              <a:t>De nombreuses améliorations peuvent être installées dans nos kiosques pour répondre à vos besoins spécifiques</a:t>
            </a:r>
            <a:endParaRPr lang="tr-TR" sz="1600" dirty="0"/>
          </a:p>
          <a:p>
            <a:r>
              <a:rPr lang="fr-FR" sz="1600" dirty="0"/>
              <a:t>Ils peuvent être assemblés rapidement</a:t>
            </a:r>
            <a:endParaRPr lang="tr-TR" sz="1600" dirty="0"/>
          </a:p>
          <a:p>
            <a:r>
              <a:rPr lang="fr-FR" sz="1600" dirty="0"/>
              <a:t>Ils sont mobiles et peuvent être transportés vers différents endroits</a:t>
            </a:r>
            <a:endParaRPr lang="tr-TR" sz="1600" dirty="0"/>
          </a:p>
          <a:p>
            <a:r>
              <a:rPr lang="fr-FR" sz="1600" dirty="0"/>
              <a:t>Ils ont un </a:t>
            </a:r>
            <a:r>
              <a:rPr lang="tr-TR" sz="1600" dirty="0" err="1"/>
              <a:t>aspect</a:t>
            </a:r>
            <a:r>
              <a:rPr lang="fr-FR" sz="1600" dirty="0"/>
              <a:t> moderne et un design esthétique qui peuvent s'intégrer parfaitement dans n'importe quelle zone urbaine</a:t>
            </a:r>
            <a:endParaRPr lang="tr-T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FA0F14-B0F0-5C4B-8EBE-95884A91003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2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C01C97-B764-C440-B67A-E20FB85A33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477" y="1172955"/>
            <a:ext cx="7936523" cy="5710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2EFBD6-7D61-8749-AC7B-7B902ADB687F}"/>
              </a:ext>
            </a:extLst>
          </p:cNvPr>
          <p:cNvSpPr/>
          <p:nvPr/>
        </p:nvSpPr>
        <p:spPr>
          <a:xfrm>
            <a:off x="82753" y="1901704"/>
            <a:ext cx="3888385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Vitre fixe large / porte coulissante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5D524C-88C1-4642-BA69-E8632DAF8CB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3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2EFBD6-7D61-8749-AC7B-7B902ADB687F}"/>
              </a:ext>
            </a:extLst>
          </p:cNvPr>
          <p:cNvSpPr/>
          <p:nvPr/>
        </p:nvSpPr>
        <p:spPr>
          <a:xfrm>
            <a:off x="452030" y="1693874"/>
            <a:ext cx="3888385" cy="23083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Châssis supplémentaire</a:t>
            </a:r>
          </a:p>
          <a:p>
            <a:pPr algn="ctr"/>
            <a:r>
              <a:rPr lang="fr-FR" sz="3600" b="1" spc="50" dirty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Avec poches pour chariot élévateur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B858C2-1673-9E49-A1A3-D5839FD1258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178" y="237748"/>
            <a:ext cx="1420495" cy="105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7CA38A-40BA-0D47-A79C-7934F397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585" y="-1"/>
            <a:ext cx="6459415" cy="68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2EFBD6-7D61-8749-AC7B-7B902ADB687F}"/>
              </a:ext>
            </a:extLst>
          </p:cNvPr>
          <p:cNvSpPr/>
          <p:nvPr/>
        </p:nvSpPr>
        <p:spPr>
          <a:xfrm>
            <a:off x="241014" y="2055814"/>
            <a:ext cx="388838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b="1" spc="50" dirty="0" err="1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Climatisation</a:t>
            </a:r>
            <a:endParaRPr lang="en-US" sz="3600" b="1" spc="50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B858C2-1673-9E49-A1A3-D5839FD1258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BAC639-E5F5-5640-887F-7A9C6EADF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15" y="1600127"/>
            <a:ext cx="8539543" cy="56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34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0411" y="1261925"/>
            <a:ext cx="4547084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fr-FR" dirty="0"/>
              <a:t>Les kiosques GRP sont choisis par les plus grandes marques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11" y="3016251"/>
            <a:ext cx="5106258" cy="3829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979" y="-1"/>
            <a:ext cx="5608021" cy="380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5678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2BBD25-09D6-9C49-AF68-512F19F1D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0" y="0"/>
            <a:ext cx="4445000" cy="373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770664-A4D2-BA4A-B84E-127BE3A2A6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174" y="3733798"/>
            <a:ext cx="4208826" cy="314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4C1BE7-0896-AA48-87CC-4945E5711C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6" y="-3"/>
            <a:ext cx="4599354" cy="3789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295E66-9BC9-0A48-9C91-5D84D96B79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92" y="3733799"/>
            <a:ext cx="3322994" cy="317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701877-5126-2749-82F8-286D7EDC00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1190"/>
            <a:ext cx="4685892" cy="353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D034D3-793A-5243-8768-624C185914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73" y="-9601"/>
            <a:ext cx="3203819" cy="36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94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8F8A84-DAF4-1948-A694-F645C2C8E4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611" y="0"/>
            <a:ext cx="3823389" cy="3589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390F4D-B66B-BF41-A192-DE388CAC0A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746" y="3339067"/>
            <a:ext cx="3791298" cy="3537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2C58EC-542C-9B4C-AECD-6220C28A65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969" y="3727007"/>
            <a:ext cx="4613031" cy="3149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6FB1D8-0376-4843-85EB-7B50243A7F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81" y="14043"/>
            <a:ext cx="4683019" cy="3187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EB8A97-EE3E-7343-B130-4B2AE23652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9" y="14043"/>
            <a:ext cx="3044880" cy="3201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8E9F77-DC03-5B43-A5FA-C23ABC7913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0" y="3372849"/>
            <a:ext cx="3477141" cy="35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9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6403"/>
          </a:xfrm>
        </p:spPr>
      </p:pic>
      <p:sp>
        <p:nvSpPr>
          <p:cNvPr id="6" name="AutoShape 2" descr="sticker final.jpg">
            <a:extLst>
              <a:ext uri="{FF2B5EF4-FFF2-40B4-BE49-F238E27FC236}">
                <a16:creationId xmlns:a16="http://schemas.microsoft.com/office/drawing/2014/main" xmlns="" id="{A49E3AA5-E0C9-7145-91E3-44F75657B4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1036EC-C763-784D-902E-8505AAB4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357" y="5771877"/>
            <a:ext cx="3500823" cy="513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296CA6-43FB-CA4A-9B0C-64FEC4AA49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207" y="706791"/>
            <a:ext cx="3754713" cy="51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64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8313" y="1367522"/>
            <a:ext cx="10623166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fr-FR" dirty="0"/>
              <a:t>Faites passer votre service client au niveau supérieur</a:t>
            </a:r>
            <a:endParaRPr lang="en-GB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4834F2E6-E73E-BF4B-9983-FA8D2F0F3ADC}"/>
              </a:ext>
            </a:extLst>
          </p:cNvPr>
          <p:cNvSpPr txBox="1">
            <a:spLocks/>
          </p:cNvSpPr>
          <p:nvPr/>
        </p:nvSpPr>
        <p:spPr>
          <a:xfrm>
            <a:off x="1646275" y="2273220"/>
            <a:ext cx="8617005" cy="44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600" dirty="0"/>
              <a:t>Rejoignez des milliers d'entreprises qui utilisent nos kiosques GRP pour fournir une large gamme de services à leurs clients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fr-FR" sz="1600" dirty="0"/>
              <a:t>Laissez nos kiosques de GRP parle</a:t>
            </a:r>
            <a:r>
              <a:rPr lang="tr-TR" sz="1600" dirty="0"/>
              <a:t>r</a:t>
            </a:r>
            <a:r>
              <a:rPr lang="fr-FR" sz="1600" dirty="0"/>
              <a:t> pour votre marque en le plaçant autour de chaque coin, dans un centre commercial, des événements spéciaux, et dans la plupart des zones bondées de la ville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fr-FR" sz="1600" dirty="0"/>
              <a:t>Créez votre illustration de marque unique et reflétez-la sur le design moderne de nos kiosques GRP et laissez-la se démarquer et attirer plus d'attention et </a:t>
            </a:r>
            <a:r>
              <a:rPr lang="tr-TR" sz="1600" dirty="0" err="1"/>
              <a:t>une</a:t>
            </a:r>
            <a:r>
              <a:rPr lang="fr-FR" sz="1600" dirty="0"/>
              <a:t> notoriété de la marque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fr-FR" sz="1600" dirty="0"/>
              <a:t>Placez nos kiosques GRP là où vos clients ont besoin de vous, et laissez votre marque sur nos kiosques GRP exprimer à quel point vous </a:t>
            </a:r>
            <a:r>
              <a:rPr lang="tr-TR" sz="1600" dirty="0" err="1"/>
              <a:t>donnez</a:t>
            </a:r>
            <a:r>
              <a:rPr lang="tr-TR" sz="1600" dirty="0"/>
              <a:t> de la </a:t>
            </a:r>
            <a:r>
              <a:rPr lang="tr-TR" sz="1600" dirty="0" err="1"/>
              <a:t>valeur</a:t>
            </a:r>
            <a:r>
              <a:rPr lang="tr-TR" sz="1600" dirty="0"/>
              <a:t> </a:t>
            </a:r>
            <a:r>
              <a:rPr lang="tr-TR" sz="1600" dirty="0" err="1"/>
              <a:t>pour</a:t>
            </a:r>
            <a:r>
              <a:rPr lang="tr-TR" sz="1600" dirty="0"/>
              <a:t> </a:t>
            </a:r>
            <a:r>
              <a:rPr lang="tr-TR" sz="1600" dirty="0" err="1"/>
              <a:t>eux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fr-FR" sz="1600" dirty="0"/>
              <a:t>Il n'y a pas de moyen plus économique d'atteindre votre objectif qu'en utilisant nos kiosques modulaires GRP</a:t>
            </a:r>
            <a:endParaRPr lang="en-US" sz="1600" dirty="0"/>
          </a:p>
          <a:p>
            <a:pPr lvl="1">
              <a:spcBef>
                <a:spcPct val="30000"/>
              </a:spcBef>
              <a:buClr>
                <a:srgbClr val="002960"/>
              </a:buClr>
            </a:pPr>
            <a:endParaRPr lang="tr-T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D8E923-9945-7B4A-A105-74DFA861FC6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BC009-F9EA-304A-8403-DF38E71EA7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91" y="2885977"/>
            <a:ext cx="4635500" cy="3937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0D9243-396E-B943-8BD0-543F692B96B3}"/>
              </a:ext>
            </a:extLst>
          </p:cNvPr>
          <p:cNvSpPr txBox="1">
            <a:spLocks/>
          </p:cNvSpPr>
          <p:nvPr/>
        </p:nvSpPr>
        <p:spPr>
          <a:xfrm>
            <a:off x="17095" y="1265805"/>
            <a:ext cx="694068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3600" b="1" cap="none" spc="5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fr-FR" sz="3200" dirty="0"/>
              <a:t>Gamme étendue pour tous les besoins</a:t>
            </a:r>
            <a:endParaRPr lang="en-GB" sz="3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F5B743D-392A-CC4D-8BDC-A3F9AC394F74}"/>
              </a:ext>
            </a:extLst>
          </p:cNvPr>
          <p:cNvSpPr txBox="1">
            <a:spLocks/>
          </p:cNvSpPr>
          <p:nvPr/>
        </p:nvSpPr>
        <p:spPr>
          <a:xfrm>
            <a:off x="1060040" y="2000787"/>
            <a:ext cx="4438002" cy="10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Nos kiosques modulaires </a:t>
            </a:r>
            <a:r>
              <a:rPr lang="tr-TR" sz="1600" dirty="0"/>
              <a:t>GRP </a:t>
            </a:r>
            <a:r>
              <a:rPr lang="fr-FR" sz="1600" dirty="0"/>
              <a:t>sont disponibles avec une large gamme de dimensions comme suit:</a:t>
            </a:r>
            <a:endParaRPr lang="en-US" sz="1600" dirty="0"/>
          </a:p>
          <a:p>
            <a:endParaRPr lang="en-US" sz="1600" dirty="0"/>
          </a:p>
          <a:p>
            <a:pPr lvl="1">
              <a:spcBef>
                <a:spcPct val="30000"/>
              </a:spcBef>
              <a:buClr>
                <a:srgbClr val="002960"/>
              </a:buClr>
            </a:pPr>
            <a:endParaRPr lang="tr-T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552043-BE9F-774C-9FA2-EBEA833D4C6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00D57E-8FF2-7749-8AA9-188F34569A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1" y="-2587"/>
            <a:ext cx="5369169" cy="6870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B1B2C3-BA20-9547-9FD0-74AF764461F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518E32-4D8F-4845-B764-ADFEE46455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81" y="2312345"/>
            <a:ext cx="4660900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C3C623-DCA8-C649-9452-C19FAFC948C6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26C476-2C45-0744-8405-F989844BF4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762" y="0"/>
            <a:ext cx="61602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64AA05-6816-EA45-A20C-DEDAC4C0677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A5B7B0-AFC4-8046-8E8E-B9CCDE21E8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70" y="2305995"/>
            <a:ext cx="4673600" cy="397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BED147-1F38-994C-982F-95393F0F431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479" y="130441"/>
            <a:ext cx="1420495" cy="105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69DBA7-8B1B-5E4B-B1A2-5CAA451136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656" y="-1"/>
            <a:ext cx="6299318" cy="657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DA68D8-1FD2-654D-A9B3-882F5D27645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1BA395-48B9-4C4C-8699-C52D5CD8A5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96" y="2299645"/>
            <a:ext cx="4660900" cy="398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C6782C-0A92-0540-B702-13E0B5E0C3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861" y="-1"/>
            <a:ext cx="6176654" cy="6287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5C3958-78C4-1C47-B378-74AAB2646AB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29DEF-EB47-2749-B10F-00786685D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65" y="2285702"/>
            <a:ext cx="4711700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1B3503-C21B-6D4D-BF75-A53394CF29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793" y="0"/>
            <a:ext cx="6437207" cy="6418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11C99B-B4D1-A440-81AC-E72532A1DD6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640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FD2EC9-3199-CA45-AB8E-8F8EBCA832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02877"/>
            <a:ext cx="4673600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EF2F33-4360-A74C-84F0-0D517E5768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741" y="-1"/>
            <a:ext cx="6511259" cy="5468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7ADD57-12E5-C640-907E-4596948F179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764" y="57359"/>
            <a:ext cx="1420495" cy="10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8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448</Words>
  <Application>Microsoft Office PowerPoint</Application>
  <PresentationFormat>Widescreen</PresentationFormat>
  <Paragraphs>43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 Fattouh</dc:creator>
  <cp:lastModifiedBy>Microsoft account</cp:lastModifiedBy>
  <cp:revision>99</cp:revision>
  <cp:lastPrinted>2021-02-08T11:25:22Z</cp:lastPrinted>
  <dcterms:created xsi:type="dcterms:W3CDTF">2017-02-16T12:41:40Z</dcterms:created>
  <dcterms:modified xsi:type="dcterms:W3CDTF">2021-03-12T11:17:31Z</dcterms:modified>
</cp:coreProperties>
</file>