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F44AB-672D-4CCA-9CD2-5DFA84520A47}" v="24" dt="2025-12-30T07:23:37.1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ARTO" userId="f1a33e51-1449-4869-bf17-a8cc891644d4" providerId="ADAL" clId="{69AA1486-1F19-4FCD-8EAD-316E9B34EB26}"/>
    <pc:docChg chg="undo custSel modSld">
      <pc:chgData name="WINARTO" userId="f1a33e51-1449-4869-bf17-a8cc891644d4" providerId="ADAL" clId="{69AA1486-1F19-4FCD-8EAD-316E9B34EB26}" dt="2025-12-30T07:23:37.179" v="783"/>
      <pc:docMkLst>
        <pc:docMk/>
      </pc:docMkLst>
      <pc:sldChg chg="addSp delSp modSp mod">
        <pc:chgData name="WINARTO" userId="f1a33e51-1449-4869-bf17-a8cc891644d4" providerId="ADAL" clId="{69AA1486-1F19-4FCD-8EAD-316E9B34EB26}" dt="2025-12-30T02:58:53.374" v="45" actId="1038"/>
        <pc:sldMkLst>
          <pc:docMk/>
          <pc:sldMk cId="0" sldId="259"/>
        </pc:sldMkLst>
        <pc:grpChg chg="mod">
          <ac:chgData name="WINARTO" userId="f1a33e51-1449-4869-bf17-a8cc891644d4" providerId="ADAL" clId="{69AA1486-1F19-4FCD-8EAD-316E9B34EB26}" dt="2025-12-30T02:57:09.511" v="21" actId="1076"/>
          <ac:grpSpMkLst>
            <pc:docMk/>
            <pc:sldMk cId="0" sldId="259"/>
            <ac:grpSpMk id="4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2:57:25.876" v="30" actId="20577"/>
          <ac:graphicFrameMkLst>
            <pc:docMk/>
            <pc:sldMk cId="0" sldId="259"/>
            <ac:graphicFrameMk id="9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2:56:58.534" v="19" actId="478"/>
          <ac:picMkLst>
            <pc:docMk/>
            <pc:sldMk cId="0" sldId="259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2:58:53.374" v="45" actId="1038"/>
          <ac:picMkLst>
            <pc:docMk/>
            <pc:sldMk cId="0" sldId="259"/>
            <ac:picMk id="14" creationId="{D09D9104-DE03-A5E3-42A6-353BC9D93BEC}"/>
          </ac:picMkLst>
        </pc:picChg>
      </pc:sldChg>
      <pc:sldChg chg="delSp mod">
        <pc:chgData name="WINARTO" userId="f1a33e51-1449-4869-bf17-a8cc891644d4" providerId="ADAL" clId="{69AA1486-1F19-4FCD-8EAD-316E9B34EB26}" dt="2025-12-30T02:53:59.859" v="17" actId="478"/>
        <pc:sldMkLst>
          <pc:docMk/>
          <pc:sldMk cId="0" sldId="264"/>
        </pc:sldMkLst>
        <pc:grpChg chg="del">
          <ac:chgData name="WINARTO" userId="f1a33e51-1449-4869-bf17-a8cc891644d4" providerId="ADAL" clId="{69AA1486-1F19-4FCD-8EAD-316E9B34EB26}" dt="2025-12-30T02:53:59.859" v="17" actId="478"/>
          <ac:grpSpMkLst>
            <pc:docMk/>
            <pc:sldMk cId="0" sldId="264"/>
            <ac:grpSpMk id="10" creationId="{00000000-0000-0000-0000-000000000000}"/>
          </ac:grpSpMkLst>
        </pc:grpChg>
      </pc:sldChg>
      <pc:sldChg chg="addSp delSp modSp mod">
        <pc:chgData name="WINARTO" userId="f1a33e51-1449-4869-bf17-a8cc891644d4" providerId="ADAL" clId="{69AA1486-1F19-4FCD-8EAD-316E9B34EB26}" dt="2025-12-30T03:03:36.020" v="86" actId="1076"/>
        <pc:sldMkLst>
          <pc:docMk/>
          <pc:sldMk cId="0" sldId="265"/>
        </pc:sldMkLst>
        <pc:grpChg chg="del">
          <ac:chgData name="WINARTO" userId="f1a33e51-1449-4869-bf17-a8cc891644d4" providerId="ADAL" clId="{69AA1486-1F19-4FCD-8EAD-316E9B34EB26}" dt="2025-12-30T02:53:35.447" v="6" actId="478"/>
          <ac:grpSpMkLst>
            <pc:docMk/>
            <pc:sldMk cId="0" sldId="265"/>
            <ac:grpSpMk id="8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02:51.059" v="63" actId="20577"/>
          <ac:graphicFrameMkLst>
            <pc:docMk/>
            <pc:sldMk cId="0" sldId="265"/>
            <ac:graphicFrameMk id="17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2:53:33.949" v="5" actId="478"/>
          <ac:picMkLst>
            <pc:docMk/>
            <pc:sldMk cId="0" sldId="265"/>
            <ac:picMk id="14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2:59:52.389" v="60" actId="1038"/>
          <ac:picMkLst>
            <pc:docMk/>
            <pc:sldMk cId="0" sldId="265"/>
            <ac:picMk id="19" creationId="{A8FC95C4-F655-FA2E-53B7-0F0F62C667A0}"/>
          </ac:picMkLst>
        </pc:picChg>
        <pc:picChg chg="add mod">
          <ac:chgData name="WINARTO" userId="f1a33e51-1449-4869-bf17-a8cc891644d4" providerId="ADAL" clId="{69AA1486-1F19-4FCD-8EAD-316E9B34EB26}" dt="2025-12-30T03:03:36.020" v="86" actId="1076"/>
          <ac:picMkLst>
            <pc:docMk/>
            <pc:sldMk cId="0" sldId="265"/>
            <ac:picMk id="21" creationId="{7AFE3118-EDFC-1282-6DAD-06EB44F339BD}"/>
          </ac:picMkLst>
        </pc:picChg>
      </pc:sldChg>
      <pc:sldChg chg="addSp delSp modSp mod">
        <pc:chgData name="WINARTO" userId="f1a33e51-1449-4869-bf17-a8cc891644d4" providerId="ADAL" clId="{69AA1486-1F19-4FCD-8EAD-316E9B34EB26}" dt="2025-12-30T03:06:29.028" v="167" actId="20577"/>
        <pc:sldMkLst>
          <pc:docMk/>
          <pc:sldMk cId="0" sldId="266"/>
        </pc:sldMkLst>
        <pc:grpChg chg="del">
          <ac:chgData name="WINARTO" userId="f1a33e51-1449-4869-bf17-a8cc891644d4" providerId="ADAL" clId="{69AA1486-1F19-4FCD-8EAD-316E9B34EB26}" dt="2025-12-30T03:03:55.701" v="89" actId="478"/>
          <ac:grpSpMkLst>
            <pc:docMk/>
            <pc:sldMk cId="0" sldId="266"/>
            <ac:grpSpMk id="7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06:29.028" v="167" actId="20577"/>
          <ac:graphicFrameMkLst>
            <pc:docMk/>
            <pc:sldMk cId="0" sldId="266"/>
            <ac:graphicFrameMk id="11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03:50.490" v="87" actId="478"/>
          <ac:picMkLst>
            <pc:docMk/>
            <pc:sldMk cId="0" sldId="266"/>
            <ac:picMk id="12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3:04:56.124" v="107" actId="1038"/>
          <ac:picMkLst>
            <pc:docMk/>
            <pc:sldMk cId="0" sldId="266"/>
            <ac:picMk id="14" creationId="{FEB59D19-F308-DB25-D89A-668BCF9F487E}"/>
          </ac:picMkLst>
        </pc:picChg>
        <pc:picChg chg="add mod">
          <ac:chgData name="WINARTO" userId="f1a33e51-1449-4869-bf17-a8cc891644d4" providerId="ADAL" clId="{69AA1486-1F19-4FCD-8EAD-316E9B34EB26}" dt="2025-12-30T03:06:24.086" v="166" actId="1037"/>
          <ac:picMkLst>
            <pc:docMk/>
            <pc:sldMk cId="0" sldId="266"/>
            <ac:picMk id="16" creationId="{59132EAB-64D0-3AC5-9E98-FD4565EDFBA2}"/>
          </ac:picMkLst>
        </pc:picChg>
      </pc:sldChg>
      <pc:sldChg chg="addSp delSp modSp mod">
        <pc:chgData name="WINARTO" userId="f1a33e51-1449-4869-bf17-a8cc891644d4" providerId="ADAL" clId="{69AA1486-1F19-4FCD-8EAD-316E9B34EB26}" dt="2025-12-30T03:11:31.182" v="278" actId="1076"/>
        <pc:sldMkLst>
          <pc:docMk/>
          <pc:sldMk cId="0" sldId="267"/>
        </pc:sldMkLst>
        <pc:grpChg chg="del">
          <ac:chgData name="WINARTO" userId="f1a33e51-1449-4869-bf17-a8cc891644d4" providerId="ADAL" clId="{69AA1486-1F19-4FCD-8EAD-316E9B34EB26}" dt="2025-12-30T03:06:57.733" v="170" actId="478"/>
          <ac:grpSpMkLst>
            <pc:docMk/>
            <pc:sldMk cId="0" sldId="267"/>
            <ac:grpSpMk id="7" creationId="{00000000-0000-0000-0000-000000000000}"/>
          </ac:grpSpMkLst>
        </pc:grpChg>
        <pc:grpChg chg="mod">
          <ac:chgData name="WINARTO" userId="f1a33e51-1449-4869-bf17-a8cc891644d4" providerId="ADAL" clId="{69AA1486-1F19-4FCD-8EAD-316E9B34EB26}" dt="2025-12-30T03:09:26.987" v="212" actId="14100"/>
          <ac:grpSpMkLst>
            <pc:docMk/>
            <pc:sldMk cId="0" sldId="267"/>
            <ac:grpSpMk id="11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09:34.659" v="218" actId="1037"/>
          <ac:graphicFrameMkLst>
            <pc:docMk/>
            <pc:sldMk cId="0" sldId="267"/>
            <ac:graphicFrameMk id="16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06:56.246" v="169" actId="478"/>
          <ac:picMkLst>
            <pc:docMk/>
            <pc:sldMk cId="0" sldId="267"/>
            <ac:picMk id="13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3:09:43.217" v="224" actId="1035"/>
          <ac:picMkLst>
            <pc:docMk/>
            <pc:sldMk cId="0" sldId="267"/>
            <ac:picMk id="18" creationId="{6C3C974A-1BF6-5C55-F476-1023E481275C}"/>
          </ac:picMkLst>
        </pc:picChg>
        <pc:picChg chg="add mod">
          <ac:chgData name="WINARTO" userId="f1a33e51-1449-4869-bf17-a8cc891644d4" providerId="ADAL" clId="{69AA1486-1F19-4FCD-8EAD-316E9B34EB26}" dt="2025-12-30T03:11:31.182" v="278" actId="1076"/>
          <ac:picMkLst>
            <pc:docMk/>
            <pc:sldMk cId="0" sldId="267"/>
            <ac:picMk id="20" creationId="{4BB1A4EE-8B12-14B2-93B7-A3AD58E813A3}"/>
          </ac:picMkLst>
        </pc:picChg>
      </pc:sldChg>
      <pc:sldChg chg="addSp delSp modSp mod">
        <pc:chgData name="WINARTO" userId="f1a33e51-1449-4869-bf17-a8cc891644d4" providerId="ADAL" clId="{69AA1486-1F19-4FCD-8EAD-316E9B34EB26}" dt="2025-12-30T03:14:46.534" v="335" actId="1076"/>
        <pc:sldMkLst>
          <pc:docMk/>
          <pc:sldMk cId="0" sldId="268"/>
        </pc:sldMkLst>
        <pc:grpChg chg="mod">
          <ac:chgData name="WINARTO" userId="f1a33e51-1449-4869-bf17-a8cc891644d4" providerId="ADAL" clId="{69AA1486-1F19-4FCD-8EAD-316E9B34EB26}" dt="2025-12-30T03:13:54.588" v="312" actId="14100"/>
          <ac:grpSpMkLst>
            <pc:docMk/>
            <pc:sldMk cId="0" sldId="268"/>
            <ac:grpSpMk id="7" creationId="{00000000-0000-0000-0000-000000000000}"/>
          </ac:grpSpMkLst>
        </pc:grpChg>
        <pc:grpChg chg="del">
          <ac:chgData name="WINARTO" userId="f1a33e51-1449-4869-bf17-a8cc891644d4" providerId="ADAL" clId="{69AA1486-1F19-4FCD-8EAD-316E9B34EB26}" dt="2025-12-30T03:12:37.108" v="281" actId="478"/>
          <ac:grpSpMkLst>
            <pc:docMk/>
            <pc:sldMk cId="0" sldId="268"/>
            <ac:grpSpMk id="12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13:59.829" v="313" actId="1076"/>
          <ac:graphicFrameMkLst>
            <pc:docMk/>
            <pc:sldMk cId="0" sldId="268"/>
            <ac:graphicFrameMk id="16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12:36.002" v="280" actId="478"/>
          <ac:picMkLst>
            <pc:docMk/>
            <pc:sldMk cId="0" sldId="268"/>
            <ac:picMk id="9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3:14:04.683" v="315" actId="1076"/>
          <ac:picMkLst>
            <pc:docMk/>
            <pc:sldMk cId="0" sldId="268"/>
            <ac:picMk id="18" creationId="{5A44C762-F9CC-9905-C732-9C7DC8FBF260}"/>
          </ac:picMkLst>
        </pc:picChg>
        <pc:picChg chg="add mod">
          <ac:chgData name="WINARTO" userId="f1a33e51-1449-4869-bf17-a8cc891644d4" providerId="ADAL" clId="{69AA1486-1F19-4FCD-8EAD-316E9B34EB26}" dt="2025-12-30T03:14:46.534" v="335" actId="1076"/>
          <ac:picMkLst>
            <pc:docMk/>
            <pc:sldMk cId="0" sldId="268"/>
            <ac:picMk id="20" creationId="{B374EB03-725C-331E-6A97-563261E31708}"/>
          </ac:picMkLst>
        </pc:picChg>
      </pc:sldChg>
      <pc:sldChg chg="addSp delSp modSp mod">
        <pc:chgData name="WINARTO" userId="f1a33e51-1449-4869-bf17-a8cc891644d4" providerId="ADAL" clId="{69AA1486-1F19-4FCD-8EAD-316E9B34EB26}" dt="2025-12-30T03:57:00.003" v="436" actId="14100"/>
        <pc:sldMkLst>
          <pc:docMk/>
          <pc:sldMk cId="0" sldId="269"/>
        </pc:sldMkLst>
        <pc:grpChg chg="mod">
          <ac:chgData name="WINARTO" userId="f1a33e51-1449-4869-bf17-a8cc891644d4" providerId="ADAL" clId="{69AA1486-1F19-4FCD-8EAD-316E9B34EB26}" dt="2025-12-30T03:15:13.516" v="339" actId="14100"/>
          <ac:grpSpMkLst>
            <pc:docMk/>
            <pc:sldMk cId="0" sldId="269"/>
            <ac:grpSpMk id="4" creationId="{00000000-0000-0000-0000-000000000000}"/>
          </ac:grpSpMkLst>
        </pc:grpChg>
        <pc:grpChg chg="del">
          <ac:chgData name="WINARTO" userId="f1a33e51-1449-4869-bf17-a8cc891644d4" providerId="ADAL" clId="{69AA1486-1F19-4FCD-8EAD-316E9B34EB26}" dt="2025-12-30T03:15:10.966" v="338" actId="478"/>
          <ac:grpSpMkLst>
            <pc:docMk/>
            <pc:sldMk cId="0" sldId="269"/>
            <ac:grpSpMk id="9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16:12.304" v="356" actId="404"/>
          <ac:graphicFrameMkLst>
            <pc:docMk/>
            <pc:sldMk cId="0" sldId="269"/>
            <ac:graphicFrameMk id="13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15:09.994" v="337" actId="478"/>
          <ac:picMkLst>
            <pc:docMk/>
            <pc:sldMk cId="0" sldId="269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3:17:59.553" v="419" actId="1038"/>
          <ac:picMkLst>
            <pc:docMk/>
            <pc:sldMk cId="0" sldId="269"/>
            <ac:picMk id="17" creationId="{DE48158A-57AF-B1F0-82DB-7B0528F810FB}"/>
          </ac:picMkLst>
        </pc:picChg>
        <pc:picChg chg="add mod">
          <ac:chgData name="WINARTO" userId="f1a33e51-1449-4869-bf17-a8cc891644d4" providerId="ADAL" clId="{69AA1486-1F19-4FCD-8EAD-316E9B34EB26}" dt="2025-12-30T03:57:00.003" v="436" actId="14100"/>
          <ac:picMkLst>
            <pc:docMk/>
            <pc:sldMk cId="0" sldId="269"/>
            <ac:picMk id="19" creationId="{4631D87D-5C09-551A-67EA-EA941C59F4FF}"/>
          </ac:picMkLst>
        </pc:picChg>
      </pc:sldChg>
      <pc:sldChg chg="addSp delSp modSp mod">
        <pc:chgData name="WINARTO" userId="f1a33e51-1449-4869-bf17-a8cc891644d4" providerId="ADAL" clId="{69AA1486-1F19-4FCD-8EAD-316E9B34EB26}" dt="2025-12-30T03:59:23.637" v="516" actId="1076"/>
        <pc:sldMkLst>
          <pc:docMk/>
          <pc:sldMk cId="0" sldId="270"/>
        </pc:sldMkLst>
        <pc:grpChg chg="del">
          <ac:chgData name="WINARTO" userId="f1a33e51-1449-4869-bf17-a8cc891644d4" providerId="ADAL" clId="{69AA1486-1F19-4FCD-8EAD-316E9B34EB26}" dt="2025-12-30T03:57:22.056" v="439" actId="478"/>
          <ac:grpSpMkLst>
            <pc:docMk/>
            <pc:sldMk cId="0" sldId="270"/>
            <ac:grpSpMk id="9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3:57:37.842" v="449" actId="20577"/>
          <ac:graphicFrameMkLst>
            <pc:docMk/>
            <pc:sldMk cId="0" sldId="270"/>
            <ac:graphicFrameMk id="13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57:20.947" v="438" actId="478"/>
          <ac:picMkLst>
            <pc:docMk/>
            <pc:sldMk cId="0" sldId="270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3:58:17.644" v="461" actId="14100"/>
          <ac:picMkLst>
            <pc:docMk/>
            <pc:sldMk cId="0" sldId="270"/>
            <ac:picMk id="17" creationId="{6E761EC1-82CA-3A07-15D6-433AF8814A5A}"/>
          </ac:picMkLst>
        </pc:picChg>
        <pc:picChg chg="add mod">
          <ac:chgData name="WINARTO" userId="f1a33e51-1449-4869-bf17-a8cc891644d4" providerId="ADAL" clId="{69AA1486-1F19-4FCD-8EAD-316E9B34EB26}" dt="2025-12-30T03:59:23.637" v="516" actId="1076"/>
          <ac:picMkLst>
            <pc:docMk/>
            <pc:sldMk cId="0" sldId="270"/>
            <ac:picMk id="19" creationId="{14FCC9EC-A94D-2DD4-C64C-87A3B60D46F0}"/>
          </ac:picMkLst>
        </pc:picChg>
      </pc:sldChg>
      <pc:sldChg chg="addSp delSp modSp mod">
        <pc:chgData name="WINARTO" userId="f1a33e51-1449-4869-bf17-a8cc891644d4" providerId="ADAL" clId="{69AA1486-1F19-4FCD-8EAD-316E9B34EB26}" dt="2025-12-30T04:04:50.621" v="563" actId="1076"/>
        <pc:sldMkLst>
          <pc:docMk/>
          <pc:sldMk cId="0" sldId="271"/>
        </pc:sldMkLst>
        <pc:grpChg chg="del">
          <ac:chgData name="WINARTO" userId="f1a33e51-1449-4869-bf17-a8cc891644d4" providerId="ADAL" clId="{69AA1486-1F19-4FCD-8EAD-316E9B34EB26}" dt="2025-12-30T03:59:48.114" v="519" actId="478"/>
          <ac:grpSpMkLst>
            <pc:docMk/>
            <pc:sldMk cId="0" sldId="271"/>
            <ac:grpSpMk id="9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4:03:15.015" v="544" actId="20577"/>
          <ac:graphicFrameMkLst>
            <pc:docMk/>
            <pc:sldMk cId="0" sldId="271"/>
            <ac:graphicFrameMk id="13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3:59:47.171" v="518" actId="478"/>
          <ac:picMkLst>
            <pc:docMk/>
            <pc:sldMk cId="0" sldId="271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00:44.389" v="542" actId="14100"/>
          <ac:picMkLst>
            <pc:docMk/>
            <pc:sldMk cId="0" sldId="271"/>
            <ac:picMk id="18" creationId="{1593EAD9-C4AC-AC13-FF93-F038B5AB2BAD}"/>
          </ac:picMkLst>
        </pc:picChg>
        <pc:picChg chg="add mod">
          <ac:chgData name="WINARTO" userId="f1a33e51-1449-4869-bf17-a8cc891644d4" providerId="ADAL" clId="{69AA1486-1F19-4FCD-8EAD-316E9B34EB26}" dt="2025-12-30T04:04:50.621" v="563" actId="1076"/>
          <ac:picMkLst>
            <pc:docMk/>
            <pc:sldMk cId="0" sldId="271"/>
            <ac:picMk id="20" creationId="{66B69018-E8F4-BD8D-D907-34DB709EAB2E}"/>
          </ac:picMkLst>
        </pc:picChg>
      </pc:sldChg>
      <pc:sldChg chg="addSp delSp modSp mod">
        <pc:chgData name="WINARTO" userId="f1a33e51-1449-4869-bf17-a8cc891644d4" providerId="ADAL" clId="{69AA1486-1F19-4FCD-8EAD-316E9B34EB26}" dt="2025-12-30T04:06:31.507" v="601" actId="1038"/>
        <pc:sldMkLst>
          <pc:docMk/>
          <pc:sldMk cId="0" sldId="272"/>
        </pc:sldMkLst>
        <pc:grpChg chg="del">
          <ac:chgData name="WINARTO" userId="f1a33e51-1449-4869-bf17-a8cc891644d4" providerId="ADAL" clId="{69AA1486-1F19-4FCD-8EAD-316E9B34EB26}" dt="2025-12-30T04:05:05.102" v="566" actId="478"/>
          <ac:grpSpMkLst>
            <pc:docMk/>
            <pc:sldMk cId="0" sldId="272"/>
            <ac:grpSpMk id="9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4:05:24.916" v="578" actId="20577"/>
          <ac:graphicFrameMkLst>
            <pc:docMk/>
            <pc:sldMk cId="0" sldId="272"/>
            <ac:graphicFrameMk id="13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05:04.176" v="565" actId="478"/>
          <ac:picMkLst>
            <pc:docMk/>
            <pc:sldMk cId="0" sldId="272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05:50.101" v="589" actId="1076"/>
          <ac:picMkLst>
            <pc:docMk/>
            <pc:sldMk cId="0" sldId="272"/>
            <ac:picMk id="17" creationId="{F84C3A5D-7150-5E79-1D5C-5F5D0EE2D325}"/>
          </ac:picMkLst>
        </pc:picChg>
        <pc:picChg chg="add mod">
          <ac:chgData name="WINARTO" userId="f1a33e51-1449-4869-bf17-a8cc891644d4" providerId="ADAL" clId="{69AA1486-1F19-4FCD-8EAD-316E9B34EB26}" dt="2025-12-30T04:06:31.507" v="601" actId="1038"/>
          <ac:picMkLst>
            <pc:docMk/>
            <pc:sldMk cId="0" sldId="272"/>
            <ac:picMk id="19" creationId="{6813450B-69A3-8ED6-D3F9-82C400690CE1}"/>
          </ac:picMkLst>
        </pc:picChg>
      </pc:sldChg>
      <pc:sldChg chg="addSp delSp modSp mod">
        <pc:chgData name="WINARTO" userId="f1a33e51-1449-4869-bf17-a8cc891644d4" providerId="ADAL" clId="{69AA1486-1F19-4FCD-8EAD-316E9B34EB26}" dt="2025-12-30T04:07:56.786" v="611" actId="1076"/>
        <pc:sldMkLst>
          <pc:docMk/>
          <pc:sldMk cId="0" sldId="273"/>
        </pc:sldMkLst>
        <pc:graphicFrameChg chg="modGraphic">
          <ac:chgData name="WINARTO" userId="f1a33e51-1449-4869-bf17-a8cc891644d4" providerId="ADAL" clId="{69AA1486-1F19-4FCD-8EAD-316E9B34EB26}" dt="2025-12-30T04:07:46.117" v="610" actId="14734"/>
          <ac:graphicFrameMkLst>
            <pc:docMk/>
            <pc:sldMk cId="0" sldId="273"/>
            <ac:graphicFrameMk id="4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06:45.078" v="602" actId="478"/>
          <ac:picMkLst>
            <pc:docMk/>
            <pc:sldMk cId="0" sldId="273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07:56.786" v="611" actId="1076"/>
          <ac:picMkLst>
            <pc:docMk/>
            <pc:sldMk cId="0" sldId="273"/>
            <ac:picMk id="10" creationId="{8919FA31-91B6-671A-8162-D2D92EA4328F}"/>
          </ac:picMkLst>
        </pc:picChg>
      </pc:sldChg>
      <pc:sldChg chg="addSp delSp modSp mod">
        <pc:chgData name="WINARTO" userId="f1a33e51-1449-4869-bf17-a8cc891644d4" providerId="ADAL" clId="{69AA1486-1F19-4FCD-8EAD-316E9B34EB26}" dt="2025-12-30T04:11:19.240" v="629" actId="1076"/>
        <pc:sldMkLst>
          <pc:docMk/>
          <pc:sldMk cId="0" sldId="275"/>
        </pc:sldMkLst>
        <pc:grpChg chg="del">
          <ac:chgData name="WINARTO" userId="f1a33e51-1449-4869-bf17-a8cc891644d4" providerId="ADAL" clId="{69AA1486-1F19-4FCD-8EAD-316E9B34EB26}" dt="2025-12-30T04:10:43.465" v="613" actId="478"/>
          <ac:grpSpMkLst>
            <pc:docMk/>
            <pc:sldMk cId="0" sldId="275"/>
            <ac:grpSpMk id="6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4:11:14.810" v="628" actId="14734"/>
          <ac:graphicFrameMkLst>
            <pc:docMk/>
            <pc:sldMk cId="0" sldId="275"/>
            <ac:graphicFrameMk id="10" creationId="{00000000-0000-0000-0000-000000000000}"/>
          </ac:graphicFrameMkLst>
        </pc:graphicFrameChg>
        <pc:picChg chg="add mod">
          <ac:chgData name="WINARTO" userId="f1a33e51-1449-4869-bf17-a8cc891644d4" providerId="ADAL" clId="{69AA1486-1F19-4FCD-8EAD-316E9B34EB26}" dt="2025-12-30T04:11:19.240" v="629" actId="1076"/>
          <ac:picMkLst>
            <pc:docMk/>
            <pc:sldMk cId="0" sldId="275"/>
            <ac:picMk id="13" creationId="{B04194D3-B9B4-358E-5702-065D2E76DF11}"/>
          </ac:picMkLst>
        </pc:picChg>
      </pc:sldChg>
      <pc:sldChg chg="addSp delSp modSp mod">
        <pc:chgData name="WINARTO" userId="f1a33e51-1449-4869-bf17-a8cc891644d4" providerId="ADAL" clId="{69AA1486-1F19-4FCD-8EAD-316E9B34EB26}" dt="2025-12-30T04:12:24.126" v="669" actId="1076"/>
        <pc:sldMkLst>
          <pc:docMk/>
          <pc:sldMk cId="0" sldId="277"/>
        </pc:sldMkLst>
        <pc:grpChg chg="mod">
          <ac:chgData name="WINARTO" userId="f1a33e51-1449-4869-bf17-a8cc891644d4" providerId="ADAL" clId="{69AA1486-1F19-4FCD-8EAD-316E9B34EB26}" dt="2025-12-30T04:11:41.565" v="635" actId="14100"/>
          <ac:grpSpMkLst>
            <pc:docMk/>
            <pc:sldMk cId="0" sldId="277"/>
            <ac:grpSpMk id="6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4:11:54.710" v="649" actId="20577"/>
          <ac:graphicFrameMkLst>
            <pc:docMk/>
            <pc:sldMk cId="0" sldId="277"/>
            <ac:graphicFrameMk id="11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11:28.770" v="631" actId="478"/>
          <ac:picMkLst>
            <pc:docMk/>
            <pc:sldMk cId="0" sldId="277"/>
            <ac:picMk id="8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12:24.126" v="669" actId="1076"/>
          <ac:picMkLst>
            <pc:docMk/>
            <pc:sldMk cId="0" sldId="277"/>
            <ac:picMk id="14" creationId="{020057E9-D4FD-87FC-1CD8-D9D2A942AF3A}"/>
          </ac:picMkLst>
        </pc:picChg>
      </pc:sldChg>
      <pc:sldChg chg="addSp delSp modSp mod">
        <pc:chgData name="WINARTO" userId="f1a33e51-1449-4869-bf17-a8cc891644d4" providerId="ADAL" clId="{69AA1486-1F19-4FCD-8EAD-316E9B34EB26}" dt="2025-12-30T04:14:59.171" v="692" actId="1076"/>
        <pc:sldMkLst>
          <pc:docMk/>
          <pc:sldMk cId="0" sldId="281"/>
        </pc:sldMkLst>
        <pc:grpChg chg="mod">
          <ac:chgData name="WINARTO" userId="f1a33e51-1449-4869-bf17-a8cc891644d4" providerId="ADAL" clId="{69AA1486-1F19-4FCD-8EAD-316E9B34EB26}" dt="2025-12-30T04:14:19.129" v="680" actId="14100"/>
          <ac:grpSpMkLst>
            <pc:docMk/>
            <pc:sldMk cId="0" sldId="281"/>
            <ac:grpSpMk id="4" creationId="{00000000-0000-0000-0000-000000000000}"/>
          </ac:grpSpMkLst>
        </pc:grpChg>
        <pc:graphicFrameChg chg="mod modGraphic">
          <ac:chgData name="WINARTO" userId="f1a33e51-1449-4869-bf17-a8cc891644d4" providerId="ADAL" clId="{69AA1486-1F19-4FCD-8EAD-316E9B34EB26}" dt="2025-12-30T04:14:28.591" v="682" actId="1037"/>
          <ac:graphicFrameMkLst>
            <pc:docMk/>
            <pc:sldMk cId="0" sldId="281"/>
            <ac:graphicFrameMk id="9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13:43.464" v="671" actId="478"/>
          <ac:picMkLst>
            <pc:docMk/>
            <pc:sldMk cId="0" sldId="281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14:59.171" v="692" actId="1076"/>
          <ac:picMkLst>
            <pc:docMk/>
            <pc:sldMk cId="0" sldId="281"/>
            <ac:picMk id="14" creationId="{6554F907-402D-4F3F-DA0C-B3A2494940C6}"/>
          </ac:picMkLst>
        </pc:picChg>
      </pc:sldChg>
      <pc:sldChg chg="addSp delSp modSp mod">
        <pc:chgData name="WINARTO" userId="f1a33e51-1449-4869-bf17-a8cc891644d4" providerId="ADAL" clId="{69AA1486-1F19-4FCD-8EAD-316E9B34EB26}" dt="2025-12-30T04:15:56.687" v="708" actId="1076"/>
        <pc:sldMkLst>
          <pc:docMk/>
          <pc:sldMk cId="0" sldId="284"/>
        </pc:sldMkLst>
        <pc:graphicFrameChg chg="mod modGraphic">
          <ac:chgData name="WINARTO" userId="f1a33e51-1449-4869-bf17-a8cc891644d4" providerId="ADAL" clId="{69AA1486-1F19-4FCD-8EAD-316E9B34EB26}" dt="2025-12-30T04:15:32.119" v="697" actId="6549"/>
          <ac:graphicFrameMkLst>
            <pc:docMk/>
            <pc:sldMk cId="0" sldId="284"/>
            <ac:graphicFrameMk id="9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15:19.741" v="694" actId="478"/>
          <ac:picMkLst>
            <pc:docMk/>
            <pc:sldMk cId="0" sldId="284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15:56.687" v="708" actId="1076"/>
          <ac:picMkLst>
            <pc:docMk/>
            <pc:sldMk cId="0" sldId="284"/>
            <ac:picMk id="14" creationId="{2326AA89-3E72-3E24-6232-89639D450378}"/>
          </ac:picMkLst>
        </pc:picChg>
      </pc:sldChg>
      <pc:sldChg chg="addSp delSp modSp mod">
        <pc:chgData name="WINARTO" userId="f1a33e51-1449-4869-bf17-a8cc891644d4" providerId="ADAL" clId="{69AA1486-1F19-4FCD-8EAD-316E9B34EB26}" dt="2025-12-30T04:16:43.566" v="727" actId="1076"/>
        <pc:sldMkLst>
          <pc:docMk/>
          <pc:sldMk cId="0" sldId="285"/>
        </pc:sldMkLst>
        <pc:graphicFrameChg chg="mod modGraphic">
          <ac:chgData name="WINARTO" userId="f1a33e51-1449-4869-bf17-a8cc891644d4" providerId="ADAL" clId="{69AA1486-1F19-4FCD-8EAD-316E9B34EB26}" dt="2025-12-30T04:16:18.810" v="719" actId="20577"/>
          <ac:graphicFrameMkLst>
            <pc:docMk/>
            <pc:sldMk cId="0" sldId="285"/>
            <ac:graphicFrameMk id="9" creationId="{00000000-0000-0000-0000-000000000000}"/>
          </ac:graphicFrameMkLst>
        </pc:graphicFrameChg>
        <pc:picChg chg="del">
          <ac:chgData name="WINARTO" userId="f1a33e51-1449-4869-bf17-a8cc891644d4" providerId="ADAL" clId="{69AA1486-1F19-4FCD-8EAD-316E9B34EB26}" dt="2025-12-30T04:16:04.187" v="710" actId="478"/>
          <ac:picMkLst>
            <pc:docMk/>
            <pc:sldMk cId="0" sldId="285"/>
            <ac:picMk id="6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4:16:43.566" v="727" actId="1076"/>
          <ac:picMkLst>
            <pc:docMk/>
            <pc:sldMk cId="0" sldId="285"/>
            <ac:picMk id="14" creationId="{39651582-9710-D88A-C7FF-3B4961B92AD2}"/>
          </ac:picMkLst>
        </pc:picChg>
      </pc:sldChg>
      <pc:sldChg chg="addSp delSp modSp mod">
        <pc:chgData name="WINARTO" userId="f1a33e51-1449-4869-bf17-a8cc891644d4" providerId="ADAL" clId="{69AA1486-1F19-4FCD-8EAD-316E9B34EB26}" dt="2025-12-30T07:23:37.179" v="783"/>
        <pc:sldMkLst>
          <pc:docMk/>
          <pc:sldMk cId="0" sldId="288"/>
        </pc:sldMkLst>
        <pc:spChg chg="mod">
          <ac:chgData name="WINARTO" userId="f1a33e51-1449-4869-bf17-a8cc891644d4" providerId="ADAL" clId="{69AA1486-1F19-4FCD-8EAD-316E9B34EB26}" dt="2025-12-30T07:23:29.764" v="782" actId="948"/>
          <ac:spMkLst>
            <pc:docMk/>
            <pc:sldMk cId="0" sldId="288"/>
            <ac:spMk id="11" creationId="{00000000-0000-0000-0000-000000000000}"/>
          </ac:spMkLst>
        </pc:spChg>
        <pc:spChg chg="mod">
          <ac:chgData name="WINARTO" userId="f1a33e51-1449-4869-bf17-a8cc891644d4" providerId="ADAL" clId="{69AA1486-1F19-4FCD-8EAD-316E9B34EB26}" dt="2025-12-30T07:23:37.179" v="783"/>
          <ac:spMkLst>
            <pc:docMk/>
            <pc:sldMk cId="0" sldId="288"/>
            <ac:spMk id="12" creationId="{00000000-0000-0000-0000-000000000000}"/>
          </ac:spMkLst>
        </pc:spChg>
        <pc:picChg chg="mod">
          <ac:chgData name="WINARTO" userId="f1a33e51-1449-4869-bf17-a8cc891644d4" providerId="ADAL" clId="{69AA1486-1F19-4FCD-8EAD-316E9B34EB26}" dt="2025-12-30T07:22:33.068" v="749" actId="1076"/>
          <ac:picMkLst>
            <pc:docMk/>
            <pc:sldMk cId="0" sldId="288"/>
            <ac:picMk id="7" creationId="{00000000-0000-0000-0000-000000000000}"/>
          </ac:picMkLst>
        </pc:picChg>
        <pc:picChg chg="del">
          <ac:chgData name="WINARTO" userId="f1a33e51-1449-4869-bf17-a8cc891644d4" providerId="ADAL" clId="{69AA1486-1F19-4FCD-8EAD-316E9B34EB26}" dt="2025-12-30T04:17:19.657" v="728" actId="478"/>
          <ac:picMkLst>
            <pc:docMk/>
            <pc:sldMk cId="0" sldId="288"/>
            <ac:picMk id="22" creationId="{00000000-0000-0000-0000-000000000000}"/>
          </ac:picMkLst>
        </pc:picChg>
        <pc:picChg chg="add mod">
          <ac:chgData name="WINARTO" userId="f1a33e51-1449-4869-bf17-a8cc891644d4" providerId="ADAL" clId="{69AA1486-1F19-4FCD-8EAD-316E9B34EB26}" dt="2025-12-30T07:22:26.659" v="747" actId="1076"/>
          <ac:picMkLst>
            <pc:docMk/>
            <pc:sldMk cId="0" sldId="288"/>
            <ac:picMk id="24" creationId="{027E5602-8C53-B221-068C-123C45DC7E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14800" y="1499616"/>
            <a:ext cx="7196455" cy="3355975"/>
          </a:xfrm>
          <a:custGeom>
            <a:avLst/>
            <a:gdLst/>
            <a:ahLst/>
            <a:cxnLst/>
            <a:rect l="l" t="t" r="r" b="b"/>
            <a:pathLst>
              <a:path w="7196455" h="3355975">
                <a:moveTo>
                  <a:pt x="7196328" y="0"/>
                </a:moveTo>
                <a:lnTo>
                  <a:pt x="0" y="0"/>
                </a:lnTo>
                <a:lnTo>
                  <a:pt x="0" y="3355848"/>
                </a:lnTo>
                <a:lnTo>
                  <a:pt x="7196328" y="3355848"/>
                </a:lnTo>
                <a:lnTo>
                  <a:pt x="7196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4800" y="1499616"/>
            <a:ext cx="7196455" cy="3355975"/>
          </a:xfrm>
          <a:custGeom>
            <a:avLst/>
            <a:gdLst/>
            <a:ahLst/>
            <a:cxnLst/>
            <a:rect l="l" t="t" r="r" b="b"/>
            <a:pathLst>
              <a:path w="7196455" h="3355975">
                <a:moveTo>
                  <a:pt x="0" y="3355848"/>
                </a:moveTo>
                <a:lnTo>
                  <a:pt x="7196328" y="3355848"/>
                </a:lnTo>
                <a:lnTo>
                  <a:pt x="7196328" y="0"/>
                </a:lnTo>
                <a:lnTo>
                  <a:pt x="0" y="0"/>
                </a:lnTo>
                <a:lnTo>
                  <a:pt x="0" y="3355848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57367" y="5581777"/>
            <a:ext cx="1011555" cy="1273175"/>
          </a:xfrm>
          <a:custGeom>
            <a:avLst/>
            <a:gdLst/>
            <a:ahLst/>
            <a:cxnLst/>
            <a:rect l="l" t="t" r="r" b="b"/>
            <a:pathLst>
              <a:path w="1011554" h="1273175">
                <a:moveTo>
                  <a:pt x="1004697" y="115544"/>
                </a:moveTo>
                <a:lnTo>
                  <a:pt x="704977" y="26619"/>
                </a:lnTo>
                <a:lnTo>
                  <a:pt x="613537" y="0"/>
                </a:lnTo>
                <a:lnTo>
                  <a:pt x="0" y="557606"/>
                </a:lnTo>
                <a:lnTo>
                  <a:pt x="398780" y="684631"/>
                </a:lnTo>
                <a:lnTo>
                  <a:pt x="1004697" y="115544"/>
                </a:lnTo>
                <a:close/>
              </a:path>
              <a:path w="1011554" h="1273175">
                <a:moveTo>
                  <a:pt x="1011047" y="130784"/>
                </a:moveTo>
                <a:lnTo>
                  <a:pt x="407670" y="697344"/>
                </a:lnTo>
                <a:lnTo>
                  <a:pt x="389890" y="1272794"/>
                </a:lnTo>
                <a:lnTo>
                  <a:pt x="960247" y="1272794"/>
                </a:lnTo>
                <a:lnTo>
                  <a:pt x="1011047" y="130784"/>
                </a:lnTo>
                <a:close/>
              </a:path>
            </a:pathLst>
          </a:custGeom>
          <a:solidFill>
            <a:srgbClr val="C5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183" y="6228308"/>
            <a:ext cx="653415" cy="626745"/>
          </a:xfrm>
          <a:custGeom>
            <a:avLst/>
            <a:gdLst/>
            <a:ahLst/>
            <a:cxnLst/>
            <a:rect l="l" t="t" r="r" b="b"/>
            <a:pathLst>
              <a:path w="653414" h="626745">
                <a:moveTo>
                  <a:pt x="0" y="0"/>
                </a:moveTo>
                <a:lnTo>
                  <a:pt x="58432" y="626255"/>
                </a:lnTo>
                <a:lnTo>
                  <a:pt x="144805" y="626255"/>
                </a:lnTo>
                <a:lnTo>
                  <a:pt x="647827" y="242620"/>
                </a:lnTo>
                <a:lnTo>
                  <a:pt x="652907" y="238810"/>
                </a:lnTo>
                <a:lnTo>
                  <a:pt x="635127" y="232460"/>
                </a:lnTo>
                <a:lnTo>
                  <a:pt x="0" y="0"/>
                </a:lnTo>
                <a:close/>
              </a:path>
            </a:pathLst>
          </a:custGeom>
          <a:solidFill>
            <a:srgbClr val="F14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59330" y="6473469"/>
            <a:ext cx="639445" cy="234315"/>
          </a:xfrm>
          <a:custGeom>
            <a:avLst/>
            <a:gdLst/>
            <a:ahLst/>
            <a:cxnLst/>
            <a:rect l="l" t="t" r="r" b="b"/>
            <a:pathLst>
              <a:path w="639444" h="234315">
                <a:moveTo>
                  <a:pt x="1269" y="0"/>
                </a:moveTo>
                <a:lnTo>
                  <a:pt x="0" y="0"/>
                </a:lnTo>
                <a:lnTo>
                  <a:pt x="637667" y="233743"/>
                </a:lnTo>
                <a:lnTo>
                  <a:pt x="638937" y="233743"/>
                </a:lnTo>
                <a:lnTo>
                  <a:pt x="1269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35201" y="6421386"/>
            <a:ext cx="15240" cy="32384"/>
          </a:xfrm>
          <a:custGeom>
            <a:avLst/>
            <a:gdLst/>
            <a:ahLst/>
            <a:cxnLst/>
            <a:rect l="l" t="t" r="r" b="b"/>
            <a:pathLst>
              <a:path w="15239" h="32385">
                <a:moveTo>
                  <a:pt x="12700" y="0"/>
                </a:moveTo>
                <a:lnTo>
                  <a:pt x="7620" y="5080"/>
                </a:lnTo>
                <a:lnTo>
                  <a:pt x="12700" y="6350"/>
                </a:lnTo>
                <a:lnTo>
                  <a:pt x="12700" y="0"/>
                </a:lnTo>
                <a:close/>
              </a:path>
              <a:path w="15239" h="32385">
                <a:moveTo>
                  <a:pt x="15240" y="22872"/>
                </a:moveTo>
                <a:lnTo>
                  <a:pt x="0" y="17792"/>
                </a:lnTo>
                <a:lnTo>
                  <a:pt x="1270" y="26682"/>
                </a:lnTo>
                <a:lnTo>
                  <a:pt x="15240" y="31762"/>
                </a:lnTo>
                <a:lnTo>
                  <a:pt x="15240" y="22872"/>
                </a:lnTo>
                <a:close/>
              </a:path>
            </a:pathLst>
          </a:custGeom>
          <a:solidFill>
            <a:srgbClr val="F14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913" y="6204165"/>
            <a:ext cx="630555" cy="239395"/>
          </a:xfrm>
          <a:custGeom>
            <a:avLst/>
            <a:gdLst/>
            <a:ahLst/>
            <a:cxnLst/>
            <a:rect l="l" t="t" r="r" b="b"/>
            <a:pathLst>
              <a:path w="630555" h="239395">
                <a:moveTo>
                  <a:pt x="0" y="0"/>
                </a:moveTo>
                <a:lnTo>
                  <a:pt x="0" y="7620"/>
                </a:lnTo>
                <a:lnTo>
                  <a:pt x="630047" y="238823"/>
                </a:lnTo>
                <a:lnTo>
                  <a:pt x="630047" y="229920"/>
                </a:lnTo>
                <a:lnTo>
                  <a:pt x="0" y="0"/>
                </a:lnTo>
                <a:close/>
              </a:path>
            </a:pathLst>
          </a:custGeom>
          <a:solidFill>
            <a:srgbClr val="F397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6263" y="5751944"/>
            <a:ext cx="650875" cy="668655"/>
          </a:xfrm>
          <a:custGeom>
            <a:avLst/>
            <a:gdLst/>
            <a:ahLst/>
            <a:cxnLst/>
            <a:rect l="l" t="t" r="r" b="b"/>
            <a:pathLst>
              <a:path w="650875" h="668654">
                <a:moveTo>
                  <a:pt x="600837" y="0"/>
                </a:moveTo>
                <a:lnTo>
                  <a:pt x="0" y="438251"/>
                </a:lnTo>
                <a:lnTo>
                  <a:pt x="630047" y="668172"/>
                </a:lnTo>
                <a:lnTo>
                  <a:pt x="650367" y="651662"/>
                </a:lnTo>
                <a:lnTo>
                  <a:pt x="600837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87577" y="5243829"/>
            <a:ext cx="906144" cy="1610995"/>
          </a:xfrm>
          <a:custGeom>
            <a:avLst/>
            <a:gdLst/>
            <a:ahLst/>
            <a:cxnLst/>
            <a:rect l="l" t="t" r="r" b="b"/>
            <a:pathLst>
              <a:path w="906144" h="1610995">
                <a:moveTo>
                  <a:pt x="867613" y="0"/>
                </a:moveTo>
                <a:lnTo>
                  <a:pt x="0" y="611009"/>
                </a:lnTo>
                <a:lnTo>
                  <a:pt x="43192" y="1044181"/>
                </a:lnTo>
                <a:lnTo>
                  <a:pt x="104165" y="1067041"/>
                </a:lnTo>
                <a:lnTo>
                  <a:pt x="105435" y="1067041"/>
                </a:lnTo>
                <a:lnTo>
                  <a:pt x="106705" y="1068311"/>
                </a:lnTo>
                <a:lnTo>
                  <a:pt x="106705" y="1072121"/>
                </a:lnTo>
                <a:lnTo>
                  <a:pt x="154978" y="1566273"/>
                </a:lnTo>
                <a:lnTo>
                  <a:pt x="269303" y="1610732"/>
                </a:lnTo>
                <a:lnTo>
                  <a:pt x="345528" y="1610732"/>
                </a:lnTo>
                <a:lnTo>
                  <a:pt x="287083" y="974305"/>
                </a:lnTo>
                <a:lnTo>
                  <a:pt x="288353" y="974305"/>
                </a:lnTo>
                <a:lnTo>
                  <a:pt x="285813" y="950175"/>
                </a:lnTo>
                <a:lnTo>
                  <a:pt x="285813" y="946365"/>
                </a:lnTo>
                <a:lnTo>
                  <a:pt x="287083" y="945095"/>
                </a:lnTo>
                <a:lnTo>
                  <a:pt x="905713" y="494131"/>
                </a:lnTo>
                <a:lnTo>
                  <a:pt x="867613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91248" y="5720181"/>
            <a:ext cx="424815" cy="561975"/>
          </a:xfrm>
          <a:custGeom>
            <a:avLst/>
            <a:gdLst/>
            <a:ahLst/>
            <a:cxnLst/>
            <a:rect l="l" t="t" r="r" b="b"/>
            <a:pathLst>
              <a:path w="424815" h="561975">
                <a:moveTo>
                  <a:pt x="0" y="0"/>
                </a:moveTo>
                <a:lnTo>
                  <a:pt x="45732" y="421741"/>
                </a:lnTo>
                <a:lnTo>
                  <a:pt x="424281" y="561479"/>
                </a:lnTo>
                <a:lnTo>
                  <a:pt x="381088" y="135928"/>
                </a:lnTo>
                <a:lnTo>
                  <a:pt x="0" y="0"/>
                </a:lnTo>
                <a:close/>
              </a:path>
            </a:pathLst>
          </a:custGeom>
          <a:solidFill>
            <a:srgbClr val="C5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87794" y="6331203"/>
            <a:ext cx="441325" cy="474345"/>
          </a:xfrm>
          <a:custGeom>
            <a:avLst/>
            <a:gdLst/>
            <a:ahLst/>
            <a:cxnLst/>
            <a:rect l="l" t="t" r="r" b="b"/>
            <a:pathLst>
              <a:path w="441325" h="474345">
                <a:moveTo>
                  <a:pt x="395058" y="0"/>
                </a:moveTo>
                <a:lnTo>
                  <a:pt x="0" y="287083"/>
                </a:lnTo>
                <a:lnTo>
                  <a:pt x="2540" y="304863"/>
                </a:lnTo>
                <a:lnTo>
                  <a:pt x="440791" y="473819"/>
                </a:lnTo>
                <a:lnTo>
                  <a:pt x="395058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38251" y="6158433"/>
            <a:ext cx="434975" cy="443865"/>
          </a:xfrm>
          <a:custGeom>
            <a:avLst/>
            <a:gdLst/>
            <a:ahLst/>
            <a:cxnLst/>
            <a:rect l="l" t="t" r="r" b="b"/>
            <a:pathLst>
              <a:path w="434975" h="443865">
                <a:moveTo>
                  <a:pt x="0" y="0"/>
                </a:moveTo>
                <a:lnTo>
                  <a:pt x="48272" y="443344"/>
                </a:lnTo>
                <a:lnTo>
                  <a:pt x="434441" y="161328"/>
                </a:lnTo>
                <a:lnTo>
                  <a:pt x="382358" y="142278"/>
                </a:lnTo>
                <a:lnTo>
                  <a:pt x="0" y="0"/>
                </a:lnTo>
                <a:close/>
              </a:path>
            </a:pathLst>
          </a:custGeom>
          <a:solidFill>
            <a:srgbClr val="F39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6923" y="4658232"/>
            <a:ext cx="1378585" cy="1184275"/>
          </a:xfrm>
          <a:custGeom>
            <a:avLst/>
            <a:gdLst/>
            <a:ahLst/>
            <a:cxnLst/>
            <a:rect l="l" t="t" r="r" b="b"/>
            <a:pathLst>
              <a:path w="1378585" h="1184275">
                <a:moveTo>
                  <a:pt x="0" y="0"/>
                </a:moveTo>
                <a:lnTo>
                  <a:pt x="111785" y="1045438"/>
                </a:lnTo>
                <a:lnTo>
                  <a:pt x="501764" y="1183894"/>
                </a:lnTo>
                <a:lnTo>
                  <a:pt x="1378267" y="565277"/>
                </a:lnTo>
                <a:lnTo>
                  <a:pt x="1369377" y="448437"/>
                </a:lnTo>
                <a:lnTo>
                  <a:pt x="978128" y="320040"/>
                </a:lnTo>
                <a:lnTo>
                  <a:pt x="771067" y="252730"/>
                </a:lnTo>
                <a:lnTo>
                  <a:pt x="0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260132" y="6484899"/>
            <a:ext cx="1123315" cy="370205"/>
          </a:xfrm>
          <a:custGeom>
            <a:avLst/>
            <a:gdLst/>
            <a:ahLst/>
            <a:cxnLst/>
            <a:rect l="l" t="t" r="r" b="b"/>
            <a:pathLst>
              <a:path w="1123314" h="370204">
                <a:moveTo>
                  <a:pt x="485228" y="0"/>
                </a:moveTo>
                <a:lnTo>
                  <a:pt x="0" y="369663"/>
                </a:lnTo>
                <a:lnTo>
                  <a:pt x="951445" y="369663"/>
                </a:lnTo>
                <a:lnTo>
                  <a:pt x="1122895" y="233743"/>
                </a:lnTo>
                <a:lnTo>
                  <a:pt x="485228" y="0"/>
                </a:lnTo>
                <a:close/>
              </a:path>
            </a:pathLst>
          </a:custGeom>
          <a:solidFill>
            <a:srgbClr val="F14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91604" y="6652590"/>
            <a:ext cx="525145" cy="202565"/>
          </a:xfrm>
          <a:custGeom>
            <a:avLst/>
            <a:gdLst/>
            <a:ahLst/>
            <a:cxnLst/>
            <a:rect l="l" t="t" r="r" b="b"/>
            <a:pathLst>
              <a:path w="525144" h="202565">
                <a:moveTo>
                  <a:pt x="0" y="0"/>
                </a:moveTo>
                <a:lnTo>
                  <a:pt x="11429" y="101619"/>
                </a:lnTo>
                <a:lnTo>
                  <a:pt x="268033" y="201972"/>
                </a:lnTo>
                <a:lnTo>
                  <a:pt x="524624" y="201972"/>
                </a:lnTo>
                <a:lnTo>
                  <a:pt x="443331" y="170215"/>
                </a:lnTo>
                <a:lnTo>
                  <a:pt x="0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04304" y="6771993"/>
            <a:ext cx="215265" cy="83185"/>
          </a:xfrm>
          <a:custGeom>
            <a:avLst/>
            <a:gdLst/>
            <a:ahLst/>
            <a:cxnLst/>
            <a:rect l="l" t="t" r="r" b="b"/>
            <a:pathLst>
              <a:path w="215265" h="83184">
                <a:moveTo>
                  <a:pt x="0" y="0"/>
                </a:moveTo>
                <a:lnTo>
                  <a:pt x="8889" y="82569"/>
                </a:lnTo>
                <a:lnTo>
                  <a:pt x="214680" y="82569"/>
                </a:lnTo>
                <a:lnTo>
                  <a:pt x="0" y="0"/>
                </a:lnTo>
                <a:close/>
              </a:path>
            </a:pathLst>
          </a:custGeom>
          <a:solidFill>
            <a:srgbClr val="E8E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4098035"/>
            <a:ext cx="499745" cy="2756535"/>
          </a:xfrm>
          <a:custGeom>
            <a:avLst/>
            <a:gdLst/>
            <a:ahLst/>
            <a:cxnLst/>
            <a:rect l="l" t="t" r="r" b="b"/>
            <a:pathLst>
              <a:path w="499745" h="2756534">
                <a:moveTo>
                  <a:pt x="200710" y="0"/>
                </a:moveTo>
                <a:lnTo>
                  <a:pt x="0" y="124459"/>
                </a:lnTo>
                <a:lnTo>
                  <a:pt x="0" y="2756526"/>
                </a:lnTo>
                <a:lnTo>
                  <a:pt x="499224" y="2756526"/>
                </a:lnTo>
                <a:lnTo>
                  <a:pt x="489064" y="2662524"/>
                </a:lnTo>
                <a:lnTo>
                  <a:pt x="475094" y="2544381"/>
                </a:lnTo>
                <a:lnTo>
                  <a:pt x="472554" y="2517711"/>
                </a:lnTo>
                <a:lnTo>
                  <a:pt x="421741" y="2050237"/>
                </a:lnTo>
                <a:lnTo>
                  <a:pt x="374738" y="1611985"/>
                </a:lnTo>
                <a:lnTo>
                  <a:pt x="260413" y="551307"/>
                </a:lnTo>
                <a:lnTo>
                  <a:pt x="200710" y="0"/>
                </a:lnTo>
                <a:close/>
              </a:path>
            </a:pathLst>
          </a:custGeom>
          <a:solidFill>
            <a:srgbClr val="F39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824076"/>
            <a:ext cx="3810" cy="31115"/>
          </a:xfrm>
          <a:custGeom>
            <a:avLst/>
            <a:gdLst/>
            <a:ahLst/>
            <a:cxnLst/>
            <a:rect l="l" t="t" r="r" b="b"/>
            <a:pathLst>
              <a:path w="3810" h="31115">
                <a:moveTo>
                  <a:pt x="0" y="0"/>
                </a:moveTo>
                <a:lnTo>
                  <a:pt x="0" y="30486"/>
                </a:lnTo>
                <a:lnTo>
                  <a:pt x="3811" y="30486"/>
                </a:lnTo>
                <a:lnTo>
                  <a:pt x="0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158995" y="2718435"/>
            <a:ext cx="1669414" cy="1321435"/>
          </a:xfrm>
          <a:custGeom>
            <a:avLst/>
            <a:gdLst/>
            <a:ahLst/>
            <a:cxnLst/>
            <a:rect l="l" t="t" r="r" b="b"/>
            <a:pathLst>
              <a:path w="1669414" h="1321435">
                <a:moveTo>
                  <a:pt x="0" y="0"/>
                </a:moveTo>
                <a:lnTo>
                  <a:pt x="24129" y="1321181"/>
                </a:lnTo>
                <a:lnTo>
                  <a:pt x="344169" y="1083564"/>
                </a:lnTo>
                <a:lnTo>
                  <a:pt x="350519" y="1083564"/>
                </a:lnTo>
                <a:lnTo>
                  <a:pt x="1004696" y="1257681"/>
                </a:lnTo>
                <a:lnTo>
                  <a:pt x="1031366" y="1265301"/>
                </a:lnTo>
                <a:lnTo>
                  <a:pt x="1661540" y="780034"/>
                </a:lnTo>
                <a:lnTo>
                  <a:pt x="1669161" y="398906"/>
                </a:lnTo>
                <a:lnTo>
                  <a:pt x="0" y="0"/>
                </a:lnTo>
                <a:close/>
              </a:path>
            </a:pathLst>
          </a:custGeom>
          <a:solidFill>
            <a:srgbClr val="DD0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514595" y="3817239"/>
            <a:ext cx="639445" cy="1354455"/>
          </a:xfrm>
          <a:custGeom>
            <a:avLst/>
            <a:gdLst/>
            <a:ahLst/>
            <a:cxnLst/>
            <a:rect l="l" t="t" r="r" b="b"/>
            <a:pathLst>
              <a:path w="639445" h="1354454">
                <a:moveTo>
                  <a:pt x="0" y="0"/>
                </a:moveTo>
                <a:lnTo>
                  <a:pt x="12700" y="1168654"/>
                </a:lnTo>
                <a:lnTo>
                  <a:pt x="635126" y="1354201"/>
                </a:lnTo>
                <a:lnTo>
                  <a:pt x="638937" y="170306"/>
                </a:lnTo>
                <a:lnTo>
                  <a:pt x="0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163692" y="3991355"/>
            <a:ext cx="20320" cy="1189355"/>
          </a:xfrm>
          <a:custGeom>
            <a:avLst/>
            <a:gdLst/>
            <a:ahLst/>
            <a:cxnLst/>
            <a:rect l="l" t="t" r="r" b="b"/>
            <a:pathLst>
              <a:path w="20320" h="1189354">
                <a:moveTo>
                  <a:pt x="5080" y="0"/>
                </a:moveTo>
                <a:lnTo>
                  <a:pt x="0" y="1185164"/>
                </a:lnTo>
                <a:lnTo>
                  <a:pt x="15240" y="1188974"/>
                </a:lnTo>
                <a:lnTo>
                  <a:pt x="20320" y="3810"/>
                </a:lnTo>
                <a:lnTo>
                  <a:pt x="5080" y="0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92902" y="3514978"/>
            <a:ext cx="626745" cy="1659255"/>
          </a:xfrm>
          <a:custGeom>
            <a:avLst/>
            <a:gdLst/>
            <a:ahLst/>
            <a:cxnLst/>
            <a:rect l="l" t="t" r="r" b="b"/>
            <a:pathLst>
              <a:path w="626745" h="1659254">
                <a:moveTo>
                  <a:pt x="626363" y="0"/>
                </a:moveTo>
                <a:lnTo>
                  <a:pt x="6350" y="478917"/>
                </a:lnTo>
                <a:lnTo>
                  <a:pt x="0" y="1659001"/>
                </a:lnTo>
                <a:lnTo>
                  <a:pt x="604774" y="1155954"/>
                </a:lnTo>
                <a:lnTo>
                  <a:pt x="6263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725798" y="0"/>
            <a:ext cx="789305" cy="5506720"/>
          </a:xfrm>
          <a:custGeom>
            <a:avLst/>
            <a:gdLst/>
            <a:ahLst/>
            <a:cxnLst/>
            <a:rect l="l" t="t" r="r" b="b"/>
            <a:pathLst>
              <a:path w="789304" h="5506720">
                <a:moveTo>
                  <a:pt x="367029" y="0"/>
                </a:moveTo>
                <a:lnTo>
                  <a:pt x="0" y="0"/>
                </a:lnTo>
                <a:lnTo>
                  <a:pt x="128270" y="4884293"/>
                </a:lnTo>
                <a:lnTo>
                  <a:pt x="144779" y="5506720"/>
                </a:lnTo>
                <a:lnTo>
                  <a:pt x="788797" y="4994783"/>
                </a:lnTo>
                <a:lnTo>
                  <a:pt x="787526" y="4993513"/>
                </a:lnTo>
                <a:lnTo>
                  <a:pt x="787526" y="4990973"/>
                </a:lnTo>
                <a:lnTo>
                  <a:pt x="777381" y="4057396"/>
                </a:lnTo>
                <a:lnTo>
                  <a:pt x="445897" y="4057396"/>
                </a:lnTo>
                <a:lnTo>
                  <a:pt x="444626" y="4056126"/>
                </a:lnTo>
                <a:lnTo>
                  <a:pt x="443356" y="4056126"/>
                </a:lnTo>
                <a:lnTo>
                  <a:pt x="443356" y="4052316"/>
                </a:lnTo>
                <a:lnTo>
                  <a:pt x="442087" y="4052316"/>
                </a:lnTo>
                <a:lnTo>
                  <a:pt x="442087" y="4049776"/>
                </a:lnTo>
                <a:lnTo>
                  <a:pt x="417956" y="2704465"/>
                </a:lnTo>
                <a:lnTo>
                  <a:pt x="367029" y="0"/>
                </a:lnTo>
                <a:close/>
              </a:path>
              <a:path w="789304" h="5506720">
                <a:moveTo>
                  <a:pt x="774826" y="3822319"/>
                </a:moveTo>
                <a:lnTo>
                  <a:pt x="453516" y="4057396"/>
                </a:lnTo>
                <a:lnTo>
                  <a:pt x="777381" y="4057396"/>
                </a:lnTo>
                <a:lnTo>
                  <a:pt x="774826" y="3822319"/>
                </a:lnTo>
                <a:close/>
              </a:path>
            </a:pathLst>
          </a:custGeom>
          <a:solidFill>
            <a:srgbClr val="C5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869308" y="4996053"/>
            <a:ext cx="2583815" cy="1138555"/>
          </a:xfrm>
          <a:custGeom>
            <a:avLst/>
            <a:gdLst/>
            <a:ahLst/>
            <a:cxnLst/>
            <a:rect l="l" t="t" r="r" b="b"/>
            <a:pathLst>
              <a:path w="2583815" h="1138554">
                <a:moveTo>
                  <a:pt x="644016" y="0"/>
                </a:moveTo>
                <a:lnTo>
                  <a:pt x="0" y="511937"/>
                </a:lnTo>
                <a:lnTo>
                  <a:pt x="1971548" y="1138250"/>
                </a:lnTo>
                <a:lnTo>
                  <a:pt x="2583815" y="580644"/>
                </a:lnTo>
                <a:lnTo>
                  <a:pt x="647826" y="2540"/>
                </a:lnTo>
                <a:lnTo>
                  <a:pt x="646556" y="2540"/>
                </a:lnTo>
                <a:lnTo>
                  <a:pt x="644016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36270" y="0"/>
            <a:ext cx="848994" cy="1442085"/>
          </a:xfrm>
          <a:custGeom>
            <a:avLst/>
            <a:gdLst/>
            <a:ahLst/>
            <a:cxnLst/>
            <a:rect l="l" t="t" r="r" b="b"/>
            <a:pathLst>
              <a:path w="848994" h="1442085">
                <a:moveTo>
                  <a:pt x="744397" y="0"/>
                </a:moveTo>
                <a:lnTo>
                  <a:pt x="0" y="0"/>
                </a:lnTo>
                <a:lnTo>
                  <a:pt x="133388" y="1356740"/>
                </a:lnTo>
                <a:lnTo>
                  <a:pt x="510667" y="1441830"/>
                </a:lnTo>
                <a:lnTo>
                  <a:pt x="848563" y="1265174"/>
                </a:lnTo>
                <a:lnTo>
                  <a:pt x="744397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95908" y="0"/>
            <a:ext cx="354965" cy="1257935"/>
          </a:xfrm>
          <a:custGeom>
            <a:avLst/>
            <a:gdLst/>
            <a:ahLst/>
            <a:cxnLst/>
            <a:rect l="l" t="t" r="r" b="b"/>
            <a:pathLst>
              <a:path w="354965" h="1257935">
                <a:moveTo>
                  <a:pt x="320065" y="0"/>
                </a:moveTo>
                <a:lnTo>
                  <a:pt x="0" y="0"/>
                </a:lnTo>
                <a:lnTo>
                  <a:pt x="104165" y="1257553"/>
                </a:lnTo>
                <a:lnTo>
                  <a:pt x="156248" y="1230884"/>
                </a:lnTo>
                <a:lnTo>
                  <a:pt x="104165" y="597026"/>
                </a:lnTo>
                <a:lnTo>
                  <a:pt x="104165" y="591947"/>
                </a:lnTo>
                <a:lnTo>
                  <a:pt x="105435" y="591947"/>
                </a:lnTo>
                <a:lnTo>
                  <a:pt x="107975" y="589407"/>
                </a:lnTo>
                <a:lnTo>
                  <a:pt x="354355" y="467487"/>
                </a:lnTo>
                <a:lnTo>
                  <a:pt x="320065" y="0"/>
                </a:lnTo>
                <a:close/>
              </a:path>
            </a:pathLst>
          </a:custGeom>
          <a:solidFill>
            <a:srgbClr val="DD0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517136" y="5729071"/>
            <a:ext cx="1732914" cy="1125855"/>
          </a:xfrm>
          <a:custGeom>
            <a:avLst/>
            <a:gdLst/>
            <a:ahLst/>
            <a:cxnLst/>
            <a:rect l="l" t="t" r="r" b="b"/>
            <a:pathLst>
              <a:path w="1732914" h="1125854">
                <a:moveTo>
                  <a:pt x="0" y="0"/>
                </a:moveTo>
                <a:lnTo>
                  <a:pt x="6350" y="642772"/>
                </a:lnTo>
                <a:lnTo>
                  <a:pt x="1445640" y="1125492"/>
                </a:lnTo>
                <a:lnTo>
                  <a:pt x="1714880" y="1125492"/>
                </a:lnTo>
                <a:lnTo>
                  <a:pt x="1732661" y="551319"/>
                </a:lnTo>
                <a:lnTo>
                  <a:pt x="1322451" y="4217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788029" y="5528310"/>
            <a:ext cx="708025" cy="668655"/>
          </a:xfrm>
          <a:custGeom>
            <a:avLst/>
            <a:gdLst/>
            <a:ahLst/>
            <a:cxnLst/>
            <a:rect l="l" t="t" r="r" b="b"/>
            <a:pathLst>
              <a:path w="708025" h="668654">
                <a:moveTo>
                  <a:pt x="77470" y="0"/>
                </a:moveTo>
                <a:lnTo>
                  <a:pt x="35560" y="33146"/>
                </a:lnTo>
                <a:lnTo>
                  <a:pt x="35560" y="34416"/>
                </a:lnTo>
                <a:lnTo>
                  <a:pt x="36830" y="34416"/>
                </a:lnTo>
                <a:lnTo>
                  <a:pt x="36830" y="40766"/>
                </a:lnTo>
                <a:lnTo>
                  <a:pt x="35560" y="42036"/>
                </a:lnTo>
                <a:lnTo>
                  <a:pt x="0" y="73736"/>
                </a:lnTo>
                <a:lnTo>
                  <a:pt x="15240" y="625043"/>
                </a:lnTo>
                <a:lnTo>
                  <a:pt x="144780" y="668235"/>
                </a:lnTo>
                <a:lnTo>
                  <a:pt x="707517" y="200761"/>
                </a:lnTo>
                <a:lnTo>
                  <a:pt x="77470" y="0"/>
                </a:lnTo>
                <a:close/>
              </a:path>
            </a:pathLst>
          </a:custGeom>
          <a:solidFill>
            <a:srgbClr val="094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462526" y="5741771"/>
            <a:ext cx="46990" cy="625475"/>
          </a:xfrm>
          <a:custGeom>
            <a:avLst/>
            <a:gdLst/>
            <a:ahLst/>
            <a:cxnLst/>
            <a:rect l="l" t="t" r="r" b="b"/>
            <a:pathLst>
              <a:path w="46989" h="625475">
                <a:moveTo>
                  <a:pt x="39370" y="0"/>
                </a:moveTo>
                <a:lnTo>
                  <a:pt x="0" y="33032"/>
                </a:lnTo>
                <a:lnTo>
                  <a:pt x="7620" y="611022"/>
                </a:lnTo>
                <a:lnTo>
                  <a:pt x="46989" y="624992"/>
                </a:lnTo>
                <a:lnTo>
                  <a:pt x="39370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784219" y="5495290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89">
                <a:moveTo>
                  <a:pt x="0" y="0"/>
                </a:moveTo>
                <a:lnTo>
                  <a:pt x="1269" y="53340"/>
                </a:lnTo>
                <a:lnTo>
                  <a:pt x="22859" y="59690"/>
                </a:lnTo>
                <a:lnTo>
                  <a:pt x="6985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21A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5837046" y="5082540"/>
            <a:ext cx="232410" cy="360680"/>
          </a:xfrm>
          <a:custGeom>
            <a:avLst/>
            <a:gdLst/>
            <a:ahLst/>
            <a:cxnLst/>
            <a:rect l="l" t="t" r="r" b="b"/>
            <a:pathLst>
              <a:path w="232410" h="360679">
                <a:moveTo>
                  <a:pt x="5079" y="0"/>
                </a:moveTo>
                <a:lnTo>
                  <a:pt x="0" y="293370"/>
                </a:lnTo>
                <a:lnTo>
                  <a:pt x="226060" y="360680"/>
                </a:lnTo>
                <a:lnTo>
                  <a:pt x="232410" y="67310"/>
                </a:lnTo>
                <a:lnTo>
                  <a:pt x="5079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201792" y="4684903"/>
            <a:ext cx="1203325" cy="610235"/>
          </a:xfrm>
          <a:custGeom>
            <a:avLst/>
            <a:gdLst/>
            <a:ahLst/>
            <a:cxnLst/>
            <a:rect l="l" t="t" r="r" b="b"/>
            <a:pathLst>
              <a:path w="1203325" h="610235">
                <a:moveTo>
                  <a:pt x="606044" y="0"/>
                </a:moveTo>
                <a:lnTo>
                  <a:pt x="0" y="504317"/>
                </a:lnTo>
                <a:lnTo>
                  <a:pt x="362077" y="609727"/>
                </a:lnTo>
                <a:lnTo>
                  <a:pt x="628904" y="382397"/>
                </a:lnTo>
                <a:lnTo>
                  <a:pt x="636524" y="382397"/>
                </a:lnTo>
                <a:lnTo>
                  <a:pt x="875284" y="452247"/>
                </a:lnTo>
                <a:lnTo>
                  <a:pt x="1203071" y="166370"/>
                </a:lnTo>
                <a:lnTo>
                  <a:pt x="6060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581649" y="5090160"/>
            <a:ext cx="245745" cy="281940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245237" y="0"/>
                </a:moveTo>
                <a:lnTo>
                  <a:pt x="0" y="209549"/>
                </a:lnTo>
                <a:lnTo>
                  <a:pt x="240157" y="281939"/>
                </a:lnTo>
                <a:lnTo>
                  <a:pt x="245237" y="0"/>
                </a:lnTo>
                <a:close/>
              </a:path>
            </a:pathLst>
          </a:custGeom>
          <a:solidFill>
            <a:srgbClr val="F4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524755" y="6387096"/>
            <a:ext cx="1391285" cy="465455"/>
          </a:xfrm>
          <a:custGeom>
            <a:avLst/>
            <a:gdLst/>
            <a:ahLst/>
            <a:cxnLst/>
            <a:rect l="l" t="t" r="r" b="b"/>
            <a:pathLst>
              <a:path w="1391285" h="465454">
                <a:moveTo>
                  <a:pt x="1270" y="0"/>
                </a:moveTo>
                <a:lnTo>
                  <a:pt x="0" y="7620"/>
                </a:lnTo>
                <a:lnTo>
                  <a:pt x="1133094" y="388708"/>
                </a:lnTo>
                <a:lnTo>
                  <a:pt x="1136904" y="388708"/>
                </a:lnTo>
                <a:lnTo>
                  <a:pt x="1136904" y="389980"/>
                </a:lnTo>
                <a:lnTo>
                  <a:pt x="1138174" y="391248"/>
                </a:lnTo>
                <a:lnTo>
                  <a:pt x="1138174" y="393790"/>
                </a:lnTo>
                <a:lnTo>
                  <a:pt x="1136904" y="464926"/>
                </a:lnTo>
                <a:lnTo>
                  <a:pt x="1391031" y="464926"/>
                </a:lnTo>
                <a:lnTo>
                  <a:pt x="1270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768979" y="4899533"/>
            <a:ext cx="86360" cy="603885"/>
          </a:xfrm>
          <a:custGeom>
            <a:avLst/>
            <a:gdLst/>
            <a:ahLst/>
            <a:cxnLst/>
            <a:rect l="l" t="t" r="r" b="b"/>
            <a:pathLst>
              <a:path w="86360" h="603885">
                <a:moveTo>
                  <a:pt x="71120" y="0"/>
                </a:moveTo>
                <a:lnTo>
                  <a:pt x="0" y="54610"/>
                </a:lnTo>
                <a:lnTo>
                  <a:pt x="13970" y="580517"/>
                </a:lnTo>
                <a:lnTo>
                  <a:pt x="86360" y="603377"/>
                </a:lnTo>
                <a:lnTo>
                  <a:pt x="71120" y="0"/>
                </a:lnTo>
                <a:close/>
              </a:path>
            </a:pathLst>
          </a:custGeom>
          <a:solidFill>
            <a:srgbClr val="21A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749929" y="4288535"/>
            <a:ext cx="88900" cy="647065"/>
          </a:xfrm>
          <a:custGeom>
            <a:avLst/>
            <a:gdLst/>
            <a:ahLst/>
            <a:cxnLst/>
            <a:rect l="l" t="t" r="r" b="b"/>
            <a:pathLst>
              <a:path w="88900" h="647064">
                <a:moveTo>
                  <a:pt x="0" y="0"/>
                </a:moveTo>
                <a:lnTo>
                  <a:pt x="17780" y="646557"/>
                </a:lnTo>
                <a:lnTo>
                  <a:pt x="88900" y="591946"/>
                </a:lnTo>
                <a:lnTo>
                  <a:pt x="7366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920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066542" y="0"/>
            <a:ext cx="753745" cy="4290060"/>
          </a:xfrm>
          <a:custGeom>
            <a:avLst/>
            <a:gdLst/>
            <a:ahLst/>
            <a:cxnLst/>
            <a:rect l="l" t="t" r="r" b="b"/>
            <a:pathLst>
              <a:path w="753745" h="4290060">
                <a:moveTo>
                  <a:pt x="645286" y="0"/>
                </a:moveTo>
                <a:lnTo>
                  <a:pt x="0" y="0"/>
                </a:lnTo>
                <a:lnTo>
                  <a:pt x="33019" y="829563"/>
                </a:lnTo>
                <a:lnTo>
                  <a:pt x="43180" y="1106424"/>
                </a:lnTo>
                <a:lnTo>
                  <a:pt x="106680" y="2687954"/>
                </a:lnTo>
                <a:lnTo>
                  <a:pt x="285749" y="2731135"/>
                </a:lnTo>
                <a:lnTo>
                  <a:pt x="288290" y="2731135"/>
                </a:lnTo>
                <a:lnTo>
                  <a:pt x="289559" y="2732404"/>
                </a:lnTo>
                <a:lnTo>
                  <a:pt x="289559" y="2736215"/>
                </a:lnTo>
                <a:lnTo>
                  <a:pt x="308609" y="3250691"/>
                </a:lnTo>
                <a:lnTo>
                  <a:pt x="649096" y="3339591"/>
                </a:lnTo>
                <a:lnTo>
                  <a:pt x="651636" y="3339591"/>
                </a:lnTo>
                <a:lnTo>
                  <a:pt x="652907" y="3340862"/>
                </a:lnTo>
                <a:lnTo>
                  <a:pt x="652907" y="3343402"/>
                </a:lnTo>
                <a:lnTo>
                  <a:pt x="678307" y="4268216"/>
                </a:lnTo>
                <a:lnTo>
                  <a:pt x="753236" y="4289806"/>
                </a:lnTo>
                <a:lnTo>
                  <a:pt x="645286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470146" y="6369304"/>
            <a:ext cx="39370" cy="20955"/>
          </a:xfrm>
          <a:custGeom>
            <a:avLst/>
            <a:gdLst/>
            <a:ahLst/>
            <a:cxnLst/>
            <a:rect l="l" t="t" r="r" b="b"/>
            <a:pathLst>
              <a:path w="39370" h="20954">
                <a:moveTo>
                  <a:pt x="0" y="0"/>
                </a:moveTo>
                <a:lnTo>
                  <a:pt x="0" y="7620"/>
                </a:lnTo>
                <a:lnTo>
                  <a:pt x="39369" y="20332"/>
                </a:lnTo>
                <a:lnTo>
                  <a:pt x="39369" y="12712"/>
                </a:lnTo>
                <a:lnTo>
                  <a:pt x="0" y="0"/>
                </a:lnTo>
                <a:close/>
              </a:path>
            </a:pathLst>
          </a:custGeom>
          <a:solidFill>
            <a:srgbClr val="F14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925445" y="5786234"/>
            <a:ext cx="1529715" cy="1068705"/>
          </a:xfrm>
          <a:custGeom>
            <a:avLst/>
            <a:gdLst/>
            <a:ahLst/>
            <a:cxnLst/>
            <a:rect l="l" t="t" r="r" b="b"/>
            <a:pathLst>
              <a:path w="1529714" h="1068704">
                <a:moveTo>
                  <a:pt x="395084" y="1068336"/>
                </a:moveTo>
                <a:lnTo>
                  <a:pt x="390017" y="929868"/>
                </a:lnTo>
                <a:lnTo>
                  <a:pt x="255397" y="882865"/>
                </a:lnTo>
                <a:lnTo>
                  <a:pt x="0" y="791400"/>
                </a:lnTo>
                <a:lnTo>
                  <a:pt x="13970" y="1068336"/>
                </a:lnTo>
                <a:lnTo>
                  <a:pt x="395084" y="1068336"/>
                </a:lnTo>
                <a:close/>
              </a:path>
              <a:path w="1529714" h="1068704">
                <a:moveTo>
                  <a:pt x="1529461" y="572909"/>
                </a:moveTo>
                <a:lnTo>
                  <a:pt x="1521841" y="0"/>
                </a:lnTo>
                <a:lnTo>
                  <a:pt x="1012444" y="424281"/>
                </a:lnTo>
                <a:lnTo>
                  <a:pt x="405257" y="928598"/>
                </a:lnTo>
                <a:lnTo>
                  <a:pt x="410337" y="1068336"/>
                </a:lnTo>
                <a:lnTo>
                  <a:pt x="976884" y="1068336"/>
                </a:lnTo>
                <a:lnTo>
                  <a:pt x="1529461" y="593242"/>
                </a:lnTo>
                <a:lnTo>
                  <a:pt x="1529461" y="572909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198622" y="6166053"/>
            <a:ext cx="719455" cy="536575"/>
          </a:xfrm>
          <a:custGeom>
            <a:avLst/>
            <a:gdLst/>
            <a:ahLst/>
            <a:cxnLst/>
            <a:rect l="l" t="t" r="r" b="b"/>
            <a:pathLst>
              <a:path w="719454" h="536575">
                <a:moveTo>
                  <a:pt x="598297" y="0"/>
                </a:moveTo>
                <a:lnTo>
                  <a:pt x="489076" y="90195"/>
                </a:lnTo>
                <a:lnTo>
                  <a:pt x="0" y="492886"/>
                </a:lnTo>
                <a:lnTo>
                  <a:pt x="123189" y="536079"/>
                </a:lnTo>
                <a:lnTo>
                  <a:pt x="718947" y="40652"/>
                </a:lnTo>
                <a:lnTo>
                  <a:pt x="598297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1337691"/>
            <a:ext cx="749935" cy="387350"/>
          </a:xfrm>
          <a:custGeom>
            <a:avLst/>
            <a:gdLst/>
            <a:ahLst/>
            <a:cxnLst/>
            <a:rect l="l" t="t" r="r" b="b"/>
            <a:pathLst>
              <a:path w="749935" h="387350">
                <a:moveTo>
                  <a:pt x="223570" y="0"/>
                </a:moveTo>
                <a:lnTo>
                  <a:pt x="0" y="114300"/>
                </a:lnTo>
                <a:lnTo>
                  <a:pt x="0" y="304800"/>
                </a:lnTo>
                <a:lnTo>
                  <a:pt x="346786" y="387350"/>
                </a:lnTo>
                <a:lnTo>
                  <a:pt x="742243" y="179070"/>
                </a:lnTo>
                <a:lnTo>
                  <a:pt x="730415" y="179070"/>
                </a:lnTo>
                <a:lnTo>
                  <a:pt x="726605" y="176530"/>
                </a:lnTo>
                <a:lnTo>
                  <a:pt x="726605" y="172720"/>
                </a:lnTo>
                <a:lnTo>
                  <a:pt x="721525" y="123189"/>
                </a:lnTo>
                <a:lnTo>
                  <a:pt x="721525" y="118110"/>
                </a:lnTo>
                <a:lnTo>
                  <a:pt x="724065" y="115570"/>
                </a:lnTo>
                <a:lnTo>
                  <a:pt x="360768" y="30480"/>
                </a:lnTo>
                <a:lnTo>
                  <a:pt x="223570" y="0"/>
                </a:lnTo>
                <a:close/>
              </a:path>
              <a:path w="749935" h="387350">
                <a:moveTo>
                  <a:pt x="740575" y="172720"/>
                </a:moveTo>
                <a:lnTo>
                  <a:pt x="740575" y="176530"/>
                </a:lnTo>
                <a:lnTo>
                  <a:pt x="736765" y="177800"/>
                </a:lnTo>
                <a:lnTo>
                  <a:pt x="734225" y="179070"/>
                </a:lnTo>
                <a:lnTo>
                  <a:pt x="742243" y="179070"/>
                </a:lnTo>
                <a:lnTo>
                  <a:pt x="749477" y="175260"/>
                </a:lnTo>
                <a:lnTo>
                  <a:pt x="740575" y="17272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36765" y="1469771"/>
            <a:ext cx="644525" cy="2901315"/>
          </a:xfrm>
          <a:custGeom>
            <a:avLst/>
            <a:gdLst/>
            <a:ahLst/>
            <a:cxnLst/>
            <a:rect l="l" t="t" r="r" b="b"/>
            <a:pathLst>
              <a:path w="644525" h="2901315">
                <a:moveTo>
                  <a:pt x="170186" y="38100"/>
                </a:moveTo>
                <a:lnTo>
                  <a:pt x="24142" y="38100"/>
                </a:lnTo>
                <a:lnTo>
                  <a:pt x="27952" y="40639"/>
                </a:lnTo>
                <a:lnTo>
                  <a:pt x="30492" y="43179"/>
                </a:lnTo>
                <a:lnTo>
                  <a:pt x="33032" y="46989"/>
                </a:lnTo>
                <a:lnTo>
                  <a:pt x="30492" y="50800"/>
                </a:lnTo>
                <a:lnTo>
                  <a:pt x="27952" y="53339"/>
                </a:lnTo>
                <a:lnTo>
                  <a:pt x="25412" y="54609"/>
                </a:lnTo>
                <a:lnTo>
                  <a:pt x="271843" y="2787015"/>
                </a:lnTo>
                <a:lnTo>
                  <a:pt x="274383" y="2787015"/>
                </a:lnTo>
                <a:lnTo>
                  <a:pt x="644105" y="2901315"/>
                </a:lnTo>
                <a:lnTo>
                  <a:pt x="414121" y="92709"/>
                </a:lnTo>
                <a:lnTo>
                  <a:pt x="170186" y="38100"/>
                </a:lnTo>
                <a:close/>
              </a:path>
              <a:path w="644525" h="2901315">
                <a:moveTo>
                  <a:pt x="0" y="0"/>
                </a:moveTo>
                <a:lnTo>
                  <a:pt x="3687" y="38100"/>
                </a:lnTo>
                <a:lnTo>
                  <a:pt x="3810" y="41909"/>
                </a:lnTo>
                <a:lnTo>
                  <a:pt x="12712" y="44450"/>
                </a:lnTo>
                <a:lnTo>
                  <a:pt x="20332" y="40639"/>
                </a:lnTo>
                <a:lnTo>
                  <a:pt x="24142" y="38100"/>
                </a:lnTo>
                <a:lnTo>
                  <a:pt x="170186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3B7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1524381"/>
            <a:ext cx="1134745" cy="3370579"/>
          </a:xfrm>
          <a:custGeom>
            <a:avLst/>
            <a:gdLst/>
            <a:ahLst/>
            <a:cxnLst/>
            <a:rect l="l" t="t" r="r" b="b"/>
            <a:pathLst>
              <a:path w="1134745" h="3370579">
                <a:moveTo>
                  <a:pt x="762177" y="0"/>
                </a:moveTo>
                <a:lnTo>
                  <a:pt x="355676" y="213360"/>
                </a:lnTo>
                <a:lnTo>
                  <a:pt x="419201" y="847217"/>
                </a:lnTo>
                <a:lnTo>
                  <a:pt x="419201" y="851027"/>
                </a:lnTo>
                <a:lnTo>
                  <a:pt x="417931" y="851027"/>
                </a:lnTo>
                <a:lnTo>
                  <a:pt x="416661" y="852297"/>
                </a:lnTo>
                <a:lnTo>
                  <a:pt x="416661" y="853567"/>
                </a:lnTo>
                <a:lnTo>
                  <a:pt x="415391" y="853567"/>
                </a:lnTo>
                <a:lnTo>
                  <a:pt x="0" y="1083564"/>
                </a:lnTo>
                <a:lnTo>
                  <a:pt x="0" y="1953768"/>
                </a:lnTo>
                <a:lnTo>
                  <a:pt x="62243" y="2508885"/>
                </a:lnTo>
                <a:lnTo>
                  <a:pt x="209600" y="2554605"/>
                </a:lnTo>
                <a:lnTo>
                  <a:pt x="212140" y="2554605"/>
                </a:lnTo>
                <a:lnTo>
                  <a:pt x="214680" y="2557145"/>
                </a:lnTo>
                <a:lnTo>
                  <a:pt x="214680" y="2559685"/>
                </a:lnTo>
                <a:lnTo>
                  <a:pt x="274383" y="3117342"/>
                </a:lnTo>
                <a:lnTo>
                  <a:pt x="1049261" y="3370072"/>
                </a:lnTo>
                <a:lnTo>
                  <a:pt x="1134376" y="3312922"/>
                </a:lnTo>
                <a:lnTo>
                  <a:pt x="1086104" y="2771775"/>
                </a:lnTo>
                <a:lnTo>
                  <a:pt x="1006068" y="2746375"/>
                </a:lnTo>
                <a:lnTo>
                  <a:pt x="1002258" y="2745105"/>
                </a:lnTo>
                <a:lnTo>
                  <a:pt x="999718" y="2741295"/>
                </a:lnTo>
                <a:lnTo>
                  <a:pt x="1000988" y="2737485"/>
                </a:lnTo>
                <a:lnTo>
                  <a:pt x="1002258" y="2734945"/>
                </a:lnTo>
                <a:lnTo>
                  <a:pt x="1004798" y="2732405"/>
                </a:lnTo>
                <a:lnTo>
                  <a:pt x="1007338" y="2732405"/>
                </a:lnTo>
                <a:lnTo>
                  <a:pt x="762177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064501" y="4301236"/>
            <a:ext cx="319405" cy="662305"/>
          </a:xfrm>
          <a:custGeom>
            <a:avLst/>
            <a:gdLst/>
            <a:ahLst/>
            <a:cxnLst/>
            <a:rect l="l" t="t" r="r" b="b"/>
            <a:pathLst>
              <a:path w="319405" h="662304">
                <a:moveTo>
                  <a:pt x="36842" y="0"/>
                </a:moveTo>
                <a:lnTo>
                  <a:pt x="85115" y="539876"/>
                </a:lnTo>
                <a:lnTo>
                  <a:pt x="85115" y="543687"/>
                </a:lnTo>
                <a:lnTo>
                  <a:pt x="83845" y="543687"/>
                </a:lnTo>
                <a:lnTo>
                  <a:pt x="83845" y="544957"/>
                </a:lnTo>
                <a:lnTo>
                  <a:pt x="81305" y="547496"/>
                </a:lnTo>
                <a:lnTo>
                  <a:pt x="0" y="600837"/>
                </a:lnTo>
                <a:lnTo>
                  <a:pt x="188010" y="661796"/>
                </a:lnTo>
                <a:lnTo>
                  <a:pt x="318909" y="574166"/>
                </a:lnTo>
                <a:lnTo>
                  <a:pt x="313702" y="515746"/>
                </a:lnTo>
                <a:lnTo>
                  <a:pt x="276872" y="73659"/>
                </a:lnTo>
                <a:lnTo>
                  <a:pt x="36842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359153" y="4378705"/>
            <a:ext cx="78105" cy="446405"/>
          </a:xfrm>
          <a:custGeom>
            <a:avLst/>
            <a:gdLst/>
            <a:ahLst/>
            <a:cxnLst/>
            <a:rect l="l" t="t" r="r" b="b"/>
            <a:pathLst>
              <a:path w="78105" h="446404">
                <a:moveTo>
                  <a:pt x="0" y="0"/>
                </a:moveTo>
                <a:lnTo>
                  <a:pt x="35687" y="431927"/>
                </a:lnTo>
                <a:lnTo>
                  <a:pt x="77597" y="445897"/>
                </a:lnTo>
                <a:lnTo>
                  <a:pt x="42445" y="8890"/>
                </a:lnTo>
                <a:lnTo>
                  <a:pt x="29337" y="8890"/>
                </a:lnTo>
                <a:lnTo>
                  <a:pt x="0" y="0"/>
                </a:lnTo>
                <a:close/>
              </a:path>
              <a:path w="78105" h="446404">
                <a:moveTo>
                  <a:pt x="42037" y="3810"/>
                </a:moveTo>
                <a:lnTo>
                  <a:pt x="34417" y="8890"/>
                </a:lnTo>
                <a:lnTo>
                  <a:pt x="42445" y="8890"/>
                </a:lnTo>
                <a:lnTo>
                  <a:pt x="42037" y="3810"/>
                </a:lnTo>
                <a:close/>
              </a:path>
            </a:pathLst>
          </a:custGeom>
          <a:solidFill>
            <a:srgbClr val="094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394841" y="4827143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40" h="38100">
                <a:moveTo>
                  <a:pt x="0" y="0"/>
                </a:moveTo>
                <a:lnTo>
                  <a:pt x="3809" y="38099"/>
                </a:lnTo>
                <a:lnTo>
                  <a:pt x="4064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21A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1657731"/>
            <a:ext cx="403225" cy="704215"/>
          </a:xfrm>
          <a:custGeom>
            <a:avLst/>
            <a:gdLst/>
            <a:ahLst/>
            <a:cxnLst/>
            <a:rect l="l" t="t" r="r" b="b"/>
            <a:pathLst>
              <a:path w="403225" h="704214">
                <a:moveTo>
                  <a:pt x="0" y="0"/>
                </a:moveTo>
                <a:lnTo>
                  <a:pt x="0" y="600837"/>
                </a:lnTo>
                <a:lnTo>
                  <a:pt x="402678" y="703707"/>
                </a:lnTo>
                <a:lnTo>
                  <a:pt x="340436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2273808"/>
            <a:ext cx="391795" cy="316865"/>
          </a:xfrm>
          <a:custGeom>
            <a:avLst/>
            <a:gdLst/>
            <a:ahLst/>
            <a:cxnLst/>
            <a:rect l="l" t="t" r="r" b="b"/>
            <a:pathLst>
              <a:path w="391795" h="316864">
                <a:moveTo>
                  <a:pt x="0" y="0"/>
                </a:moveTo>
                <a:lnTo>
                  <a:pt x="0" y="316356"/>
                </a:lnTo>
                <a:lnTo>
                  <a:pt x="391248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3614039"/>
            <a:ext cx="46355" cy="414655"/>
          </a:xfrm>
          <a:custGeom>
            <a:avLst/>
            <a:gdLst/>
            <a:ahLst/>
            <a:cxnLst/>
            <a:rect l="l" t="t" r="r" b="b"/>
            <a:pathLst>
              <a:path w="46355" h="414654">
                <a:moveTo>
                  <a:pt x="0" y="0"/>
                </a:moveTo>
                <a:lnTo>
                  <a:pt x="0" y="400177"/>
                </a:lnTo>
                <a:lnTo>
                  <a:pt x="45731" y="414147"/>
                </a:lnTo>
                <a:lnTo>
                  <a:pt x="0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66126" y="1380871"/>
            <a:ext cx="498475" cy="2987675"/>
          </a:xfrm>
          <a:custGeom>
            <a:avLst/>
            <a:gdLst/>
            <a:ahLst/>
            <a:cxnLst/>
            <a:rect l="l" t="t" r="r" b="b"/>
            <a:pathLst>
              <a:path w="498475" h="2987675">
                <a:moveTo>
                  <a:pt x="337934" y="0"/>
                </a:moveTo>
                <a:lnTo>
                  <a:pt x="0" y="180339"/>
                </a:lnTo>
                <a:lnTo>
                  <a:pt x="229984" y="2987674"/>
                </a:lnTo>
                <a:lnTo>
                  <a:pt x="415404" y="2864485"/>
                </a:lnTo>
                <a:lnTo>
                  <a:pt x="368414" y="2254758"/>
                </a:lnTo>
                <a:lnTo>
                  <a:pt x="368414" y="2250947"/>
                </a:lnTo>
                <a:lnTo>
                  <a:pt x="370954" y="2248408"/>
                </a:lnTo>
                <a:lnTo>
                  <a:pt x="497954" y="2168398"/>
                </a:lnTo>
                <a:lnTo>
                  <a:pt x="337934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79651" y="795146"/>
            <a:ext cx="1316355" cy="737235"/>
          </a:xfrm>
          <a:custGeom>
            <a:avLst/>
            <a:gdLst/>
            <a:ahLst/>
            <a:cxnLst/>
            <a:rect l="l" t="t" r="r" b="b"/>
            <a:pathLst>
              <a:path w="1316355" h="737235">
                <a:moveTo>
                  <a:pt x="1088644" y="0"/>
                </a:moveTo>
                <a:lnTo>
                  <a:pt x="1089914" y="28066"/>
                </a:lnTo>
                <a:lnTo>
                  <a:pt x="1088644" y="31876"/>
                </a:lnTo>
                <a:lnTo>
                  <a:pt x="1086104" y="34416"/>
                </a:lnTo>
                <a:lnTo>
                  <a:pt x="1082294" y="35687"/>
                </a:lnTo>
                <a:lnTo>
                  <a:pt x="1079754" y="35687"/>
                </a:lnTo>
                <a:lnTo>
                  <a:pt x="1077214" y="34416"/>
                </a:lnTo>
                <a:lnTo>
                  <a:pt x="1075944" y="31876"/>
                </a:lnTo>
                <a:lnTo>
                  <a:pt x="0" y="616203"/>
                </a:lnTo>
                <a:lnTo>
                  <a:pt x="553847" y="736853"/>
                </a:lnTo>
                <a:lnTo>
                  <a:pt x="1316101" y="307466"/>
                </a:lnTo>
                <a:lnTo>
                  <a:pt x="1305941" y="42037"/>
                </a:lnTo>
                <a:lnTo>
                  <a:pt x="1088644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28851" y="160020"/>
            <a:ext cx="1125855" cy="1250315"/>
          </a:xfrm>
          <a:custGeom>
            <a:avLst/>
            <a:gdLst/>
            <a:ahLst/>
            <a:cxnLst/>
            <a:rect l="l" t="t" r="r" b="b"/>
            <a:pathLst>
              <a:path w="1125855" h="1250315">
                <a:moveTo>
                  <a:pt x="1094994" y="0"/>
                </a:moveTo>
                <a:lnTo>
                  <a:pt x="0" y="561466"/>
                </a:lnTo>
                <a:lnTo>
                  <a:pt x="46990" y="1250060"/>
                </a:lnTo>
                <a:lnTo>
                  <a:pt x="49530" y="1250060"/>
                </a:lnTo>
                <a:lnTo>
                  <a:pt x="1125474" y="665733"/>
                </a:lnTo>
                <a:lnTo>
                  <a:pt x="1124204" y="664463"/>
                </a:lnTo>
                <a:lnTo>
                  <a:pt x="1124204" y="661924"/>
                </a:lnTo>
                <a:lnTo>
                  <a:pt x="1122934" y="624966"/>
                </a:lnTo>
                <a:lnTo>
                  <a:pt x="1094994" y="0"/>
                </a:lnTo>
                <a:close/>
              </a:path>
            </a:pathLst>
          </a:custGeom>
          <a:solidFill>
            <a:srgbClr val="DD0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341118" y="1117853"/>
            <a:ext cx="817244" cy="1947545"/>
          </a:xfrm>
          <a:custGeom>
            <a:avLst/>
            <a:gdLst/>
            <a:ahLst/>
            <a:cxnLst/>
            <a:rect l="l" t="t" r="r" b="b"/>
            <a:pathLst>
              <a:path w="817244" h="1947545">
                <a:moveTo>
                  <a:pt x="754633" y="0"/>
                </a:moveTo>
                <a:lnTo>
                  <a:pt x="0" y="424307"/>
                </a:lnTo>
                <a:lnTo>
                  <a:pt x="86359" y="1947418"/>
                </a:lnTo>
                <a:lnTo>
                  <a:pt x="721613" y="1544701"/>
                </a:lnTo>
                <a:lnTo>
                  <a:pt x="722883" y="1544701"/>
                </a:lnTo>
                <a:lnTo>
                  <a:pt x="722883" y="1543431"/>
                </a:lnTo>
                <a:lnTo>
                  <a:pt x="816005" y="1543431"/>
                </a:lnTo>
                <a:lnTo>
                  <a:pt x="754633" y="0"/>
                </a:lnTo>
                <a:close/>
              </a:path>
              <a:path w="817244" h="1947545">
                <a:moveTo>
                  <a:pt x="816005" y="1543431"/>
                </a:moveTo>
                <a:lnTo>
                  <a:pt x="726694" y="1543431"/>
                </a:lnTo>
                <a:lnTo>
                  <a:pt x="816863" y="1565021"/>
                </a:lnTo>
                <a:lnTo>
                  <a:pt x="816056" y="1544701"/>
                </a:lnTo>
                <a:lnTo>
                  <a:pt x="816005" y="1543431"/>
                </a:lnTo>
                <a:close/>
              </a:path>
            </a:pathLst>
          </a:custGeom>
          <a:solidFill>
            <a:srgbClr val="3B7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49477" y="1247393"/>
            <a:ext cx="760095" cy="301625"/>
          </a:xfrm>
          <a:custGeom>
            <a:avLst/>
            <a:gdLst/>
            <a:ahLst/>
            <a:cxnLst/>
            <a:rect l="l" t="t" r="r" b="b"/>
            <a:pathLst>
              <a:path w="760094" h="301625">
                <a:moveTo>
                  <a:pt x="403948" y="0"/>
                </a:moveTo>
                <a:lnTo>
                  <a:pt x="346786" y="29209"/>
                </a:lnTo>
                <a:lnTo>
                  <a:pt x="1269" y="209676"/>
                </a:lnTo>
                <a:lnTo>
                  <a:pt x="0" y="209676"/>
                </a:lnTo>
                <a:lnTo>
                  <a:pt x="406488" y="301116"/>
                </a:lnTo>
                <a:lnTo>
                  <a:pt x="757123" y="114426"/>
                </a:lnTo>
                <a:lnTo>
                  <a:pt x="759663" y="113156"/>
                </a:lnTo>
                <a:lnTo>
                  <a:pt x="450811" y="45719"/>
                </a:lnTo>
                <a:lnTo>
                  <a:pt x="411568" y="45719"/>
                </a:lnTo>
                <a:lnTo>
                  <a:pt x="407758" y="43179"/>
                </a:lnTo>
                <a:lnTo>
                  <a:pt x="407758" y="39369"/>
                </a:lnTo>
                <a:lnTo>
                  <a:pt x="403948" y="0"/>
                </a:lnTo>
                <a:close/>
              </a:path>
              <a:path w="760094" h="301625">
                <a:moveTo>
                  <a:pt x="421728" y="39369"/>
                </a:moveTo>
                <a:lnTo>
                  <a:pt x="420458" y="43179"/>
                </a:lnTo>
                <a:lnTo>
                  <a:pt x="415378" y="45719"/>
                </a:lnTo>
                <a:lnTo>
                  <a:pt x="450811" y="45719"/>
                </a:lnTo>
                <a:lnTo>
                  <a:pt x="421728" y="39369"/>
                </a:lnTo>
                <a:close/>
              </a:path>
            </a:pathLst>
          </a:custGeom>
          <a:solidFill>
            <a:srgbClr val="3B7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16584" y="605916"/>
            <a:ext cx="644525" cy="803275"/>
          </a:xfrm>
          <a:custGeom>
            <a:avLst/>
            <a:gdLst/>
            <a:ahLst/>
            <a:cxnLst/>
            <a:rect l="l" t="t" r="r" b="b"/>
            <a:pathLst>
              <a:path w="644525" h="803275">
                <a:moveTo>
                  <a:pt x="640443" y="750824"/>
                </a:moveTo>
                <a:lnTo>
                  <a:pt x="405256" y="750824"/>
                </a:lnTo>
                <a:lnTo>
                  <a:pt x="644016" y="802894"/>
                </a:lnTo>
                <a:lnTo>
                  <a:pt x="640443" y="750824"/>
                </a:lnTo>
                <a:close/>
              </a:path>
              <a:path w="644525" h="803275">
                <a:moveTo>
                  <a:pt x="0" y="0"/>
                </a:moveTo>
                <a:lnTo>
                  <a:pt x="50812" y="628777"/>
                </a:lnTo>
                <a:lnTo>
                  <a:pt x="54622" y="679577"/>
                </a:lnTo>
                <a:lnTo>
                  <a:pt x="54622" y="680847"/>
                </a:lnTo>
                <a:lnTo>
                  <a:pt x="392556" y="754634"/>
                </a:lnTo>
                <a:lnTo>
                  <a:pt x="400177" y="750824"/>
                </a:lnTo>
                <a:lnTo>
                  <a:pt x="640443" y="750824"/>
                </a:lnTo>
                <a:lnTo>
                  <a:pt x="597027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528191" y="1371980"/>
            <a:ext cx="368300" cy="2162175"/>
          </a:xfrm>
          <a:custGeom>
            <a:avLst/>
            <a:gdLst/>
            <a:ahLst/>
            <a:cxnLst/>
            <a:rect l="l" t="t" r="r" b="b"/>
            <a:pathLst>
              <a:path w="368300" h="2162175">
                <a:moveTo>
                  <a:pt x="0" y="0"/>
                </a:moveTo>
                <a:lnTo>
                  <a:pt x="160020" y="2162048"/>
                </a:lnTo>
                <a:lnTo>
                  <a:pt x="368300" y="2029841"/>
                </a:lnTo>
                <a:lnTo>
                  <a:pt x="233679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77111" y="1426591"/>
            <a:ext cx="635635" cy="1965325"/>
          </a:xfrm>
          <a:custGeom>
            <a:avLst/>
            <a:gdLst/>
            <a:ahLst/>
            <a:cxnLst/>
            <a:rect l="l" t="t" r="r" b="b"/>
            <a:pathLst>
              <a:path w="635635" h="1965325">
                <a:moveTo>
                  <a:pt x="0" y="0"/>
                </a:moveTo>
                <a:lnTo>
                  <a:pt x="134619" y="1965071"/>
                </a:lnTo>
                <a:lnTo>
                  <a:pt x="635126" y="1647571"/>
                </a:lnTo>
                <a:lnTo>
                  <a:pt x="548766" y="119380"/>
                </a:lnTo>
                <a:lnTo>
                  <a:pt x="0" y="0"/>
                </a:lnTo>
                <a:close/>
              </a:path>
            </a:pathLst>
          </a:custGeom>
          <a:solidFill>
            <a:srgbClr val="DD0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4029455"/>
            <a:ext cx="189865" cy="175260"/>
          </a:xfrm>
          <a:custGeom>
            <a:avLst/>
            <a:gdLst/>
            <a:ahLst/>
            <a:cxnLst/>
            <a:rect l="l" t="t" r="r" b="b"/>
            <a:pathLst>
              <a:path w="189865" h="175260">
                <a:moveTo>
                  <a:pt x="0" y="0"/>
                </a:moveTo>
                <a:lnTo>
                  <a:pt x="0" y="175260"/>
                </a:lnTo>
                <a:lnTo>
                  <a:pt x="189268" y="58420"/>
                </a:lnTo>
                <a:lnTo>
                  <a:pt x="53351" y="16510"/>
                </a:lnTo>
                <a:lnTo>
                  <a:pt x="52081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F14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925189" y="6390906"/>
            <a:ext cx="1715135" cy="464184"/>
          </a:xfrm>
          <a:custGeom>
            <a:avLst/>
            <a:gdLst/>
            <a:ahLst/>
            <a:cxnLst/>
            <a:rect l="l" t="t" r="r" b="b"/>
            <a:pathLst>
              <a:path w="1715135" h="464184">
                <a:moveTo>
                  <a:pt x="538607" y="0"/>
                </a:moveTo>
                <a:lnTo>
                  <a:pt x="0" y="463657"/>
                </a:lnTo>
                <a:lnTo>
                  <a:pt x="1642490" y="463657"/>
                </a:lnTo>
                <a:lnTo>
                  <a:pt x="1714881" y="396331"/>
                </a:lnTo>
                <a:lnTo>
                  <a:pt x="589407" y="16509"/>
                </a:lnTo>
                <a:lnTo>
                  <a:pt x="538607" y="0"/>
                </a:lnTo>
                <a:close/>
              </a:path>
            </a:pathLst>
          </a:custGeom>
          <a:solidFill>
            <a:srgbClr val="F39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235707" y="6731344"/>
            <a:ext cx="163830" cy="123825"/>
          </a:xfrm>
          <a:custGeom>
            <a:avLst/>
            <a:gdLst/>
            <a:ahLst/>
            <a:cxnLst/>
            <a:rect l="l" t="t" r="r" b="b"/>
            <a:pathLst>
              <a:path w="163830" h="123825">
                <a:moveTo>
                  <a:pt x="156210" y="0"/>
                </a:moveTo>
                <a:lnTo>
                  <a:pt x="0" y="123218"/>
                </a:lnTo>
                <a:lnTo>
                  <a:pt x="163830" y="123218"/>
                </a:lnTo>
                <a:lnTo>
                  <a:pt x="156210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603879" y="3362451"/>
            <a:ext cx="182880" cy="2872740"/>
          </a:xfrm>
          <a:custGeom>
            <a:avLst/>
            <a:gdLst/>
            <a:ahLst/>
            <a:cxnLst/>
            <a:rect l="l" t="t" r="r" b="b"/>
            <a:pathLst>
              <a:path w="182879" h="2872740">
                <a:moveTo>
                  <a:pt x="105410" y="0"/>
                </a:moveTo>
                <a:lnTo>
                  <a:pt x="0" y="72389"/>
                </a:lnTo>
                <a:lnTo>
                  <a:pt x="86360" y="2872206"/>
                </a:lnTo>
                <a:lnTo>
                  <a:pt x="182880" y="2792171"/>
                </a:lnTo>
                <a:lnTo>
                  <a:pt x="167640" y="2235784"/>
                </a:lnTo>
                <a:lnTo>
                  <a:pt x="167640" y="2224405"/>
                </a:lnTo>
                <a:lnTo>
                  <a:pt x="166370" y="2191258"/>
                </a:lnTo>
                <a:lnTo>
                  <a:pt x="165100" y="2123948"/>
                </a:lnTo>
                <a:lnTo>
                  <a:pt x="130810" y="917194"/>
                </a:lnTo>
                <a:lnTo>
                  <a:pt x="105410" y="0"/>
                </a:lnTo>
                <a:close/>
              </a:path>
            </a:pathLst>
          </a:custGeom>
          <a:solidFill>
            <a:srgbClr val="3B7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559940" y="2676525"/>
            <a:ext cx="2139315" cy="1222375"/>
          </a:xfrm>
          <a:custGeom>
            <a:avLst/>
            <a:gdLst/>
            <a:ahLst/>
            <a:cxnLst/>
            <a:rect l="l" t="t" r="r" b="b"/>
            <a:pathLst>
              <a:path w="2139315" h="1222375">
                <a:moveTo>
                  <a:pt x="1510411" y="0"/>
                </a:moveTo>
                <a:lnTo>
                  <a:pt x="125729" y="875284"/>
                </a:lnTo>
                <a:lnTo>
                  <a:pt x="116840" y="881634"/>
                </a:lnTo>
                <a:lnTo>
                  <a:pt x="0" y="955294"/>
                </a:lnTo>
                <a:lnTo>
                  <a:pt x="938784" y="1221994"/>
                </a:lnTo>
                <a:lnTo>
                  <a:pt x="1752981" y="673226"/>
                </a:lnTo>
                <a:lnTo>
                  <a:pt x="2134330" y="673226"/>
                </a:lnTo>
                <a:lnTo>
                  <a:pt x="1220723" y="435737"/>
                </a:lnTo>
                <a:lnTo>
                  <a:pt x="1219454" y="435737"/>
                </a:lnTo>
                <a:lnTo>
                  <a:pt x="1218184" y="434466"/>
                </a:lnTo>
                <a:lnTo>
                  <a:pt x="1218184" y="433197"/>
                </a:lnTo>
                <a:lnTo>
                  <a:pt x="1216914" y="433197"/>
                </a:lnTo>
                <a:lnTo>
                  <a:pt x="1216914" y="431926"/>
                </a:lnTo>
                <a:lnTo>
                  <a:pt x="1215644" y="431926"/>
                </a:lnTo>
                <a:lnTo>
                  <a:pt x="1215644" y="426847"/>
                </a:lnTo>
                <a:lnTo>
                  <a:pt x="1219454" y="423037"/>
                </a:lnTo>
                <a:lnTo>
                  <a:pt x="1774571" y="64770"/>
                </a:lnTo>
                <a:lnTo>
                  <a:pt x="1510411" y="0"/>
                </a:lnTo>
                <a:close/>
              </a:path>
              <a:path w="2139315" h="1222375">
                <a:moveTo>
                  <a:pt x="2134330" y="673226"/>
                </a:moveTo>
                <a:lnTo>
                  <a:pt x="1759331" y="673226"/>
                </a:lnTo>
                <a:lnTo>
                  <a:pt x="2035048" y="745616"/>
                </a:lnTo>
                <a:lnTo>
                  <a:pt x="2139188" y="674497"/>
                </a:lnTo>
                <a:lnTo>
                  <a:pt x="2134330" y="673226"/>
                </a:lnTo>
                <a:close/>
              </a:path>
            </a:pathLst>
          </a:custGeom>
          <a:solidFill>
            <a:srgbClr val="920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549780" y="3645788"/>
            <a:ext cx="1105535" cy="3209290"/>
          </a:xfrm>
          <a:custGeom>
            <a:avLst/>
            <a:gdLst/>
            <a:ahLst/>
            <a:cxnLst/>
            <a:rect l="l" t="t" r="r" b="b"/>
            <a:pathLst>
              <a:path w="1105535" h="3209290">
                <a:moveTo>
                  <a:pt x="0" y="0"/>
                </a:moveTo>
                <a:lnTo>
                  <a:pt x="46990" y="603377"/>
                </a:lnTo>
                <a:lnTo>
                  <a:pt x="96519" y="1251204"/>
                </a:lnTo>
                <a:lnTo>
                  <a:pt x="111760" y="1454531"/>
                </a:lnTo>
                <a:lnTo>
                  <a:pt x="121919" y="1580261"/>
                </a:lnTo>
                <a:lnTo>
                  <a:pt x="161289" y="2092172"/>
                </a:lnTo>
                <a:lnTo>
                  <a:pt x="213360" y="2761627"/>
                </a:lnTo>
                <a:lnTo>
                  <a:pt x="217169" y="2813710"/>
                </a:lnTo>
                <a:lnTo>
                  <a:pt x="867537" y="3051263"/>
                </a:lnTo>
                <a:lnTo>
                  <a:pt x="868807" y="3052533"/>
                </a:lnTo>
                <a:lnTo>
                  <a:pt x="870076" y="3052533"/>
                </a:lnTo>
                <a:lnTo>
                  <a:pt x="870076" y="3057613"/>
                </a:lnTo>
                <a:lnTo>
                  <a:pt x="878967" y="3208774"/>
                </a:lnTo>
                <a:lnTo>
                  <a:pt x="1105154" y="3208774"/>
                </a:lnTo>
                <a:lnTo>
                  <a:pt x="940054" y="267969"/>
                </a:lnTo>
                <a:lnTo>
                  <a:pt x="0" y="0"/>
                </a:lnTo>
                <a:close/>
              </a:path>
            </a:pathLst>
          </a:custGeom>
          <a:solidFill>
            <a:srgbClr val="F39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131836" y="50800"/>
            <a:ext cx="1675764" cy="658495"/>
          </a:xfrm>
          <a:custGeom>
            <a:avLst/>
            <a:gdLst/>
            <a:ahLst/>
            <a:cxnLst/>
            <a:rect l="l" t="t" r="r" b="b"/>
            <a:pathLst>
              <a:path w="1675764" h="658495">
                <a:moveTo>
                  <a:pt x="1097521" y="0"/>
                </a:moveTo>
                <a:lnTo>
                  <a:pt x="231127" y="428116"/>
                </a:lnTo>
                <a:lnTo>
                  <a:pt x="229857" y="428116"/>
                </a:lnTo>
                <a:lnTo>
                  <a:pt x="0" y="542416"/>
                </a:lnTo>
                <a:lnTo>
                  <a:pt x="588124" y="657987"/>
                </a:lnTo>
                <a:lnTo>
                  <a:pt x="1675498" y="101600"/>
                </a:lnTo>
                <a:lnTo>
                  <a:pt x="1097521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421510" y="4263135"/>
            <a:ext cx="208279" cy="624205"/>
          </a:xfrm>
          <a:custGeom>
            <a:avLst/>
            <a:gdLst/>
            <a:ahLst/>
            <a:cxnLst/>
            <a:rect l="l" t="t" r="r" b="b"/>
            <a:pathLst>
              <a:path w="208280" h="624204">
                <a:moveTo>
                  <a:pt x="160019" y="0"/>
                </a:moveTo>
                <a:lnTo>
                  <a:pt x="0" y="105409"/>
                </a:lnTo>
                <a:lnTo>
                  <a:pt x="38100" y="569087"/>
                </a:lnTo>
                <a:lnTo>
                  <a:pt x="208280" y="623696"/>
                </a:lnTo>
                <a:lnTo>
                  <a:pt x="160019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275333" y="4846192"/>
            <a:ext cx="372745" cy="243204"/>
          </a:xfrm>
          <a:custGeom>
            <a:avLst/>
            <a:gdLst/>
            <a:ahLst/>
            <a:cxnLst/>
            <a:rect l="l" t="t" r="r" b="b"/>
            <a:pathLst>
              <a:path w="372744" h="243204">
                <a:moveTo>
                  <a:pt x="177927" y="0"/>
                </a:moveTo>
                <a:lnTo>
                  <a:pt x="177927" y="3809"/>
                </a:lnTo>
                <a:lnTo>
                  <a:pt x="174116" y="5079"/>
                </a:lnTo>
                <a:lnTo>
                  <a:pt x="171577" y="6349"/>
                </a:lnTo>
                <a:lnTo>
                  <a:pt x="170306" y="6349"/>
                </a:lnTo>
                <a:lnTo>
                  <a:pt x="0" y="121919"/>
                </a:lnTo>
                <a:lnTo>
                  <a:pt x="372236" y="242696"/>
                </a:lnTo>
                <a:lnTo>
                  <a:pt x="358266" y="55879"/>
                </a:lnTo>
                <a:lnTo>
                  <a:pt x="177927" y="0"/>
                </a:lnTo>
                <a:close/>
              </a:path>
            </a:pathLst>
          </a:custGeom>
          <a:solidFill>
            <a:srgbClr val="F4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5589270" y="6801210"/>
            <a:ext cx="57150" cy="53975"/>
          </a:xfrm>
          <a:custGeom>
            <a:avLst/>
            <a:gdLst/>
            <a:ahLst/>
            <a:cxnLst/>
            <a:rect l="l" t="t" r="r" b="b"/>
            <a:pathLst>
              <a:path w="57150" h="53975">
                <a:moveTo>
                  <a:pt x="57150" y="0"/>
                </a:moveTo>
                <a:lnTo>
                  <a:pt x="0" y="53352"/>
                </a:lnTo>
                <a:lnTo>
                  <a:pt x="57150" y="53352"/>
                </a:lnTo>
                <a:lnTo>
                  <a:pt x="57150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507614" y="3371342"/>
            <a:ext cx="903605" cy="3482340"/>
          </a:xfrm>
          <a:custGeom>
            <a:avLst/>
            <a:gdLst/>
            <a:ahLst/>
            <a:cxnLst/>
            <a:rect l="l" t="t" r="r" b="b"/>
            <a:pathLst>
              <a:path w="903604" h="3482340">
                <a:moveTo>
                  <a:pt x="800226" y="0"/>
                </a:moveTo>
                <a:lnTo>
                  <a:pt x="0" y="539877"/>
                </a:lnTo>
                <a:lnTo>
                  <a:pt x="163830" y="3481952"/>
                </a:lnTo>
                <a:lnTo>
                  <a:pt x="416560" y="3481952"/>
                </a:lnTo>
                <a:lnTo>
                  <a:pt x="402651" y="3196132"/>
                </a:lnTo>
                <a:lnTo>
                  <a:pt x="402590" y="3192322"/>
                </a:lnTo>
                <a:lnTo>
                  <a:pt x="403860" y="3191052"/>
                </a:lnTo>
                <a:lnTo>
                  <a:pt x="403860" y="3189782"/>
                </a:lnTo>
                <a:lnTo>
                  <a:pt x="903097" y="2785821"/>
                </a:lnTo>
                <a:lnTo>
                  <a:pt x="800226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933064" y="6168593"/>
            <a:ext cx="734695" cy="484505"/>
          </a:xfrm>
          <a:custGeom>
            <a:avLst/>
            <a:gdLst/>
            <a:ahLst/>
            <a:cxnLst/>
            <a:rect l="l" t="t" r="r" b="b"/>
            <a:pathLst>
              <a:path w="734695" h="484504">
                <a:moveTo>
                  <a:pt x="489076" y="0"/>
                </a:moveTo>
                <a:lnTo>
                  <a:pt x="0" y="395071"/>
                </a:lnTo>
                <a:lnTo>
                  <a:pt x="249047" y="483996"/>
                </a:lnTo>
                <a:lnTo>
                  <a:pt x="734313" y="83845"/>
                </a:lnTo>
                <a:lnTo>
                  <a:pt x="489076" y="0"/>
                </a:lnTo>
                <a:close/>
              </a:path>
            </a:pathLst>
          </a:custGeom>
          <a:solidFill>
            <a:srgbClr val="920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3324351" y="3367532"/>
            <a:ext cx="351155" cy="2872740"/>
          </a:xfrm>
          <a:custGeom>
            <a:avLst/>
            <a:gdLst/>
            <a:ahLst/>
            <a:cxnLst/>
            <a:rect l="l" t="t" r="r" b="b"/>
            <a:pathLst>
              <a:path w="351154" h="2872740">
                <a:moveTo>
                  <a:pt x="0" y="0"/>
                </a:moveTo>
                <a:lnTo>
                  <a:pt x="102870" y="2787091"/>
                </a:lnTo>
                <a:lnTo>
                  <a:pt x="350647" y="2872206"/>
                </a:lnTo>
                <a:lnTo>
                  <a:pt x="264287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E8E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799714" y="2752725"/>
            <a:ext cx="561975" cy="497205"/>
          </a:xfrm>
          <a:custGeom>
            <a:avLst/>
            <a:gdLst/>
            <a:ahLst/>
            <a:cxnLst/>
            <a:rect l="l" t="t" r="r" b="b"/>
            <a:pathLst>
              <a:path w="561975" h="497205">
                <a:moveTo>
                  <a:pt x="543687" y="0"/>
                </a:moveTo>
                <a:lnTo>
                  <a:pt x="0" y="350647"/>
                </a:lnTo>
                <a:lnTo>
                  <a:pt x="561467" y="496697"/>
                </a:lnTo>
                <a:lnTo>
                  <a:pt x="543687" y="0"/>
                </a:lnTo>
                <a:close/>
              </a:path>
            </a:pathLst>
          </a:custGeom>
          <a:solidFill>
            <a:srgbClr val="21A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709" y="4880483"/>
            <a:ext cx="72389" cy="73660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1727581" y="6449352"/>
            <a:ext cx="31750" cy="25400"/>
          </a:xfrm>
          <a:custGeom>
            <a:avLst/>
            <a:gdLst/>
            <a:ahLst/>
            <a:cxnLst/>
            <a:rect l="l" t="t" r="r" b="b"/>
            <a:pathLst>
              <a:path w="31750" h="25400">
                <a:moveTo>
                  <a:pt x="31750" y="24117"/>
                </a:moveTo>
                <a:lnTo>
                  <a:pt x="29210" y="21577"/>
                </a:lnTo>
                <a:lnTo>
                  <a:pt x="27089" y="20739"/>
                </a:lnTo>
                <a:lnTo>
                  <a:pt x="26670" y="20307"/>
                </a:lnTo>
                <a:lnTo>
                  <a:pt x="26035" y="20307"/>
                </a:lnTo>
                <a:lnTo>
                  <a:pt x="25400" y="20053"/>
                </a:lnTo>
                <a:lnTo>
                  <a:pt x="25400" y="19037"/>
                </a:lnTo>
                <a:lnTo>
                  <a:pt x="24130" y="19037"/>
                </a:lnTo>
                <a:lnTo>
                  <a:pt x="24130" y="16497"/>
                </a:lnTo>
                <a:lnTo>
                  <a:pt x="22860" y="5067"/>
                </a:lnTo>
                <a:lnTo>
                  <a:pt x="8890" y="0"/>
                </a:lnTo>
                <a:lnTo>
                  <a:pt x="8890" y="10147"/>
                </a:lnTo>
                <a:lnTo>
                  <a:pt x="7620" y="10147"/>
                </a:lnTo>
                <a:lnTo>
                  <a:pt x="7620" y="11417"/>
                </a:lnTo>
                <a:lnTo>
                  <a:pt x="5080" y="13957"/>
                </a:lnTo>
                <a:lnTo>
                  <a:pt x="0" y="13957"/>
                </a:lnTo>
                <a:lnTo>
                  <a:pt x="13754" y="19253"/>
                </a:lnTo>
                <a:lnTo>
                  <a:pt x="12700" y="20307"/>
                </a:lnTo>
                <a:lnTo>
                  <a:pt x="13970" y="20307"/>
                </a:lnTo>
                <a:lnTo>
                  <a:pt x="14668" y="19608"/>
                </a:lnTo>
                <a:lnTo>
                  <a:pt x="16510" y="20307"/>
                </a:lnTo>
                <a:lnTo>
                  <a:pt x="29210" y="25387"/>
                </a:lnTo>
                <a:lnTo>
                  <a:pt x="28270" y="22580"/>
                </a:lnTo>
                <a:lnTo>
                  <a:pt x="31750" y="24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6063107" y="5147309"/>
            <a:ext cx="21590" cy="300990"/>
          </a:xfrm>
          <a:custGeom>
            <a:avLst/>
            <a:gdLst/>
            <a:ahLst/>
            <a:cxnLst/>
            <a:rect l="l" t="t" r="r" b="b"/>
            <a:pathLst>
              <a:path w="21589" h="300989">
                <a:moveTo>
                  <a:pt x="21589" y="0"/>
                </a:moveTo>
                <a:lnTo>
                  <a:pt x="17779" y="3809"/>
                </a:lnTo>
                <a:lnTo>
                  <a:pt x="7587" y="3809"/>
                </a:lnTo>
                <a:lnTo>
                  <a:pt x="0" y="297179"/>
                </a:lnTo>
                <a:lnTo>
                  <a:pt x="8889" y="299719"/>
                </a:lnTo>
                <a:lnTo>
                  <a:pt x="13969" y="300989"/>
                </a:lnTo>
                <a:lnTo>
                  <a:pt x="21493" y="3809"/>
                </a:lnTo>
                <a:lnTo>
                  <a:pt x="12700" y="3809"/>
                </a:lnTo>
                <a:lnTo>
                  <a:pt x="7619" y="2539"/>
                </a:lnTo>
                <a:lnTo>
                  <a:pt x="21525" y="2539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075806" y="4850003"/>
            <a:ext cx="349885" cy="297815"/>
          </a:xfrm>
          <a:custGeom>
            <a:avLst/>
            <a:gdLst/>
            <a:ahLst/>
            <a:cxnLst/>
            <a:rect l="l" t="t" r="r" b="b"/>
            <a:pathLst>
              <a:path w="349885" h="297814">
                <a:moveTo>
                  <a:pt x="327787" y="0"/>
                </a:moveTo>
                <a:lnTo>
                  <a:pt x="0" y="285877"/>
                </a:lnTo>
                <a:lnTo>
                  <a:pt x="7619" y="288417"/>
                </a:lnTo>
                <a:lnTo>
                  <a:pt x="10159" y="292227"/>
                </a:lnTo>
                <a:lnTo>
                  <a:pt x="8889" y="296037"/>
                </a:lnTo>
                <a:lnTo>
                  <a:pt x="8889" y="297307"/>
                </a:lnTo>
                <a:lnTo>
                  <a:pt x="346443" y="5080"/>
                </a:lnTo>
                <a:lnTo>
                  <a:pt x="341756" y="5080"/>
                </a:lnTo>
                <a:lnTo>
                  <a:pt x="327787" y="0"/>
                </a:lnTo>
                <a:close/>
              </a:path>
              <a:path w="349885" h="297814">
                <a:moveTo>
                  <a:pt x="347786" y="3916"/>
                </a:moveTo>
                <a:lnTo>
                  <a:pt x="344296" y="5080"/>
                </a:lnTo>
                <a:lnTo>
                  <a:pt x="346443" y="5080"/>
                </a:lnTo>
                <a:lnTo>
                  <a:pt x="347786" y="3916"/>
                </a:lnTo>
                <a:close/>
              </a:path>
              <a:path w="349885" h="297814">
                <a:moveTo>
                  <a:pt x="349376" y="2540"/>
                </a:moveTo>
                <a:lnTo>
                  <a:pt x="347786" y="3916"/>
                </a:lnTo>
                <a:lnTo>
                  <a:pt x="348000" y="3916"/>
                </a:lnTo>
                <a:lnTo>
                  <a:pt x="349376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bg object 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7046" y="5066030"/>
            <a:ext cx="247650" cy="85089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5149722" y="3987546"/>
            <a:ext cx="19050" cy="1189355"/>
          </a:xfrm>
          <a:custGeom>
            <a:avLst/>
            <a:gdLst/>
            <a:ahLst/>
            <a:cxnLst/>
            <a:rect l="l" t="t" r="r" b="b"/>
            <a:pathLst>
              <a:path w="19050" h="1189354">
                <a:moveTo>
                  <a:pt x="3810" y="0"/>
                </a:moveTo>
                <a:lnTo>
                  <a:pt x="0" y="1183893"/>
                </a:lnTo>
                <a:lnTo>
                  <a:pt x="8889" y="1186433"/>
                </a:lnTo>
                <a:lnTo>
                  <a:pt x="13969" y="1188973"/>
                </a:lnTo>
                <a:lnTo>
                  <a:pt x="19050" y="3809"/>
                </a:lnTo>
                <a:lnTo>
                  <a:pt x="1016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449826" y="5730341"/>
            <a:ext cx="50800" cy="46355"/>
          </a:xfrm>
          <a:custGeom>
            <a:avLst/>
            <a:gdLst/>
            <a:ahLst/>
            <a:cxnLst/>
            <a:rect l="l" t="t" r="r" b="b"/>
            <a:pathLst>
              <a:path w="50800" h="46354">
                <a:moveTo>
                  <a:pt x="43179" y="0"/>
                </a:moveTo>
                <a:lnTo>
                  <a:pt x="0" y="34302"/>
                </a:lnTo>
                <a:lnTo>
                  <a:pt x="7620" y="34302"/>
                </a:lnTo>
                <a:lnTo>
                  <a:pt x="10160" y="36842"/>
                </a:lnTo>
                <a:lnTo>
                  <a:pt x="10160" y="38112"/>
                </a:lnTo>
                <a:lnTo>
                  <a:pt x="11429" y="39382"/>
                </a:lnTo>
                <a:lnTo>
                  <a:pt x="11429" y="45732"/>
                </a:lnTo>
                <a:lnTo>
                  <a:pt x="50800" y="12700"/>
                </a:lnTo>
                <a:lnTo>
                  <a:pt x="50800" y="254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563870" y="5064759"/>
            <a:ext cx="280035" cy="311150"/>
          </a:xfrm>
          <a:custGeom>
            <a:avLst/>
            <a:gdLst/>
            <a:ahLst/>
            <a:cxnLst/>
            <a:rect l="l" t="t" r="r" b="b"/>
            <a:pathLst>
              <a:path w="280035" h="311150">
                <a:moveTo>
                  <a:pt x="279527" y="3810"/>
                </a:moveTo>
                <a:lnTo>
                  <a:pt x="278257" y="3810"/>
                </a:lnTo>
                <a:lnTo>
                  <a:pt x="278257" y="2540"/>
                </a:lnTo>
                <a:lnTo>
                  <a:pt x="275717" y="0"/>
                </a:lnTo>
                <a:lnTo>
                  <a:pt x="268097" y="0"/>
                </a:lnTo>
                <a:lnTo>
                  <a:pt x="268097" y="1270"/>
                </a:lnTo>
                <a:lnTo>
                  <a:pt x="266827" y="1270"/>
                </a:lnTo>
                <a:lnTo>
                  <a:pt x="0" y="228600"/>
                </a:lnTo>
                <a:lnTo>
                  <a:pt x="3810" y="229870"/>
                </a:lnTo>
                <a:lnTo>
                  <a:pt x="17780" y="234950"/>
                </a:lnTo>
                <a:lnTo>
                  <a:pt x="264287" y="24130"/>
                </a:lnTo>
                <a:lnTo>
                  <a:pt x="263017" y="25400"/>
                </a:lnTo>
                <a:lnTo>
                  <a:pt x="257937" y="307340"/>
                </a:lnTo>
                <a:lnTo>
                  <a:pt x="266827" y="309880"/>
                </a:lnTo>
                <a:lnTo>
                  <a:pt x="271907" y="311150"/>
                </a:lnTo>
                <a:lnTo>
                  <a:pt x="278257" y="17780"/>
                </a:lnTo>
                <a:lnTo>
                  <a:pt x="278257" y="12065"/>
                </a:lnTo>
                <a:lnTo>
                  <a:pt x="279527" y="11430"/>
                </a:lnTo>
                <a:lnTo>
                  <a:pt x="279527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3865498" y="5523229"/>
            <a:ext cx="636905" cy="208915"/>
          </a:xfrm>
          <a:custGeom>
            <a:avLst/>
            <a:gdLst/>
            <a:ahLst/>
            <a:cxnLst/>
            <a:rect l="l" t="t" r="r" b="b"/>
            <a:pathLst>
              <a:path w="636904" h="208914">
                <a:moveTo>
                  <a:pt x="3810" y="0"/>
                </a:moveTo>
                <a:lnTo>
                  <a:pt x="2539" y="1270"/>
                </a:lnTo>
                <a:lnTo>
                  <a:pt x="2539" y="2540"/>
                </a:lnTo>
                <a:lnTo>
                  <a:pt x="0" y="5080"/>
                </a:lnTo>
                <a:lnTo>
                  <a:pt x="628776" y="205841"/>
                </a:lnTo>
                <a:lnTo>
                  <a:pt x="636397" y="208381"/>
                </a:lnTo>
                <a:lnTo>
                  <a:pt x="636397" y="202031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509516" y="3800728"/>
            <a:ext cx="680085" cy="194945"/>
          </a:xfrm>
          <a:custGeom>
            <a:avLst/>
            <a:gdLst/>
            <a:ahLst/>
            <a:cxnLst/>
            <a:rect l="l" t="t" r="r" b="b"/>
            <a:pathLst>
              <a:path w="680085" h="194945">
                <a:moveTo>
                  <a:pt x="1727" y="469"/>
                </a:moveTo>
                <a:lnTo>
                  <a:pt x="1270" y="0"/>
                </a:lnTo>
                <a:lnTo>
                  <a:pt x="0" y="0"/>
                </a:lnTo>
                <a:lnTo>
                  <a:pt x="1727" y="469"/>
                </a:lnTo>
                <a:close/>
              </a:path>
              <a:path w="680085" h="194945">
                <a:moveTo>
                  <a:pt x="679577" y="180467"/>
                </a:moveTo>
                <a:lnTo>
                  <a:pt x="652907" y="172847"/>
                </a:lnTo>
                <a:lnTo>
                  <a:pt x="651637" y="173278"/>
                </a:lnTo>
                <a:lnTo>
                  <a:pt x="650367" y="172847"/>
                </a:lnTo>
                <a:lnTo>
                  <a:pt x="650087" y="173037"/>
                </a:lnTo>
                <a:lnTo>
                  <a:pt x="651332" y="173380"/>
                </a:lnTo>
                <a:lnTo>
                  <a:pt x="649097" y="174117"/>
                </a:lnTo>
                <a:lnTo>
                  <a:pt x="646557" y="175387"/>
                </a:lnTo>
                <a:lnTo>
                  <a:pt x="650087" y="173037"/>
                </a:lnTo>
                <a:lnTo>
                  <a:pt x="1727" y="469"/>
                </a:lnTo>
                <a:lnTo>
                  <a:pt x="3810" y="2540"/>
                </a:lnTo>
                <a:lnTo>
                  <a:pt x="3810" y="17780"/>
                </a:lnTo>
                <a:lnTo>
                  <a:pt x="642747" y="188087"/>
                </a:lnTo>
                <a:lnTo>
                  <a:pt x="650367" y="188087"/>
                </a:lnTo>
                <a:lnTo>
                  <a:pt x="659257" y="190627"/>
                </a:lnTo>
                <a:lnTo>
                  <a:pt x="674497" y="194437"/>
                </a:lnTo>
                <a:lnTo>
                  <a:pt x="674497" y="185547"/>
                </a:lnTo>
                <a:lnTo>
                  <a:pt x="679577" y="180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157726" y="2700654"/>
            <a:ext cx="1679575" cy="414655"/>
          </a:xfrm>
          <a:custGeom>
            <a:avLst/>
            <a:gdLst/>
            <a:ahLst/>
            <a:cxnLst/>
            <a:rect l="l" t="t" r="r" b="b"/>
            <a:pathLst>
              <a:path w="1679575" h="414655">
                <a:moveTo>
                  <a:pt x="0" y="0"/>
                </a:moveTo>
                <a:lnTo>
                  <a:pt x="0" y="15240"/>
                </a:lnTo>
                <a:lnTo>
                  <a:pt x="1669161" y="414147"/>
                </a:lnTo>
                <a:lnTo>
                  <a:pt x="1669161" y="403987"/>
                </a:lnTo>
                <a:lnTo>
                  <a:pt x="1672971" y="400177"/>
                </a:lnTo>
                <a:lnTo>
                  <a:pt x="1679321" y="4001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518030" y="1370711"/>
            <a:ext cx="170180" cy="2169795"/>
          </a:xfrm>
          <a:custGeom>
            <a:avLst/>
            <a:gdLst/>
            <a:ahLst/>
            <a:cxnLst/>
            <a:rect l="l" t="t" r="r" b="b"/>
            <a:pathLst>
              <a:path w="170180" h="2169795">
                <a:moveTo>
                  <a:pt x="3809" y="0"/>
                </a:moveTo>
                <a:lnTo>
                  <a:pt x="0" y="1269"/>
                </a:lnTo>
                <a:lnTo>
                  <a:pt x="160019" y="2169667"/>
                </a:lnTo>
                <a:lnTo>
                  <a:pt x="170180" y="2163317"/>
                </a:lnTo>
                <a:lnTo>
                  <a:pt x="1015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5178933" y="3990085"/>
            <a:ext cx="20320" cy="1191895"/>
          </a:xfrm>
          <a:custGeom>
            <a:avLst/>
            <a:gdLst/>
            <a:ahLst/>
            <a:cxnLst/>
            <a:rect l="l" t="t" r="r" b="b"/>
            <a:pathLst>
              <a:path w="20320" h="1191895">
                <a:moveTo>
                  <a:pt x="6350" y="0"/>
                </a:moveTo>
                <a:lnTo>
                  <a:pt x="5079" y="5080"/>
                </a:lnTo>
                <a:lnTo>
                  <a:pt x="27" y="1183894"/>
                </a:lnTo>
                <a:lnTo>
                  <a:pt x="0" y="1190244"/>
                </a:lnTo>
                <a:lnTo>
                  <a:pt x="6350" y="1191514"/>
                </a:lnTo>
                <a:lnTo>
                  <a:pt x="15239" y="1183894"/>
                </a:lnTo>
                <a:lnTo>
                  <a:pt x="20298" y="8889"/>
                </a:lnTo>
                <a:lnTo>
                  <a:pt x="10159" y="8889"/>
                </a:lnTo>
                <a:lnTo>
                  <a:pt x="7619" y="5080"/>
                </a:lnTo>
                <a:lnTo>
                  <a:pt x="6350" y="3809"/>
                </a:lnTo>
                <a:lnTo>
                  <a:pt x="6350" y="0"/>
                </a:lnTo>
                <a:close/>
              </a:path>
              <a:path w="20320" h="1191895">
                <a:moveTo>
                  <a:pt x="20319" y="3809"/>
                </a:moveTo>
                <a:lnTo>
                  <a:pt x="17779" y="6350"/>
                </a:lnTo>
                <a:lnTo>
                  <a:pt x="13969" y="8889"/>
                </a:lnTo>
                <a:lnTo>
                  <a:pt x="20298" y="8889"/>
                </a:lnTo>
                <a:lnTo>
                  <a:pt x="20319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087374" y="4296155"/>
            <a:ext cx="64135" cy="545465"/>
          </a:xfrm>
          <a:custGeom>
            <a:avLst/>
            <a:gdLst/>
            <a:ahLst/>
            <a:cxnLst/>
            <a:rect l="l" t="t" r="r" b="b"/>
            <a:pathLst>
              <a:path w="64134" h="545464">
                <a:moveTo>
                  <a:pt x="63263" y="542167"/>
                </a:moveTo>
                <a:lnTo>
                  <a:pt x="63512" y="544957"/>
                </a:lnTo>
                <a:lnTo>
                  <a:pt x="63512" y="542417"/>
                </a:lnTo>
                <a:lnTo>
                  <a:pt x="63263" y="542167"/>
                </a:lnTo>
                <a:close/>
              </a:path>
              <a:path w="64134" h="545464">
                <a:moveTo>
                  <a:pt x="62831" y="537337"/>
                </a:moveTo>
                <a:lnTo>
                  <a:pt x="59702" y="537337"/>
                </a:lnTo>
                <a:lnTo>
                  <a:pt x="62242" y="541147"/>
                </a:lnTo>
                <a:lnTo>
                  <a:pt x="63263" y="542167"/>
                </a:lnTo>
                <a:lnTo>
                  <a:pt x="62944" y="538607"/>
                </a:lnTo>
                <a:lnTo>
                  <a:pt x="62831" y="537337"/>
                </a:lnTo>
                <a:close/>
              </a:path>
              <a:path w="64134" h="545464">
                <a:moveTo>
                  <a:pt x="0" y="0"/>
                </a:moveTo>
                <a:lnTo>
                  <a:pt x="48272" y="541147"/>
                </a:lnTo>
                <a:lnTo>
                  <a:pt x="52082" y="538607"/>
                </a:lnTo>
                <a:lnTo>
                  <a:pt x="54622" y="537337"/>
                </a:lnTo>
                <a:lnTo>
                  <a:pt x="62831" y="537337"/>
                </a:lnTo>
                <a:lnTo>
                  <a:pt x="15239" y="5080"/>
                </a:lnTo>
                <a:lnTo>
                  <a:pt x="5079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0531" y="4832222"/>
            <a:ext cx="100355" cy="68579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1719961" y="6403606"/>
            <a:ext cx="27940" cy="47625"/>
          </a:xfrm>
          <a:custGeom>
            <a:avLst/>
            <a:gdLst/>
            <a:ahLst/>
            <a:cxnLst/>
            <a:rect l="l" t="t" r="r" b="b"/>
            <a:pathLst>
              <a:path w="27939" h="47625">
                <a:moveTo>
                  <a:pt x="17780" y="44462"/>
                </a:moveTo>
                <a:lnTo>
                  <a:pt x="16510" y="35572"/>
                </a:lnTo>
                <a:lnTo>
                  <a:pt x="5080" y="31762"/>
                </a:lnTo>
                <a:lnTo>
                  <a:pt x="0" y="30492"/>
                </a:lnTo>
                <a:lnTo>
                  <a:pt x="1270" y="39395"/>
                </a:lnTo>
                <a:lnTo>
                  <a:pt x="12700" y="43192"/>
                </a:lnTo>
                <a:lnTo>
                  <a:pt x="15240" y="44462"/>
                </a:lnTo>
                <a:lnTo>
                  <a:pt x="17780" y="47002"/>
                </a:lnTo>
                <a:lnTo>
                  <a:pt x="17780" y="44462"/>
                </a:lnTo>
                <a:close/>
              </a:path>
              <a:path w="27939" h="47625">
                <a:moveTo>
                  <a:pt x="27940" y="17780"/>
                </a:moveTo>
                <a:lnTo>
                  <a:pt x="26670" y="5080"/>
                </a:lnTo>
                <a:lnTo>
                  <a:pt x="26670" y="0"/>
                </a:lnTo>
                <a:lnTo>
                  <a:pt x="6350" y="16510"/>
                </a:lnTo>
                <a:lnTo>
                  <a:pt x="10160" y="17780"/>
                </a:lnTo>
                <a:lnTo>
                  <a:pt x="22860" y="22860"/>
                </a:lnTo>
                <a:lnTo>
                  <a:pt x="2794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500626" y="5723991"/>
            <a:ext cx="22860" cy="648335"/>
          </a:xfrm>
          <a:custGeom>
            <a:avLst/>
            <a:gdLst/>
            <a:ahLst/>
            <a:cxnLst/>
            <a:rect l="l" t="t" r="r" b="b"/>
            <a:pathLst>
              <a:path w="22860" h="648335">
                <a:moveTo>
                  <a:pt x="0" y="0"/>
                </a:moveTo>
                <a:lnTo>
                  <a:pt x="1270" y="1270"/>
                </a:lnTo>
                <a:lnTo>
                  <a:pt x="1270" y="17780"/>
                </a:lnTo>
                <a:lnTo>
                  <a:pt x="7620" y="642772"/>
                </a:lnTo>
                <a:lnTo>
                  <a:pt x="17779" y="646582"/>
                </a:lnTo>
                <a:lnTo>
                  <a:pt x="22860" y="647852"/>
                </a:lnTo>
                <a:lnTo>
                  <a:pt x="1523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3748659" y="4273296"/>
            <a:ext cx="74930" cy="36830"/>
          </a:xfrm>
          <a:custGeom>
            <a:avLst/>
            <a:gdLst/>
            <a:ahLst/>
            <a:cxnLst/>
            <a:rect l="l" t="t" r="r" b="b"/>
            <a:pathLst>
              <a:path w="74929" h="36829">
                <a:moveTo>
                  <a:pt x="0" y="0"/>
                </a:moveTo>
                <a:lnTo>
                  <a:pt x="1269" y="5079"/>
                </a:lnTo>
                <a:lnTo>
                  <a:pt x="1269" y="15239"/>
                </a:lnTo>
                <a:lnTo>
                  <a:pt x="74929" y="36829"/>
                </a:lnTo>
                <a:lnTo>
                  <a:pt x="74929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179316" y="3800728"/>
            <a:ext cx="335280" cy="257175"/>
          </a:xfrm>
          <a:custGeom>
            <a:avLst/>
            <a:gdLst/>
            <a:ahLst/>
            <a:cxnLst/>
            <a:rect l="l" t="t" r="r" b="b"/>
            <a:pathLst>
              <a:path w="335279" h="257175">
                <a:moveTo>
                  <a:pt x="323850" y="0"/>
                </a:moveTo>
                <a:lnTo>
                  <a:pt x="3810" y="236347"/>
                </a:lnTo>
                <a:lnTo>
                  <a:pt x="3810" y="252857"/>
                </a:lnTo>
                <a:lnTo>
                  <a:pt x="2540" y="255397"/>
                </a:lnTo>
                <a:lnTo>
                  <a:pt x="0" y="256667"/>
                </a:lnTo>
                <a:lnTo>
                  <a:pt x="1270" y="256667"/>
                </a:lnTo>
                <a:lnTo>
                  <a:pt x="321310" y="21590"/>
                </a:lnTo>
                <a:lnTo>
                  <a:pt x="321310" y="3810"/>
                </a:lnTo>
                <a:lnTo>
                  <a:pt x="322580" y="1270"/>
                </a:lnTo>
                <a:lnTo>
                  <a:pt x="323850" y="0"/>
                </a:lnTo>
                <a:close/>
              </a:path>
              <a:path w="335279" h="257175">
                <a:moveTo>
                  <a:pt x="335280" y="2540"/>
                </a:moveTo>
                <a:lnTo>
                  <a:pt x="334010" y="1270"/>
                </a:lnTo>
                <a:lnTo>
                  <a:pt x="334010" y="2540"/>
                </a:lnTo>
                <a:lnTo>
                  <a:pt x="335280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86524" y="5854839"/>
            <a:ext cx="457834" cy="955675"/>
          </a:xfrm>
          <a:custGeom>
            <a:avLst/>
            <a:gdLst/>
            <a:ahLst/>
            <a:cxnLst/>
            <a:rect l="l" t="t" r="r" b="b"/>
            <a:pathLst>
              <a:path w="457834" h="955675">
                <a:moveTo>
                  <a:pt x="301180" y="1270"/>
                </a:moveTo>
                <a:lnTo>
                  <a:pt x="301053" y="0"/>
                </a:lnTo>
                <a:lnTo>
                  <a:pt x="299148" y="1270"/>
                </a:lnTo>
                <a:lnTo>
                  <a:pt x="301180" y="1270"/>
                </a:lnTo>
                <a:close/>
              </a:path>
              <a:path w="457834" h="955675">
                <a:moveTo>
                  <a:pt x="345516" y="431901"/>
                </a:moveTo>
                <a:lnTo>
                  <a:pt x="301307" y="2540"/>
                </a:lnTo>
                <a:lnTo>
                  <a:pt x="297243" y="2540"/>
                </a:lnTo>
                <a:lnTo>
                  <a:pt x="292163" y="2540"/>
                </a:lnTo>
                <a:lnTo>
                  <a:pt x="288467" y="2540"/>
                </a:lnTo>
                <a:lnTo>
                  <a:pt x="330276" y="426821"/>
                </a:lnTo>
                <a:lnTo>
                  <a:pt x="345516" y="431901"/>
                </a:lnTo>
                <a:close/>
              </a:path>
              <a:path w="457834" h="955675">
                <a:moveTo>
                  <a:pt x="396328" y="476364"/>
                </a:moveTo>
                <a:lnTo>
                  <a:pt x="395058" y="468731"/>
                </a:lnTo>
                <a:lnTo>
                  <a:pt x="386168" y="464921"/>
                </a:lnTo>
                <a:lnTo>
                  <a:pt x="0" y="746937"/>
                </a:lnTo>
                <a:lnTo>
                  <a:pt x="1270" y="759637"/>
                </a:lnTo>
                <a:lnTo>
                  <a:pt x="1270" y="763447"/>
                </a:lnTo>
                <a:lnTo>
                  <a:pt x="396328" y="476364"/>
                </a:lnTo>
                <a:close/>
              </a:path>
              <a:path w="457834" h="955675">
                <a:moveTo>
                  <a:pt x="410298" y="462381"/>
                </a:moveTo>
                <a:lnTo>
                  <a:pt x="409028" y="461111"/>
                </a:lnTo>
                <a:lnTo>
                  <a:pt x="409143" y="462381"/>
                </a:lnTo>
                <a:lnTo>
                  <a:pt x="409244" y="463435"/>
                </a:lnTo>
                <a:lnTo>
                  <a:pt x="410298" y="462381"/>
                </a:lnTo>
                <a:close/>
              </a:path>
              <a:path w="457834" h="955675">
                <a:moveTo>
                  <a:pt x="457301" y="955268"/>
                </a:moveTo>
                <a:lnTo>
                  <a:pt x="410019" y="471271"/>
                </a:lnTo>
                <a:lnTo>
                  <a:pt x="409397" y="464921"/>
                </a:lnTo>
                <a:lnTo>
                  <a:pt x="409270" y="463651"/>
                </a:lnTo>
                <a:lnTo>
                  <a:pt x="409244" y="463435"/>
                </a:lnTo>
                <a:lnTo>
                  <a:pt x="409028" y="463651"/>
                </a:lnTo>
                <a:lnTo>
                  <a:pt x="409028" y="464921"/>
                </a:lnTo>
                <a:lnTo>
                  <a:pt x="407758" y="468731"/>
                </a:lnTo>
                <a:lnTo>
                  <a:pt x="403948" y="471271"/>
                </a:lnTo>
                <a:lnTo>
                  <a:pt x="400138" y="468731"/>
                </a:lnTo>
                <a:lnTo>
                  <a:pt x="396328" y="467461"/>
                </a:lnTo>
                <a:lnTo>
                  <a:pt x="397598" y="476364"/>
                </a:lnTo>
                <a:lnTo>
                  <a:pt x="443331" y="950188"/>
                </a:lnTo>
                <a:lnTo>
                  <a:pt x="453491" y="953998"/>
                </a:lnTo>
                <a:lnTo>
                  <a:pt x="457301" y="955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21030" y="0"/>
            <a:ext cx="149225" cy="1356995"/>
          </a:xfrm>
          <a:custGeom>
            <a:avLst/>
            <a:gdLst/>
            <a:ahLst/>
            <a:cxnLst/>
            <a:rect l="l" t="t" r="r" b="b"/>
            <a:pathLst>
              <a:path w="149225" h="1356995">
                <a:moveTo>
                  <a:pt x="15239" y="0"/>
                </a:moveTo>
                <a:lnTo>
                  <a:pt x="0" y="0"/>
                </a:lnTo>
                <a:lnTo>
                  <a:pt x="133375" y="1352930"/>
                </a:lnTo>
                <a:lnTo>
                  <a:pt x="148628" y="1356740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778687" y="5223509"/>
            <a:ext cx="878205" cy="634365"/>
          </a:xfrm>
          <a:custGeom>
            <a:avLst/>
            <a:gdLst/>
            <a:ahLst/>
            <a:cxnLst/>
            <a:rect l="l" t="t" r="r" b="b"/>
            <a:pathLst>
              <a:path w="878205" h="634364">
                <a:moveTo>
                  <a:pt x="7620" y="632167"/>
                </a:moveTo>
                <a:lnTo>
                  <a:pt x="5079" y="633869"/>
                </a:lnTo>
                <a:lnTo>
                  <a:pt x="7620" y="632599"/>
                </a:lnTo>
                <a:lnTo>
                  <a:pt x="7620" y="632167"/>
                </a:lnTo>
                <a:close/>
              </a:path>
              <a:path w="878205" h="634364">
                <a:moveTo>
                  <a:pt x="876503" y="0"/>
                </a:moveTo>
                <a:lnTo>
                  <a:pt x="0" y="619886"/>
                </a:lnTo>
                <a:lnTo>
                  <a:pt x="7620" y="622426"/>
                </a:lnTo>
                <a:lnTo>
                  <a:pt x="10159" y="626236"/>
                </a:lnTo>
                <a:lnTo>
                  <a:pt x="8890" y="630046"/>
                </a:lnTo>
                <a:lnTo>
                  <a:pt x="7620" y="631316"/>
                </a:lnTo>
                <a:lnTo>
                  <a:pt x="7620" y="632167"/>
                </a:lnTo>
                <a:lnTo>
                  <a:pt x="8890" y="631316"/>
                </a:lnTo>
                <a:lnTo>
                  <a:pt x="877773" y="17779"/>
                </a:lnTo>
                <a:lnTo>
                  <a:pt x="876503" y="5079"/>
                </a:lnTo>
                <a:lnTo>
                  <a:pt x="876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bg object 1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4530" y="4832222"/>
            <a:ext cx="177800" cy="71119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1342644" y="4372355"/>
            <a:ext cx="51435" cy="441325"/>
          </a:xfrm>
          <a:custGeom>
            <a:avLst/>
            <a:gdLst/>
            <a:ahLst/>
            <a:cxnLst/>
            <a:rect l="l" t="t" r="r" b="b"/>
            <a:pathLst>
              <a:path w="51434" h="441325">
                <a:moveTo>
                  <a:pt x="0" y="0"/>
                </a:moveTo>
                <a:lnTo>
                  <a:pt x="36744" y="439547"/>
                </a:lnTo>
                <a:lnTo>
                  <a:pt x="36850" y="440817"/>
                </a:lnTo>
                <a:lnTo>
                  <a:pt x="38227" y="440817"/>
                </a:lnTo>
                <a:lnTo>
                  <a:pt x="38227" y="439547"/>
                </a:lnTo>
                <a:lnTo>
                  <a:pt x="40767" y="437007"/>
                </a:lnTo>
                <a:lnTo>
                  <a:pt x="42037" y="437007"/>
                </a:lnTo>
                <a:lnTo>
                  <a:pt x="42037" y="435737"/>
                </a:lnTo>
                <a:lnTo>
                  <a:pt x="50822" y="435737"/>
                </a:lnTo>
                <a:lnTo>
                  <a:pt x="15240" y="5080"/>
                </a:lnTo>
                <a:lnTo>
                  <a:pt x="5080" y="1270"/>
                </a:lnTo>
                <a:lnTo>
                  <a:pt x="0" y="0"/>
                </a:lnTo>
                <a:close/>
              </a:path>
              <a:path w="51434" h="441325">
                <a:moveTo>
                  <a:pt x="50822" y="435737"/>
                </a:moveTo>
                <a:lnTo>
                  <a:pt x="45846" y="435737"/>
                </a:lnTo>
                <a:lnTo>
                  <a:pt x="50927" y="437007"/>
                </a:lnTo>
                <a:lnTo>
                  <a:pt x="50822" y="435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bg object 1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9601" y="4809362"/>
            <a:ext cx="78740" cy="66039"/>
          </a:xfrm>
          <a:prstGeom prst="rect">
            <a:avLst/>
          </a:prstGeom>
        </p:spPr>
      </p:pic>
      <p:sp>
        <p:nvSpPr>
          <p:cNvPr id="113" name="bg object 113"/>
          <p:cNvSpPr/>
          <p:nvPr/>
        </p:nvSpPr>
        <p:spPr>
          <a:xfrm>
            <a:off x="6233287" y="5696051"/>
            <a:ext cx="650875" cy="1160145"/>
          </a:xfrm>
          <a:custGeom>
            <a:avLst/>
            <a:gdLst/>
            <a:ahLst/>
            <a:cxnLst/>
            <a:rect l="l" t="t" r="r" b="b"/>
            <a:pathLst>
              <a:path w="650875" h="1160145">
                <a:moveTo>
                  <a:pt x="645033" y="3810"/>
                </a:moveTo>
                <a:lnTo>
                  <a:pt x="640207" y="3810"/>
                </a:lnTo>
                <a:lnTo>
                  <a:pt x="627507" y="0"/>
                </a:lnTo>
                <a:lnTo>
                  <a:pt x="21590" y="569087"/>
                </a:lnTo>
                <a:lnTo>
                  <a:pt x="26670" y="571627"/>
                </a:lnTo>
                <a:lnTo>
                  <a:pt x="27940" y="572897"/>
                </a:lnTo>
                <a:lnTo>
                  <a:pt x="29210" y="572897"/>
                </a:lnTo>
                <a:lnTo>
                  <a:pt x="29210" y="575437"/>
                </a:lnTo>
                <a:lnTo>
                  <a:pt x="30480" y="575437"/>
                </a:lnTo>
                <a:lnTo>
                  <a:pt x="30480" y="580529"/>
                </a:lnTo>
                <a:lnTo>
                  <a:pt x="31750" y="579348"/>
                </a:lnTo>
                <a:lnTo>
                  <a:pt x="31750" y="581799"/>
                </a:lnTo>
                <a:lnTo>
                  <a:pt x="30480" y="585609"/>
                </a:lnTo>
                <a:lnTo>
                  <a:pt x="26670" y="588149"/>
                </a:lnTo>
                <a:lnTo>
                  <a:pt x="22860" y="586879"/>
                </a:lnTo>
                <a:lnTo>
                  <a:pt x="17780" y="585609"/>
                </a:lnTo>
                <a:lnTo>
                  <a:pt x="0" y="1159789"/>
                </a:lnTo>
                <a:lnTo>
                  <a:pt x="15240" y="1159789"/>
                </a:lnTo>
                <a:lnTo>
                  <a:pt x="33020" y="583069"/>
                </a:lnTo>
                <a:lnTo>
                  <a:pt x="31762" y="579323"/>
                </a:lnTo>
                <a:lnTo>
                  <a:pt x="633857" y="13970"/>
                </a:lnTo>
                <a:lnTo>
                  <a:pt x="645033" y="3810"/>
                </a:lnTo>
                <a:close/>
              </a:path>
              <a:path w="650875" h="1160145">
                <a:moveTo>
                  <a:pt x="647827" y="1270"/>
                </a:moveTo>
                <a:lnTo>
                  <a:pt x="645033" y="3810"/>
                </a:lnTo>
                <a:lnTo>
                  <a:pt x="646557" y="3810"/>
                </a:lnTo>
                <a:lnTo>
                  <a:pt x="647827" y="1270"/>
                </a:lnTo>
                <a:close/>
              </a:path>
              <a:path w="650875" h="1160145">
                <a:moveTo>
                  <a:pt x="650138" y="2540"/>
                </a:moveTo>
                <a:lnTo>
                  <a:pt x="649097" y="2540"/>
                </a:lnTo>
                <a:lnTo>
                  <a:pt x="635127" y="15240"/>
                </a:lnTo>
                <a:lnTo>
                  <a:pt x="584327" y="1157249"/>
                </a:lnTo>
                <a:lnTo>
                  <a:pt x="599567" y="1157249"/>
                </a:lnTo>
                <a:lnTo>
                  <a:pt x="650138" y="2540"/>
                </a:lnTo>
                <a:close/>
              </a:path>
              <a:path w="650875" h="1160145">
                <a:moveTo>
                  <a:pt x="650367" y="0"/>
                </a:moveTo>
                <a:lnTo>
                  <a:pt x="650138" y="2540"/>
                </a:lnTo>
                <a:lnTo>
                  <a:pt x="650367" y="2540"/>
                </a:lnTo>
                <a:lnTo>
                  <a:pt x="650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3782948" y="5481320"/>
            <a:ext cx="72390" cy="36830"/>
          </a:xfrm>
          <a:custGeom>
            <a:avLst/>
            <a:gdLst/>
            <a:ahLst/>
            <a:cxnLst/>
            <a:rect l="l" t="t" r="r" b="b"/>
            <a:pathLst>
              <a:path w="72389" h="36829">
                <a:moveTo>
                  <a:pt x="0" y="0"/>
                </a:moveTo>
                <a:lnTo>
                  <a:pt x="0" y="13969"/>
                </a:lnTo>
                <a:lnTo>
                  <a:pt x="69850" y="36829"/>
                </a:lnTo>
                <a:lnTo>
                  <a:pt x="72389" y="34289"/>
                </a:lnTo>
                <a:lnTo>
                  <a:pt x="72389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500626" y="3799459"/>
            <a:ext cx="26670" cy="1188085"/>
          </a:xfrm>
          <a:custGeom>
            <a:avLst/>
            <a:gdLst/>
            <a:ahLst/>
            <a:cxnLst/>
            <a:rect l="l" t="t" r="r" b="b"/>
            <a:pathLst>
              <a:path w="26670" h="1188085">
                <a:moveTo>
                  <a:pt x="10160" y="0"/>
                </a:moveTo>
                <a:lnTo>
                  <a:pt x="3810" y="0"/>
                </a:lnTo>
                <a:lnTo>
                  <a:pt x="1270" y="1270"/>
                </a:lnTo>
                <a:lnTo>
                  <a:pt x="0" y="3810"/>
                </a:lnTo>
                <a:lnTo>
                  <a:pt x="0" y="21590"/>
                </a:lnTo>
                <a:lnTo>
                  <a:pt x="12630" y="1183894"/>
                </a:lnTo>
                <a:lnTo>
                  <a:pt x="12672" y="1187758"/>
                </a:lnTo>
                <a:lnTo>
                  <a:pt x="13970" y="1185164"/>
                </a:lnTo>
                <a:lnTo>
                  <a:pt x="17779" y="1183894"/>
                </a:lnTo>
                <a:lnTo>
                  <a:pt x="26642" y="1183894"/>
                </a:lnTo>
                <a:lnTo>
                  <a:pt x="14011" y="21590"/>
                </a:lnTo>
                <a:lnTo>
                  <a:pt x="13970" y="3810"/>
                </a:lnTo>
                <a:lnTo>
                  <a:pt x="10160" y="0"/>
                </a:lnTo>
                <a:close/>
              </a:path>
              <a:path w="26670" h="1188085">
                <a:moveTo>
                  <a:pt x="26642" y="1183894"/>
                </a:moveTo>
                <a:lnTo>
                  <a:pt x="17779" y="1183894"/>
                </a:lnTo>
                <a:lnTo>
                  <a:pt x="21589" y="1185164"/>
                </a:lnTo>
                <a:lnTo>
                  <a:pt x="26670" y="1186434"/>
                </a:lnTo>
                <a:lnTo>
                  <a:pt x="26642" y="1183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10785" y="4983353"/>
            <a:ext cx="647065" cy="205104"/>
          </a:xfrm>
          <a:custGeom>
            <a:avLst/>
            <a:gdLst/>
            <a:ahLst/>
            <a:cxnLst/>
            <a:rect l="l" t="t" r="r" b="b"/>
            <a:pathLst>
              <a:path w="647064" h="205104">
                <a:moveTo>
                  <a:pt x="639211" y="203487"/>
                </a:moveTo>
                <a:lnTo>
                  <a:pt x="639044" y="203487"/>
                </a:lnTo>
                <a:lnTo>
                  <a:pt x="642747" y="204597"/>
                </a:lnTo>
                <a:lnTo>
                  <a:pt x="639211" y="203487"/>
                </a:lnTo>
                <a:close/>
              </a:path>
              <a:path w="647064" h="205104">
                <a:moveTo>
                  <a:pt x="5079" y="0"/>
                </a:moveTo>
                <a:lnTo>
                  <a:pt x="1269" y="2540"/>
                </a:lnTo>
                <a:lnTo>
                  <a:pt x="0" y="6350"/>
                </a:lnTo>
                <a:lnTo>
                  <a:pt x="0" y="12700"/>
                </a:lnTo>
                <a:lnTo>
                  <a:pt x="1269" y="12700"/>
                </a:lnTo>
                <a:lnTo>
                  <a:pt x="2539" y="13970"/>
                </a:lnTo>
                <a:lnTo>
                  <a:pt x="6350" y="13970"/>
                </a:lnTo>
                <a:lnTo>
                  <a:pt x="639044" y="203487"/>
                </a:lnTo>
                <a:lnTo>
                  <a:pt x="636397" y="199517"/>
                </a:lnTo>
                <a:lnTo>
                  <a:pt x="638937" y="191897"/>
                </a:lnTo>
                <a:lnTo>
                  <a:pt x="642400" y="189587"/>
                </a:lnTo>
                <a:lnTo>
                  <a:pt x="636397" y="188087"/>
                </a:lnTo>
                <a:lnTo>
                  <a:pt x="13969" y="2540"/>
                </a:lnTo>
                <a:lnTo>
                  <a:pt x="8889" y="1270"/>
                </a:lnTo>
                <a:lnTo>
                  <a:pt x="5079" y="0"/>
                </a:lnTo>
                <a:close/>
              </a:path>
              <a:path w="647064" h="205104">
                <a:moveTo>
                  <a:pt x="642747" y="189357"/>
                </a:moveTo>
                <a:lnTo>
                  <a:pt x="642400" y="189587"/>
                </a:lnTo>
                <a:lnTo>
                  <a:pt x="646556" y="190627"/>
                </a:lnTo>
                <a:lnTo>
                  <a:pt x="642747" y="189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3870578" y="5507990"/>
            <a:ext cx="1971675" cy="641985"/>
          </a:xfrm>
          <a:custGeom>
            <a:avLst/>
            <a:gdLst/>
            <a:ahLst/>
            <a:cxnLst/>
            <a:rect l="l" t="t" r="r" b="b"/>
            <a:pathLst>
              <a:path w="1971675" h="641985">
                <a:moveTo>
                  <a:pt x="1966468" y="639939"/>
                </a:moveTo>
                <a:lnTo>
                  <a:pt x="1966468" y="640283"/>
                </a:lnTo>
                <a:lnTo>
                  <a:pt x="1967738" y="641553"/>
                </a:lnTo>
                <a:lnTo>
                  <a:pt x="1971548" y="641553"/>
                </a:lnTo>
                <a:lnTo>
                  <a:pt x="1966468" y="639939"/>
                </a:lnTo>
                <a:close/>
              </a:path>
              <a:path w="1971675" h="641985">
                <a:moveTo>
                  <a:pt x="1270" y="0"/>
                </a:moveTo>
                <a:lnTo>
                  <a:pt x="1270" y="7620"/>
                </a:lnTo>
                <a:lnTo>
                  <a:pt x="0" y="8890"/>
                </a:lnTo>
                <a:lnTo>
                  <a:pt x="1270" y="11430"/>
                </a:lnTo>
                <a:lnTo>
                  <a:pt x="1270" y="13970"/>
                </a:lnTo>
                <a:lnTo>
                  <a:pt x="0" y="15240"/>
                </a:lnTo>
                <a:lnTo>
                  <a:pt x="632587" y="216001"/>
                </a:lnTo>
                <a:lnTo>
                  <a:pt x="647826" y="221081"/>
                </a:lnTo>
                <a:lnTo>
                  <a:pt x="1966468" y="639939"/>
                </a:lnTo>
                <a:lnTo>
                  <a:pt x="1966468" y="637743"/>
                </a:lnTo>
                <a:lnTo>
                  <a:pt x="1965198" y="637743"/>
                </a:lnTo>
                <a:lnTo>
                  <a:pt x="1965198" y="631393"/>
                </a:lnTo>
                <a:lnTo>
                  <a:pt x="1966468" y="631393"/>
                </a:lnTo>
                <a:lnTo>
                  <a:pt x="1967738" y="630123"/>
                </a:lnTo>
                <a:lnTo>
                  <a:pt x="1971548" y="627583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470146" y="6352794"/>
            <a:ext cx="48260" cy="31115"/>
          </a:xfrm>
          <a:custGeom>
            <a:avLst/>
            <a:gdLst/>
            <a:ahLst/>
            <a:cxnLst/>
            <a:rect l="l" t="t" r="r" b="b"/>
            <a:pathLst>
              <a:path w="48260" h="31114">
                <a:moveTo>
                  <a:pt x="0" y="0"/>
                </a:moveTo>
                <a:lnTo>
                  <a:pt x="0" y="16509"/>
                </a:lnTo>
                <a:lnTo>
                  <a:pt x="39369" y="29222"/>
                </a:lnTo>
                <a:lnTo>
                  <a:pt x="44450" y="30492"/>
                </a:lnTo>
                <a:lnTo>
                  <a:pt x="40639" y="29222"/>
                </a:lnTo>
                <a:lnTo>
                  <a:pt x="38100" y="25399"/>
                </a:lnTo>
                <a:lnTo>
                  <a:pt x="38100" y="21589"/>
                </a:lnTo>
                <a:lnTo>
                  <a:pt x="39369" y="17779"/>
                </a:lnTo>
                <a:lnTo>
                  <a:pt x="43179" y="15239"/>
                </a:lnTo>
                <a:lnTo>
                  <a:pt x="48259" y="15239"/>
                </a:lnTo>
                <a:lnTo>
                  <a:pt x="38100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147183" y="5176520"/>
            <a:ext cx="35560" cy="24130"/>
          </a:xfrm>
          <a:custGeom>
            <a:avLst/>
            <a:gdLst/>
            <a:ahLst/>
            <a:cxnLst/>
            <a:rect l="l" t="t" r="r" b="b"/>
            <a:pathLst>
              <a:path w="35560" h="24129">
                <a:moveTo>
                  <a:pt x="6350" y="0"/>
                </a:moveTo>
                <a:lnTo>
                  <a:pt x="2539" y="2539"/>
                </a:lnTo>
                <a:lnTo>
                  <a:pt x="0" y="10159"/>
                </a:lnTo>
                <a:lnTo>
                  <a:pt x="2539" y="13969"/>
                </a:lnTo>
                <a:lnTo>
                  <a:pt x="6350" y="15239"/>
                </a:lnTo>
                <a:lnTo>
                  <a:pt x="35559" y="24129"/>
                </a:lnTo>
                <a:lnTo>
                  <a:pt x="34289" y="20319"/>
                </a:lnTo>
                <a:lnTo>
                  <a:pt x="31750" y="17779"/>
                </a:lnTo>
                <a:lnTo>
                  <a:pt x="31750" y="11429"/>
                </a:lnTo>
                <a:lnTo>
                  <a:pt x="35559" y="7619"/>
                </a:lnTo>
                <a:lnTo>
                  <a:pt x="29209" y="6349"/>
                </a:lnTo>
                <a:lnTo>
                  <a:pt x="15239" y="2539"/>
                </a:lnTo>
                <a:lnTo>
                  <a:pt x="10159" y="126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508246" y="6368034"/>
            <a:ext cx="1454785" cy="487045"/>
          </a:xfrm>
          <a:custGeom>
            <a:avLst/>
            <a:gdLst/>
            <a:ahLst/>
            <a:cxnLst/>
            <a:rect l="l" t="t" r="r" b="b"/>
            <a:pathLst>
              <a:path w="1454785" h="487045">
                <a:moveTo>
                  <a:pt x="7619" y="0"/>
                </a:moveTo>
                <a:lnTo>
                  <a:pt x="3809" y="1269"/>
                </a:lnTo>
                <a:lnTo>
                  <a:pt x="1269" y="5079"/>
                </a:lnTo>
                <a:lnTo>
                  <a:pt x="0" y="8889"/>
                </a:lnTo>
                <a:lnTo>
                  <a:pt x="1269" y="12712"/>
                </a:lnTo>
                <a:lnTo>
                  <a:pt x="5079" y="15252"/>
                </a:lnTo>
                <a:lnTo>
                  <a:pt x="6350" y="15252"/>
                </a:lnTo>
                <a:lnTo>
                  <a:pt x="16509" y="19062"/>
                </a:lnTo>
                <a:lnTo>
                  <a:pt x="1407540" y="486530"/>
                </a:lnTo>
                <a:lnTo>
                  <a:pt x="1454530" y="486530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5182742" y="5186679"/>
            <a:ext cx="381635" cy="124460"/>
          </a:xfrm>
          <a:custGeom>
            <a:avLst/>
            <a:gdLst/>
            <a:ahLst/>
            <a:cxnLst/>
            <a:rect l="l" t="t" r="r" b="b"/>
            <a:pathLst>
              <a:path w="381635" h="124460">
                <a:moveTo>
                  <a:pt x="19050" y="0"/>
                </a:moveTo>
                <a:lnTo>
                  <a:pt x="7620" y="8890"/>
                </a:lnTo>
                <a:lnTo>
                  <a:pt x="3171" y="11114"/>
                </a:lnTo>
                <a:lnTo>
                  <a:pt x="379857" y="124460"/>
                </a:lnTo>
                <a:lnTo>
                  <a:pt x="377317" y="123190"/>
                </a:lnTo>
                <a:lnTo>
                  <a:pt x="374777" y="119380"/>
                </a:lnTo>
                <a:lnTo>
                  <a:pt x="376047" y="114300"/>
                </a:lnTo>
                <a:lnTo>
                  <a:pt x="377317" y="110490"/>
                </a:lnTo>
                <a:lnTo>
                  <a:pt x="381127" y="107950"/>
                </a:lnTo>
                <a:lnTo>
                  <a:pt x="19050" y="0"/>
                </a:lnTo>
                <a:close/>
              </a:path>
              <a:path w="381635" h="124460">
                <a:moveTo>
                  <a:pt x="0" y="10160"/>
                </a:moveTo>
                <a:lnTo>
                  <a:pt x="2540" y="11430"/>
                </a:lnTo>
                <a:lnTo>
                  <a:pt x="3171" y="11114"/>
                </a:lnTo>
                <a:lnTo>
                  <a:pt x="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bg object 1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9572" y="6658940"/>
            <a:ext cx="157479" cy="195623"/>
          </a:xfrm>
          <a:prstGeom prst="rect">
            <a:avLst/>
          </a:prstGeom>
        </p:spPr>
      </p:pic>
      <p:sp>
        <p:nvSpPr>
          <p:cNvPr id="123" name="bg object 123"/>
          <p:cNvSpPr/>
          <p:nvPr/>
        </p:nvSpPr>
        <p:spPr>
          <a:xfrm>
            <a:off x="3931539" y="5764644"/>
            <a:ext cx="530225" cy="442595"/>
          </a:xfrm>
          <a:custGeom>
            <a:avLst/>
            <a:gdLst/>
            <a:ahLst/>
            <a:cxnLst/>
            <a:rect l="l" t="t" r="r" b="b"/>
            <a:pathLst>
              <a:path w="530225" h="442595">
                <a:moveTo>
                  <a:pt x="6350" y="441007"/>
                </a:moveTo>
                <a:lnTo>
                  <a:pt x="5080" y="442061"/>
                </a:lnTo>
                <a:lnTo>
                  <a:pt x="6350" y="442061"/>
                </a:lnTo>
                <a:lnTo>
                  <a:pt x="6350" y="441007"/>
                </a:lnTo>
                <a:close/>
              </a:path>
              <a:path w="530225" h="442595">
                <a:moveTo>
                  <a:pt x="6604" y="440791"/>
                </a:moveTo>
                <a:lnTo>
                  <a:pt x="6350" y="440791"/>
                </a:lnTo>
                <a:lnTo>
                  <a:pt x="6350" y="441007"/>
                </a:lnTo>
                <a:lnTo>
                  <a:pt x="6604" y="440791"/>
                </a:lnTo>
                <a:close/>
              </a:path>
              <a:path w="530225" h="442595">
                <a:moveTo>
                  <a:pt x="7620" y="439953"/>
                </a:moveTo>
                <a:lnTo>
                  <a:pt x="6604" y="440791"/>
                </a:lnTo>
                <a:lnTo>
                  <a:pt x="7620" y="440791"/>
                </a:lnTo>
                <a:lnTo>
                  <a:pt x="7620" y="439953"/>
                </a:lnTo>
                <a:close/>
              </a:path>
              <a:path w="530225" h="442595">
                <a:moveTo>
                  <a:pt x="514477" y="4216"/>
                </a:moveTo>
                <a:lnTo>
                  <a:pt x="0" y="430631"/>
                </a:lnTo>
                <a:lnTo>
                  <a:pt x="3810" y="431901"/>
                </a:lnTo>
                <a:lnTo>
                  <a:pt x="5080" y="431901"/>
                </a:lnTo>
                <a:lnTo>
                  <a:pt x="7620" y="434441"/>
                </a:lnTo>
                <a:lnTo>
                  <a:pt x="7620" y="439953"/>
                </a:lnTo>
                <a:lnTo>
                  <a:pt x="514477" y="19050"/>
                </a:lnTo>
                <a:lnTo>
                  <a:pt x="514477" y="4216"/>
                </a:lnTo>
                <a:close/>
              </a:path>
              <a:path w="530225" h="442595">
                <a:moveTo>
                  <a:pt x="519557" y="0"/>
                </a:moveTo>
                <a:lnTo>
                  <a:pt x="518287" y="0"/>
                </a:lnTo>
                <a:lnTo>
                  <a:pt x="514477" y="3810"/>
                </a:lnTo>
                <a:lnTo>
                  <a:pt x="514477" y="4216"/>
                </a:lnTo>
                <a:lnTo>
                  <a:pt x="519557" y="0"/>
                </a:lnTo>
                <a:close/>
              </a:path>
              <a:path w="530225" h="442595">
                <a:moveTo>
                  <a:pt x="529717" y="1270"/>
                </a:moveTo>
                <a:lnTo>
                  <a:pt x="528447" y="1270"/>
                </a:lnTo>
                <a:lnTo>
                  <a:pt x="529717" y="2540"/>
                </a:lnTo>
                <a:lnTo>
                  <a:pt x="529717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7794" y="6760561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5">
                <a:moveTo>
                  <a:pt x="307" y="2848"/>
                </a:moveTo>
                <a:lnTo>
                  <a:pt x="10160" y="94001"/>
                </a:lnTo>
                <a:lnTo>
                  <a:pt x="25400" y="94001"/>
                </a:lnTo>
                <a:lnTo>
                  <a:pt x="16510" y="11431"/>
                </a:lnTo>
                <a:lnTo>
                  <a:pt x="5079" y="6352"/>
                </a:lnTo>
                <a:lnTo>
                  <a:pt x="3810" y="6352"/>
                </a:lnTo>
                <a:lnTo>
                  <a:pt x="2540" y="5081"/>
                </a:lnTo>
                <a:lnTo>
                  <a:pt x="1270" y="5081"/>
                </a:lnTo>
                <a:lnTo>
                  <a:pt x="1270" y="3809"/>
                </a:lnTo>
                <a:lnTo>
                  <a:pt x="307" y="2848"/>
                </a:lnTo>
                <a:close/>
              </a:path>
              <a:path w="25400" h="94615">
                <a:moveTo>
                  <a:pt x="0" y="0"/>
                </a:moveTo>
                <a:lnTo>
                  <a:pt x="0" y="2541"/>
                </a:lnTo>
                <a:lnTo>
                  <a:pt x="307" y="28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388708" y="5703671"/>
            <a:ext cx="399415" cy="154305"/>
          </a:xfrm>
          <a:custGeom>
            <a:avLst/>
            <a:gdLst/>
            <a:ahLst/>
            <a:cxnLst/>
            <a:rect l="l" t="t" r="r" b="b"/>
            <a:pathLst>
              <a:path w="399415" h="154304">
                <a:moveTo>
                  <a:pt x="0" y="0"/>
                </a:moveTo>
                <a:lnTo>
                  <a:pt x="0" y="5079"/>
                </a:lnTo>
                <a:lnTo>
                  <a:pt x="1270" y="16509"/>
                </a:lnTo>
                <a:lnTo>
                  <a:pt x="383628" y="152438"/>
                </a:lnTo>
                <a:lnTo>
                  <a:pt x="388708" y="153708"/>
                </a:lnTo>
                <a:lnTo>
                  <a:pt x="393788" y="153708"/>
                </a:lnTo>
                <a:lnTo>
                  <a:pt x="397598" y="149885"/>
                </a:lnTo>
                <a:lnTo>
                  <a:pt x="398868" y="146075"/>
                </a:lnTo>
                <a:lnTo>
                  <a:pt x="397598" y="142265"/>
                </a:lnTo>
                <a:lnTo>
                  <a:pt x="389978" y="139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3314191" y="6207975"/>
            <a:ext cx="621665" cy="512445"/>
          </a:xfrm>
          <a:custGeom>
            <a:avLst/>
            <a:gdLst/>
            <a:ahLst/>
            <a:cxnLst/>
            <a:rect l="l" t="t" r="r" b="b"/>
            <a:pathLst>
              <a:path w="621664" h="512445">
                <a:moveTo>
                  <a:pt x="603377" y="0"/>
                </a:moveTo>
                <a:lnTo>
                  <a:pt x="6350" y="495426"/>
                </a:lnTo>
                <a:lnTo>
                  <a:pt x="2540" y="497966"/>
                </a:lnTo>
                <a:lnTo>
                  <a:pt x="0" y="500506"/>
                </a:lnTo>
                <a:lnTo>
                  <a:pt x="0" y="506856"/>
                </a:lnTo>
                <a:lnTo>
                  <a:pt x="3810" y="510666"/>
                </a:lnTo>
                <a:lnTo>
                  <a:pt x="8890" y="511936"/>
                </a:lnTo>
                <a:lnTo>
                  <a:pt x="13970" y="506856"/>
                </a:lnTo>
                <a:lnTo>
                  <a:pt x="618293" y="4918"/>
                </a:lnTo>
                <a:lnTo>
                  <a:pt x="616077" y="3809"/>
                </a:lnTo>
                <a:lnTo>
                  <a:pt x="603377" y="0"/>
                </a:lnTo>
                <a:close/>
              </a:path>
              <a:path w="621664" h="512445">
                <a:moveTo>
                  <a:pt x="621157" y="2539"/>
                </a:moveTo>
                <a:lnTo>
                  <a:pt x="618293" y="4918"/>
                </a:lnTo>
                <a:lnTo>
                  <a:pt x="618617" y="5079"/>
                </a:lnTo>
                <a:lnTo>
                  <a:pt x="621157" y="3809"/>
                </a:lnTo>
                <a:lnTo>
                  <a:pt x="621157" y="2539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324991"/>
            <a:ext cx="223570" cy="127000"/>
          </a:xfrm>
          <a:prstGeom prst="rect">
            <a:avLst/>
          </a:prstGeom>
        </p:spPr>
      </p:pic>
      <p:sp>
        <p:nvSpPr>
          <p:cNvPr id="128" name="bg object 128"/>
          <p:cNvSpPr/>
          <p:nvPr/>
        </p:nvSpPr>
        <p:spPr>
          <a:xfrm>
            <a:off x="0" y="1507870"/>
            <a:ext cx="770255" cy="229870"/>
          </a:xfrm>
          <a:custGeom>
            <a:avLst/>
            <a:gdLst/>
            <a:ahLst/>
            <a:cxnLst/>
            <a:rect l="l" t="t" r="r" b="b"/>
            <a:pathLst>
              <a:path w="770255" h="229869">
                <a:moveTo>
                  <a:pt x="349326" y="218440"/>
                </a:moveTo>
                <a:lnTo>
                  <a:pt x="346786" y="217170"/>
                </a:lnTo>
                <a:lnTo>
                  <a:pt x="0" y="134620"/>
                </a:lnTo>
                <a:lnTo>
                  <a:pt x="0" y="149860"/>
                </a:lnTo>
                <a:lnTo>
                  <a:pt x="340436" y="229870"/>
                </a:lnTo>
                <a:lnTo>
                  <a:pt x="340436" y="222250"/>
                </a:lnTo>
                <a:lnTo>
                  <a:pt x="342976" y="218440"/>
                </a:lnTo>
                <a:lnTo>
                  <a:pt x="349326" y="218440"/>
                </a:lnTo>
                <a:close/>
              </a:path>
              <a:path w="770255" h="229869">
                <a:moveTo>
                  <a:pt x="769797" y="8890"/>
                </a:moveTo>
                <a:lnTo>
                  <a:pt x="767257" y="5080"/>
                </a:lnTo>
                <a:lnTo>
                  <a:pt x="765987" y="1270"/>
                </a:lnTo>
                <a:lnTo>
                  <a:pt x="760907" y="0"/>
                </a:lnTo>
                <a:lnTo>
                  <a:pt x="757097" y="1270"/>
                </a:lnTo>
                <a:lnTo>
                  <a:pt x="749477" y="5080"/>
                </a:lnTo>
                <a:lnTo>
                  <a:pt x="346786" y="215900"/>
                </a:lnTo>
                <a:lnTo>
                  <a:pt x="349326" y="217170"/>
                </a:lnTo>
                <a:lnTo>
                  <a:pt x="350596" y="217170"/>
                </a:lnTo>
                <a:lnTo>
                  <a:pt x="354406" y="220980"/>
                </a:lnTo>
                <a:lnTo>
                  <a:pt x="354406" y="228600"/>
                </a:lnTo>
                <a:lnTo>
                  <a:pt x="762177" y="16510"/>
                </a:lnTo>
                <a:lnTo>
                  <a:pt x="764717" y="15240"/>
                </a:lnTo>
                <a:lnTo>
                  <a:pt x="768527" y="12700"/>
                </a:lnTo>
                <a:lnTo>
                  <a:pt x="769797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835777" y="5576696"/>
            <a:ext cx="635635" cy="708025"/>
          </a:xfrm>
          <a:custGeom>
            <a:avLst/>
            <a:gdLst/>
            <a:ahLst/>
            <a:cxnLst/>
            <a:rect l="l" t="t" r="r" b="b"/>
            <a:pathLst>
              <a:path w="635635" h="708025">
                <a:moveTo>
                  <a:pt x="635127" y="5080"/>
                </a:moveTo>
                <a:lnTo>
                  <a:pt x="631317" y="3810"/>
                </a:lnTo>
                <a:lnTo>
                  <a:pt x="618617" y="0"/>
                </a:lnTo>
                <a:lnTo>
                  <a:pt x="6350" y="558876"/>
                </a:lnTo>
                <a:lnTo>
                  <a:pt x="1270" y="561416"/>
                </a:lnTo>
                <a:lnTo>
                  <a:pt x="0" y="562686"/>
                </a:lnTo>
                <a:lnTo>
                  <a:pt x="0" y="570306"/>
                </a:lnTo>
                <a:lnTo>
                  <a:pt x="1270" y="570306"/>
                </a:lnTo>
                <a:lnTo>
                  <a:pt x="1270" y="571576"/>
                </a:lnTo>
                <a:lnTo>
                  <a:pt x="2540" y="572846"/>
                </a:lnTo>
                <a:lnTo>
                  <a:pt x="3810" y="572846"/>
                </a:lnTo>
                <a:lnTo>
                  <a:pt x="3810" y="574116"/>
                </a:lnTo>
                <a:lnTo>
                  <a:pt x="6350" y="575386"/>
                </a:lnTo>
                <a:lnTo>
                  <a:pt x="7785" y="575386"/>
                </a:lnTo>
                <a:lnTo>
                  <a:pt x="6908" y="575106"/>
                </a:lnTo>
                <a:lnTo>
                  <a:pt x="11430" y="572846"/>
                </a:lnTo>
                <a:lnTo>
                  <a:pt x="8890" y="575386"/>
                </a:lnTo>
                <a:lnTo>
                  <a:pt x="7785" y="575386"/>
                </a:lnTo>
                <a:lnTo>
                  <a:pt x="414020" y="704964"/>
                </a:lnTo>
                <a:lnTo>
                  <a:pt x="419100" y="706234"/>
                </a:lnTo>
                <a:lnTo>
                  <a:pt x="422910" y="707504"/>
                </a:lnTo>
                <a:lnTo>
                  <a:pt x="426720" y="704964"/>
                </a:lnTo>
                <a:lnTo>
                  <a:pt x="427990" y="701154"/>
                </a:lnTo>
                <a:lnTo>
                  <a:pt x="427990" y="698601"/>
                </a:lnTo>
                <a:lnTo>
                  <a:pt x="429260" y="697331"/>
                </a:lnTo>
                <a:lnTo>
                  <a:pt x="427990" y="696061"/>
                </a:lnTo>
                <a:lnTo>
                  <a:pt x="427990" y="694791"/>
                </a:lnTo>
                <a:lnTo>
                  <a:pt x="426720" y="694791"/>
                </a:lnTo>
                <a:lnTo>
                  <a:pt x="426720" y="693521"/>
                </a:lnTo>
                <a:lnTo>
                  <a:pt x="425450" y="693521"/>
                </a:lnTo>
                <a:lnTo>
                  <a:pt x="424180" y="692251"/>
                </a:lnTo>
                <a:lnTo>
                  <a:pt x="420370" y="690981"/>
                </a:lnTo>
                <a:lnTo>
                  <a:pt x="21590" y="563956"/>
                </a:lnTo>
                <a:lnTo>
                  <a:pt x="635127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80203" y="4668392"/>
            <a:ext cx="1246505" cy="527685"/>
          </a:xfrm>
          <a:custGeom>
            <a:avLst/>
            <a:gdLst/>
            <a:ahLst/>
            <a:cxnLst/>
            <a:rect l="l" t="t" r="r" b="b"/>
            <a:pathLst>
              <a:path w="1246504" h="527685">
                <a:moveTo>
                  <a:pt x="1246251" y="175260"/>
                </a:moveTo>
                <a:lnTo>
                  <a:pt x="1241171" y="170180"/>
                </a:lnTo>
                <a:lnTo>
                  <a:pt x="632714" y="0"/>
                </a:lnTo>
                <a:lnTo>
                  <a:pt x="632714" y="10160"/>
                </a:lnTo>
                <a:lnTo>
                  <a:pt x="628904" y="13970"/>
                </a:lnTo>
                <a:lnTo>
                  <a:pt x="625843" y="13970"/>
                </a:lnTo>
                <a:lnTo>
                  <a:pt x="628904" y="11430"/>
                </a:lnTo>
                <a:lnTo>
                  <a:pt x="625094" y="10160"/>
                </a:lnTo>
                <a:lnTo>
                  <a:pt x="623824" y="10160"/>
                </a:lnTo>
                <a:lnTo>
                  <a:pt x="623824" y="8890"/>
                </a:lnTo>
                <a:lnTo>
                  <a:pt x="621284" y="6350"/>
                </a:lnTo>
                <a:lnTo>
                  <a:pt x="620014" y="5080"/>
                </a:lnTo>
                <a:lnTo>
                  <a:pt x="620014" y="2540"/>
                </a:lnTo>
                <a:lnTo>
                  <a:pt x="15240" y="505587"/>
                </a:lnTo>
                <a:lnTo>
                  <a:pt x="3810" y="513207"/>
                </a:lnTo>
                <a:lnTo>
                  <a:pt x="0" y="517017"/>
                </a:lnTo>
                <a:lnTo>
                  <a:pt x="0" y="524637"/>
                </a:lnTo>
                <a:lnTo>
                  <a:pt x="1270" y="524637"/>
                </a:lnTo>
                <a:lnTo>
                  <a:pt x="2540" y="525907"/>
                </a:lnTo>
                <a:lnTo>
                  <a:pt x="3810" y="525907"/>
                </a:lnTo>
                <a:lnTo>
                  <a:pt x="6350" y="527177"/>
                </a:lnTo>
                <a:lnTo>
                  <a:pt x="8890" y="527177"/>
                </a:lnTo>
                <a:lnTo>
                  <a:pt x="11430" y="524637"/>
                </a:lnTo>
                <a:lnTo>
                  <a:pt x="22860" y="515747"/>
                </a:lnTo>
                <a:lnTo>
                  <a:pt x="624903" y="14757"/>
                </a:lnTo>
                <a:lnTo>
                  <a:pt x="626364" y="15240"/>
                </a:lnTo>
                <a:lnTo>
                  <a:pt x="1237361" y="185420"/>
                </a:lnTo>
                <a:lnTo>
                  <a:pt x="1239901" y="186690"/>
                </a:lnTo>
                <a:lnTo>
                  <a:pt x="1242441" y="185420"/>
                </a:lnTo>
                <a:lnTo>
                  <a:pt x="1246251" y="181610"/>
                </a:lnTo>
                <a:lnTo>
                  <a:pt x="1246251" y="175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1725040"/>
            <a:ext cx="418465" cy="883285"/>
          </a:xfrm>
          <a:custGeom>
            <a:avLst/>
            <a:gdLst/>
            <a:ahLst/>
            <a:cxnLst/>
            <a:rect l="l" t="t" r="r" b="b"/>
            <a:pathLst>
              <a:path w="418465" h="883285">
                <a:moveTo>
                  <a:pt x="417931" y="642747"/>
                </a:moveTo>
                <a:lnTo>
                  <a:pt x="354406" y="8890"/>
                </a:lnTo>
                <a:lnTo>
                  <a:pt x="354406" y="3810"/>
                </a:lnTo>
                <a:lnTo>
                  <a:pt x="353136" y="2540"/>
                </a:lnTo>
                <a:lnTo>
                  <a:pt x="353136" y="1270"/>
                </a:lnTo>
                <a:lnTo>
                  <a:pt x="351866" y="1270"/>
                </a:lnTo>
                <a:lnTo>
                  <a:pt x="350596" y="0"/>
                </a:lnTo>
                <a:lnTo>
                  <a:pt x="342976" y="0"/>
                </a:lnTo>
                <a:lnTo>
                  <a:pt x="339166" y="3810"/>
                </a:lnTo>
                <a:lnTo>
                  <a:pt x="340436" y="7620"/>
                </a:lnTo>
                <a:lnTo>
                  <a:pt x="340436" y="12700"/>
                </a:lnTo>
                <a:lnTo>
                  <a:pt x="402678" y="635127"/>
                </a:lnTo>
                <a:lnTo>
                  <a:pt x="402678" y="636397"/>
                </a:lnTo>
                <a:lnTo>
                  <a:pt x="0" y="533527"/>
                </a:lnTo>
                <a:lnTo>
                  <a:pt x="0" y="548767"/>
                </a:lnTo>
                <a:lnTo>
                  <a:pt x="391248" y="649097"/>
                </a:lnTo>
                <a:lnTo>
                  <a:pt x="402678" y="642747"/>
                </a:lnTo>
                <a:lnTo>
                  <a:pt x="402678" y="643382"/>
                </a:lnTo>
                <a:lnTo>
                  <a:pt x="391248" y="649097"/>
                </a:lnTo>
                <a:lnTo>
                  <a:pt x="0" y="865124"/>
                </a:lnTo>
                <a:lnTo>
                  <a:pt x="0" y="882904"/>
                </a:lnTo>
                <a:lnTo>
                  <a:pt x="414108" y="654177"/>
                </a:lnTo>
                <a:lnTo>
                  <a:pt x="407758" y="654177"/>
                </a:lnTo>
                <a:lnTo>
                  <a:pt x="403948" y="651637"/>
                </a:lnTo>
                <a:lnTo>
                  <a:pt x="403948" y="650379"/>
                </a:lnTo>
                <a:lnTo>
                  <a:pt x="406476" y="652907"/>
                </a:lnTo>
                <a:lnTo>
                  <a:pt x="411556" y="651637"/>
                </a:lnTo>
                <a:lnTo>
                  <a:pt x="414108" y="651637"/>
                </a:lnTo>
                <a:lnTo>
                  <a:pt x="414108" y="650367"/>
                </a:lnTo>
                <a:lnTo>
                  <a:pt x="415378" y="650367"/>
                </a:lnTo>
                <a:lnTo>
                  <a:pt x="415378" y="649097"/>
                </a:lnTo>
                <a:lnTo>
                  <a:pt x="416661" y="649097"/>
                </a:lnTo>
                <a:lnTo>
                  <a:pt x="416661" y="647827"/>
                </a:lnTo>
                <a:lnTo>
                  <a:pt x="417931" y="646557"/>
                </a:lnTo>
                <a:lnTo>
                  <a:pt x="417931" y="642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150886" y="1561211"/>
            <a:ext cx="244475" cy="2811145"/>
          </a:xfrm>
          <a:custGeom>
            <a:avLst/>
            <a:gdLst/>
            <a:ahLst/>
            <a:cxnLst/>
            <a:rect l="l" t="t" r="r" b="b"/>
            <a:pathLst>
              <a:path w="244475" h="2811145">
                <a:moveTo>
                  <a:pt x="13970" y="0"/>
                </a:moveTo>
                <a:lnTo>
                  <a:pt x="10160" y="2539"/>
                </a:lnTo>
                <a:lnTo>
                  <a:pt x="5080" y="2539"/>
                </a:lnTo>
                <a:lnTo>
                  <a:pt x="0" y="1269"/>
                </a:lnTo>
                <a:lnTo>
                  <a:pt x="229984" y="2808605"/>
                </a:lnTo>
                <a:lnTo>
                  <a:pt x="237604" y="2811145"/>
                </a:lnTo>
                <a:lnTo>
                  <a:pt x="243954" y="2807335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721525" y="1460880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290" y="2830"/>
                </a:moveTo>
                <a:lnTo>
                  <a:pt x="5079" y="49530"/>
                </a:lnTo>
                <a:lnTo>
                  <a:pt x="5079" y="53340"/>
                </a:lnTo>
                <a:lnTo>
                  <a:pt x="8889" y="57150"/>
                </a:lnTo>
                <a:lnTo>
                  <a:pt x="12700" y="55880"/>
                </a:lnTo>
                <a:lnTo>
                  <a:pt x="16509" y="55880"/>
                </a:lnTo>
                <a:lnTo>
                  <a:pt x="19050" y="53340"/>
                </a:lnTo>
                <a:lnTo>
                  <a:pt x="19050" y="46990"/>
                </a:lnTo>
                <a:lnTo>
                  <a:pt x="15239" y="8890"/>
                </a:lnTo>
                <a:lnTo>
                  <a:pt x="5079" y="6350"/>
                </a:lnTo>
                <a:lnTo>
                  <a:pt x="2539" y="6350"/>
                </a:lnTo>
                <a:lnTo>
                  <a:pt x="2539" y="5080"/>
                </a:lnTo>
                <a:lnTo>
                  <a:pt x="290" y="2830"/>
                </a:lnTo>
                <a:close/>
              </a:path>
              <a:path w="19050" h="57150">
                <a:moveTo>
                  <a:pt x="0" y="0"/>
                </a:moveTo>
                <a:lnTo>
                  <a:pt x="0" y="2540"/>
                </a:lnTo>
                <a:lnTo>
                  <a:pt x="290" y="28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bg object 1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841" y="1355471"/>
            <a:ext cx="240029" cy="67309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2332227" y="1100074"/>
            <a:ext cx="762635" cy="442595"/>
          </a:xfrm>
          <a:custGeom>
            <a:avLst/>
            <a:gdLst/>
            <a:ahLst/>
            <a:cxnLst/>
            <a:rect l="l" t="t" r="r" b="b"/>
            <a:pathLst>
              <a:path w="762635" h="442594">
                <a:moveTo>
                  <a:pt x="762254" y="0"/>
                </a:moveTo>
                <a:lnTo>
                  <a:pt x="0" y="429387"/>
                </a:lnTo>
                <a:lnTo>
                  <a:pt x="2540" y="429387"/>
                </a:lnTo>
                <a:lnTo>
                  <a:pt x="3810" y="431926"/>
                </a:lnTo>
                <a:lnTo>
                  <a:pt x="6350" y="431926"/>
                </a:lnTo>
                <a:lnTo>
                  <a:pt x="7620" y="433197"/>
                </a:lnTo>
                <a:lnTo>
                  <a:pt x="7620" y="434466"/>
                </a:lnTo>
                <a:lnTo>
                  <a:pt x="8890" y="434466"/>
                </a:lnTo>
                <a:lnTo>
                  <a:pt x="8890" y="442087"/>
                </a:lnTo>
                <a:lnTo>
                  <a:pt x="762254" y="17779"/>
                </a:lnTo>
                <a:lnTo>
                  <a:pt x="762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2867025" y="778637"/>
            <a:ext cx="217804" cy="59055"/>
          </a:xfrm>
          <a:custGeom>
            <a:avLst/>
            <a:gdLst/>
            <a:ahLst/>
            <a:cxnLst/>
            <a:rect l="l" t="t" r="r" b="b"/>
            <a:pathLst>
              <a:path w="217805" h="59055">
                <a:moveTo>
                  <a:pt x="0" y="0"/>
                </a:moveTo>
                <a:lnTo>
                  <a:pt x="0" y="16510"/>
                </a:lnTo>
                <a:lnTo>
                  <a:pt x="217297" y="58547"/>
                </a:lnTo>
                <a:lnTo>
                  <a:pt x="217297" y="42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096263" y="1230883"/>
            <a:ext cx="57785" cy="45720"/>
          </a:xfrm>
          <a:custGeom>
            <a:avLst/>
            <a:gdLst/>
            <a:ahLst/>
            <a:cxnLst/>
            <a:rect l="l" t="t" r="r" b="b"/>
            <a:pathLst>
              <a:path w="57784" h="45719">
                <a:moveTo>
                  <a:pt x="55892" y="0"/>
                </a:moveTo>
                <a:lnTo>
                  <a:pt x="3810" y="26669"/>
                </a:lnTo>
                <a:lnTo>
                  <a:pt x="5080" y="38100"/>
                </a:lnTo>
                <a:lnTo>
                  <a:pt x="5080" y="41910"/>
                </a:lnTo>
                <a:lnTo>
                  <a:pt x="2540" y="43179"/>
                </a:lnTo>
                <a:lnTo>
                  <a:pt x="0" y="45719"/>
                </a:lnTo>
                <a:lnTo>
                  <a:pt x="57162" y="16510"/>
                </a:lnTo>
                <a:lnTo>
                  <a:pt x="55892" y="5079"/>
                </a:lnTo>
                <a:lnTo>
                  <a:pt x="55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26605" y="1355470"/>
            <a:ext cx="802005" cy="208279"/>
          </a:xfrm>
          <a:custGeom>
            <a:avLst/>
            <a:gdLst/>
            <a:ahLst/>
            <a:cxnLst/>
            <a:rect l="l" t="t" r="r" b="b"/>
            <a:pathLst>
              <a:path w="802005" h="208280">
                <a:moveTo>
                  <a:pt x="4064" y="112776"/>
                </a:moveTo>
                <a:lnTo>
                  <a:pt x="0" y="111760"/>
                </a:lnTo>
                <a:lnTo>
                  <a:pt x="1270" y="113030"/>
                </a:lnTo>
                <a:lnTo>
                  <a:pt x="3810" y="113030"/>
                </a:lnTo>
                <a:lnTo>
                  <a:pt x="4064" y="112776"/>
                </a:lnTo>
                <a:close/>
              </a:path>
              <a:path w="802005" h="208280">
                <a:moveTo>
                  <a:pt x="777455" y="6438"/>
                </a:moveTo>
                <a:lnTo>
                  <a:pt x="430631" y="191770"/>
                </a:lnTo>
                <a:lnTo>
                  <a:pt x="428485" y="192849"/>
                </a:lnTo>
                <a:lnTo>
                  <a:pt x="22872" y="101600"/>
                </a:lnTo>
                <a:lnTo>
                  <a:pt x="5080" y="111760"/>
                </a:lnTo>
                <a:lnTo>
                  <a:pt x="4064" y="112776"/>
                </a:lnTo>
                <a:lnTo>
                  <a:pt x="10160" y="114300"/>
                </a:lnTo>
                <a:lnTo>
                  <a:pt x="424281" y="208280"/>
                </a:lnTo>
                <a:lnTo>
                  <a:pt x="428091" y="208280"/>
                </a:lnTo>
                <a:lnTo>
                  <a:pt x="425551" y="207010"/>
                </a:lnTo>
                <a:lnTo>
                  <a:pt x="424281" y="204470"/>
                </a:lnTo>
                <a:lnTo>
                  <a:pt x="421741" y="200660"/>
                </a:lnTo>
                <a:lnTo>
                  <a:pt x="423011" y="196850"/>
                </a:lnTo>
                <a:lnTo>
                  <a:pt x="423773" y="196342"/>
                </a:lnTo>
                <a:lnTo>
                  <a:pt x="423011" y="199390"/>
                </a:lnTo>
                <a:lnTo>
                  <a:pt x="424281" y="203200"/>
                </a:lnTo>
                <a:lnTo>
                  <a:pt x="425551" y="205740"/>
                </a:lnTo>
                <a:lnTo>
                  <a:pt x="428091" y="207010"/>
                </a:lnTo>
                <a:lnTo>
                  <a:pt x="434441" y="207010"/>
                </a:lnTo>
                <a:lnTo>
                  <a:pt x="438251" y="204470"/>
                </a:lnTo>
                <a:lnTo>
                  <a:pt x="776185" y="24130"/>
                </a:lnTo>
                <a:lnTo>
                  <a:pt x="776185" y="7620"/>
                </a:lnTo>
                <a:lnTo>
                  <a:pt x="777455" y="7620"/>
                </a:lnTo>
                <a:lnTo>
                  <a:pt x="777455" y="6438"/>
                </a:lnTo>
                <a:close/>
              </a:path>
              <a:path w="802005" h="208280">
                <a:moveTo>
                  <a:pt x="779995" y="5080"/>
                </a:moveTo>
                <a:lnTo>
                  <a:pt x="777455" y="5080"/>
                </a:lnTo>
                <a:lnTo>
                  <a:pt x="777455" y="6350"/>
                </a:lnTo>
                <a:lnTo>
                  <a:pt x="779995" y="5080"/>
                </a:lnTo>
                <a:close/>
              </a:path>
              <a:path w="802005" h="208280">
                <a:moveTo>
                  <a:pt x="779995" y="5080"/>
                </a:moveTo>
                <a:lnTo>
                  <a:pt x="777455" y="6438"/>
                </a:lnTo>
                <a:lnTo>
                  <a:pt x="779995" y="6438"/>
                </a:lnTo>
                <a:lnTo>
                  <a:pt x="779995" y="5080"/>
                </a:lnTo>
                <a:close/>
              </a:path>
              <a:path w="802005" h="208280">
                <a:moveTo>
                  <a:pt x="801585" y="7620"/>
                </a:moveTo>
                <a:lnTo>
                  <a:pt x="799045" y="3810"/>
                </a:lnTo>
                <a:lnTo>
                  <a:pt x="797775" y="1270"/>
                </a:lnTo>
                <a:lnTo>
                  <a:pt x="795235" y="0"/>
                </a:lnTo>
                <a:lnTo>
                  <a:pt x="788885" y="0"/>
                </a:lnTo>
                <a:lnTo>
                  <a:pt x="782535" y="5080"/>
                </a:lnTo>
                <a:lnTo>
                  <a:pt x="786345" y="5080"/>
                </a:lnTo>
                <a:lnTo>
                  <a:pt x="790155" y="7620"/>
                </a:lnTo>
                <a:lnTo>
                  <a:pt x="790155" y="16510"/>
                </a:lnTo>
                <a:lnTo>
                  <a:pt x="793965" y="15240"/>
                </a:lnTo>
                <a:lnTo>
                  <a:pt x="796505" y="13970"/>
                </a:lnTo>
                <a:lnTo>
                  <a:pt x="800315" y="11430"/>
                </a:lnTo>
                <a:lnTo>
                  <a:pt x="801585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2327148" y="1540891"/>
            <a:ext cx="100330" cy="1533525"/>
          </a:xfrm>
          <a:custGeom>
            <a:avLst/>
            <a:gdLst/>
            <a:ahLst/>
            <a:cxnLst/>
            <a:rect l="l" t="t" r="r" b="b"/>
            <a:pathLst>
              <a:path w="100330" h="1533525">
                <a:moveTo>
                  <a:pt x="13969" y="0"/>
                </a:moveTo>
                <a:lnTo>
                  <a:pt x="12700" y="3810"/>
                </a:lnTo>
                <a:lnTo>
                  <a:pt x="8889" y="6350"/>
                </a:lnTo>
                <a:lnTo>
                  <a:pt x="71" y="6350"/>
                </a:lnTo>
                <a:lnTo>
                  <a:pt x="86359" y="1533271"/>
                </a:lnTo>
                <a:lnTo>
                  <a:pt x="88900" y="1530731"/>
                </a:lnTo>
                <a:lnTo>
                  <a:pt x="100329" y="1524381"/>
                </a:lnTo>
                <a:lnTo>
                  <a:pt x="14186" y="6350"/>
                </a:lnTo>
                <a:lnTo>
                  <a:pt x="5079" y="6350"/>
                </a:lnTo>
                <a:lnTo>
                  <a:pt x="0" y="5080"/>
                </a:lnTo>
                <a:lnTo>
                  <a:pt x="14114" y="5080"/>
                </a:lnTo>
                <a:lnTo>
                  <a:pt x="14042" y="3810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980668" y="0"/>
            <a:ext cx="121285" cy="1275715"/>
          </a:xfrm>
          <a:custGeom>
            <a:avLst/>
            <a:gdLst/>
            <a:ahLst/>
            <a:cxnLst/>
            <a:rect l="l" t="t" r="r" b="b"/>
            <a:pathLst>
              <a:path w="121284" h="1275715">
                <a:moveTo>
                  <a:pt x="118135" y="1274064"/>
                </a:moveTo>
                <a:lnTo>
                  <a:pt x="116865" y="1275334"/>
                </a:lnTo>
                <a:lnTo>
                  <a:pt x="118135" y="1275334"/>
                </a:lnTo>
                <a:lnTo>
                  <a:pt x="118135" y="1274064"/>
                </a:lnTo>
                <a:close/>
              </a:path>
              <a:path w="121284" h="1275715">
                <a:moveTo>
                  <a:pt x="120675" y="1268984"/>
                </a:moveTo>
                <a:lnTo>
                  <a:pt x="119824" y="1261364"/>
                </a:lnTo>
                <a:lnTo>
                  <a:pt x="119405" y="1257554"/>
                </a:lnTo>
                <a:lnTo>
                  <a:pt x="15240" y="0"/>
                </a:lnTo>
                <a:lnTo>
                  <a:pt x="0" y="0"/>
                </a:lnTo>
                <a:lnTo>
                  <a:pt x="104165" y="1265174"/>
                </a:lnTo>
                <a:lnTo>
                  <a:pt x="109245" y="1262634"/>
                </a:lnTo>
                <a:lnTo>
                  <a:pt x="113055" y="1261364"/>
                </a:lnTo>
                <a:lnTo>
                  <a:pt x="116865" y="1262634"/>
                </a:lnTo>
                <a:lnTo>
                  <a:pt x="119405" y="1266444"/>
                </a:lnTo>
                <a:lnTo>
                  <a:pt x="119405" y="1267714"/>
                </a:lnTo>
                <a:lnTo>
                  <a:pt x="120675" y="1268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315974" y="0"/>
            <a:ext cx="49530" cy="467995"/>
          </a:xfrm>
          <a:custGeom>
            <a:avLst/>
            <a:gdLst/>
            <a:ahLst/>
            <a:cxnLst/>
            <a:rect l="l" t="t" r="r" b="b"/>
            <a:pathLst>
              <a:path w="49530" h="467995">
                <a:moveTo>
                  <a:pt x="15239" y="0"/>
                </a:moveTo>
                <a:lnTo>
                  <a:pt x="0" y="0"/>
                </a:lnTo>
                <a:lnTo>
                  <a:pt x="35559" y="467487"/>
                </a:lnTo>
                <a:lnTo>
                  <a:pt x="39369" y="466216"/>
                </a:lnTo>
                <a:lnTo>
                  <a:pt x="49529" y="461137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3710559" y="0"/>
            <a:ext cx="128270" cy="4305300"/>
          </a:xfrm>
          <a:custGeom>
            <a:avLst/>
            <a:gdLst/>
            <a:ahLst/>
            <a:cxnLst/>
            <a:rect l="l" t="t" r="r" b="b"/>
            <a:pathLst>
              <a:path w="128270" h="4305300">
                <a:moveTo>
                  <a:pt x="15239" y="0"/>
                </a:moveTo>
                <a:lnTo>
                  <a:pt x="0" y="0"/>
                </a:lnTo>
                <a:lnTo>
                  <a:pt x="111760" y="4294886"/>
                </a:lnTo>
                <a:lnTo>
                  <a:pt x="111760" y="4305046"/>
                </a:lnTo>
                <a:lnTo>
                  <a:pt x="113029" y="4305046"/>
                </a:lnTo>
                <a:lnTo>
                  <a:pt x="113029" y="4301236"/>
                </a:lnTo>
                <a:lnTo>
                  <a:pt x="116839" y="4297426"/>
                </a:lnTo>
                <a:lnTo>
                  <a:pt x="128069" y="4297426"/>
                </a:lnTo>
                <a:lnTo>
                  <a:pt x="15239" y="0"/>
                </a:lnTo>
                <a:close/>
              </a:path>
              <a:path w="128270" h="4305300">
                <a:moveTo>
                  <a:pt x="128069" y="4297426"/>
                </a:moveTo>
                <a:lnTo>
                  <a:pt x="124460" y="4297426"/>
                </a:lnTo>
                <a:lnTo>
                  <a:pt x="128269" y="4301236"/>
                </a:lnTo>
                <a:lnTo>
                  <a:pt x="128069" y="4297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185283" y="3493388"/>
            <a:ext cx="650875" cy="1189355"/>
          </a:xfrm>
          <a:custGeom>
            <a:avLst/>
            <a:gdLst/>
            <a:ahLst/>
            <a:cxnLst/>
            <a:rect l="l" t="t" r="r" b="b"/>
            <a:pathLst>
              <a:path w="650875" h="1189354">
                <a:moveTo>
                  <a:pt x="645020" y="12509"/>
                </a:moveTo>
                <a:lnTo>
                  <a:pt x="642874" y="11430"/>
                </a:lnTo>
                <a:lnTo>
                  <a:pt x="639064" y="11430"/>
                </a:lnTo>
                <a:lnTo>
                  <a:pt x="635254" y="7620"/>
                </a:lnTo>
                <a:lnTo>
                  <a:pt x="635254" y="0"/>
                </a:lnTo>
                <a:lnTo>
                  <a:pt x="5080" y="485267"/>
                </a:lnTo>
                <a:lnTo>
                  <a:pt x="1270" y="490347"/>
                </a:lnTo>
                <a:lnTo>
                  <a:pt x="0" y="492887"/>
                </a:lnTo>
                <a:lnTo>
                  <a:pt x="0" y="499237"/>
                </a:lnTo>
                <a:lnTo>
                  <a:pt x="1270" y="500507"/>
                </a:lnTo>
                <a:lnTo>
                  <a:pt x="3810" y="504317"/>
                </a:lnTo>
                <a:lnTo>
                  <a:pt x="8890" y="504317"/>
                </a:lnTo>
                <a:lnTo>
                  <a:pt x="13970" y="499237"/>
                </a:lnTo>
                <a:lnTo>
                  <a:pt x="635254" y="20320"/>
                </a:lnTo>
                <a:lnTo>
                  <a:pt x="645020" y="12509"/>
                </a:lnTo>
                <a:close/>
              </a:path>
              <a:path w="650875" h="1189354">
                <a:moveTo>
                  <a:pt x="649147" y="8966"/>
                </a:moveTo>
                <a:lnTo>
                  <a:pt x="647954" y="10160"/>
                </a:lnTo>
                <a:lnTo>
                  <a:pt x="647954" y="11430"/>
                </a:lnTo>
                <a:lnTo>
                  <a:pt x="646684" y="11430"/>
                </a:lnTo>
                <a:lnTo>
                  <a:pt x="647954" y="10160"/>
                </a:lnTo>
                <a:lnTo>
                  <a:pt x="645020" y="12509"/>
                </a:lnTo>
                <a:lnTo>
                  <a:pt x="645210" y="12611"/>
                </a:lnTo>
                <a:lnTo>
                  <a:pt x="633984" y="21590"/>
                </a:lnTo>
                <a:lnTo>
                  <a:pt x="612432" y="1175004"/>
                </a:lnTo>
                <a:lnTo>
                  <a:pt x="612394" y="1183894"/>
                </a:lnTo>
                <a:lnTo>
                  <a:pt x="616204" y="1187704"/>
                </a:lnTo>
                <a:lnTo>
                  <a:pt x="617474" y="1187704"/>
                </a:lnTo>
                <a:lnTo>
                  <a:pt x="617474" y="1188974"/>
                </a:lnTo>
                <a:lnTo>
                  <a:pt x="623824" y="1188974"/>
                </a:lnTo>
                <a:lnTo>
                  <a:pt x="627634" y="1185164"/>
                </a:lnTo>
                <a:lnTo>
                  <a:pt x="627634" y="1175004"/>
                </a:lnTo>
                <a:lnTo>
                  <a:pt x="649097" y="11430"/>
                </a:lnTo>
                <a:lnTo>
                  <a:pt x="649147" y="8966"/>
                </a:lnTo>
                <a:close/>
              </a:path>
              <a:path w="650875" h="1189354">
                <a:moveTo>
                  <a:pt x="650494" y="6350"/>
                </a:moveTo>
                <a:lnTo>
                  <a:pt x="649224" y="5080"/>
                </a:lnTo>
                <a:lnTo>
                  <a:pt x="649224" y="7620"/>
                </a:lnTo>
                <a:lnTo>
                  <a:pt x="650494" y="7620"/>
                </a:lnTo>
                <a:lnTo>
                  <a:pt x="650494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92874" y="6752938"/>
            <a:ext cx="268605" cy="100965"/>
          </a:xfrm>
          <a:custGeom>
            <a:avLst/>
            <a:gdLst/>
            <a:ahLst/>
            <a:cxnLst/>
            <a:rect l="l" t="t" r="r" b="b"/>
            <a:pathLst>
              <a:path w="268605" h="100965">
                <a:moveTo>
                  <a:pt x="11430" y="0"/>
                </a:moveTo>
                <a:lnTo>
                  <a:pt x="10160" y="6352"/>
                </a:lnTo>
                <a:lnTo>
                  <a:pt x="10160" y="10163"/>
                </a:lnTo>
                <a:lnTo>
                  <a:pt x="7620" y="13975"/>
                </a:lnTo>
                <a:lnTo>
                  <a:pt x="4129" y="13975"/>
                </a:lnTo>
                <a:lnTo>
                  <a:pt x="12700" y="17785"/>
                </a:lnTo>
                <a:lnTo>
                  <a:pt x="226110" y="100354"/>
                </a:lnTo>
                <a:lnTo>
                  <a:pt x="268033" y="100354"/>
                </a:lnTo>
                <a:lnTo>
                  <a:pt x="11430" y="0"/>
                </a:lnTo>
                <a:close/>
              </a:path>
              <a:path w="268605" h="100965">
                <a:moveTo>
                  <a:pt x="1270" y="12703"/>
                </a:moveTo>
                <a:lnTo>
                  <a:pt x="0" y="12703"/>
                </a:lnTo>
                <a:lnTo>
                  <a:pt x="1270" y="13975"/>
                </a:lnTo>
                <a:lnTo>
                  <a:pt x="4129" y="13975"/>
                </a:lnTo>
                <a:lnTo>
                  <a:pt x="1270" y="1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0" y="4087876"/>
            <a:ext cx="201295" cy="134620"/>
          </a:xfrm>
          <a:custGeom>
            <a:avLst/>
            <a:gdLst/>
            <a:ahLst/>
            <a:cxnLst/>
            <a:rect l="l" t="t" r="r" b="b"/>
            <a:pathLst>
              <a:path w="201295" h="134620">
                <a:moveTo>
                  <a:pt x="189268" y="0"/>
                </a:moveTo>
                <a:lnTo>
                  <a:pt x="0" y="116840"/>
                </a:lnTo>
                <a:lnTo>
                  <a:pt x="0" y="134619"/>
                </a:lnTo>
                <a:lnTo>
                  <a:pt x="200710" y="10160"/>
                </a:lnTo>
                <a:lnTo>
                  <a:pt x="200710" y="3810"/>
                </a:lnTo>
                <a:lnTo>
                  <a:pt x="189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235989" y="6468389"/>
            <a:ext cx="1179195" cy="387985"/>
          </a:xfrm>
          <a:custGeom>
            <a:avLst/>
            <a:gdLst/>
            <a:ahLst/>
            <a:cxnLst/>
            <a:rect l="l" t="t" r="r" b="b"/>
            <a:pathLst>
              <a:path w="1179195" h="387984">
                <a:moveTo>
                  <a:pt x="1159738" y="237553"/>
                </a:moveTo>
                <a:lnTo>
                  <a:pt x="523341" y="5080"/>
                </a:lnTo>
                <a:lnTo>
                  <a:pt x="510641" y="0"/>
                </a:lnTo>
                <a:lnTo>
                  <a:pt x="513181" y="2540"/>
                </a:lnTo>
                <a:lnTo>
                  <a:pt x="515721" y="6350"/>
                </a:lnTo>
                <a:lnTo>
                  <a:pt x="510641" y="1270"/>
                </a:lnTo>
                <a:lnTo>
                  <a:pt x="505561" y="1270"/>
                </a:lnTo>
                <a:lnTo>
                  <a:pt x="504291" y="2540"/>
                </a:lnTo>
                <a:lnTo>
                  <a:pt x="503021" y="2540"/>
                </a:lnTo>
                <a:lnTo>
                  <a:pt x="0" y="387451"/>
                </a:lnTo>
                <a:lnTo>
                  <a:pt x="25412" y="387451"/>
                </a:lnTo>
                <a:lnTo>
                  <a:pt x="510641" y="17792"/>
                </a:lnTo>
                <a:lnTo>
                  <a:pt x="511111" y="16357"/>
                </a:lnTo>
                <a:lnTo>
                  <a:pt x="1145768" y="248983"/>
                </a:lnTo>
                <a:lnTo>
                  <a:pt x="1155928" y="240093"/>
                </a:lnTo>
                <a:lnTo>
                  <a:pt x="1159738" y="237553"/>
                </a:lnTo>
                <a:close/>
              </a:path>
              <a:path w="1179195" h="387984">
                <a:moveTo>
                  <a:pt x="1178788" y="386181"/>
                </a:moveTo>
                <a:lnTo>
                  <a:pt x="1169898" y="251523"/>
                </a:lnTo>
                <a:lnTo>
                  <a:pt x="1167358" y="254063"/>
                </a:lnTo>
                <a:lnTo>
                  <a:pt x="1155928" y="262966"/>
                </a:lnTo>
                <a:lnTo>
                  <a:pt x="1163548" y="386181"/>
                </a:lnTo>
                <a:lnTo>
                  <a:pt x="1178788" y="38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3785489" y="556907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6510" y="0"/>
                </a:moveTo>
                <a:lnTo>
                  <a:pt x="0" y="12700"/>
                </a:lnTo>
                <a:lnTo>
                  <a:pt x="0" y="32969"/>
                </a:lnTo>
                <a:lnTo>
                  <a:pt x="32673" y="6176"/>
                </a:lnTo>
                <a:lnTo>
                  <a:pt x="30480" y="5080"/>
                </a:lnTo>
                <a:lnTo>
                  <a:pt x="20320" y="1270"/>
                </a:lnTo>
                <a:lnTo>
                  <a:pt x="16510" y="0"/>
                </a:lnTo>
                <a:close/>
              </a:path>
              <a:path w="35560" h="33020">
                <a:moveTo>
                  <a:pt x="35560" y="3810"/>
                </a:moveTo>
                <a:lnTo>
                  <a:pt x="32673" y="6176"/>
                </a:lnTo>
                <a:lnTo>
                  <a:pt x="33020" y="6350"/>
                </a:lnTo>
                <a:lnTo>
                  <a:pt x="3556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bg object 1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11577" y="6697040"/>
            <a:ext cx="205740" cy="158794"/>
          </a:xfrm>
          <a:prstGeom prst="rect">
            <a:avLst/>
          </a:prstGeom>
        </p:spPr>
      </p:pic>
      <p:sp>
        <p:nvSpPr>
          <p:cNvPr id="149" name="bg object 149"/>
          <p:cNvSpPr/>
          <p:nvPr/>
        </p:nvSpPr>
        <p:spPr>
          <a:xfrm>
            <a:off x="1073391" y="5735421"/>
            <a:ext cx="663575" cy="725805"/>
          </a:xfrm>
          <a:custGeom>
            <a:avLst/>
            <a:gdLst/>
            <a:ahLst/>
            <a:cxnLst/>
            <a:rect l="l" t="t" r="r" b="b"/>
            <a:pathLst>
              <a:path w="663575" h="725804">
                <a:moveTo>
                  <a:pt x="663079" y="713930"/>
                </a:moveTo>
                <a:lnTo>
                  <a:pt x="660539" y="711377"/>
                </a:lnTo>
                <a:lnTo>
                  <a:pt x="657999" y="710107"/>
                </a:lnTo>
                <a:lnTo>
                  <a:pt x="646569" y="706297"/>
                </a:lnTo>
                <a:lnTo>
                  <a:pt x="16522" y="476364"/>
                </a:lnTo>
                <a:lnTo>
                  <a:pt x="15443" y="468820"/>
                </a:lnTo>
                <a:lnTo>
                  <a:pt x="645299" y="698665"/>
                </a:lnTo>
                <a:lnTo>
                  <a:pt x="650379" y="699947"/>
                </a:lnTo>
                <a:lnTo>
                  <a:pt x="646569" y="698665"/>
                </a:lnTo>
                <a:lnTo>
                  <a:pt x="644029" y="693585"/>
                </a:lnTo>
                <a:lnTo>
                  <a:pt x="646569" y="685965"/>
                </a:lnTo>
                <a:lnTo>
                  <a:pt x="650379" y="683425"/>
                </a:lnTo>
                <a:lnTo>
                  <a:pt x="24028" y="453936"/>
                </a:lnTo>
                <a:lnTo>
                  <a:pt x="29819" y="449694"/>
                </a:lnTo>
                <a:lnTo>
                  <a:pt x="622439" y="16522"/>
                </a:lnTo>
                <a:lnTo>
                  <a:pt x="621169" y="3810"/>
                </a:lnTo>
                <a:lnTo>
                  <a:pt x="621169" y="0"/>
                </a:lnTo>
                <a:lnTo>
                  <a:pt x="7708" y="447205"/>
                </a:lnTo>
                <a:lnTo>
                  <a:pt x="2552" y="449694"/>
                </a:lnTo>
                <a:lnTo>
                  <a:pt x="1270" y="450964"/>
                </a:lnTo>
                <a:lnTo>
                  <a:pt x="1270" y="452234"/>
                </a:lnTo>
                <a:lnTo>
                  <a:pt x="0" y="452234"/>
                </a:lnTo>
                <a:lnTo>
                  <a:pt x="0" y="454774"/>
                </a:lnTo>
                <a:lnTo>
                  <a:pt x="1270" y="457314"/>
                </a:lnTo>
                <a:lnTo>
                  <a:pt x="0" y="458584"/>
                </a:lnTo>
                <a:lnTo>
                  <a:pt x="0" y="459854"/>
                </a:lnTo>
                <a:lnTo>
                  <a:pt x="0" y="461124"/>
                </a:lnTo>
                <a:lnTo>
                  <a:pt x="254" y="461124"/>
                </a:lnTo>
                <a:lnTo>
                  <a:pt x="2552" y="482714"/>
                </a:lnTo>
                <a:lnTo>
                  <a:pt x="2552" y="480174"/>
                </a:lnTo>
                <a:lnTo>
                  <a:pt x="2552" y="478904"/>
                </a:lnTo>
                <a:lnTo>
                  <a:pt x="3822" y="478904"/>
                </a:lnTo>
                <a:lnTo>
                  <a:pt x="3822" y="477634"/>
                </a:lnTo>
                <a:lnTo>
                  <a:pt x="5092" y="476364"/>
                </a:lnTo>
                <a:lnTo>
                  <a:pt x="15252" y="476364"/>
                </a:lnTo>
                <a:lnTo>
                  <a:pt x="17792" y="478904"/>
                </a:lnTo>
                <a:lnTo>
                  <a:pt x="17792" y="481444"/>
                </a:lnTo>
                <a:lnTo>
                  <a:pt x="19062" y="492887"/>
                </a:lnTo>
                <a:lnTo>
                  <a:pt x="654189" y="725347"/>
                </a:lnTo>
                <a:lnTo>
                  <a:pt x="660539" y="725347"/>
                </a:lnTo>
                <a:lnTo>
                  <a:pt x="660539" y="724077"/>
                </a:lnTo>
                <a:lnTo>
                  <a:pt x="661809" y="724077"/>
                </a:lnTo>
                <a:lnTo>
                  <a:pt x="661809" y="722807"/>
                </a:lnTo>
                <a:lnTo>
                  <a:pt x="663079" y="721537"/>
                </a:lnTo>
                <a:lnTo>
                  <a:pt x="663079" y="713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3805809" y="5515609"/>
            <a:ext cx="66040" cy="61594"/>
          </a:xfrm>
          <a:custGeom>
            <a:avLst/>
            <a:gdLst/>
            <a:ahLst/>
            <a:cxnLst/>
            <a:rect l="l" t="t" r="r" b="b"/>
            <a:pathLst>
              <a:path w="66039" h="61595">
                <a:moveTo>
                  <a:pt x="9613" y="45491"/>
                </a:moveTo>
                <a:lnTo>
                  <a:pt x="8890" y="43307"/>
                </a:lnTo>
                <a:lnTo>
                  <a:pt x="3810" y="43307"/>
                </a:lnTo>
                <a:lnTo>
                  <a:pt x="9613" y="45491"/>
                </a:lnTo>
                <a:close/>
              </a:path>
              <a:path w="66039" h="61595">
                <a:moveTo>
                  <a:pt x="19050" y="49657"/>
                </a:moveTo>
                <a:lnTo>
                  <a:pt x="17780" y="49657"/>
                </a:lnTo>
                <a:lnTo>
                  <a:pt x="15240" y="47117"/>
                </a:lnTo>
                <a:lnTo>
                  <a:pt x="13970" y="47117"/>
                </a:lnTo>
                <a:lnTo>
                  <a:pt x="9613" y="45491"/>
                </a:lnTo>
                <a:lnTo>
                  <a:pt x="10160" y="47117"/>
                </a:lnTo>
                <a:lnTo>
                  <a:pt x="10160" y="50927"/>
                </a:lnTo>
                <a:lnTo>
                  <a:pt x="8890" y="54737"/>
                </a:lnTo>
                <a:lnTo>
                  <a:pt x="5080" y="57277"/>
                </a:lnTo>
                <a:lnTo>
                  <a:pt x="0" y="56007"/>
                </a:lnTo>
                <a:lnTo>
                  <a:pt x="10160" y="59817"/>
                </a:lnTo>
                <a:lnTo>
                  <a:pt x="12700" y="61087"/>
                </a:lnTo>
                <a:lnTo>
                  <a:pt x="17780" y="58547"/>
                </a:lnTo>
                <a:lnTo>
                  <a:pt x="19050" y="57277"/>
                </a:lnTo>
                <a:lnTo>
                  <a:pt x="19050" y="49657"/>
                </a:lnTo>
                <a:close/>
              </a:path>
              <a:path w="66039" h="61595">
                <a:moveTo>
                  <a:pt x="66040" y="2540"/>
                </a:moveTo>
                <a:lnTo>
                  <a:pt x="64770" y="1270"/>
                </a:lnTo>
                <a:lnTo>
                  <a:pt x="63500" y="3810"/>
                </a:lnTo>
                <a:lnTo>
                  <a:pt x="60960" y="5080"/>
                </a:lnTo>
                <a:lnTo>
                  <a:pt x="55880" y="5080"/>
                </a:lnTo>
                <a:lnTo>
                  <a:pt x="52070" y="3810"/>
                </a:lnTo>
                <a:lnTo>
                  <a:pt x="50800" y="0"/>
                </a:lnTo>
                <a:lnTo>
                  <a:pt x="48260" y="2540"/>
                </a:lnTo>
                <a:lnTo>
                  <a:pt x="1270" y="39370"/>
                </a:lnTo>
                <a:lnTo>
                  <a:pt x="5080" y="40640"/>
                </a:lnTo>
                <a:lnTo>
                  <a:pt x="15240" y="44450"/>
                </a:lnTo>
                <a:lnTo>
                  <a:pt x="16510" y="44450"/>
                </a:lnTo>
                <a:lnTo>
                  <a:pt x="17780" y="45847"/>
                </a:lnTo>
                <a:lnTo>
                  <a:pt x="59690" y="12700"/>
                </a:lnTo>
                <a:lnTo>
                  <a:pt x="64770" y="7620"/>
                </a:lnTo>
                <a:lnTo>
                  <a:pt x="66040" y="5080"/>
                </a:lnTo>
                <a:lnTo>
                  <a:pt x="66040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548511" y="3633089"/>
            <a:ext cx="949325" cy="280670"/>
          </a:xfrm>
          <a:custGeom>
            <a:avLst/>
            <a:gdLst/>
            <a:ahLst/>
            <a:cxnLst/>
            <a:rect l="l" t="t" r="r" b="b"/>
            <a:pathLst>
              <a:path w="949325" h="280670">
                <a:moveTo>
                  <a:pt x="10159" y="0"/>
                </a:moveTo>
                <a:lnTo>
                  <a:pt x="0" y="6350"/>
                </a:lnTo>
                <a:lnTo>
                  <a:pt x="0" y="12700"/>
                </a:lnTo>
                <a:lnTo>
                  <a:pt x="942594" y="280669"/>
                </a:lnTo>
                <a:lnTo>
                  <a:pt x="942594" y="270510"/>
                </a:lnTo>
                <a:lnTo>
                  <a:pt x="943863" y="270510"/>
                </a:lnTo>
                <a:lnTo>
                  <a:pt x="945133" y="269240"/>
                </a:lnTo>
                <a:lnTo>
                  <a:pt x="946403" y="269240"/>
                </a:lnTo>
                <a:lnTo>
                  <a:pt x="948944" y="26670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3690239" y="6153353"/>
            <a:ext cx="109220" cy="102235"/>
          </a:xfrm>
          <a:custGeom>
            <a:avLst/>
            <a:gdLst/>
            <a:ahLst/>
            <a:cxnLst/>
            <a:rect l="l" t="t" r="r" b="b"/>
            <a:pathLst>
              <a:path w="109220" h="102235">
                <a:moveTo>
                  <a:pt x="100330" y="0"/>
                </a:moveTo>
                <a:lnTo>
                  <a:pt x="2539" y="80035"/>
                </a:lnTo>
                <a:lnTo>
                  <a:pt x="2539" y="95275"/>
                </a:lnTo>
                <a:lnTo>
                  <a:pt x="0" y="96545"/>
                </a:lnTo>
                <a:lnTo>
                  <a:pt x="0" y="101625"/>
                </a:lnTo>
                <a:lnTo>
                  <a:pt x="109220" y="11429"/>
                </a:lnTo>
                <a:lnTo>
                  <a:pt x="105410" y="10159"/>
                </a:lnTo>
                <a:lnTo>
                  <a:pt x="104139" y="8889"/>
                </a:lnTo>
                <a:lnTo>
                  <a:pt x="102870" y="8889"/>
                </a:lnTo>
                <a:lnTo>
                  <a:pt x="100330" y="6349"/>
                </a:lnTo>
                <a:lnTo>
                  <a:pt x="100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bg object 1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96259" y="3351021"/>
            <a:ext cx="111760" cy="82550"/>
          </a:xfrm>
          <a:prstGeom prst="rect">
            <a:avLst/>
          </a:prstGeom>
        </p:spPr>
      </p:pic>
      <p:sp>
        <p:nvSpPr>
          <p:cNvPr id="154" name="bg object 154"/>
          <p:cNvSpPr/>
          <p:nvPr/>
        </p:nvSpPr>
        <p:spPr>
          <a:xfrm>
            <a:off x="3791839" y="6153353"/>
            <a:ext cx="148590" cy="59055"/>
          </a:xfrm>
          <a:custGeom>
            <a:avLst/>
            <a:gdLst/>
            <a:ahLst/>
            <a:cxnLst/>
            <a:rect l="l" t="t" r="r" b="b"/>
            <a:pathLst>
              <a:path w="148589" h="59054">
                <a:moveTo>
                  <a:pt x="10160" y="0"/>
                </a:moveTo>
                <a:lnTo>
                  <a:pt x="10160" y="7619"/>
                </a:lnTo>
                <a:lnTo>
                  <a:pt x="7620" y="11429"/>
                </a:lnTo>
                <a:lnTo>
                  <a:pt x="0" y="11429"/>
                </a:lnTo>
                <a:lnTo>
                  <a:pt x="125730" y="53352"/>
                </a:lnTo>
                <a:lnTo>
                  <a:pt x="138430" y="57162"/>
                </a:lnTo>
                <a:lnTo>
                  <a:pt x="140970" y="58432"/>
                </a:lnTo>
                <a:lnTo>
                  <a:pt x="146050" y="55892"/>
                </a:lnTo>
                <a:lnTo>
                  <a:pt x="147320" y="54622"/>
                </a:lnTo>
                <a:lnTo>
                  <a:pt x="147320" y="53352"/>
                </a:lnTo>
                <a:lnTo>
                  <a:pt x="148589" y="53352"/>
                </a:lnTo>
                <a:lnTo>
                  <a:pt x="148589" y="48272"/>
                </a:lnTo>
                <a:lnTo>
                  <a:pt x="144780" y="44462"/>
                </a:lnTo>
                <a:lnTo>
                  <a:pt x="143510" y="44462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2226818" y="35559"/>
            <a:ext cx="611505" cy="116839"/>
          </a:xfrm>
          <a:custGeom>
            <a:avLst/>
            <a:gdLst/>
            <a:ahLst/>
            <a:cxnLst/>
            <a:rect l="l" t="t" r="r" b="b"/>
            <a:pathLst>
              <a:path w="611505" h="116839">
                <a:moveTo>
                  <a:pt x="604647" y="106680"/>
                </a:moveTo>
                <a:lnTo>
                  <a:pt x="1270" y="0"/>
                </a:lnTo>
                <a:lnTo>
                  <a:pt x="0" y="0"/>
                </a:lnTo>
                <a:lnTo>
                  <a:pt x="5080" y="1270"/>
                </a:lnTo>
                <a:lnTo>
                  <a:pt x="6350" y="2540"/>
                </a:lnTo>
                <a:lnTo>
                  <a:pt x="7620" y="5080"/>
                </a:lnTo>
                <a:lnTo>
                  <a:pt x="8890" y="8890"/>
                </a:lnTo>
                <a:lnTo>
                  <a:pt x="7620" y="12700"/>
                </a:lnTo>
                <a:lnTo>
                  <a:pt x="3810" y="15240"/>
                </a:lnTo>
                <a:lnTo>
                  <a:pt x="1270" y="15240"/>
                </a:lnTo>
                <a:lnTo>
                  <a:pt x="579247" y="116840"/>
                </a:lnTo>
                <a:lnTo>
                  <a:pt x="599567" y="106680"/>
                </a:lnTo>
                <a:lnTo>
                  <a:pt x="604647" y="106680"/>
                </a:lnTo>
                <a:close/>
              </a:path>
              <a:path w="611505" h="116839">
                <a:moveTo>
                  <a:pt x="610997" y="109220"/>
                </a:moveTo>
                <a:lnTo>
                  <a:pt x="609727" y="107950"/>
                </a:lnTo>
                <a:lnTo>
                  <a:pt x="609727" y="109220"/>
                </a:lnTo>
                <a:lnTo>
                  <a:pt x="610997" y="109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116584" y="140969"/>
            <a:ext cx="1711325" cy="582295"/>
          </a:xfrm>
          <a:custGeom>
            <a:avLst/>
            <a:gdLst/>
            <a:ahLst/>
            <a:cxnLst/>
            <a:rect l="l" t="t" r="r" b="b"/>
            <a:pathLst>
              <a:path w="1711325" h="582295">
                <a:moveTo>
                  <a:pt x="602107" y="567817"/>
                </a:moveTo>
                <a:lnTo>
                  <a:pt x="15240" y="450977"/>
                </a:lnTo>
                <a:lnTo>
                  <a:pt x="0" y="458597"/>
                </a:lnTo>
                <a:lnTo>
                  <a:pt x="0" y="463677"/>
                </a:lnTo>
                <a:lnTo>
                  <a:pt x="597027" y="581787"/>
                </a:lnTo>
                <a:lnTo>
                  <a:pt x="597027" y="576707"/>
                </a:lnTo>
                <a:lnTo>
                  <a:pt x="597027" y="571627"/>
                </a:lnTo>
                <a:lnTo>
                  <a:pt x="598297" y="571627"/>
                </a:lnTo>
                <a:lnTo>
                  <a:pt x="598297" y="570357"/>
                </a:lnTo>
                <a:lnTo>
                  <a:pt x="599567" y="569087"/>
                </a:lnTo>
                <a:lnTo>
                  <a:pt x="602107" y="567817"/>
                </a:lnTo>
                <a:close/>
              </a:path>
              <a:path w="1711325" h="582295">
                <a:moveTo>
                  <a:pt x="603377" y="567817"/>
                </a:moveTo>
                <a:lnTo>
                  <a:pt x="602107" y="567817"/>
                </a:lnTo>
                <a:lnTo>
                  <a:pt x="600837" y="569087"/>
                </a:lnTo>
                <a:lnTo>
                  <a:pt x="603377" y="567817"/>
                </a:lnTo>
                <a:close/>
              </a:path>
              <a:path w="1711325" h="582295">
                <a:moveTo>
                  <a:pt x="1711071" y="0"/>
                </a:moveTo>
                <a:lnTo>
                  <a:pt x="1690751" y="11430"/>
                </a:lnTo>
                <a:lnTo>
                  <a:pt x="603377" y="567817"/>
                </a:lnTo>
                <a:lnTo>
                  <a:pt x="607187" y="567817"/>
                </a:lnTo>
                <a:lnTo>
                  <a:pt x="610997" y="570357"/>
                </a:lnTo>
                <a:lnTo>
                  <a:pt x="610997" y="579247"/>
                </a:lnTo>
                <a:lnTo>
                  <a:pt x="1707261" y="19050"/>
                </a:lnTo>
                <a:lnTo>
                  <a:pt x="1707261" y="5080"/>
                </a:lnTo>
                <a:lnTo>
                  <a:pt x="1708531" y="2540"/>
                </a:lnTo>
                <a:lnTo>
                  <a:pt x="1711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413891" y="4369815"/>
            <a:ext cx="45720" cy="466725"/>
          </a:xfrm>
          <a:custGeom>
            <a:avLst/>
            <a:gdLst/>
            <a:ahLst/>
            <a:cxnLst/>
            <a:rect l="l" t="t" r="r" b="b"/>
            <a:pathLst>
              <a:path w="45719" h="466725">
                <a:moveTo>
                  <a:pt x="7620" y="0"/>
                </a:moveTo>
                <a:lnTo>
                  <a:pt x="0" y="5079"/>
                </a:lnTo>
                <a:lnTo>
                  <a:pt x="38100" y="461136"/>
                </a:lnTo>
                <a:lnTo>
                  <a:pt x="40640" y="461136"/>
                </a:lnTo>
                <a:lnTo>
                  <a:pt x="43180" y="462406"/>
                </a:lnTo>
                <a:lnTo>
                  <a:pt x="44450" y="464946"/>
                </a:lnTo>
                <a:lnTo>
                  <a:pt x="45720" y="466216"/>
                </a:lnTo>
                <a:lnTo>
                  <a:pt x="45615" y="462406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713611" y="708786"/>
            <a:ext cx="628015" cy="2693035"/>
          </a:xfrm>
          <a:custGeom>
            <a:avLst/>
            <a:gdLst/>
            <a:ahLst/>
            <a:cxnLst/>
            <a:rect l="l" t="t" r="r" b="b"/>
            <a:pathLst>
              <a:path w="628014" h="2693035">
                <a:moveTo>
                  <a:pt x="627507" y="825754"/>
                </a:moveTo>
                <a:lnTo>
                  <a:pt x="626237" y="825754"/>
                </a:lnTo>
                <a:lnTo>
                  <a:pt x="624967" y="824484"/>
                </a:lnTo>
                <a:lnTo>
                  <a:pt x="619887" y="824484"/>
                </a:lnTo>
                <a:lnTo>
                  <a:pt x="64770" y="702564"/>
                </a:lnTo>
                <a:lnTo>
                  <a:pt x="63500" y="702564"/>
                </a:lnTo>
                <a:lnTo>
                  <a:pt x="63500" y="701294"/>
                </a:lnTo>
                <a:lnTo>
                  <a:pt x="16510" y="12700"/>
                </a:lnTo>
                <a:lnTo>
                  <a:pt x="16510" y="3810"/>
                </a:lnTo>
                <a:lnTo>
                  <a:pt x="12700" y="0"/>
                </a:lnTo>
                <a:lnTo>
                  <a:pt x="8890" y="1270"/>
                </a:lnTo>
                <a:lnTo>
                  <a:pt x="6350" y="1270"/>
                </a:lnTo>
                <a:lnTo>
                  <a:pt x="3810" y="3810"/>
                </a:lnTo>
                <a:lnTo>
                  <a:pt x="1270" y="3810"/>
                </a:lnTo>
                <a:lnTo>
                  <a:pt x="0" y="5080"/>
                </a:lnTo>
                <a:lnTo>
                  <a:pt x="0" y="15240"/>
                </a:lnTo>
                <a:lnTo>
                  <a:pt x="46990" y="698754"/>
                </a:lnTo>
                <a:lnTo>
                  <a:pt x="48260" y="708914"/>
                </a:lnTo>
                <a:lnTo>
                  <a:pt x="48260" y="712724"/>
                </a:lnTo>
                <a:lnTo>
                  <a:pt x="50800" y="715264"/>
                </a:lnTo>
                <a:lnTo>
                  <a:pt x="49530" y="715264"/>
                </a:lnTo>
                <a:lnTo>
                  <a:pt x="45720" y="712724"/>
                </a:lnTo>
                <a:lnTo>
                  <a:pt x="45796" y="715264"/>
                </a:lnTo>
                <a:lnTo>
                  <a:pt x="182880" y="2693035"/>
                </a:lnTo>
                <a:lnTo>
                  <a:pt x="186690" y="2690495"/>
                </a:lnTo>
                <a:lnTo>
                  <a:pt x="196850" y="2684145"/>
                </a:lnTo>
                <a:lnTo>
                  <a:pt x="62230" y="717804"/>
                </a:lnTo>
                <a:lnTo>
                  <a:pt x="61912" y="715264"/>
                </a:lnTo>
                <a:lnTo>
                  <a:pt x="61798" y="714425"/>
                </a:lnTo>
                <a:lnTo>
                  <a:pt x="62928" y="713295"/>
                </a:lnTo>
                <a:lnTo>
                  <a:pt x="63500" y="717804"/>
                </a:lnTo>
                <a:lnTo>
                  <a:pt x="613537" y="837184"/>
                </a:lnTo>
                <a:lnTo>
                  <a:pt x="618617" y="838454"/>
                </a:lnTo>
                <a:lnTo>
                  <a:pt x="622427" y="839724"/>
                </a:lnTo>
                <a:lnTo>
                  <a:pt x="626237" y="837184"/>
                </a:lnTo>
                <a:lnTo>
                  <a:pt x="627507" y="832104"/>
                </a:lnTo>
                <a:lnTo>
                  <a:pt x="627507" y="825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3902328" y="6379464"/>
            <a:ext cx="560705" cy="476884"/>
          </a:xfrm>
          <a:custGeom>
            <a:avLst/>
            <a:gdLst/>
            <a:ahLst/>
            <a:cxnLst/>
            <a:rect l="l" t="t" r="r" b="b"/>
            <a:pathLst>
              <a:path w="560704" h="476884">
                <a:moveTo>
                  <a:pt x="552576" y="0"/>
                </a:moveTo>
                <a:lnTo>
                  <a:pt x="0" y="476370"/>
                </a:lnTo>
                <a:lnTo>
                  <a:pt x="21590" y="476370"/>
                </a:lnTo>
                <a:lnTo>
                  <a:pt x="560197" y="12712"/>
                </a:lnTo>
                <a:lnTo>
                  <a:pt x="556387" y="8902"/>
                </a:lnTo>
                <a:lnTo>
                  <a:pt x="555117" y="8902"/>
                </a:lnTo>
                <a:lnTo>
                  <a:pt x="553847" y="7632"/>
                </a:lnTo>
                <a:lnTo>
                  <a:pt x="553847" y="6362"/>
                </a:lnTo>
                <a:lnTo>
                  <a:pt x="552576" y="6362"/>
                </a:lnTo>
                <a:lnTo>
                  <a:pt x="552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567679" y="6787238"/>
            <a:ext cx="80010" cy="67945"/>
          </a:xfrm>
          <a:custGeom>
            <a:avLst/>
            <a:gdLst/>
            <a:ahLst/>
            <a:cxnLst/>
            <a:rect l="l" t="t" r="r" b="b"/>
            <a:pathLst>
              <a:path w="80010" h="67945">
                <a:moveTo>
                  <a:pt x="72390" y="0"/>
                </a:moveTo>
                <a:lnTo>
                  <a:pt x="0" y="67325"/>
                </a:lnTo>
                <a:lnTo>
                  <a:pt x="21590" y="67325"/>
                </a:lnTo>
                <a:lnTo>
                  <a:pt x="78740" y="13973"/>
                </a:lnTo>
                <a:lnTo>
                  <a:pt x="80010" y="2540"/>
                </a:lnTo>
                <a:lnTo>
                  <a:pt x="72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2914014" y="6157163"/>
            <a:ext cx="508634" cy="407034"/>
          </a:xfrm>
          <a:custGeom>
            <a:avLst/>
            <a:gdLst/>
            <a:ahLst/>
            <a:cxnLst/>
            <a:rect l="l" t="t" r="r" b="b"/>
            <a:pathLst>
              <a:path w="508635" h="407034">
                <a:moveTo>
                  <a:pt x="25338" y="401421"/>
                </a:moveTo>
                <a:lnTo>
                  <a:pt x="8890" y="401421"/>
                </a:lnTo>
                <a:lnTo>
                  <a:pt x="19050" y="406501"/>
                </a:lnTo>
                <a:lnTo>
                  <a:pt x="25338" y="401421"/>
                </a:lnTo>
                <a:close/>
              </a:path>
              <a:path w="508635" h="407034">
                <a:moveTo>
                  <a:pt x="499237" y="0"/>
                </a:moveTo>
                <a:lnTo>
                  <a:pt x="0" y="403961"/>
                </a:lnTo>
                <a:lnTo>
                  <a:pt x="1270" y="403961"/>
                </a:lnTo>
                <a:lnTo>
                  <a:pt x="2540" y="402691"/>
                </a:lnTo>
                <a:lnTo>
                  <a:pt x="3810" y="402691"/>
                </a:lnTo>
                <a:lnTo>
                  <a:pt x="3810" y="401421"/>
                </a:lnTo>
                <a:lnTo>
                  <a:pt x="25338" y="401421"/>
                </a:lnTo>
                <a:lnTo>
                  <a:pt x="508126" y="11429"/>
                </a:lnTo>
                <a:lnTo>
                  <a:pt x="504317" y="10159"/>
                </a:lnTo>
                <a:lnTo>
                  <a:pt x="503047" y="8889"/>
                </a:lnTo>
                <a:lnTo>
                  <a:pt x="501776" y="8889"/>
                </a:lnTo>
                <a:lnTo>
                  <a:pt x="499237" y="6349"/>
                </a:lnTo>
                <a:lnTo>
                  <a:pt x="499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2491105" y="3349751"/>
            <a:ext cx="1198245" cy="3505200"/>
          </a:xfrm>
          <a:custGeom>
            <a:avLst/>
            <a:gdLst/>
            <a:ahLst/>
            <a:cxnLst/>
            <a:rect l="l" t="t" r="r" b="b"/>
            <a:pathLst>
              <a:path w="1198245" h="3505200">
                <a:moveTo>
                  <a:pt x="831240" y="812"/>
                </a:moveTo>
                <a:lnTo>
                  <a:pt x="830707" y="0"/>
                </a:lnTo>
                <a:lnTo>
                  <a:pt x="828167" y="0"/>
                </a:lnTo>
                <a:lnTo>
                  <a:pt x="831240" y="812"/>
                </a:lnTo>
                <a:close/>
              </a:path>
              <a:path w="1198245" h="3505200">
                <a:moveTo>
                  <a:pt x="1196594" y="2905226"/>
                </a:moveTo>
                <a:lnTo>
                  <a:pt x="1191514" y="2907766"/>
                </a:lnTo>
                <a:lnTo>
                  <a:pt x="1188974" y="2906496"/>
                </a:lnTo>
                <a:lnTo>
                  <a:pt x="1176274" y="2902686"/>
                </a:lnTo>
                <a:lnTo>
                  <a:pt x="689737" y="3302838"/>
                </a:lnTo>
                <a:lnTo>
                  <a:pt x="697357" y="3305378"/>
                </a:lnTo>
                <a:lnTo>
                  <a:pt x="699897" y="3309188"/>
                </a:lnTo>
                <a:lnTo>
                  <a:pt x="698627" y="3314268"/>
                </a:lnTo>
                <a:lnTo>
                  <a:pt x="698627" y="3315538"/>
                </a:lnTo>
                <a:lnTo>
                  <a:pt x="696087" y="3318078"/>
                </a:lnTo>
                <a:lnTo>
                  <a:pt x="697357" y="3318078"/>
                </a:lnTo>
                <a:lnTo>
                  <a:pt x="707517" y="3309188"/>
                </a:lnTo>
                <a:lnTo>
                  <a:pt x="1193507" y="2907766"/>
                </a:lnTo>
                <a:lnTo>
                  <a:pt x="1196594" y="2905226"/>
                </a:lnTo>
                <a:close/>
              </a:path>
              <a:path w="1198245" h="3505200">
                <a:moveTo>
                  <a:pt x="1196594" y="2884906"/>
                </a:moveTo>
                <a:lnTo>
                  <a:pt x="1110272" y="86360"/>
                </a:lnTo>
                <a:lnTo>
                  <a:pt x="1110234" y="78740"/>
                </a:lnTo>
                <a:lnTo>
                  <a:pt x="1108964" y="77470"/>
                </a:lnTo>
                <a:lnTo>
                  <a:pt x="1108964" y="76200"/>
                </a:lnTo>
                <a:lnTo>
                  <a:pt x="1106424" y="76200"/>
                </a:lnTo>
                <a:lnTo>
                  <a:pt x="1106424" y="74930"/>
                </a:lnTo>
                <a:lnTo>
                  <a:pt x="1100074" y="74930"/>
                </a:lnTo>
                <a:lnTo>
                  <a:pt x="1097534" y="78740"/>
                </a:lnTo>
                <a:lnTo>
                  <a:pt x="1097534" y="77470"/>
                </a:lnTo>
                <a:lnTo>
                  <a:pt x="1100074" y="73660"/>
                </a:lnTo>
                <a:lnTo>
                  <a:pt x="1107694" y="73660"/>
                </a:lnTo>
                <a:lnTo>
                  <a:pt x="1103884" y="72390"/>
                </a:lnTo>
                <a:lnTo>
                  <a:pt x="831240" y="812"/>
                </a:lnTo>
                <a:lnTo>
                  <a:pt x="833247" y="3810"/>
                </a:lnTo>
                <a:lnTo>
                  <a:pt x="830707" y="1270"/>
                </a:lnTo>
                <a:lnTo>
                  <a:pt x="821817" y="1270"/>
                </a:lnTo>
                <a:lnTo>
                  <a:pt x="820547" y="2540"/>
                </a:lnTo>
                <a:lnTo>
                  <a:pt x="6350" y="550037"/>
                </a:lnTo>
                <a:lnTo>
                  <a:pt x="5080" y="551307"/>
                </a:lnTo>
                <a:lnTo>
                  <a:pt x="6350" y="551307"/>
                </a:lnTo>
                <a:lnTo>
                  <a:pt x="3810" y="552577"/>
                </a:lnTo>
                <a:lnTo>
                  <a:pt x="5080" y="551307"/>
                </a:lnTo>
                <a:lnTo>
                  <a:pt x="3810" y="551307"/>
                </a:lnTo>
                <a:lnTo>
                  <a:pt x="2540" y="552577"/>
                </a:lnTo>
                <a:lnTo>
                  <a:pt x="1270" y="553847"/>
                </a:lnTo>
                <a:lnTo>
                  <a:pt x="1270" y="555117"/>
                </a:lnTo>
                <a:lnTo>
                  <a:pt x="0" y="555117"/>
                </a:lnTo>
                <a:lnTo>
                  <a:pt x="0" y="564007"/>
                </a:lnTo>
                <a:lnTo>
                  <a:pt x="165100" y="3504819"/>
                </a:lnTo>
                <a:lnTo>
                  <a:pt x="180340" y="3504819"/>
                </a:lnTo>
                <a:lnTo>
                  <a:pt x="15303" y="564007"/>
                </a:lnTo>
                <a:lnTo>
                  <a:pt x="15278" y="561441"/>
                </a:lnTo>
                <a:lnTo>
                  <a:pt x="818007" y="21590"/>
                </a:lnTo>
                <a:lnTo>
                  <a:pt x="818007" y="22860"/>
                </a:lnTo>
                <a:lnTo>
                  <a:pt x="920877" y="2808681"/>
                </a:lnTo>
                <a:lnTo>
                  <a:pt x="922147" y="2811221"/>
                </a:lnTo>
                <a:lnTo>
                  <a:pt x="922147" y="2808681"/>
                </a:lnTo>
                <a:lnTo>
                  <a:pt x="923417" y="2804871"/>
                </a:lnTo>
                <a:lnTo>
                  <a:pt x="927227" y="2802331"/>
                </a:lnTo>
                <a:lnTo>
                  <a:pt x="931037" y="2803601"/>
                </a:lnTo>
                <a:lnTo>
                  <a:pt x="936117" y="2804871"/>
                </a:lnTo>
                <a:lnTo>
                  <a:pt x="936015" y="2802331"/>
                </a:lnTo>
                <a:lnTo>
                  <a:pt x="833247" y="17780"/>
                </a:lnTo>
                <a:lnTo>
                  <a:pt x="833247" y="16510"/>
                </a:lnTo>
                <a:lnTo>
                  <a:pt x="1097534" y="86360"/>
                </a:lnTo>
                <a:lnTo>
                  <a:pt x="1183767" y="2884919"/>
                </a:lnTo>
                <a:lnTo>
                  <a:pt x="1183894" y="2888716"/>
                </a:lnTo>
                <a:lnTo>
                  <a:pt x="1194054" y="2892526"/>
                </a:lnTo>
                <a:lnTo>
                  <a:pt x="1195324" y="2892526"/>
                </a:lnTo>
                <a:lnTo>
                  <a:pt x="1195324" y="2893796"/>
                </a:lnTo>
                <a:lnTo>
                  <a:pt x="1196594" y="2895066"/>
                </a:lnTo>
                <a:lnTo>
                  <a:pt x="1196594" y="2884906"/>
                </a:lnTo>
                <a:close/>
              </a:path>
              <a:path w="1198245" h="3505200">
                <a:moveTo>
                  <a:pt x="1197864" y="2895066"/>
                </a:moveTo>
                <a:lnTo>
                  <a:pt x="1196594" y="2895066"/>
                </a:lnTo>
                <a:lnTo>
                  <a:pt x="1197864" y="2896336"/>
                </a:lnTo>
                <a:lnTo>
                  <a:pt x="1197864" y="289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2776855" y="2738754"/>
            <a:ext cx="600075" cy="514984"/>
          </a:xfrm>
          <a:custGeom>
            <a:avLst/>
            <a:gdLst/>
            <a:ahLst/>
            <a:cxnLst/>
            <a:rect l="l" t="t" r="r" b="b"/>
            <a:pathLst>
              <a:path w="600075" h="514985">
                <a:moveTo>
                  <a:pt x="581787" y="0"/>
                </a:moveTo>
                <a:lnTo>
                  <a:pt x="580517" y="0"/>
                </a:lnTo>
                <a:lnTo>
                  <a:pt x="580555" y="1270"/>
                </a:lnTo>
                <a:lnTo>
                  <a:pt x="580656" y="3810"/>
                </a:lnTo>
                <a:lnTo>
                  <a:pt x="581787" y="3810"/>
                </a:lnTo>
                <a:lnTo>
                  <a:pt x="581787" y="0"/>
                </a:lnTo>
                <a:close/>
              </a:path>
              <a:path w="600075" h="514985">
                <a:moveTo>
                  <a:pt x="599567" y="514477"/>
                </a:moveTo>
                <a:lnTo>
                  <a:pt x="580745" y="6350"/>
                </a:lnTo>
                <a:lnTo>
                  <a:pt x="580656" y="3810"/>
                </a:lnTo>
                <a:lnTo>
                  <a:pt x="580517" y="3810"/>
                </a:lnTo>
                <a:lnTo>
                  <a:pt x="580517" y="5080"/>
                </a:lnTo>
                <a:lnTo>
                  <a:pt x="579247" y="5080"/>
                </a:lnTo>
                <a:lnTo>
                  <a:pt x="577977" y="6350"/>
                </a:lnTo>
                <a:lnTo>
                  <a:pt x="575437" y="7620"/>
                </a:lnTo>
                <a:lnTo>
                  <a:pt x="572897" y="6350"/>
                </a:lnTo>
                <a:lnTo>
                  <a:pt x="556387" y="2540"/>
                </a:lnTo>
                <a:lnTo>
                  <a:pt x="4330" y="359283"/>
                </a:lnTo>
                <a:lnTo>
                  <a:pt x="1270" y="360807"/>
                </a:lnTo>
                <a:lnTo>
                  <a:pt x="0" y="362077"/>
                </a:lnTo>
                <a:lnTo>
                  <a:pt x="3835" y="359613"/>
                </a:lnTo>
                <a:lnTo>
                  <a:pt x="6350" y="360807"/>
                </a:lnTo>
                <a:lnTo>
                  <a:pt x="22860" y="364617"/>
                </a:lnTo>
                <a:lnTo>
                  <a:pt x="566547" y="13970"/>
                </a:lnTo>
                <a:lnTo>
                  <a:pt x="584327" y="510667"/>
                </a:lnTo>
                <a:lnTo>
                  <a:pt x="599567" y="5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3785489" y="5549900"/>
            <a:ext cx="31750" cy="23495"/>
          </a:xfrm>
          <a:custGeom>
            <a:avLst/>
            <a:gdLst/>
            <a:ahLst/>
            <a:cxnLst/>
            <a:rect l="l" t="t" r="r" b="b"/>
            <a:pathLst>
              <a:path w="31750" h="23495">
                <a:moveTo>
                  <a:pt x="0" y="0"/>
                </a:moveTo>
                <a:lnTo>
                  <a:pt x="0" y="14096"/>
                </a:lnTo>
                <a:lnTo>
                  <a:pt x="6350" y="16637"/>
                </a:lnTo>
                <a:lnTo>
                  <a:pt x="16510" y="20446"/>
                </a:lnTo>
                <a:lnTo>
                  <a:pt x="24130" y="22987"/>
                </a:lnTo>
                <a:lnTo>
                  <a:pt x="27939" y="21716"/>
                </a:lnTo>
                <a:lnTo>
                  <a:pt x="30480" y="17906"/>
                </a:lnTo>
                <a:lnTo>
                  <a:pt x="31750" y="14096"/>
                </a:lnTo>
                <a:lnTo>
                  <a:pt x="30480" y="10287"/>
                </a:lnTo>
                <a:lnTo>
                  <a:pt x="26670" y="7619"/>
                </a:lnTo>
                <a:lnTo>
                  <a:pt x="25400" y="7619"/>
                </a:lnTo>
                <a:lnTo>
                  <a:pt x="2158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3413252" y="6153353"/>
            <a:ext cx="276225" cy="106045"/>
          </a:xfrm>
          <a:custGeom>
            <a:avLst/>
            <a:gdLst/>
            <a:ahLst/>
            <a:cxnLst/>
            <a:rect l="l" t="t" r="r" b="b"/>
            <a:pathLst>
              <a:path w="276225" h="106045">
                <a:moveTo>
                  <a:pt x="5080" y="0"/>
                </a:moveTo>
                <a:lnTo>
                  <a:pt x="1270" y="2539"/>
                </a:lnTo>
                <a:lnTo>
                  <a:pt x="0" y="6349"/>
                </a:lnTo>
                <a:lnTo>
                  <a:pt x="0" y="11429"/>
                </a:lnTo>
                <a:lnTo>
                  <a:pt x="2539" y="13982"/>
                </a:lnTo>
                <a:lnTo>
                  <a:pt x="3810" y="13982"/>
                </a:lnTo>
                <a:lnTo>
                  <a:pt x="5080" y="15252"/>
                </a:lnTo>
                <a:lnTo>
                  <a:pt x="266826" y="104165"/>
                </a:lnTo>
                <a:lnTo>
                  <a:pt x="269367" y="105435"/>
                </a:lnTo>
                <a:lnTo>
                  <a:pt x="274447" y="102895"/>
                </a:lnTo>
                <a:lnTo>
                  <a:pt x="274447" y="101625"/>
                </a:lnTo>
                <a:lnTo>
                  <a:pt x="275717" y="100355"/>
                </a:lnTo>
                <a:lnTo>
                  <a:pt x="275717" y="92735"/>
                </a:lnTo>
                <a:lnTo>
                  <a:pt x="274447" y="92735"/>
                </a:lnTo>
                <a:lnTo>
                  <a:pt x="273176" y="91465"/>
                </a:lnTo>
                <a:lnTo>
                  <a:pt x="271907" y="91465"/>
                </a:lnTo>
                <a:lnTo>
                  <a:pt x="271907" y="90195"/>
                </a:lnTo>
                <a:lnTo>
                  <a:pt x="261747" y="86385"/>
                </a:lnTo>
                <a:lnTo>
                  <a:pt x="13970" y="2539"/>
                </a:lnTo>
                <a:lnTo>
                  <a:pt x="8889" y="126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2919095" y="6559854"/>
            <a:ext cx="272415" cy="109855"/>
          </a:xfrm>
          <a:custGeom>
            <a:avLst/>
            <a:gdLst/>
            <a:ahLst/>
            <a:cxnLst/>
            <a:rect l="l" t="t" r="r" b="b"/>
            <a:pathLst>
              <a:path w="272414" h="109854">
                <a:moveTo>
                  <a:pt x="1587" y="476"/>
                </a:moveTo>
                <a:lnTo>
                  <a:pt x="3810" y="3810"/>
                </a:lnTo>
                <a:lnTo>
                  <a:pt x="5080" y="6350"/>
                </a:lnTo>
                <a:lnTo>
                  <a:pt x="6350" y="17779"/>
                </a:lnTo>
                <a:lnTo>
                  <a:pt x="260477" y="107975"/>
                </a:lnTo>
                <a:lnTo>
                  <a:pt x="261747" y="107975"/>
                </a:lnTo>
                <a:lnTo>
                  <a:pt x="264287" y="109245"/>
                </a:lnTo>
                <a:lnTo>
                  <a:pt x="268097" y="109245"/>
                </a:lnTo>
                <a:lnTo>
                  <a:pt x="268097" y="107975"/>
                </a:lnTo>
                <a:lnTo>
                  <a:pt x="270637" y="105435"/>
                </a:lnTo>
                <a:lnTo>
                  <a:pt x="270637" y="104165"/>
                </a:lnTo>
                <a:lnTo>
                  <a:pt x="271906" y="100355"/>
                </a:lnTo>
                <a:lnTo>
                  <a:pt x="270637" y="96545"/>
                </a:lnTo>
                <a:lnTo>
                  <a:pt x="265556" y="94005"/>
                </a:lnTo>
                <a:lnTo>
                  <a:pt x="261747" y="92735"/>
                </a:lnTo>
                <a:lnTo>
                  <a:pt x="12700" y="3810"/>
                </a:lnTo>
                <a:lnTo>
                  <a:pt x="1587" y="476"/>
                </a:lnTo>
                <a:close/>
              </a:path>
              <a:path w="272414" h="109854">
                <a:moveTo>
                  <a:pt x="1269" y="0"/>
                </a:moveTo>
                <a:lnTo>
                  <a:pt x="0" y="0"/>
                </a:lnTo>
                <a:lnTo>
                  <a:pt x="1587" y="476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0" y="3478148"/>
            <a:ext cx="62865" cy="555625"/>
          </a:xfrm>
          <a:custGeom>
            <a:avLst/>
            <a:gdLst/>
            <a:ahLst/>
            <a:cxnLst/>
            <a:rect l="l" t="t" r="r" b="b"/>
            <a:pathLst>
              <a:path w="62865" h="555625">
                <a:moveTo>
                  <a:pt x="0" y="0"/>
                </a:moveTo>
                <a:lnTo>
                  <a:pt x="0" y="135889"/>
                </a:lnTo>
                <a:lnTo>
                  <a:pt x="45731" y="550037"/>
                </a:lnTo>
                <a:lnTo>
                  <a:pt x="57162" y="553846"/>
                </a:lnTo>
                <a:lnTo>
                  <a:pt x="62243" y="555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754251" y="6459499"/>
            <a:ext cx="664845" cy="250825"/>
          </a:xfrm>
          <a:custGeom>
            <a:avLst/>
            <a:gdLst/>
            <a:ahLst/>
            <a:cxnLst/>
            <a:rect l="l" t="t" r="r" b="b"/>
            <a:pathLst>
              <a:path w="664844" h="250825">
                <a:moveTo>
                  <a:pt x="2540" y="12700"/>
                </a:moveTo>
                <a:lnTo>
                  <a:pt x="0" y="11430"/>
                </a:lnTo>
                <a:lnTo>
                  <a:pt x="1270" y="12700"/>
                </a:lnTo>
                <a:lnTo>
                  <a:pt x="2540" y="12700"/>
                </a:lnTo>
                <a:close/>
              </a:path>
              <a:path w="664844" h="250825">
                <a:moveTo>
                  <a:pt x="659561" y="237540"/>
                </a:moveTo>
                <a:lnTo>
                  <a:pt x="11430" y="0"/>
                </a:lnTo>
                <a:lnTo>
                  <a:pt x="11430" y="8890"/>
                </a:lnTo>
                <a:lnTo>
                  <a:pt x="8890" y="12700"/>
                </a:lnTo>
                <a:lnTo>
                  <a:pt x="5080" y="12700"/>
                </a:lnTo>
                <a:lnTo>
                  <a:pt x="644017" y="247713"/>
                </a:lnTo>
                <a:lnTo>
                  <a:pt x="651637" y="250253"/>
                </a:lnTo>
                <a:lnTo>
                  <a:pt x="651637" y="241363"/>
                </a:lnTo>
                <a:lnTo>
                  <a:pt x="654177" y="237540"/>
                </a:lnTo>
                <a:lnTo>
                  <a:pt x="659561" y="237540"/>
                </a:lnTo>
                <a:close/>
              </a:path>
              <a:path w="664844" h="250825">
                <a:moveTo>
                  <a:pt x="664337" y="238823"/>
                </a:moveTo>
                <a:lnTo>
                  <a:pt x="661797" y="237540"/>
                </a:lnTo>
                <a:lnTo>
                  <a:pt x="659561" y="237540"/>
                </a:lnTo>
                <a:lnTo>
                  <a:pt x="663067" y="238823"/>
                </a:lnTo>
                <a:lnTo>
                  <a:pt x="664337" y="238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2910204" y="6559854"/>
            <a:ext cx="29209" cy="297815"/>
          </a:xfrm>
          <a:custGeom>
            <a:avLst/>
            <a:gdLst/>
            <a:ahLst/>
            <a:cxnLst/>
            <a:rect l="l" t="t" r="r" b="b"/>
            <a:pathLst>
              <a:path w="29210" h="297815">
                <a:moveTo>
                  <a:pt x="11430" y="0"/>
                </a:moveTo>
                <a:lnTo>
                  <a:pt x="5080" y="0"/>
                </a:lnTo>
                <a:lnTo>
                  <a:pt x="1269" y="3810"/>
                </a:lnTo>
                <a:lnTo>
                  <a:pt x="1269" y="5079"/>
                </a:lnTo>
                <a:lnTo>
                  <a:pt x="0" y="6350"/>
                </a:lnTo>
                <a:lnTo>
                  <a:pt x="0" y="8889"/>
                </a:lnTo>
                <a:lnTo>
                  <a:pt x="13969" y="297249"/>
                </a:lnTo>
                <a:lnTo>
                  <a:pt x="29209" y="297249"/>
                </a:lnTo>
                <a:lnTo>
                  <a:pt x="15239" y="20319"/>
                </a:lnTo>
                <a:lnTo>
                  <a:pt x="15239" y="2539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2405888" y="6697040"/>
            <a:ext cx="24130" cy="159385"/>
          </a:xfrm>
          <a:custGeom>
            <a:avLst/>
            <a:gdLst/>
            <a:ahLst/>
            <a:cxnLst/>
            <a:rect l="l" t="t" r="r" b="b"/>
            <a:pathLst>
              <a:path w="24130" h="159384">
                <a:moveTo>
                  <a:pt x="11430" y="0"/>
                </a:moveTo>
                <a:lnTo>
                  <a:pt x="3810" y="0"/>
                </a:lnTo>
                <a:lnTo>
                  <a:pt x="0" y="3822"/>
                </a:lnTo>
                <a:lnTo>
                  <a:pt x="0" y="22872"/>
                </a:lnTo>
                <a:lnTo>
                  <a:pt x="8889" y="158794"/>
                </a:lnTo>
                <a:lnTo>
                  <a:pt x="24130" y="158794"/>
                </a:lnTo>
                <a:lnTo>
                  <a:pt x="15239" y="7632"/>
                </a:lnTo>
                <a:lnTo>
                  <a:pt x="15239" y="2552"/>
                </a:lnTo>
                <a:lnTo>
                  <a:pt x="13969" y="1269"/>
                </a:lnTo>
                <a:lnTo>
                  <a:pt x="12700" y="1269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5645150" y="6786118"/>
            <a:ext cx="16510" cy="69850"/>
          </a:xfrm>
          <a:custGeom>
            <a:avLst/>
            <a:gdLst/>
            <a:ahLst/>
            <a:cxnLst/>
            <a:rect l="l" t="t" r="r" b="b"/>
            <a:pathLst>
              <a:path w="16510" h="69850">
                <a:moveTo>
                  <a:pt x="16459" y="0"/>
                </a:moveTo>
                <a:lnTo>
                  <a:pt x="15240" y="3670"/>
                </a:lnTo>
                <a:lnTo>
                  <a:pt x="11430" y="6210"/>
                </a:lnTo>
                <a:lnTo>
                  <a:pt x="1270" y="3670"/>
                </a:lnTo>
                <a:lnTo>
                  <a:pt x="1270" y="16370"/>
                </a:lnTo>
                <a:lnTo>
                  <a:pt x="0" y="69723"/>
                </a:lnTo>
                <a:lnTo>
                  <a:pt x="15240" y="69723"/>
                </a:lnTo>
                <a:lnTo>
                  <a:pt x="16344" y="6210"/>
                </a:lnTo>
                <a:lnTo>
                  <a:pt x="16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35711" y="6140653"/>
            <a:ext cx="460375" cy="184785"/>
          </a:xfrm>
          <a:custGeom>
            <a:avLst/>
            <a:gdLst/>
            <a:ahLst/>
            <a:cxnLst/>
            <a:rect l="l" t="t" r="r" b="b"/>
            <a:pathLst>
              <a:path w="460375" h="184785">
                <a:moveTo>
                  <a:pt x="384886" y="160058"/>
                </a:moveTo>
                <a:lnTo>
                  <a:pt x="381025" y="158635"/>
                </a:lnTo>
                <a:lnTo>
                  <a:pt x="381088" y="158788"/>
                </a:lnTo>
                <a:lnTo>
                  <a:pt x="384886" y="160058"/>
                </a:lnTo>
                <a:close/>
              </a:path>
              <a:path w="460375" h="184785">
                <a:moveTo>
                  <a:pt x="459841" y="171488"/>
                </a:moveTo>
                <a:lnTo>
                  <a:pt x="458571" y="171488"/>
                </a:lnTo>
                <a:lnTo>
                  <a:pt x="456031" y="168948"/>
                </a:lnTo>
                <a:lnTo>
                  <a:pt x="393788" y="144818"/>
                </a:lnTo>
                <a:lnTo>
                  <a:pt x="389978" y="143548"/>
                </a:lnTo>
                <a:lnTo>
                  <a:pt x="387438" y="144818"/>
                </a:lnTo>
                <a:lnTo>
                  <a:pt x="382358" y="146088"/>
                </a:lnTo>
                <a:lnTo>
                  <a:pt x="386168" y="143548"/>
                </a:lnTo>
                <a:lnTo>
                  <a:pt x="378536" y="141008"/>
                </a:lnTo>
                <a:lnTo>
                  <a:pt x="0" y="0"/>
                </a:lnTo>
                <a:lnTo>
                  <a:pt x="0" y="5080"/>
                </a:lnTo>
                <a:lnTo>
                  <a:pt x="1270" y="17780"/>
                </a:lnTo>
                <a:lnTo>
                  <a:pt x="381025" y="158635"/>
                </a:lnTo>
                <a:lnTo>
                  <a:pt x="379818" y="154978"/>
                </a:lnTo>
                <a:lnTo>
                  <a:pt x="379996" y="154254"/>
                </a:lnTo>
                <a:lnTo>
                  <a:pt x="381088" y="157518"/>
                </a:lnTo>
                <a:lnTo>
                  <a:pt x="384886" y="158788"/>
                </a:lnTo>
                <a:lnTo>
                  <a:pt x="436981" y="177838"/>
                </a:lnTo>
                <a:lnTo>
                  <a:pt x="445871" y="181648"/>
                </a:lnTo>
                <a:lnTo>
                  <a:pt x="453491" y="184188"/>
                </a:lnTo>
                <a:lnTo>
                  <a:pt x="457301" y="182918"/>
                </a:lnTo>
                <a:lnTo>
                  <a:pt x="459841" y="179108"/>
                </a:lnTo>
                <a:lnTo>
                  <a:pt x="459841" y="17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447286" y="5763374"/>
            <a:ext cx="22860" cy="616585"/>
          </a:xfrm>
          <a:custGeom>
            <a:avLst/>
            <a:gdLst/>
            <a:ahLst/>
            <a:cxnLst/>
            <a:rect l="l" t="t" r="r" b="b"/>
            <a:pathLst>
              <a:path w="22860" h="616585">
                <a:moveTo>
                  <a:pt x="22860" y="590689"/>
                </a:moveTo>
                <a:lnTo>
                  <a:pt x="22821" y="588149"/>
                </a:lnTo>
                <a:lnTo>
                  <a:pt x="15240" y="11430"/>
                </a:lnTo>
                <a:lnTo>
                  <a:pt x="15240" y="5080"/>
                </a:lnTo>
                <a:lnTo>
                  <a:pt x="10160" y="0"/>
                </a:lnTo>
                <a:lnTo>
                  <a:pt x="3810" y="0"/>
                </a:lnTo>
                <a:lnTo>
                  <a:pt x="1270" y="1270"/>
                </a:lnTo>
                <a:lnTo>
                  <a:pt x="0" y="3810"/>
                </a:lnTo>
                <a:lnTo>
                  <a:pt x="0" y="21590"/>
                </a:lnTo>
                <a:lnTo>
                  <a:pt x="6286" y="588149"/>
                </a:lnTo>
                <a:lnTo>
                  <a:pt x="6350" y="593229"/>
                </a:lnTo>
                <a:lnTo>
                  <a:pt x="7620" y="591959"/>
                </a:lnTo>
                <a:lnTo>
                  <a:pt x="7620" y="616102"/>
                </a:lnTo>
                <a:lnTo>
                  <a:pt x="8890" y="612279"/>
                </a:lnTo>
                <a:lnTo>
                  <a:pt x="12700" y="609739"/>
                </a:lnTo>
                <a:lnTo>
                  <a:pt x="17780" y="612279"/>
                </a:lnTo>
                <a:lnTo>
                  <a:pt x="22860" y="613549"/>
                </a:lnTo>
                <a:lnTo>
                  <a:pt x="22860" y="609739"/>
                </a:lnTo>
                <a:lnTo>
                  <a:pt x="22860" y="591959"/>
                </a:lnTo>
                <a:lnTo>
                  <a:pt x="22860" y="590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bg object 17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6322" y="4830953"/>
            <a:ext cx="203288" cy="138430"/>
          </a:xfrm>
          <a:prstGeom prst="rect">
            <a:avLst/>
          </a:prstGeom>
        </p:spPr>
      </p:pic>
      <p:sp>
        <p:nvSpPr>
          <p:cNvPr id="175" name="bg object 175"/>
          <p:cNvSpPr/>
          <p:nvPr/>
        </p:nvSpPr>
        <p:spPr>
          <a:xfrm>
            <a:off x="3823589" y="4296155"/>
            <a:ext cx="45720" cy="1223645"/>
          </a:xfrm>
          <a:custGeom>
            <a:avLst/>
            <a:gdLst/>
            <a:ahLst/>
            <a:cxnLst/>
            <a:rect l="l" t="t" r="r" b="b"/>
            <a:pathLst>
              <a:path w="45720" h="1223645">
                <a:moveTo>
                  <a:pt x="45720" y="1216914"/>
                </a:moveTo>
                <a:lnTo>
                  <a:pt x="45643" y="1206754"/>
                </a:lnTo>
                <a:lnTo>
                  <a:pt x="29438" y="595757"/>
                </a:lnTo>
                <a:lnTo>
                  <a:pt x="29362" y="593064"/>
                </a:lnTo>
                <a:lnTo>
                  <a:pt x="30480" y="591947"/>
                </a:lnTo>
                <a:lnTo>
                  <a:pt x="15240" y="3810"/>
                </a:lnTo>
                <a:lnTo>
                  <a:pt x="11430" y="0"/>
                </a:lnTo>
                <a:lnTo>
                  <a:pt x="3810" y="0"/>
                </a:lnTo>
                <a:lnTo>
                  <a:pt x="0" y="3810"/>
                </a:lnTo>
                <a:lnTo>
                  <a:pt x="0" y="12700"/>
                </a:lnTo>
                <a:lnTo>
                  <a:pt x="15240" y="584327"/>
                </a:lnTo>
                <a:lnTo>
                  <a:pt x="15240" y="591947"/>
                </a:lnTo>
                <a:lnTo>
                  <a:pt x="15240" y="603377"/>
                </a:lnTo>
                <a:lnTo>
                  <a:pt x="30480" y="1206754"/>
                </a:lnTo>
                <a:lnTo>
                  <a:pt x="30480" y="1218184"/>
                </a:lnTo>
                <a:lnTo>
                  <a:pt x="31750" y="1220724"/>
                </a:lnTo>
                <a:lnTo>
                  <a:pt x="34290" y="1223264"/>
                </a:lnTo>
                <a:lnTo>
                  <a:pt x="40640" y="1223264"/>
                </a:lnTo>
                <a:lnTo>
                  <a:pt x="43180" y="1221994"/>
                </a:lnTo>
                <a:lnTo>
                  <a:pt x="44450" y="1219454"/>
                </a:lnTo>
                <a:lnTo>
                  <a:pt x="44450" y="1218184"/>
                </a:lnTo>
                <a:lnTo>
                  <a:pt x="45720" y="1216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6068186" y="5448300"/>
            <a:ext cx="401955" cy="132715"/>
          </a:xfrm>
          <a:custGeom>
            <a:avLst/>
            <a:gdLst/>
            <a:ahLst/>
            <a:cxnLst/>
            <a:rect l="l" t="t" r="r" b="b"/>
            <a:pathLst>
              <a:path w="401954" h="132714">
                <a:moveTo>
                  <a:pt x="394092" y="131093"/>
                </a:moveTo>
                <a:lnTo>
                  <a:pt x="393931" y="131093"/>
                </a:lnTo>
                <a:lnTo>
                  <a:pt x="397637" y="132206"/>
                </a:lnTo>
                <a:lnTo>
                  <a:pt x="394092" y="131093"/>
                </a:lnTo>
                <a:close/>
              </a:path>
              <a:path w="401954" h="132714">
                <a:moveTo>
                  <a:pt x="8889" y="1269"/>
                </a:moveTo>
                <a:lnTo>
                  <a:pt x="8466" y="1269"/>
                </a:lnTo>
                <a:lnTo>
                  <a:pt x="10160" y="3809"/>
                </a:lnTo>
                <a:lnTo>
                  <a:pt x="7620" y="11430"/>
                </a:lnTo>
                <a:lnTo>
                  <a:pt x="3810" y="13969"/>
                </a:lnTo>
                <a:lnTo>
                  <a:pt x="4225" y="13969"/>
                </a:lnTo>
                <a:lnTo>
                  <a:pt x="393931" y="131093"/>
                </a:lnTo>
                <a:lnTo>
                  <a:pt x="391287" y="127127"/>
                </a:lnTo>
                <a:lnTo>
                  <a:pt x="393826" y="119506"/>
                </a:lnTo>
                <a:lnTo>
                  <a:pt x="397497" y="117060"/>
                </a:lnTo>
                <a:lnTo>
                  <a:pt x="8889" y="1269"/>
                </a:lnTo>
                <a:close/>
              </a:path>
              <a:path w="401954" h="132714">
                <a:moveTo>
                  <a:pt x="397916" y="117060"/>
                </a:moveTo>
                <a:lnTo>
                  <a:pt x="397497" y="117060"/>
                </a:lnTo>
                <a:lnTo>
                  <a:pt x="401447" y="118237"/>
                </a:lnTo>
                <a:lnTo>
                  <a:pt x="397916" y="117060"/>
                </a:lnTo>
                <a:close/>
              </a:path>
              <a:path w="401954" h="132714">
                <a:moveTo>
                  <a:pt x="0" y="12700"/>
                </a:moveTo>
                <a:lnTo>
                  <a:pt x="3810" y="13969"/>
                </a:lnTo>
                <a:lnTo>
                  <a:pt x="4225" y="13969"/>
                </a:lnTo>
                <a:lnTo>
                  <a:pt x="0" y="12700"/>
                </a:lnTo>
                <a:close/>
              </a:path>
              <a:path w="401954" h="132714">
                <a:moveTo>
                  <a:pt x="7620" y="0"/>
                </a:moveTo>
                <a:lnTo>
                  <a:pt x="3810" y="0"/>
                </a:lnTo>
                <a:lnTo>
                  <a:pt x="8889" y="1269"/>
                </a:lnTo>
                <a:lnTo>
                  <a:pt x="8466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490334" y="6636067"/>
            <a:ext cx="568325" cy="217804"/>
          </a:xfrm>
          <a:custGeom>
            <a:avLst/>
            <a:gdLst/>
            <a:ahLst/>
            <a:cxnLst/>
            <a:rect l="l" t="t" r="r" b="b"/>
            <a:pathLst>
              <a:path w="568325" h="217804">
                <a:moveTo>
                  <a:pt x="567817" y="217233"/>
                </a:moveTo>
                <a:lnTo>
                  <a:pt x="453491" y="172770"/>
                </a:lnTo>
                <a:lnTo>
                  <a:pt x="449681" y="172770"/>
                </a:lnTo>
                <a:lnTo>
                  <a:pt x="453491" y="174040"/>
                </a:lnTo>
                <a:lnTo>
                  <a:pt x="456031" y="177850"/>
                </a:lnTo>
                <a:lnTo>
                  <a:pt x="453491" y="185470"/>
                </a:lnTo>
                <a:lnTo>
                  <a:pt x="452945" y="185839"/>
                </a:lnTo>
                <a:lnTo>
                  <a:pt x="454761" y="180390"/>
                </a:lnTo>
                <a:lnTo>
                  <a:pt x="453491" y="175310"/>
                </a:lnTo>
                <a:lnTo>
                  <a:pt x="438251" y="170230"/>
                </a:lnTo>
                <a:lnTo>
                  <a:pt x="0" y="0"/>
                </a:lnTo>
                <a:lnTo>
                  <a:pt x="0" y="5080"/>
                </a:lnTo>
                <a:lnTo>
                  <a:pt x="1270" y="17792"/>
                </a:lnTo>
                <a:lnTo>
                  <a:pt x="443331" y="188010"/>
                </a:lnTo>
                <a:lnTo>
                  <a:pt x="447141" y="189280"/>
                </a:lnTo>
                <a:lnTo>
                  <a:pt x="451523" y="188188"/>
                </a:lnTo>
                <a:lnTo>
                  <a:pt x="525894" y="217233"/>
                </a:lnTo>
                <a:lnTo>
                  <a:pt x="567817" y="217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213410" y="1322323"/>
            <a:ext cx="534035" cy="130175"/>
          </a:xfrm>
          <a:custGeom>
            <a:avLst/>
            <a:gdLst/>
            <a:ahLst/>
            <a:cxnLst/>
            <a:rect l="l" t="t" r="r" b="b"/>
            <a:pathLst>
              <a:path w="534035" h="130175">
                <a:moveTo>
                  <a:pt x="533527" y="119507"/>
                </a:moveTo>
                <a:lnTo>
                  <a:pt x="156248" y="34417"/>
                </a:lnTo>
                <a:lnTo>
                  <a:pt x="151168" y="33147"/>
                </a:lnTo>
                <a:lnTo>
                  <a:pt x="147358" y="31877"/>
                </a:lnTo>
                <a:lnTo>
                  <a:pt x="143535" y="34417"/>
                </a:lnTo>
                <a:lnTo>
                  <a:pt x="140995" y="42037"/>
                </a:lnTo>
                <a:lnTo>
                  <a:pt x="140995" y="38227"/>
                </a:lnTo>
                <a:lnTo>
                  <a:pt x="142265" y="34417"/>
                </a:lnTo>
                <a:lnTo>
                  <a:pt x="146075" y="31877"/>
                </a:lnTo>
                <a:lnTo>
                  <a:pt x="147358" y="31877"/>
                </a:lnTo>
                <a:lnTo>
                  <a:pt x="149898" y="31877"/>
                </a:lnTo>
                <a:lnTo>
                  <a:pt x="139725" y="29337"/>
                </a:lnTo>
                <a:lnTo>
                  <a:pt x="10160" y="0"/>
                </a:lnTo>
                <a:lnTo>
                  <a:pt x="6350" y="0"/>
                </a:lnTo>
                <a:lnTo>
                  <a:pt x="3810" y="2667"/>
                </a:lnTo>
                <a:lnTo>
                  <a:pt x="1270" y="7747"/>
                </a:lnTo>
                <a:lnTo>
                  <a:pt x="0" y="11557"/>
                </a:lnTo>
                <a:lnTo>
                  <a:pt x="2540" y="15367"/>
                </a:lnTo>
                <a:lnTo>
                  <a:pt x="7620" y="16637"/>
                </a:lnTo>
                <a:lnTo>
                  <a:pt x="10160" y="16637"/>
                </a:lnTo>
                <a:lnTo>
                  <a:pt x="147345" y="47117"/>
                </a:lnTo>
                <a:lnTo>
                  <a:pt x="513194" y="129667"/>
                </a:lnTo>
                <a:lnTo>
                  <a:pt x="530974" y="119507"/>
                </a:lnTo>
                <a:lnTo>
                  <a:pt x="533527" y="119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6459473" y="5563996"/>
            <a:ext cx="106680" cy="44450"/>
          </a:xfrm>
          <a:custGeom>
            <a:avLst/>
            <a:gdLst/>
            <a:ahLst/>
            <a:cxnLst/>
            <a:rect l="l" t="t" r="r" b="b"/>
            <a:pathLst>
              <a:path w="106679" h="44450">
                <a:moveTo>
                  <a:pt x="99323" y="43284"/>
                </a:moveTo>
                <a:lnTo>
                  <a:pt x="99163" y="43284"/>
                </a:lnTo>
                <a:lnTo>
                  <a:pt x="102870" y="44399"/>
                </a:lnTo>
                <a:lnTo>
                  <a:pt x="99323" y="43284"/>
                </a:lnTo>
                <a:close/>
              </a:path>
              <a:path w="106679" h="44450">
                <a:moveTo>
                  <a:pt x="6350" y="0"/>
                </a:moveTo>
                <a:lnTo>
                  <a:pt x="2539" y="2539"/>
                </a:lnTo>
                <a:lnTo>
                  <a:pt x="0" y="10159"/>
                </a:lnTo>
                <a:lnTo>
                  <a:pt x="2539" y="13969"/>
                </a:lnTo>
                <a:lnTo>
                  <a:pt x="10160" y="16509"/>
                </a:lnTo>
                <a:lnTo>
                  <a:pt x="99163" y="43284"/>
                </a:lnTo>
                <a:lnTo>
                  <a:pt x="96520" y="39319"/>
                </a:lnTo>
                <a:lnTo>
                  <a:pt x="99059" y="31699"/>
                </a:lnTo>
                <a:lnTo>
                  <a:pt x="102747" y="29241"/>
                </a:lnTo>
                <a:lnTo>
                  <a:pt x="10160" y="1269"/>
                </a:lnTo>
                <a:lnTo>
                  <a:pt x="6350" y="0"/>
                </a:lnTo>
                <a:close/>
              </a:path>
              <a:path w="106679" h="44450">
                <a:moveTo>
                  <a:pt x="103115" y="29241"/>
                </a:moveTo>
                <a:lnTo>
                  <a:pt x="102747" y="29241"/>
                </a:lnTo>
                <a:lnTo>
                  <a:pt x="106679" y="30429"/>
                </a:lnTo>
                <a:lnTo>
                  <a:pt x="103115" y="29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0" name="bg object 18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7221" y="4246626"/>
            <a:ext cx="194309" cy="140969"/>
          </a:xfrm>
          <a:prstGeom prst="rect">
            <a:avLst/>
          </a:prstGeom>
        </p:spPr>
      </p:pic>
      <p:sp>
        <p:nvSpPr>
          <p:cNvPr id="181" name="bg object 181"/>
          <p:cNvSpPr/>
          <p:nvPr/>
        </p:nvSpPr>
        <p:spPr>
          <a:xfrm>
            <a:off x="721525" y="1443100"/>
            <a:ext cx="29845" cy="25400"/>
          </a:xfrm>
          <a:custGeom>
            <a:avLst/>
            <a:gdLst/>
            <a:ahLst/>
            <a:cxnLst/>
            <a:rect l="l" t="t" r="r" b="b"/>
            <a:pathLst>
              <a:path w="29845" h="25400">
                <a:moveTo>
                  <a:pt x="22859" y="0"/>
                </a:moveTo>
                <a:lnTo>
                  <a:pt x="5079" y="10160"/>
                </a:lnTo>
                <a:lnTo>
                  <a:pt x="2539" y="10160"/>
                </a:lnTo>
                <a:lnTo>
                  <a:pt x="0" y="12700"/>
                </a:lnTo>
                <a:lnTo>
                  <a:pt x="0" y="19050"/>
                </a:lnTo>
                <a:lnTo>
                  <a:pt x="1269" y="21589"/>
                </a:lnTo>
                <a:lnTo>
                  <a:pt x="2539" y="22860"/>
                </a:lnTo>
                <a:lnTo>
                  <a:pt x="3809" y="22860"/>
                </a:lnTo>
                <a:lnTo>
                  <a:pt x="3809" y="24129"/>
                </a:lnTo>
                <a:lnTo>
                  <a:pt x="5079" y="24129"/>
                </a:lnTo>
                <a:lnTo>
                  <a:pt x="6350" y="25400"/>
                </a:lnTo>
                <a:lnTo>
                  <a:pt x="8889" y="25400"/>
                </a:lnTo>
                <a:lnTo>
                  <a:pt x="10159" y="24129"/>
                </a:lnTo>
                <a:lnTo>
                  <a:pt x="24530" y="15923"/>
                </a:lnTo>
                <a:lnTo>
                  <a:pt x="21589" y="13970"/>
                </a:lnTo>
                <a:lnTo>
                  <a:pt x="16509" y="6350"/>
                </a:lnTo>
                <a:lnTo>
                  <a:pt x="19050" y="2539"/>
                </a:lnTo>
                <a:lnTo>
                  <a:pt x="22859" y="0"/>
                </a:lnTo>
                <a:close/>
              </a:path>
              <a:path w="29845" h="25400">
                <a:moveTo>
                  <a:pt x="29222" y="13970"/>
                </a:moveTo>
                <a:lnTo>
                  <a:pt x="27952" y="13970"/>
                </a:lnTo>
                <a:lnTo>
                  <a:pt x="24530" y="15923"/>
                </a:lnTo>
                <a:lnTo>
                  <a:pt x="25412" y="16510"/>
                </a:lnTo>
                <a:lnTo>
                  <a:pt x="29222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092829" y="0"/>
            <a:ext cx="90805" cy="4060190"/>
          </a:xfrm>
          <a:custGeom>
            <a:avLst/>
            <a:gdLst/>
            <a:ahLst/>
            <a:cxnLst/>
            <a:rect l="l" t="t" r="r" b="b"/>
            <a:pathLst>
              <a:path w="90804" h="4060190">
                <a:moveTo>
                  <a:pt x="90297" y="4038346"/>
                </a:moveTo>
                <a:lnTo>
                  <a:pt x="66167" y="2717165"/>
                </a:lnTo>
                <a:lnTo>
                  <a:pt x="66167" y="2714625"/>
                </a:lnTo>
                <a:lnTo>
                  <a:pt x="66167" y="2710891"/>
                </a:lnTo>
                <a:lnTo>
                  <a:pt x="63627" y="2714625"/>
                </a:lnTo>
                <a:lnTo>
                  <a:pt x="61087" y="2714625"/>
                </a:lnTo>
                <a:lnTo>
                  <a:pt x="64897" y="2710815"/>
                </a:lnTo>
                <a:lnTo>
                  <a:pt x="64897" y="2700655"/>
                </a:lnTo>
                <a:lnTo>
                  <a:pt x="15240" y="0"/>
                </a:lnTo>
                <a:lnTo>
                  <a:pt x="0" y="0"/>
                </a:lnTo>
                <a:lnTo>
                  <a:pt x="49657" y="2710815"/>
                </a:lnTo>
                <a:lnTo>
                  <a:pt x="51003" y="2712174"/>
                </a:lnTo>
                <a:lnTo>
                  <a:pt x="75057" y="4052316"/>
                </a:lnTo>
                <a:lnTo>
                  <a:pt x="75057" y="4056126"/>
                </a:lnTo>
                <a:lnTo>
                  <a:pt x="76327" y="4056126"/>
                </a:lnTo>
                <a:lnTo>
                  <a:pt x="76327" y="4057396"/>
                </a:lnTo>
                <a:lnTo>
                  <a:pt x="77597" y="4057396"/>
                </a:lnTo>
                <a:lnTo>
                  <a:pt x="77597" y="4058666"/>
                </a:lnTo>
                <a:lnTo>
                  <a:pt x="78867" y="4059936"/>
                </a:lnTo>
                <a:lnTo>
                  <a:pt x="85217" y="4059936"/>
                </a:lnTo>
                <a:lnTo>
                  <a:pt x="87757" y="4057396"/>
                </a:lnTo>
                <a:lnTo>
                  <a:pt x="90297" y="4052316"/>
                </a:lnTo>
                <a:lnTo>
                  <a:pt x="90297" y="4038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3095751" y="1106424"/>
            <a:ext cx="77470" cy="1581785"/>
          </a:xfrm>
          <a:custGeom>
            <a:avLst/>
            <a:gdLst/>
            <a:ahLst/>
            <a:cxnLst/>
            <a:rect l="l" t="t" r="r" b="b"/>
            <a:pathLst>
              <a:path w="77469" h="1581785">
                <a:moveTo>
                  <a:pt x="0" y="5079"/>
                </a:moveTo>
                <a:lnTo>
                  <a:pt x="0" y="12700"/>
                </a:lnTo>
                <a:lnTo>
                  <a:pt x="62230" y="1577721"/>
                </a:lnTo>
                <a:lnTo>
                  <a:pt x="77470" y="1581530"/>
                </a:lnTo>
                <a:lnTo>
                  <a:pt x="14275" y="7620"/>
                </a:lnTo>
                <a:lnTo>
                  <a:pt x="3810" y="7620"/>
                </a:lnTo>
                <a:lnTo>
                  <a:pt x="0" y="5079"/>
                </a:lnTo>
                <a:close/>
              </a:path>
              <a:path w="77469" h="1581785">
                <a:moveTo>
                  <a:pt x="13970" y="0"/>
                </a:moveTo>
                <a:lnTo>
                  <a:pt x="12700" y="3810"/>
                </a:lnTo>
                <a:lnTo>
                  <a:pt x="10160" y="7620"/>
                </a:lnTo>
                <a:lnTo>
                  <a:pt x="14275" y="7620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5820536" y="3103372"/>
            <a:ext cx="22860" cy="404495"/>
          </a:xfrm>
          <a:custGeom>
            <a:avLst/>
            <a:gdLst/>
            <a:ahLst/>
            <a:cxnLst/>
            <a:rect l="l" t="t" r="r" b="b"/>
            <a:pathLst>
              <a:path w="22860" h="404495">
                <a:moveTo>
                  <a:pt x="19050" y="0"/>
                </a:moveTo>
                <a:lnTo>
                  <a:pt x="11429" y="0"/>
                </a:lnTo>
                <a:lnTo>
                  <a:pt x="7620" y="1269"/>
                </a:lnTo>
                <a:lnTo>
                  <a:pt x="7620" y="11429"/>
                </a:lnTo>
                <a:lnTo>
                  <a:pt x="0" y="392556"/>
                </a:lnTo>
                <a:lnTo>
                  <a:pt x="0" y="400176"/>
                </a:lnTo>
                <a:lnTo>
                  <a:pt x="2539" y="403987"/>
                </a:lnTo>
                <a:lnTo>
                  <a:pt x="8889" y="403987"/>
                </a:lnTo>
                <a:lnTo>
                  <a:pt x="11429" y="402716"/>
                </a:lnTo>
                <a:lnTo>
                  <a:pt x="12700" y="402716"/>
                </a:lnTo>
                <a:lnTo>
                  <a:pt x="15239" y="400176"/>
                </a:lnTo>
                <a:lnTo>
                  <a:pt x="15339" y="392556"/>
                </a:lnTo>
                <a:lnTo>
                  <a:pt x="22785" y="11429"/>
                </a:lnTo>
                <a:lnTo>
                  <a:pt x="22860" y="2539"/>
                </a:lnTo>
                <a:lnTo>
                  <a:pt x="21589" y="2539"/>
                </a:lnTo>
                <a:lnTo>
                  <a:pt x="21589" y="1269"/>
                </a:lnTo>
                <a:lnTo>
                  <a:pt x="20320" y="1269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73824" y="6641147"/>
            <a:ext cx="29209" cy="127635"/>
          </a:xfrm>
          <a:custGeom>
            <a:avLst/>
            <a:gdLst/>
            <a:ahLst/>
            <a:cxnLst/>
            <a:rect l="l" t="t" r="r" b="b"/>
            <a:pathLst>
              <a:path w="29209" h="127634">
                <a:moveTo>
                  <a:pt x="28363" y="120684"/>
                </a:moveTo>
                <a:lnTo>
                  <a:pt x="15240" y="120684"/>
                </a:lnTo>
                <a:lnTo>
                  <a:pt x="15240" y="121955"/>
                </a:lnTo>
                <a:lnTo>
                  <a:pt x="16510" y="123224"/>
                </a:lnTo>
                <a:lnTo>
                  <a:pt x="16510" y="124495"/>
                </a:lnTo>
                <a:lnTo>
                  <a:pt x="19050" y="127035"/>
                </a:lnTo>
                <a:lnTo>
                  <a:pt x="25400" y="127035"/>
                </a:lnTo>
                <a:lnTo>
                  <a:pt x="29210" y="123224"/>
                </a:lnTo>
                <a:lnTo>
                  <a:pt x="28363" y="120684"/>
                </a:lnTo>
                <a:close/>
              </a:path>
              <a:path w="29209" h="127634">
                <a:moveTo>
                  <a:pt x="15240" y="121955"/>
                </a:moveTo>
                <a:lnTo>
                  <a:pt x="15240" y="123224"/>
                </a:lnTo>
                <a:lnTo>
                  <a:pt x="16510" y="123224"/>
                </a:lnTo>
                <a:lnTo>
                  <a:pt x="15240" y="121955"/>
                </a:lnTo>
                <a:close/>
              </a:path>
              <a:path w="29209" h="127634">
                <a:moveTo>
                  <a:pt x="0" y="1282"/>
                </a:moveTo>
                <a:lnTo>
                  <a:pt x="12700" y="120684"/>
                </a:lnTo>
                <a:lnTo>
                  <a:pt x="12700" y="121955"/>
                </a:lnTo>
                <a:lnTo>
                  <a:pt x="15240" y="120684"/>
                </a:lnTo>
                <a:lnTo>
                  <a:pt x="28363" y="120684"/>
                </a:lnTo>
                <a:lnTo>
                  <a:pt x="27940" y="119414"/>
                </a:lnTo>
                <a:lnTo>
                  <a:pt x="27940" y="114333"/>
                </a:lnTo>
                <a:lnTo>
                  <a:pt x="16510" y="12712"/>
                </a:lnTo>
                <a:lnTo>
                  <a:pt x="16002" y="7632"/>
                </a:lnTo>
                <a:lnTo>
                  <a:pt x="5080" y="7632"/>
                </a:lnTo>
                <a:lnTo>
                  <a:pt x="1270" y="5092"/>
                </a:lnTo>
                <a:lnTo>
                  <a:pt x="0" y="1282"/>
                </a:lnTo>
                <a:close/>
              </a:path>
              <a:path w="29209" h="127634">
                <a:moveTo>
                  <a:pt x="15240" y="0"/>
                </a:moveTo>
                <a:lnTo>
                  <a:pt x="15240" y="3810"/>
                </a:lnTo>
                <a:lnTo>
                  <a:pt x="12700" y="7632"/>
                </a:lnTo>
                <a:lnTo>
                  <a:pt x="16002" y="7632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3164332" y="2685414"/>
            <a:ext cx="193040" cy="59690"/>
          </a:xfrm>
          <a:custGeom>
            <a:avLst/>
            <a:gdLst/>
            <a:ahLst/>
            <a:cxnLst/>
            <a:rect l="l" t="t" r="r" b="b"/>
            <a:pathLst>
              <a:path w="193039" h="59689">
                <a:moveTo>
                  <a:pt x="5080" y="0"/>
                </a:moveTo>
                <a:lnTo>
                  <a:pt x="7619" y="3810"/>
                </a:lnTo>
                <a:lnTo>
                  <a:pt x="8890" y="6350"/>
                </a:lnTo>
                <a:lnTo>
                  <a:pt x="8890" y="10160"/>
                </a:lnTo>
                <a:lnTo>
                  <a:pt x="7619" y="13970"/>
                </a:lnTo>
                <a:lnTo>
                  <a:pt x="4191" y="16255"/>
                </a:lnTo>
                <a:lnTo>
                  <a:pt x="167640" y="55880"/>
                </a:lnTo>
                <a:lnTo>
                  <a:pt x="184150" y="59689"/>
                </a:lnTo>
                <a:lnTo>
                  <a:pt x="189230" y="59689"/>
                </a:lnTo>
                <a:lnTo>
                  <a:pt x="190500" y="58420"/>
                </a:lnTo>
                <a:lnTo>
                  <a:pt x="191769" y="58420"/>
                </a:lnTo>
                <a:lnTo>
                  <a:pt x="191769" y="57150"/>
                </a:lnTo>
                <a:lnTo>
                  <a:pt x="193040" y="55880"/>
                </a:lnTo>
                <a:lnTo>
                  <a:pt x="193040" y="49530"/>
                </a:lnTo>
                <a:lnTo>
                  <a:pt x="190500" y="46989"/>
                </a:lnTo>
                <a:lnTo>
                  <a:pt x="189230" y="46989"/>
                </a:lnTo>
                <a:lnTo>
                  <a:pt x="189230" y="45720"/>
                </a:lnTo>
                <a:lnTo>
                  <a:pt x="5080" y="0"/>
                </a:lnTo>
                <a:close/>
              </a:path>
              <a:path w="193039" h="59689">
                <a:moveTo>
                  <a:pt x="0" y="15239"/>
                </a:moveTo>
                <a:lnTo>
                  <a:pt x="3810" y="16510"/>
                </a:lnTo>
                <a:lnTo>
                  <a:pt x="4191" y="16255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2774315" y="3098291"/>
            <a:ext cx="944244" cy="256540"/>
          </a:xfrm>
          <a:custGeom>
            <a:avLst/>
            <a:gdLst/>
            <a:ahLst/>
            <a:cxnLst/>
            <a:rect l="l" t="t" r="r" b="b"/>
            <a:pathLst>
              <a:path w="944245" h="256539">
                <a:moveTo>
                  <a:pt x="943864" y="243840"/>
                </a:moveTo>
                <a:lnTo>
                  <a:pt x="603377" y="154940"/>
                </a:lnTo>
                <a:lnTo>
                  <a:pt x="598297" y="153670"/>
                </a:lnTo>
                <a:lnTo>
                  <a:pt x="593217" y="151130"/>
                </a:lnTo>
                <a:lnTo>
                  <a:pt x="591832" y="152057"/>
                </a:lnTo>
                <a:lnTo>
                  <a:pt x="25400" y="5080"/>
                </a:lnTo>
                <a:lnTo>
                  <a:pt x="8890" y="1270"/>
                </a:lnTo>
                <a:lnTo>
                  <a:pt x="6350" y="0"/>
                </a:lnTo>
                <a:lnTo>
                  <a:pt x="3810" y="1270"/>
                </a:lnTo>
                <a:lnTo>
                  <a:pt x="0" y="5080"/>
                </a:lnTo>
                <a:lnTo>
                  <a:pt x="0" y="11430"/>
                </a:lnTo>
                <a:lnTo>
                  <a:pt x="1270" y="11430"/>
                </a:lnTo>
                <a:lnTo>
                  <a:pt x="1270" y="12700"/>
                </a:lnTo>
                <a:lnTo>
                  <a:pt x="2540" y="12700"/>
                </a:lnTo>
                <a:lnTo>
                  <a:pt x="2540" y="13970"/>
                </a:lnTo>
                <a:lnTo>
                  <a:pt x="3810" y="13970"/>
                </a:lnTo>
                <a:lnTo>
                  <a:pt x="5080" y="15240"/>
                </a:lnTo>
                <a:lnTo>
                  <a:pt x="6350" y="15240"/>
                </a:lnTo>
                <a:lnTo>
                  <a:pt x="589368" y="166319"/>
                </a:lnTo>
                <a:lnTo>
                  <a:pt x="593217" y="167640"/>
                </a:lnTo>
                <a:lnTo>
                  <a:pt x="923544" y="254000"/>
                </a:lnTo>
                <a:lnTo>
                  <a:pt x="933704" y="256540"/>
                </a:lnTo>
                <a:lnTo>
                  <a:pt x="933704" y="247650"/>
                </a:lnTo>
                <a:lnTo>
                  <a:pt x="936244" y="243840"/>
                </a:lnTo>
                <a:lnTo>
                  <a:pt x="943864" y="243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100074" y="35559"/>
            <a:ext cx="1137285" cy="565785"/>
          </a:xfrm>
          <a:custGeom>
            <a:avLst/>
            <a:gdLst/>
            <a:ahLst/>
            <a:cxnLst/>
            <a:rect l="l" t="t" r="r" b="b"/>
            <a:pathLst>
              <a:path w="1137285" h="565785">
                <a:moveTo>
                  <a:pt x="1270" y="558927"/>
                </a:moveTo>
                <a:lnTo>
                  <a:pt x="0" y="558927"/>
                </a:lnTo>
                <a:lnTo>
                  <a:pt x="0" y="560197"/>
                </a:lnTo>
                <a:lnTo>
                  <a:pt x="1270" y="561467"/>
                </a:lnTo>
                <a:lnTo>
                  <a:pt x="1270" y="558927"/>
                </a:lnTo>
                <a:close/>
              </a:path>
              <a:path w="1137285" h="565785">
                <a:moveTo>
                  <a:pt x="2540" y="555117"/>
                </a:moveTo>
                <a:lnTo>
                  <a:pt x="1270" y="556387"/>
                </a:lnTo>
                <a:lnTo>
                  <a:pt x="1270" y="558927"/>
                </a:lnTo>
                <a:lnTo>
                  <a:pt x="2540" y="556387"/>
                </a:lnTo>
                <a:lnTo>
                  <a:pt x="2540" y="555117"/>
                </a:lnTo>
                <a:close/>
              </a:path>
              <a:path w="1137285" h="565785">
                <a:moveTo>
                  <a:pt x="6350" y="553224"/>
                </a:moveTo>
                <a:lnTo>
                  <a:pt x="5080" y="553847"/>
                </a:lnTo>
                <a:lnTo>
                  <a:pt x="6350" y="553847"/>
                </a:lnTo>
                <a:lnTo>
                  <a:pt x="6350" y="553224"/>
                </a:lnTo>
                <a:close/>
              </a:path>
              <a:path w="1137285" h="565785">
                <a:moveTo>
                  <a:pt x="7632" y="552577"/>
                </a:moveTo>
                <a:lnTo>
                  <a:pt x="6350" y="552577"/>
                </a:lnTo>
                <a:lnTo>
                  <a:pt x="6350" y="553224"/>
                </a:lnTo>
                <a:lnTo>
                  <a:pt x="7632" y="552577"/>
                </a:lnTo>
                <a:close/>
              </a:path>
              <a:path w="1137285" h="565785">
                <a:moveTo>
                  <a:pt x="1136904" y="7620"/>
                </a:moveTo>
                <a:lnTo>
                  <a:pt x="1135634" y="3810"/>
                </a:lnTo>
                <a:lnTo>
                  <a:pt x="1134364" y="1270"/>
                </a:lnTo>
                <a:lnTo>
                  <a:pt x="1131824" y="0"/>
                </a:lnTo>
                <a:lnTo>
                  <a:pt x="1125474" y="0"/>
                </a:lnTo>
                <a:lnTo>
                  <a:pt x="259918" y="428332"/>
                </a:lnTo>
                <a:lnTo>
                  <a:pt x="259080" y="428117"/>
                </a:lnTo>
                <a:lnTo>
                  <a:pt x="255270" y="429387"/>
                </a:lnTo>
                <a:lnTo>
                  <a:pt x="7632" y="552577"/>
                </a:lnTo>
                <a:lnTo>
                  <a:pt x="11430" y="552577"/>
                </a:lnTo>
                <a:lnTo>
                  <a:pt x="15240" y="556387"/>
                </a:lnTo>
                <a:lnTo>
                  <a:pt x="15240" y="565277"/>
                </a:lnTo>
                <a:lnTo>
                  <a:pt x="261620" y="443357"/>
                </a:lnTo>
                <a:lnTo>
                  <a:pt x="265430" y="442087"/>
                </a:lnTo>
                <a:lnTo>
                  <a:pt x="265595" y="441401"/>
                </a:lnTo>
                <a:lnTo>
                  <a:pt x="1131824" y="13970"/>
                </a:lnTo>
                <a:lnTo>
                  <a:pt x="1135634" y="12700"/>
                </a:lnTo>
                <a:lnTo>
                  <a:pt x="1136904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2823845" y="139699"/>
            <a:ext cx="44450" cy="691515"/>
          </a:xfrm>
          <a:custGeom>
            <a:avLst/>
            <a:gdLst/>
            <a:ahLst/>
            <a:cxnLst/>
            <a:rect l="l" t="t" r="r" b="b"/>
            <a:pathLst>
              <a:path w="44450" h="691515">
                <a:moveTo>
                  <a:pt x="43180" y="650367"/>
                </a:moveTo>
                <a:lnTo>
                  <a:pt x="43040" y="650506"/>
                </a:lnTo>
                <a:lnTo>
                  <a:pt x="43180" y="650506"/>
                </a:lnTo>
                <a:lnTo>
                  <a:pt x="43180" y="650367"/>
                </a:lnTo>
                <a:close/>
              </a:path>
              <a:path w="44450" h="691515">
                <a:moveTo>
                  <a:pt x="43180" y="638937"/>
                </a:moveTo>
                <a:lnTo>
                  <a:pt x="15240" y="7620"/>
                </a:lnTo>
                <a:lnTo>
                  <a:pt x="15240" y="3810"/>
                </a:lnTo>
                <a:lnTo>
                  <a:pt x="13970" y="2540"/>
                </a:lnTo>
                <a:lnTo>
                  <a:pt x="13970" y="1270"/>
                </a:lnTo>
                <a:lnTo>
                  <a:pt x="12700" y="1270"/>
                </a:lnTo>
                <a:lnTo>
                  <a:pt x="12700" y="0"/>
                </a:lnTo>
                <a:lnTo>
                  <a:pt x="10160" y="0"/>
                </a:lnTo>
                <a:lnTo>
                  <a:pt x="6350" y="1270"/>
                </a:lnTo>
                <a:lnTo>
                  <a:pt x="3810" y="1270"/>
                </a:lnTo>
                <a:lnTo>
                  <a:pt x="1270" y="2540"/>
                </a:lnTo>
                <a:lnTo>
                  <a:pt x="0" y="5080"/>
                </a:lnTo>
                <a:lnTo>
                  <a:pt x="0" y="20320"/>
                </a:lnTo>
                <a:lnTo>
                  <a:pt x="27940" y="645287"/>
                </a:lnTo>
                <a:lnTo>
                  <a:pt x="27940" y="646557"/>
                </a:lnTo>
                <a:lnTo>
                  <a:pt x="27940" y="649097"/>
                </a:lnTo>
                <a:lnTo>
                  <a:pt x="27940" y="650367"/>
                </a:lnTo>
                <a:lnTo>
                  <a:pt x="28067" y="650506"/>
                </a:lnTo>
                <a:lnTo>
                  <a:pt x="28016" y="649185"/>
                </a:lnTo>
                <a:lnTo>
                  <a:pt x="29349" y="650506"/>
                </a:lnTo>
                <a:lnTo>
                  <a:pt x="31750" y="652907"/>
                </a:lnTo>
                <a:lnTo>
                  <a:pt x="39370" y="652907"/>
                </a:lnTo>
                <a:lnTo>
                  <a:pt x="41770" y="650506"/>
                </a:lnTo>
                <a:lnTo>
                  <a:pt x="43180" y="649097"/>
                </a:lnTo>
                <a:lnTo>
                  <a:pt x="43180" y="638937"/>
                </a:lnTo>
                <a:close/>
              </a:path>
              <a:path w="44450" h="691515">
                <a:moveTo>
                  <a:pt x="44450" y="683514"/>
                </a:moveTo>
                <a:lnTo>
                  <a:pt x="43180" y="655447"/>
                </a:lnTo>
                <a:lnTo>
                  <a:pt x="43180" y="654177"/>
                </a:lnTo>
                <a:lnTo>
                  <a:pt x="39370" y="654177"/>
                </a:lnTo>
                <a:lnTo>
                  <a:pt x="31750" y="654177"/>
                </a:lnTo>
                <a:lnTo>
                  <a:pt x="28194" y="654177"/>
                </a:lnTo>
                <a:lnTo>
                  <a:pt x="29210" y="683514"/>
                </a:lnTo>
                <a:lnTo>
                  <a:pt x="29210" y="684784"/>
                </a:lnTo>
                <a:lnTo>
                  <a:pt x="30480" y="686054"/>
                </a:lnTo>
                <a:lnTo>
                  <a:pt x="30480" y="687324"/>
                </a:lnTo>
                <a:lnTo>
                  <a:pt x="31750" y="689864"/>
                </a:lnTo>
                <a:lnTo>
                  <a:pt x="34290" y="691134"/>
                </a:lnTo>
                <a:lnTo>
                  <a:pt x="40640" y="691134"/>
                </a:lnTo>
                <a:lnTo>
                  <a:pt x="44450" y="687324"/>
                </a:lnTo>
                <a:lnTo>
                  <a:pt x="44450" y="683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102614" y="588136"/>
            <a:ext cx="69215" cy="705485"/>
          </a:xfrm>
          <a:custGeom>
            <a:avLst/>
            <a:gdLst/>
            <a:ahLst/>
            <a:cxnLst/>
            <a:rect l="l" t="t" r="r" b="b"/>
            <a:pathLst>
              <a:path w="69215" h="705485">
                <a:moveTo>
                  <a:pt x="68592" y="696087"/>
                </a:moveTo>
                <a:lnTo>
                  <a:pt x="64782" y="645287"/>
                </a:lnTo>
                <a:lnTo>
                  <a:pt x="64782" y="649097"/>
                </a:lnTo>
                <a:lnTo>
                  <a:pt x="64465" y="649414"/>
                </a:lnTo>
                <a:lnTo>
                  <a:pt x="63512" y="646557"/>
                </a:lnTo>
                <a:lnTo>
                  <a:pt x="12700" y="17780"/>
                </a:lnTo>
                <a:lnTo>
                  <a:pt x="12700" y="3810"/>
                </a:lnTo>
                <a:lnTo>
                  <a:pt x="8890" y="0"/>
                </a:lnTo>
                <a:lnTo>
                  <a:pt x="5080" y="1270"/>
                </a:lnTo>
                <a:lnTo>
                  <a:pt x="2540" y="1270"/>
                </a:lnTo>
                <a:lnTo>
                  <a:pt x="2540" y="2540"/>
                </a:lnTo>
                <a:lnTo>
                  <a:pt x="1270" y="3810"/>
                </a:lnTo>
                <a:lnTo>
                  <a:pt x="1270" y="5080"/>
                </a:lnTo>
                <a:lnTo>
                  <a:pt x="0" y="6350"/>
                </a:lnTo>
                <a:lnTo>
                  <a:pt x="0" y="8890"/>
                </a:lnTo>
                <a:lnTo>
                  <a:pt x="50812" y="642747"/>
                </a:lnTo>
                <a:lnTo>
                  <a:pt x="50812" y="650367"/>
                </a:lnTo>
                <a:lnTo>
                  <a:pt x="49542" y="646557"/>
                </a:lnTo>
                <a:lnTo>
                  <a:pt x="50812" y="657987"/>
                </a:lnTo>
                <a:lnTo>
                  <a:pt x="54622" y="697357"/>
                </a:lnTo>
                <a:lnTo>
                  <a:pt x="53352" y="701167"/>
                </a:lnTo>
                <a:lnTo>
                  <a:pt x="57162" y="704977"/>
                </a:lnTo>
                <a:lnTo>
                  <a:pt x="60972" y="704977"/>
                </a:lnTo>
                <a:lnTo>
                  <a:pt x="62242" y="704977"/>
                </a:lnTo>
                <a:lnTo>
                  <a:pt x="66052" y="704977"/>
                </a:lnTo>
                <a:lnTo>
                  <a:pt x="68592" y="702437"/>
                </a:lnTo>
                <a:lnTo>
                  <a:pt x="68592" y="696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4456176" y="6374384"/>
            <a:ext cx="1205865" cy="418465"/>
          </a:xfrm>
          <a:custGeom>
            <a:avLst/>
            <a:gdLst/>
            <a:ahLst/>
            <a:cxnLst/>
            <a:rect l="l" t="t" r="r" b="b"/>
            <a:pathLst>
              <a:path w="1205864" h="418465">
                <a:moveTo>
                  <a:pt x="1205484" y="406514"/>
                </a:moveTo>
                <a:lnTo>
                  <a:pt x="1202944" y="403961"/>
                </a:lnTo>
                <a:lnTo>
                  <a:pt x="1201674" y="403961"/>
                </a:lnTo>
                <a:lnTo>
                  <a:pt x="1200404" y="402691"/>
                </a:lnTo>
                <a:lnTo>
                  <a:pt x="67310" y="21602"/>
                </a:lnTo>
                <a:lnTo>
                  <a:pt x="62230" y="20332"/>
                </a:lnTo>
                <a:lnTo>
                  <a:pt x="60109" y="18224"/>
                </a:lnTo>
                <a:lnTo>
                  <a:pt x="63500" y="19062"/>
                </a:lnTo>
                <a:lnTo>
                  <a:pt x="60109" y="17792"/>
                </a:lnTo>
                <a:lnTo>
                  <a:pt x="59258" y="17475"/>
                </a:lnTo>
                <a:lnTo>
                  <a:pt x="59258" y="18008"/>
                </a:lnTo>
                <a:lnTo>
                  <a:pt x="54610" y="20332"/>
                </a:lnTo>
                <a:lnTo>
                  <a:pt x="58420" y="17792"/>
                </a:lnTo>
                <a:lnTo>
                  <a:pt x="59258" y="18008"/>
                </a:lnTo>
                <a:lnTo>
                  <a:pt x="59258" y="17475"/>
                </a:lnTo>
                <a:lnTo>
                  <a:pt x="53340" y="15252"/>
                </a:lnTo>
                <a:lnTo>
                  <a:pt x="13970" y="2540"/>
                </a:lnTo>
                <a:lnTo>
                  <a:pt x="8890" y="1270"/>
                </a:lnTo>
                <a:lnTo>
                  <a:pt x="5080" y="0"/>
                </a:lnTo>
                <a:lnTo>
                  <a:pt x="1270" y="2540"/>
                </a:lnTo>
                <a:lnTo>
                  <a:pt x="0" y="6362"/>
                </a:lnTo>
                <a:lnTo>
                  <a:pt x="0" y="12712"/>
                </a:lnTo>
                <a:lnTo>
                  <a:pt x="1270" y="12712"/>
                </a:lnTo>
                <a:lnTo>
                  <a:pt x="2540" y="13982"/>
                </a:lnTo>
                <a:lnTo>
                  <a:pt x="3810" y="13982"/>
                </a:lnTo>
                <a:lnTo>
                  <a:pt x="5080" y="15252"/>
                </a:lnTo>
                <a:lnTo>
                  <a:pt x="54279" y="31280"/>
                </a:lnTo>
                <a:lnTo>
                  <a:pt x="54610" y="31762"/>
                </a:lnTo>
                <a:lnTo>
                  <a:pt x="58420" y="34302"/>
                </a:lnTo>
                <a:lnTo>
                  <a:pt x="1183894" y="412864"/>
                </a:lnTo>
                <a:lnTo>
                  <a:pt x="1190244" y="415404"/>
                </a:lnTo>
                <a:lnTo>
                  <a:pt x="1195324" y="416674"/>
                </a:lnTo>
                <a:lnTo>
                  <a:pt x="1199134" y="417944"/>
                </a:lnTo>
                <a:lnTo>
                  <a:pt x="1202944" y="415404"/>
                </a:lnTo>
                <a:lnTo>
                  <a:pt x="1205484" y="411594"/>
                </a:lnTo>
                <a:lnTo>
                  <a:pt x="1205484" y="40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275653" y="4642992"/>
            <a:ext cx="779145" cy="267970"/>
          </a:xfrm>
          <a:custGeom>
            <a:avLst/>
            <a:gdLst/>
            <a:ahLst/>
            <a:cxnLst/>
            <a:rect l="l" t="t" r="r" b="b"/>
            <a:pathLst>
              <a:path w="779144" h="267970">
                <a:moveTo>
                  <a:pt x="0" y="0"/>
                </a:moveTo>
                <a:lnTo>
                  <a:pt x="0" y="5079"/>
                </a:lnTo>
                <a:lnTo>
                  <a:pt x="1270" y="15239"/>
                </a:lnTo>
                <a:lnTo>
                  <a:pt x="773607" y="267969"/>
                </a:lnTo>
                <a:lnTo>
                  <a:pt x="769797" y="266699"/>
                </a:lnTo>
                <a:lnTo>
                  <a:pt x="767257" y="262889"/>
                </a:lnTo>
                <a:lnTo>
                  <a:pt x="769797" y="255269"/>
                </a:lnTo>
                <a:lnTo>
                  <a:pt x="773607" y="252729"/>
                </a:lnTo>
                <a:lnTo>
                  <a:pt x="778687" y="253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557520" y="5295900"/>
            <a:ext cx="521334" cy="165100"/>
          </a:xfrm>
          <a:custGeom>
            <a:avLst/>
            <a:gdLst/>
            <a:ahLst/>
            <a:cxnLst/>
            <a:rect l="l" t="t" r="r" b="b"/>
            <a:pathLst>
              <a:path w="521335" h="165100">
                <a:moveTo>
                  <a:pt x="269367" y="93980"/>
                </a:moveTo>
                <a:lnTo>
                  <a:pt x="265823" y="92875"/>
                </a:lnTo>
                <a:lnTo>
                  <a:pt x="265658" y="92875"/>
                </a:lnTo>
                <a:lnTo>
                  <a:pt x="269367" y="93980"/>
                </a:lnTo>
                <a:close/>
              </a:path>
              <a:path w="521335" h="165100">
                <a:moveTo>
                  <a:pt x="520827" y="154940"/>
                </a:moveTo>
                <a:lnTo>
                  <a:pt x="518287" y="151130"/>
                </a:lnTo>
                <a:lnTo>
                  <a:pt x="514477" y="149860"/>
                </a:lnTo>
                <a:lnTo>
                  <a:pt x="505587" y="147320"/>
                </a:lnTo>
                <a:lnTo>
                  <a:pt x="279527" y="80010"/>
                </a:lnTo>
                <a:lnTo>
                  <a:pt x="273177" y="78740"/>
                </a:lnTo>
                <a:lnTo>
                  <a:pt x="269367" y="77470"/>
                </a:lnTo>
                <a:lnTo>
                  <a:pt x="269176" y="77597"/>
                </a:lnTo>
                <a:lnTo>
                  <a:pt x="10160" y="1270"/>
                </a:lnTo>
                <a:lnTo>
                  <a:pt x="6350" y="0"/>
                </a:lnTo>
                <a:lnTo>
                  <a:pt x="2540" y="2540"/>
                </a:lnTo>
                <a:lnTo>
                  <a:pt x="0" y="10160"/>
                </a:lnTo>
                <a:lnTo>
                  <a:pt x="2540" y="13970"/>
                </a:lnTo>
                <a:lnTo>
                  <a:pt x="6350" y="15240"/>
                </a:lnTo>
                <a:lnTo>
                  <a:pt x="265658" y="92875"/>
                </a:lnTo>
                <a:lnTo>
                  <a:pt x="263017" y="88900"/>
                </a:lnTo>
                <a:lnTo>
                  <a:pt x="263245" y="87985"/>
                </a:lnTo>
                <a:lnTo>
                  <a:pt x="265557" y="91440"/>
                </a:lnTo>
                <a:lnTo>
                  <a:pt x="269367" y="92710"/>
                </a:lnTo>
                <a:lnTo>
                  <a:pt x="510667" y="163830"/>
                </a:lnTo>
                <a:lnTo>
                  <a:pt x="514477" y="165100"/>
                </a:lnTo>
                <a:lnTo>
                  <a:pt x="518287" y="162560"/>
                </a:lnTo>
                <a:lnTo>
                  <a:pt x="520827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4" name="bg object 19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55993" y="5593156"/>
            <a:ext cx="327786" cy="109245"/>
          </a:xfrm>
          <a:prstGeom prst="rect">
            <a:avLst/>
          </a:prstGeom>
        </p:spPr>
      </p:pic>
      <p:sp>
        <p:nvSpPr>
          <p:cNvPr id="195" name="bg object 195"/>
          <p:cNvSpPr/>
          <p:nvPr/>
        </p:nvSpPr>
        <p:spPr>
          <a:xfrm>
            <a:off x="1092454" y="4284649"/>
            <a:ext cx="305435" cy="104775"/>
          </a:xfrm>
          <a:custGeom>
            <a:avLst/>
            <a:gdLst/>
            <a:ahLst/>
            <a:cxnLst/>
            <a:rect l="l" t="t" r="r" b="b"/>
            <a:pathLst>
              <a:path w="305434" h="104775">
                <a:moveTo>
                  <a:pt x="259080" y="77546"/>
                </a:moveTo>
                <a:lnTo>
                  <a:pt x="255460" y="76352"/>
                </a:lnTo>
                <a:lnTo>
                  <a:pt x="255168" y="76352"/>
                </a:lnTo>
                <a:lnTo>
                  <a:pt x="259080" y="77546"/>
                </a:lnTo>
                <a:close/>
              </a:path>
              <a:path w="305434" h="104775">
                <a:moveTo>
                  <a:pt x="304927" y="96596"/>
                </a:moveTo>
                <a:lnTo>
                  <a:pt x="302387" y="92786"/>
                </a:lnTo>
                <a:lnTo>
                  <a:pt x="287147" y="87706"/>
                </a:lnTo>
                <a:lnTo>
                  <a:pt x="257810" y="78816"/>
                </a:lnTo>
                <a:lnTo>
                  <a:pt x="254000" y="77546"/>
                </a:lnTo>
                <a:lnTo>
                  <a:pt x="251460" y="78816"/>
                </a:lnTo>
                <a:lnTo>
                  <a:pt x="255168" y="76352"/>
                </a:lnTo>
                <a:lnTo>
                  <a:pt x="53213" y="14046"/>
                </a:lnTo>
                <a:lnTo>
                  <a:pt x="7645" y="0"/>
                </a:lnTo>
                <a:lnTo>
                  <a:pt x="10160" y="3886"/>
                </a:lnTo>
                <a:lnTo>
                  <a:pt x="7620" y="11506"/>
                </a:lnTo>
                <a:lnTo>
                  <a:pt x="3810" y="14046"/>
                </a:lnTo>
                <a:lnTo>
                  <a:pt x="0" y="12776"/>
                </a:lnTo>
                <a:lnTo>
                  <a:pt x="10160" y="16586"/>
                </a:lnTo>
                <a:lnTo>
                  <a:pt x="250190" y="90246"/>
                </a:lnTo>
                <a:lnTo>
                  <a:pt x="255270" y="91516"/>
                </a:lnTo>
                <a:lnTo>
                  <a:pt x="265430" y="95326"/>
                </a:lnTo>
                <a:lnTo>
                  <a:pt x="294767" y="104216"/>
                </a:lnTo>
                <a:lnTo>
                  <a:pt x="299847" y="104216"/>
                </a:lnTo>
                <a:lnTo>
                  <a:pt x="303657" y="100406"/>
                </a:lnTo>
                <a:lnTo>
                  <a:pt x="304927" y="96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3051302" y="0"/>
            <a:ext cx="58419" cy="1114425"/>
          </a:xfrm>
          <a:custGeom>
            <a:avLst/>
            <a:gdLst/>
            <a:ahLst/>
            <a:cxnLst/>
            <a:rect l="l" t="t" r="r" b="b"/>
            <a:pathLst>
              <a:path w="58419" h="1114425">
                <a:moveTo>
                  <a:pt x="58420" y="1106424"/>
                </a:moveTo>
                <a:lnTo>
                  <a:pt x="48539" y="837184"/>
                </a:lnTo>
                <a:lnTo>
                  <a:pt x="48260" y="829564"/>
                </a:lnTo>
                <a:lnTo>
                  <a:pt x="48260" y="830834"/>
                </a:lnTo>
                <a:lnTo>
                  <a:pt x="15240" y="0"/>
                </a:lnTo>
                <a:lnTo>
                  <a:pt x="0" y="0"/>
                </a:lnTo>
                <a:lnTo>
                  <a:pt x="33020" y="821944"/>
                </a:lnTo>
                <a:lnTo>
                  <a:pt x="33020" y="830834"/>
                </a:lnTo>
                <a:lnTo>
                  <a:pt x="31750" y="834644"/>
                </a:lnTo>
                <a:lnTo>
                  <a:pt x="33045" y="835952"/>
                </a:lnTo>
                <a:lnTo>
                  <a:pt x="33058" y="837184"/>
                </a:lnTo>
                <a:lnTo>
                  <a:pt x="43180" y="1101344"/>
                </a:lnTo>
                <a:lnTo>
                  <a:pt x="43180" y="1110234"/>
                </a:lnTo>
                <a:lnTo>
                  <a:pt x="46990" y="1114044"/>
                </a:lnTo>
                <a:lnTo>
                  <a:pt x="54610" y="1114044"/>
                </a:lnTo>
                <a:lnTo>
                  <a:pt x="58420" y="1110234"/>
                </a:lnTo>
                <a:lnTo>
                  <a:pt x="58420" y="1106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72735" y="6614477"/>
            <a:ext cx="19050" cy="34925"/>
          </a:xfrm>
          <a:custGeom>
            <a:avLst/>
            <a:gdLst/>
            <a:ahLst/>
            <a:cxnLst/>
            <a:rect l="l" t="t" r="r" b="b"/>
            <a:pathLst>
              <a:path w="19050" h="34925">
                <a:moveTo>
                  <a:pt x="0" y="3084"/>
                </a:moveTo>
                <a:lnTo>
                  <a:pt x="2358" y="26669"/>
                </a:lnTo>
                <a:lnTo>
                  <a:pt x="3628" y="30479"/>
                </a:lnTo>
                <a:lnTo>
                  <a:pt x="6168" y="34302"/>
                </a:lnTo>
                <a:lnTo>
                  <a:pt x="15058" y="34302"/>
                </a:lnTo>
                <a:lnTo>
                  <a:pt x="18868" y="30479"/>
                </a:lnTo>
                <a:lnTo>
                  <a:pt x="17598" y="26669"/>
                </a:lnTo>
                <a:lnTo>
                  <a:pt x="17598" y="21589"/>
                </a:lnTo>
                <a:lnTo>
                  <a:pt x="15965" y="10159"/>
                </a:lnTo>
                <a:lnTo>
                  <a:pt x="4898" y="10159"/>
                </a:lnTo>
                <a:lnTo>
                  <a:pt x="1088" y="6349"/>
                </a:lnTo>
                <a:lnTo>
                  <a:pt x="0" y="3084"/>
                </a:lnTo>
                <a:close/>
              </a:path>
              <a:path w="19050" h="34925">
                <a:moveTo>
                  <a:pt x="15217" y="4921"/>
                </a:moveTo>
                <a:lnTo>
                  <a:pt x="12518" y="7619"/>
                </a:lnTo>
                <a:lnTo>
                  <a:pt x="4898" y="10159"/>
                </a:lnTo>
                <a:lnTo>
                  <a:pt x="15965" y="10159"/>
                </a:lnTo>
                <a:lnTo>
                  <a:pt x="15217" y="4921"/>
                </a:lnTo>
                <a:close/>
              </a:path>
              <a:path w="19050" h="34925">
                <a:moveTo>
                  <a:pt x="15058" y="0"/>
                </a:moveTo>
                <a:lnTo>
                  <a:pt x="15058" y="3809"/>
                </a:lnTo>
                <a:lnTo>
                  <a:pt x="15217" y="4921"/>
                </a:lnTo>
                <a:lnTo>
                  <a:pt x="16328" y="3809"/>
                </a:lnTo>
                <a:lnTo>
                  <a:pt x="15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075944" y="6210515"/>
            <a:ext cx="73025" cy="643255"/>
          </a:xfrm>
          <a:custGeom>
            <a:avLst/>
            <a:gdLst/>
            <a:ahLst/>
            <a:cxnLst/>
            <a:rect l="l" t="t" r="r" b="b"/>
            <a:pathLst>
              <a:path w="73025" h="643254">
                <a:moveTo>
                  <a:pt x="8890" y="0"/>
                </a:moveTo>
                <a:lnTo>
                  <a:pt x="2540" y="0"/>
                </a:lnTo>
                <a:lnTo>
                  <a:pt x="1269" y="1270"/>
                </a:lnTo>
                <a:lnTo>
                  <a:pt x="1269" y="3810"/>
                </a:lnTo>
                <a:lnTo>
                  <a:pt x="0" y="3810"/>
                </a:lnTo>
                <a:lnTo>
                  <a:pt x="0" y="6350"/>
                </a:lnTo>
                <a:lnTo>
                  <a:pt x="58432" y="642777"/>
                </a:lnTo>
                <a:lnTo>
                  <a:pt x="72402" y="642777"/>
                </a:lnTo>
                <a:lnTo>
                  <a:pt x="13969" y="16522"/>
                </a:lnTo>
                <a:lnTo>
                  <a:pt x="13969" y="3810"/>
                </a:lnTo>
                <a:lnTo>
                  <a:pt x="11430" y="127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9" name="bg object 19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4541" y="3401821"/>
            <a:ext cx="373379" cy="240156"/>
          </a:xfrm>
          <a:prstGeom prst="rect">
            <a:avLst/>
          </a:prstGeom>
        </p:spPr>
      </p:pic>
      <p:sp>
        <p:nvSpPr>
          <p:cNvPr id="200" name="bg object 200"/>
          <p:cNvSpPr/>
          <p:nvPr/>
        </p:nvSpPr>
        <p:spPr>
          <a:xfrm>
            <a:off x="1695830" y="5736691"/>
            <a:ext cx="64769" cy="669925"/>
          </a:xfrm>
          <a:custGeom>
            <a:avLst/>
            <a:gdLst/>
            <a:ahLst/>
            <a:cxnLst/>
            <a:rect l="l" t="t" r="r" b="b"/>
            <a:pathLst>
              <a:path w="64769" h="669925">
                <a:moveTo>
                  <a:pt x="64457" y="665436"/>
                </a:moveTo>
                <a:lnTo>
                  <a:pt x="64769" y="669455"/>
                </a:lnTo>
                <a:lnTo>
                  <a:pt x="64769" y="665645"/>
                </a:lnTo>
                <a:lnTo>
                  <a:pt x="64457" y="665436"/>
                </a:lnTo>
                <a:close/>
              </a:path>
              <a:path w="64769" h="669925">
                <a:moveTo>
                  <a:pt x="407" y="6623"/>
                </a:moveTo>
                <a:lnTo>
                  <a:pt x="1269" y="15252"/>
                </a:lnTo>
                <a:lnTo>
                  <a:pt x="50687" y="665436"/>
                </a:lnTo>
                <a:lnTo>
                  <a:pt x="50800" y="666915"/>
                </a:lnTo>
                <a:lnTo>
                  <a:pt x="53339" y="663105"/>
                </a:lnTo>
                <a:lnTo>
                  <a:pt x="64276" y="663105"/>
                </a:lnTo>
                <a:lnTo>
                  <a:pt x="13392" y="8902"/>
                </a:lnTo>
                <a:lnTo>
                  <a:pt x="3810" y="8902"/>
                </a:lnTo>
                <a:lnTo>
                  <a:pt x="407" y="6623"/>
                </a:lnTo>
                <a:close/>
              </a:path>
              <a:path w="64769" h="669925">
                <a:moveTo>
                  <a:pt x="64276" y="663105"/>
                </a:moveTo>
                <a:lnTo>
                  <a:pt x="60960" y="663105"/>
                </a:lnTo>
                <a:lnTo>
                  <a:pt x="64457" y="665436"/>
                </a:lnTo>
                <a:lnTo>
                  <a:pt x="64276" y="663105"/>
                </a:lnTo>
                <a:close/>
              </a:path>
              <a:path w="64769" h="669925">
                <a:moveTo>
                  <a:pt x="13319" y="7969"/>
                </a:moveTo>
                <a:lnTo>
                  <a:pt x="12700" y="8902"/>
                </a:lnTo>
                <a:lnTo>
                  <a:pt x="13392" y="8902"/>
                </a:lnTo>
                <a:lnTo>
                  <a:pt x="13319" y="7969"/>
                </a:lnTo>
                <a:close/>
              </a:path>
              <a:path w="64769" h="669925">
                <a:moveTo>
                  <a:pt x="12700" y="0"/>
                </a:moveTo>
                <a:lnTo>
                  <a:pt x="13095" y="5080"/>
                </a:lnTo>
                <a:lnTo>
                  <a:pt x="13193" y="6350"/>
                </a:lnTo>
                <a:lnTo>
                  <a:pt x="13319" y="7969"/>
                </a:lnTo>
                <a:lnTo>
                  <a:pt x="15239" y="5080"/>
                </a:lnTo>
                <a:lnTo>
                  <a:pt x="12700" y="0"/>
                </a:lnTo>
                <a:close/>
              </a:path>
              <a:path w="64769" h="669925">
                <a:moveTo>
                  <a:pt x="0" y="2540"/>
                </a:moveTo>
                <a:lnTo>
                  <a:pt x="0" y="6350"/>
                </a:lnTo>
                <a:lnTo>
                  <a:pt x="407" y="6623"/>
                </a:lnTo>
                <a:lnTo>
                  <a:pt x="0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3771519" y="5553709"/>
            <a:ext cx="31750" cy="611505"/>
          </a:xfrm>
          <a:custGeom>
            <a:avLst/>
            <a:gdLst/>
            <a:ahLst/>
            <a:cxnLst/>
            <a:rect l="l" t="t" r="r" b="b"/>
            <a:pathLst>
              <a:path w="31750" h="611504">
                <a:moveTo>
                  <a:pt x="203" y="5346"/>
                </a:moveTo>
                <a:lnTo>
                  <a:pt x="0" y="0"/>
                </a:lnTo>
                <a:lnTo>
                  <a:pt x="0" y="5207"/>
                </a:lnTo>
                <a:lnTo>
                  <a:pt x="203" y="5346"/>
                </a:lnTo>
                <a:close/>
              </a:path>
              <a:path w="31750" h="611504">
                <a:moveTo>
                  <a:pt x="15240" y="3937"/>
                </a:moveTo>
                <a:lnTo>
                  <a:pt x="14300" y="5346"/>
                </a:lnTo>
                <a:lnTo>
                  <a:pt x="15240" y="5346"/>
                </a:lnTo>
                <a:lnTo>
                  <a:pt x="15240" y="3937"/>
                </a:lnTo>
                <a:close/>
              </a:path>
              <a:path w="31750" h="611504">
                <a:moveTo>
                  <a:pt x="31750" y="598373"/>
                </a:moveTo>
                <a:lnTo>
                  <a:pt x="16611" y="52146"/>
                </a:lnTo>
                <a:lnTo>
                  <a:pt x="12700" y="52146"/>
                </a:lnTo>
                <a:lnTo>
                  <a:pt x="11430" y="52146"/>
                </a:lnTo>
                <a:lnTo>
                  <a:pt x="15125" y="48450"/>
                </a:lnTo>
                <a:lnTo>
                  <a:pt x="15240" y="41986"/>
                </a:lnTo>
                <a:lnTo>
                  <a:pt x="15240" y="36906"/>
                </a:lnTo>
                <a:lnTo>
                  <a:pt x="12700" y="40716"/>
                </a:lnTo>
                <a:lnTo>
                  <a:pt x="8890" y="41986"/>
                </a:lnTo>
                <a:lnTo>
                  <a:pt x="5080" y="41986"/>
                </a:lnTo>
                <a:lnTo>
                  <a:pt x="1270" y="39446"/>
                </a:lnTo>
                <a:lnTo>
                  <a:pt x="635" y="37541"/>
                </a:lnTo>
                <a:lnTo>
                  <a:pt x="3810" y="40716"/>
                </a:lnTo>
                <a:lnTo>
                  <a:pt x="11430" y="40716"/>
                </a:lnTo>
                <a:lnTo>
                  <a:pt x="15240" y="36906"/>
                </a:lnTo>
                <a:lnTo>
                  <a:pt x="15240" y="7747"/>
                </a:lnTo>
                <a:lnTo>
                  <a:pt x="12700" y="7747"/>
                </a:lnTo>
                <a:lnTo>
                  <a:pt x="3810" y="7747"/>
                </a:lnTo>
                <a:lnTo>
                  <a:pt x="292" y="7747"/>
                </a:lnTo>
                <a:lnTo>
                  <a:pt x="1270" y="33147"/>
                </a:lnTo>
                <a:lnTo>
                  <a:pt x="203" y="36283"/>
                </a:lnTo>
                <a:lnTo>
                  <a:pt x="0" y="35636"/>
                </a:lnTo>
                <a:lnTo>
                  <a:pt x="0" y="36906"/>
                </a:lnTo>
                <a:lnTo>
                  <a:pt x="0" y="48336"/>
                </a:lnTo>
                <a:lnTo>
                  <a:pt x="3810" y="52146"/>
                </a:lnTo>
                <a:lnTo>
                  <a:pt x="1473" y="52146"/>
                </a:lnTo>
                <a:lnTo>
                  <a:pt x="16433" y="598373"/>
                </a:lnTo>
                <a:lnTo>
                  <a:pt x="16510" y="607263"/>
                </a:lnTo>
                <a:lnTo>
                  <a:pt x="19050" y="609803"/>
                </a:lnTo>
                <a:lnTo>
                  <a:pt x="20320" y="609803"/>
                </a:lnTo>
                <a:lnTo>
                  <a:pt x="21590" y="611073"/>
                </a:lnTo>
                <a:lnTo>
                  <a:pt x="27940" y="611073"/>
                </a:lnTo>
                <a:lnTo>
                  <a:pt x="31750" y="607263"/>
                </a:lnTo>
                <a:lnTo>
                  <a:pt x="31750" y="598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2" name="bg object 20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1641" y="4894453"/>
            <a:ext cx="213410" cy="82550"/>
          </a:xfrm>
          <a:prstGeom prst="rect">
            <a:avLst/>
          </a:prstGeom>
        </p:spPr>
      </p:pic>
      <p:sp>
        <p:nvSpPr>
          <p:cNvPr id="203" name="bg object 203"/>
          <p:cNvSpPr/>
          <p:nvPr/>
        </p:nvSpPr>
        <p:spPr>
          <a:xfrm>
            <a:off x="1249972" y="4963033"/>
            <a:ext cx="398145" cy="145415"/>
          </a:xfrm>
          <a:custGeom>
            <a:avLst/>
            <a:gdLst/>
            <a:ahLst/>
            <a:cxnLst/>
            <a:rect l="l" t="t" r="r" b="b"/>
            <a:pathLst>
              <a:path w="398144" h="145414">
                <a:moveTo>
                  <a:pt x="6350" y="0"/>
                </a:moveTo>
                <a:lnTo>
                  <a:pt x="2540" y="2540"/>
                </a:lnTo>
                <a:lnTo>
                  <a:pt x="0" y="10160"/>
                </a:lnTo>
                <a:lnTo>
                  <a:pt x="2540" y="13970"/>
                </a:lnTo>
                <a:lnTo>
                  <a:pt x="6350" y="16510"/>
                </a:lnTo>
                <a:lnTo>
                  <a:pt x="397598" y="144907"/>
                </a:lnTo>
                <a:lnTo>
                  <a:pt x="397598" y="139827"/>
                </a:lnTo>
                <a:lnTo>
                  <a:pt x="396328" y="128397"/>
                </a:lnTo>
                <a:lnTo>
                  <a:pt x="24091" y="7620"/>
                </a:lnTo>
                <a:lnTo>
                  <a:pt x="10159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" name="bg object 20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4014215"/>
            <a:ext cx="213410" cy="77469"/>
          </a:xfrm>
          <a:prstGeom prst="rect">
            <a:avLst/>
          </a:prstGeom>
        </p:spPr>
      </p:pic>
      <p:sp>
        <p:nvSpPr>
          <p:cNvPr id="205" name="bg object 205"/>
          <p:cNvSpPr/>
          <p:nvPr/>
        </p:nvSpPr>
        <p:spPr>
          <a:xfrm>
            <a:off x="421741" y="6145733"/>
            <a:ext cx="67945" cy="478155"/>
          </a:xfrm>
          <a:custGeom>
            <a:avLst/>
            <a:gdLst/>
            <a:ahLst/>
            <a:cxnLst/>
            <a:rect l="l" t="t" r="r" b="b"/>
            <a:pathLst>
              <a:path w="67945" h="478154">
                <a:moveTo>
                  <a:pt x="0" y="2540"/>
                </a:moveTo>
                <a:lnTo>
                  <a:pt x="50812" y="470014"/>
                </a:lnTo>
                <a:lnTo>
                  <a:pt x="52082" y="473824"/>
                </a:lnTo>
                <a:lnTo>
                  <a:pt x="55892" y="477634"/>
                </a:lnTo>
                <a:lnTo>
                  <a:pt x="59702" y="476364"/>
                </a:lnTo>
                <a:lnTo>
                  <a:pt x="63512" y="476364"/>
                </a:lnTo>
                <a:lnTo>
                  <a:pt x="67322" y="472554"/>
                </a:lnTo>
                <a:lnTo>
                  <a:pt x="66052" y="468744"/>
                </a:lnTo>
                <a:lnTo>
                  <a:pt x="64782" y="456044"/>
                </a:lnTo>
                <a:lnTo>
                  <a:pt x="16510" y="12700"/>
                </a:lnTo>
                <a:lnTo>
                  <a:pt x="16256" y="10160"/>
                </a:lnTo>
                <a:lnTo>
                  <a:pt x="5079" y="10160"/>
                </a:lnTo>
                <a:lnTo>
                  <a:pt x="1270" y="6350"/>
                </a:lnTo>
                <a:lnTo>
                  <a:pt x="0" y="2540"/>
                </a:lnTo>
                <a:close/>
              </a:path>
              <a:path w="67945" h="478154">
                <a:moveTo>
                  <a:pt x="15240" y="0"/>
                </a:moveTo>
                <a:lnTo>
                  <a:pt x="15240" y="3810"/>
                </a:lnTo>
                <a:lnTo>
                  <a:pt x="12700" y="7620"/>
                </a:lnTo>
                <a:lnTo>
                  <a:pt x="5079" y="10160"/>
                </a:lnTo>
                <a:lnTo>
                  <a:pt x="16256" y="1016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896491" y="2661284"/>
            <a:ext cx="1171575" cy="752475"/>
          </a:xfrm>
          <a:custGeom>
            <a:avLst/>
            <a:gdLst/>
            <a:ahLst/>
            <a:cxnLst/>
            <a:rect l="l" t="t" r="r" b="b"/>
            <a:pathLst>
              <a:path w="1171575" h="752475">
                <a:moveTo>
                  <a:pt x="1167511" y="0"/>
                </a:moveTo>
                <a:lnTo>
                  <a:pt x="1164971" y="1270"/>
                </a:lnTo>
                <a:lnTo>
                  <a:pt x="1164031" y="2209"/>
                </a:lnTo>
                <a:lnTo>
                  <a:pt x="1167511" y="0"/>
                </a:lnTo>
                <a:close/>
              </a:path>
              <a:path w="1171575" h="752475">
                <a:moveTo>
                  <a:pt x="1171321" y="15240"/>
                </a:moveTo>
                <a:lnTo>
                  <a:pt x="1168781" y="13970"/>
                </a:lnTo>
                <a:lnTo>
                  <a:pt x="1164971" y="12700"/>
                </a:lnTo>
                <a:lnTo>
                  <a:pt x="1162431" y="8890"/>
                </a:lnTo>
                <a:lnTo>
                  <a:pt x="1163701" y="5080"/>
                </a:lnTo>
                <a:lnTo>
                  <a:pt x="1163701" y="2540"/>
                </a:lnTo>
                <a:lnTo>
                  <a:pt x="1164031" y="2209"/>
                </a:lnTo>
                <a:lnTo>
                  <a:pt x="533527" y="401916"/>
                </a:lnTo>
                <a:lnTo>
                  <a:pt x="533527" y="416687"/>
                </a:lnTo>
                <a:lnTo>
                  <a:pt x="532257" y="420484"/>
                </a:lnTo>
                <a:lnTo>
                  <a:pt x="532257" y="416687"/>
                </a:lnTo>
                <a:lnTo>
                  <a:pt x="530987" y="412877"/>
                </a:lnTo>
                <a:lnTo>
                  <a:pt x="533527" y="416687"/>
                </a:lnTo>
                <a:lnTo>
                  <a:pt x="533527" y="401916"/>
                </a:lnTo>
                <a:lnTo>
                  <a:pt x="532257" y="402717"/>
                </a:lnTo>
                <a:lnTo>
                  <a:pt x="523201" y="407746"/>
                </a:lnTo>
                <a:lnTo>
                  <a:pt x="523455" y="407746"/>
                </a:lnTo>
                <a:lnTo>
                  <a:pt x="524268" y="408038"/>
                </a:lnTo>
                <a:lnTo>
                  <a:pt x="517017" y="412877"/>
                </a:lnTo>
                <a:lnTo>
                  <a:pt x="5080" y="736727"/>
                </a:lnTo>
                <a:lnTo>
                  <a:pt x="1270" y="739267"/>
                </a:lnTo>
                <a:lnTo>
                  <a:pt x="0" y="743077"/>
                </a:lnTo>
                <a:lnTo>
                  <a:pt x="5080" y="750697"/>
                </a:lnTo>
                <a:lnTo>
                  <a:pt x="8890" y="751967"/>
                </a:lnTo>
                <a:lnTo>
                  <a:pt x="12700" y="749427"/>
                </a:lnTo>
                <a:lnTo>
                  <a:pt x="528447" y="423037"/>
                </a:lnTo>
                <a:lnTo>
                  <a:pt x="532244" y="420509"/>
                </a:lnTo>
                <a:lnTo>
                  <a:pt x="532193" y="420662"/>
                </a:lnTo>
                <a:lnTo>
                  <a:pt x="1171321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656460" y="5224779"/>
            <a:ext cx="54610" cy="521334"/>
          </a:xfrm>
          <a:custGeom>
            <a:avLst/>
            <a:gdLst/>
            <a:ahLst/>
            <a:cxnLst/>
            <a:rect l="l" t="t" r="r" b="b"/>
            <a:pathLst>
              <a:path w="54610" h="521335">
                <a:moveTo>
                  <a:pt x="408" y="6622"/>
                </a:moveTo>
                <a:lnTo>
                  <a:pt x="1269" y="15240"/>
                </a:lnTo>
                <a:lnTo>
                  <a:pt x="39369" y="509371"/>
                </a:lnTo>
                <a:lnTo>
                  <a:pt x="39369" y="516991"/>
                </a:lnTo>
                <a:lnTo>
                  <a:pt x="43180" y="520801"/>
                </a:lnTo>
                <a:lnTo>
                  <a:pt x="46989" y="519531"/>
                </a:lnTo>
                <a:lnTo>
                  <a:pt x="50800" y="519531"/>
                </a:lnTo>
                <a:lnTo>
                  <a:pt x="54609" y="515721"/>
                </a:lnTo>
                <a:lnTo>
                  <a:pt x="53339" y="511911"/>
                </a:lnTo>
                <a:lnTo>
                  <a:pt x="14653" y="8890"/>
                </a:lnTo>
                <a:lnTo>
                  <a:pt x="3809" y="8890"/>
                </a:lnTo>
                <a:lnTo>
                  <a:pt x="408" y="6622"/>
                </a:lnTo>
                <a:close/>
              </a:path>
              <a:path w="54610" h="521335">
                <a:moveTo>
                  <a:pt x="14423" y="5896"/>
                </a:moveTo>
                <a:lnTo>
                  <a:pt x="11430" y="8890"/>
                </a:lnTo>
                <a:lnTo>
                  <a:pt x="14653" y="8890"/>
                </a:lnTo>
                <a:lnTo>
                  <a:pt x="14479" y="6622"/>
                </a:lnTo>
                <a:lnTo>
                  <a:pt x="14423" y="5896"/>
                </a:lnTo>
                <a:close/>
              </a:path>
              <a:path w="54610" h="521335">
                <a:moveTo>
                  <a:pt x="0" y="2540"/>
                </a:moveTo>
                <a:lnTo>
                  <a:pt x="0" y="6350"/>
                </a:lnTo>
                <a:lnTo>
                  <a:pt x="408" y="6622"/>
                </a:lnTo>
                <a:lnTo>
                  <a:pt x="0" y="2540"/>
                </a:lnTo>
                <a:close/>
              </a:path>
              <a:path w="54610" h="521335">
                <a:moveTo>
                  <a:pt x="13969" y="0"/>
                </a:moveTo>
                <a:lnTo>
                  <a:pt x="14360" y="5080"/>
                </a:lnTo>
                <a:lnTo>
                  <a:pt x="14423" y="5896"/>
                </a:lnTo>
                <a:lnTo>
                  <a:pt x="15239" y="5080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374738" y="5707481"/>
            <a:ext cx="62865" cy="447675"/>
          </a:xfrm>
          <a:custGeom>
            <a:avLst/>
            <a:gdLst/>
            <a:ahLst/>
            <a:cxnLst/>
            <a:rect l="l" t="t" r="r" b="b"/>
            <a:pathLst>
              <a:path w="62865" h="447675">
                <a:moveTo>
                  <a:pt x="200" y="3142"/>
                </a:moveTo>
                <a:lnTo>
                  <a:pt x="47002" y="439521"/>
                </a:lnTo>
                <a:lnTo>
                  <a:pt x="48272" y="444601"/>
                </a:lnTo>
                <a:lnTo>
                  <a:pt x="52082" y="447141"/>
                </a:lnTo>
                <a:lnTo>
                  <a:pt x="59702" y="447141"/>
                </a:lnTo>
                <a:lnTo>
                  <a:pt x="62242" y="443331"/>
                </a:lnTo>
                <a:lnTo>
                  <a:pt x="62242" y="434441"/>
                </a:lnTo>
                <a:lnTo>
                  <a:pt x="16368" y="10159"/>
                </a:lnTo>
                <a:lnTo>
                  <a:pt x="5079" y="10159"/>
                </a:lnTo>
                <a:lnTo>
                  <a:pt x="1269" y="6349"/>
                </a:lnTo>
                <a:lnTo>
                  <a:pt x="200" y="3142"/>
                </a:lnTo>
                <a:close/>
              </a:path>
              <a:path w="62865" h="447675">
                <a:moveTo>
                  <a:pt x="15747" y="4571"/>
                </a:moveTo>
                <a:lnTo>
                  <a:pt x="12700" y="7619"/>
                </a:lnTo>
                <a:lnTo>
                  <a:pt x="5079" y="10159"/>
                </a:lnTo>
                <a:lnTo>
                  <a:pt x="16368" y="10159"/>
                </a:lnTo>
                <a:lnTo>
                  <a:pt x="15747" y="4571"/>
                </a:lnTo>
                <a:close/>
              </a:path>
              <a:path w="62865" h="447675">
                <a:moveTo>
                  <a:pt x="15239" y="0"/>
                </a:moveTo>
                <a:lnTo>
                  <a:pt x="15522" y="2539"/>
                </a:lnTo>
                <a:lnTo>
                  <a:pt x="15589" y="3142"/>
                </a:lnTo>
                <a:lnTo>
                  <a:pt x="15663" y="3809"/>
                </a:lnTo>
                <a:lnTo>
                  <a:pt x="15747" y="4571"/>
                </a:lnTo>
                <a:lnTo>
                  <a:pt x="16509" y="3809"/>
                </a:lnTo>
                <a:lnTo>
                  <a:pt x="15239" y="0"/>
                </a:lnTo>
                <a:close/>
              </a:path>
              <a:path w="62865" h="447675">
                <a:moveTo>
                  <a:pt x="0" y="1269"/>
                </a:moveTo>
                <a:lnTo>
                  <a:pt x="0" y="2539"/>
                </a:lnTo>
                <a:lnTo>
                  <a:pt x="200" y="3142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3708019" y="3343401"/>
            <a:ext cx="77470" cy="2218055"/>
          </a:xfrm>
          <a:custGeom>
            <a:avLst/>
            <a:gdLst/>
            <a:ahLst/>
            <a:cxnLst/>
            <a:rect l="l" t="t" r="r" b="b"/>
            <a:pathLst>
              <a:path w="77470" h="2218054">
                <a:moveTo>
                  <a:pt x="40640" y="929894"/>
                </a:moveTo>
                <a:lnTo>
                  <a:pt x="15265" y="6350"/>
                </a:lnTo>
                <a:lnTo>
                  <a:pt x="15240" y="2540"/>
                </a:lnTo>
                <a:lnTo>
                  <a:pt x="12700" y="0"/>
                </a:lnTo>
                <a:lnTo>
                  <a:pt x="5080" y="0"/>
                </a:lnTo>
                <a:lnTo>
                  <a:pt x="1270" y="2540"/>
                </a:lnTo>
                <a:lnTo>
                  <a:pt x="0" y="6350"/>
                </a:lnTo>
                <a:lnTo>
                  <a:pt x="0" y="19050"/>
                </a:lnTo>
                <a:lnTo>
                  <a:pt x="25400" y="934974"/>
                </a:lnTo>
                <a:lnTo>
                  <a:pt x="25400" y="938784"/>
                </a:lnTo>
                <a:lnTo>
                  <a:pt x="29210" y="942594"/>
                </a:lnTo>
                <a:lnTo>
                  <a:pt x="36830" y="942594"/>
                </a:lnTo>
                <a:lnTo>
                  <a:pt x="40640" y="938784"/>
                </a:lnTo>
                <a:lnTo>
                  <a:pt x="40640" y="929894"/>
                </a:lnTo>
                <a:close/>
              </a:path>
              <a:path w="77470" h="2218054">
                <a:moveTo>
                  <a:pt x="76200" y="2136648"/>
                </a:moveTo>
                <a:lnTo>
                  <a:pt x="61061" y="1614551"/>
                </a:lnTo>
                <a:lnTo>
                  <a:pt x="57150" y="1614551"/>
                </a:lnTo>
                <a:lnTo>
                  <a:pt x="60960" y="1610741"/>
                </a:lnTo>
                <a:lnTo>
                  <a:pt x="60960" y="1592961"/>
                </a:lnTo>
                <a:lnTo>
                  <a:pt x="43180" y="946404"/>
                </a:lnTo>
                <a:lnTo>
                  <a:pt x="43180" y="943864"/>
                </a:lnTo>
                <a:lnTo>
                  <a:pt x="39370" y="943864"/>
                </a:lnTo>
                <a:lnTo>
                  <a:pt x="31750" y="943864"/>
                </a:lnTo>
                <a:lnTo>
                  <a:pt x="28155" y="943864"/>
                </a:lnTo>
                <a:lnTo>
                  <a:pt x="46990" y="1606931"/>
                </a:lnTo>
                <a:lnTo>
                  <a:pt x="45720" y="1610741"/>
                </a:lnTo>
                <a:lnTo>
                  <a:pt x="49530" y="1614551"/>
                </a:lnTo>
                <a:lnTo>
                  <a:pt x="45935" y="1614551"/>
                </a:lnTo>
                <a:lnTo>
                  <a:pt x="60960" y="2141728"/>
                </a:lnTo>
                <a:lnTo>
                  <a:pt x="60960" y="2146808"/>
                </a:lnTo>
                <a:lnTo>
                  <a:pt x="63500" y="2149348"/>
                </a:lnTo>
                <a:lnTo>
                  <a:pt x="72390" y="2149348"/>
                </a:lnTo>
                <a:lnTo>
                  <a:pt x="76200" y="2145538"/>
                </a:lnTo>
                <a:lnTo>
                  <a:pt x="76200" y="2136648"/>
                </a:lnTo>
                <a:close/>
              </a:path>
              <a:path w="77470" h="2218054">
                <a:moveTo>
                  <a:pt x="77470" y="2205228"/>
                </a:moveTo>
                <a:lnTo>
                  <a:pt x="76200" y="2153158"/>
                </a:lnTo>
                <a:lnTo>
                  <a:pt x="76200" y="2150618"/>
                </a:lnTo>
                <a:lnTo>
                  <a:pt x="76200" y="2146884"/>
                </a:lnTo>
                <a:lnTo>
                  <a:pt x="72390" y="2150618"/>
                </a:lnTo>
                <a:lnTo>
                  <a:pt x="64770" y="2150618"/>
                </a:lnTo>
                <a:lnTo>
                  <a:pt x="61023" y="2146884"/>
                </a:lnTo>
                <a:lnTo>
                  <a:pt x="62103" y="2205228"/>
                </a:lnTo>
                <a:lnTo>
                  <a:pt x="62230" y="2214118"/>
                </a:lnTo>
                <a:lnTo>
                  <a:pt x="66040" y="2218055"/>
                </a:lnTo>
                <a:lnTo>
                  <a:pt x="73660" y="2218055"/>
                </a:lnTo>
                <a:lnTo>
                  <a:pt x="77470" y="2214118"/>
                </a:lnTo>
                <a:lnTo>
                  <a:pt x="77470" y="2205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98170" y="4078985"/>
            <a:ext cx="193675" cy="1637664"/>
          </a:xfrm>
          <a:custGeom>
            <a:avLst/>
            <a:gdLst/>
            <a:ahLst/>
            <a:cxnLst/>
            <a:rect l="l" t="t" r="r" b="b"/>
            <a:pathLst>
              <a:path w="193675" h="1637664">
                <a:moveTo>
                  <a:pt x="77482" y="572897"/>
                </a:moveTo>
                <a:lnTo>
                  <a:pt x="76212" y="569087"/>
                </a:lnTo>
                <a:lnTo>
                  <a:pt x="76212" y="564007"/>
                </a:lnTo>
                <a:lnTo>
                  <a:pt x="15240" y="6350"/>
                </a:lnTo>
                <a:lnTo>
                  <a:pt x="15240" y="5080"/>
                </a:lnTo>
                <a:lnTo>
                  <a:pt x="13970" y="3810"/>
                </a:lnTo>
                <a:lnTo>
                  <a:pt x="13970" y="2540"/>
                </a:lnTo>
                <a:lnTo>
                  <a:pt x="12700" y="1270"/>
                </a:lnTo>
                <a:lnTo>
                  <a:pt x="10160" y="1270"/>
                </a:lnTo>
                <a:lnTo>
                  <a:pt x="8877" y="0"/>
                </a:lnTo>
                <a:lnTo>
                  <a:pt x="3810" y="0"/>
                </a:lnTo>
                <a:lnTo>
                  <a:pt x="0" y="3810"/>
                </a:lnTo>
                <a:lnTo>
                  <a:pt x="1270" y="7620"/>
                </a:lnTo>
                <a:lnTo>
                  <a:pt x="1270" y="12700"/>
                </a:lnTo>
                <a:lnTo>
                  <a:pt x="2540" y="19050"/>
                </a:lnTo>
                <a:lnTo>
                  <a:pt x="60972" y="569087"/>
                </a:lnTo>
                <a:lnTo>
                  <a:pt x="62242" y="571627"/>
                </a:lnTo>
                <a:lnTo>
                  <a:pt x="63512" y="574167"/>
                </a:lnTo>
                <a:lnTo>
                  <a:pt x="66052" y="576707"/>
                </a:lnTo>
                <a:lnTo>
                  <a:pt x="73672" y="576707"/>
                </a:lnTo>
                <a:lnTo>
                  <a:pt x="77482" y="572897"/>
                </a:lnTo>
                <a:close/>
              </a:path>
              <a:path w="193675" h="1637664">
                <a:moveTo>
                  <a:pt x="193078" y="1633575"/>
                </a:moveTo>
                <a:lnTo>
                  <a:pt x="191808" y="1629765"/>
                </a:lnTo>
                <a:lnTo>
                  <a:pt x="191808" y="1624685"/>
                </a:lnTo>
                <a:lnTo>
                  <a:pt x="77482" y="569087"/>
                </a:lnTo>
                <a:lnTo>
                  <a:pt x="77482" y="572897"/>
                </a:lnTo>
                <a:lnTo>
                  <a:pt x="74942" y="576707"/>
                </a:lnTo>
                <a:lnTo>
                  <a:pt x="67322" y="579247"/>
                </a:lnTo>
                <a:lnTo>
                  <a:pt x="63512" y="575437"/>
                </a:lnTo>
                <a:lnTo>
                  <a:pt x="62242" y="571627"/>
                </a:lnTo>
                <a:lnTo>
                  <a:pt x="176568" y="1632305"/>
                </a:lnTo>
                <a:lnTo>
                  <a:pt x="177838" y="1634845"/>
                </a:lnTo>
                <a:lnTo>
                  <a:pt x="181648" y="1637385"/>
                </a:lnTo>
                <a:lnTo>
                  <a:pt x="185458" y="1637385"/>
                </a:lnTo>
                <a:lnTo>
                  <a:pt x="189268" y="1637385"/>
                </a:lnTo>
                <a:lnTo>
                  <a:pt x="193078" y="1633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534541" y="3628008"/>
            <a:ext cx="135890" cy="1607185"/>
          </a:xfrm>
          <a:custGeom>
            <a:avLst/>
            <a:gdLst/>
            <a:ahLst/>
            <a:cxnLst/>
            <a:rect l="l" t="t" r="r" b="b"/>
            <a:pathLst>
              <a:path w="135889" h="1607185">
                <a:moveTo>
                  <a:pt x="135890" y="1601863"/>
                </a:moveTo>
                <a:lnTo>
                  <a:pt x="134620" y="1598041"/>
                </a:lnTo>
                <a:lnTo>
                  <a:pt x="125069" y="1479956"/>
                </a:lnTo>
                <a:lnTo>
                  <a:pt x="127000" y="1478661"/>
                </a:lnTo>
                <a:lnTo>
                  <a:pt x="127000" y="1476121"/>
                </a:lnTo>
                <a:lnTo>
                  <a:pt x="127000" y="1472311"/>
                </a:lnTo>
                <a:lnTo>
                  <a:pt x="112318" y="1276604"/>
                </a:lnTo>
                <a:lnTo>
                  <a:pt x="112102" y="1273721"/>
                </a:lnTo>
                <a:lnTo>
                  <a:pt x="113017" y="1272794"/>
                </a:lnTo>
                <a:lnTo>
                  <a:pt x="111760" y="1268984"/>
                </a:lnTo>
                <a:lnTo>
                  <a:pt x="62801" y="628777"/>
                </a:lnTo>
                <a:lnTo>
                  <a:pt x="62318" y="622427"/>
                </a:lnTo>
                <a:lnTo>
                  <a:pt x="62230" y="621157"/>
                </a:lnTo>
                <a:lnTo>
                  <a:pt x="62141" y="621398"/>
                </a:lnTo>
                <a:lnTo>
                  <a:pt x="15240" y="17780"/>
                </a:lnTo>
                <a:lnTo>
                  <a:pt x="15240" y="11430"/>
                </a:lnTo>
                <a:lnTo>
                  <a:pt x="13970" y="7620"/>
                </a:lnTo>
                <a:lnTo>
                  <a:pt x="13970" y="3810"/>
                </a:lnTo>
                <a:lnTo>
                  <a:pt x="10160" y="0"/>
                </a:lnTo>
                <a:lnTo>
                  <a:pt x="6350" y="1270"/>
                </a:lnTo>
                <a:lnTo>
                  <a:pt x="5080" y="1270"/>
                </a:lnTo>
                <a:lnTo>
                  <a:pt x="3810" y="2540"/>
                </a:lnTo>
                <a:lnTo>
                  <a:pt x="1270" y="2540"/>
                </a:lnTo>
                <a:lnTo>
                  <a:pt x="1270" y="5080"/>
                </a:lnTo>
                <a:lnTo>
                  <a:pt x="0" y="5080"/>
                </a:lnTo>
                <a:lnTo>
                  <a:pt x="0" y="8890"/>
                </a:lnTo>
                <a:lnTo>
                  <a:pt x="46990" y="618617"/>
                </a:lnTo>
                <a:lnTo>
                  <a:pt x="46990" y="622427"/>
                </a:lnTo>
                <a:lnTo>
                  <a:pt x="46990" y="626237"/>
                </a:lnTo>
                <a:lnTo>
                  <a:pt x="47409" y="626668"/>
                </a:lnTo>
                <a:lnTo>
                  <a:pt x="48260" y="635127"/>
                </a:lnTo>
                <a:lnTo>
                  <a:pt x="96520" y="1258824"/>
                </a:lnTo>
                <a:lnTo>
                  <a:pt x="97790" y="1270254"/>
                </a:lnTo>
                <a:lnTo>
                  <a:pt x="97790" y="1274064"/>
                </a:lnTo>
                <a:lnTo>
                  <a:pt x="100317" y="1276604"/>
                </a:lnTo>
                <a:lnTo>
                  <a:pt x="96520" y="1274064"/>
                </a:lnTo>
                <a:lnTo>
                  <a:pt x="96608" y="1276604"/>
                </a:lnTo>
                <a:lnTo>
                  <a:pt x="110490" y="1462151"/>
                </a:lnTo>
                <a:lnTo>
                  <a:pt x="111760" y="1473581"/>
                </a:lnTo>
                <a:lnTo>
                  <a:pt x="111760" y="1477391"/>
                </a:lnTo>
                <a:lnTo>
                  <a:pt x="111848" y="1479931"/>
                </a:lnTo>
                <a:lnTo>
                  <a:pt x="120650" y="1595513"/>
                </a:lnTo>
                <a:lnTo>
                  <a:pt x="120650" y="1603121"/>
                </a:lnTo>
                <a:lnTo>
                  <a:pt x="124460" y="1606931"/>
                </a:lnTo>
                <a:lnTo>
                  <a:pt x="128270" y="1605661"/>
                </a:lnTo>
                <a:lnTo>
                  <a:pt x="132080" y="1605661"/>
                </a:lnTo>
                <a:lnTo>
                  <a:pt x="135890" y="1601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504061" y="1359280"/>
            <a:ext cx="175260" cy="2202815"/>
          </a:xfrm>
          <a:custGeom>
            <a:avLst/>
            <a:gdLst/>
            <a:ahLst/>
            <a:cxnLst/>
            <a:rect l="l" t="t" r="r" b="b"/>
            <a:pathLst>
              <a:path w="175260" h="2202815">
                <a:moveTo>
                  <a:pt x="10159" y="0"/>
                </a:moveTo>
                <a:lnTo>
                  <a:pt x="6350" y="1270"/>
                </a:lnTo>
                <a:lnTo>
                  <a:pt x="5079" y="1270"/>
                </a:lnTo>
                <a:lnTo>
                  <a:pt x="3809" y="2540"/>
                </a:lnTo>
                <a:lnTo>
                  <a:pt x="1269" y="2540"/>
                </a:lnTo>
                <a:lnTo>
                  <a:pt x="1269" y="3810"/>
                </a:lnTo>
                <a:lnTo>
                  <a:pt x="0" y="5080"/>
                </a:lnTo>
                <a:lnTo>
                  <a:pt x="0" y="8890"/>
                </a:lnTo>
                <a:lnTo>
                  <a:pt x="1269" y="20320"/>
                </a:lnTo>
                <a:lnTo>
                  <a:pt x="160019" y="2189988"/>
                </a:lnTo>
                <a:lnTo>
                  <a:pt x="160019" y="2198878"/>
                </a:lnTo>
                <a:lnTo>
                  <a:pt x="163830" y="2202688"/>
                </a:lnTo>
                <a:lnTo>
                  <a:pt x="168909" y="2202688"/>
                </a:lnTo>
                <a:lnTo>
                  <a:pt x="170180" y="2201418"/>
                </a:lnTo>
                <a:lnTo>
                  <a:pt x="171450" y="2201418"/>
                </a:lnTo>
                <a:lnTo>
                  <a:pt x="172719" y="2200148"/>
                </a:lnTo>
                <a:lnTo>
                  <a:pt x="173989" y="2197608"/>
                </a:lnTo>
                <a:lnTo>
                  <a:pt x="173989" y="2195068"/>
                </a:lnTo>
                <a:lnTo>
                  <a:pt x="175259" y="2195068"/>
                </a:lnTo>
                <a:lnTo>
                  <a:pt x="175259" y="2192528"/>
                </a:lnTo>
                <a:lnTo>
                  <a:pt x="173989" y="2179828"/>
                </a:lnTo>
                <a:lnTo>
                  <a:pt x="13969" y="12700"/>
                </a:lnTo>
                <a:lnTo>
                  <a:pt x="13969" y="381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000988" y="4256785"/>
            <a:ext cx="102235" cy="43180"/>
          </a:xfrm>
          <a:custGeom>
            <a:avLst/>
            <a:gdLst/>
            <a:ahLst/>
            <a:cxnLst/>
            <a:rect l="l" t="t" r="r" b="b"/>
            <a:pathLst>
              <a:path w="102234" h="43179">
                <a:moveTo>
                  <a:pt x="10159" y="0"/>
                </a:moveTo>
                <a:lnTo>
                  <a:pt x="3809" y="0"/>
                </a:lnTo>
                <a:lnTo>
                  <a:pt x="0" y="3809"/>
                </a:lnTo>
                <a:lnTo>
                  <a:pt x="1270" y="7619"/>
                </a:lnTo>
                <a:lnTo>
                  <a:pt x="1270" y="10159"/>
                </a:lnTo>
                <a:lnTo>
                  <a:pt x="3809" y="12700"/>
                </a:lnTo>
                <a:lnTo>
                  <a:pt x="6350" y="13969"/>
                </a:lnTo>
                <a:lnTo>
                  <a:pt x="86385" y="39369"/>
                </a:lnTo>
                <a:lnTo>
                  <a:pt x="91465" y="40639"/>
                </a:lnTo>
                <a:lnTo>
                  <a:pt x="95275" y="43180"/>
                </a:lnTo>
                <a:lnTo>
                  <a:pt x="99085" y="40639"/>
                </a:lnTo>
                <a:lnTo>
                  <a:pt x="100355" y="35559"/>
                </a:lnTo>
                <a:lnTo>
                  <a:pt x="101625" y="31750"/>
                </a:lnTo>
                <a:lnTo>
                  <a:pt x="99085" y="27939"/>
                </a:lnTo>
                <a:lnTo>
                  <a:pt x="95275" y="2666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39305" y="1262633"/>
            <a:ext cx="362585" cy="196215"/>
          </a:xfrm>
          <a:custGeom>
            <a:avLst/>
            <a:gdLst/>
            <a:ahLst/>
            <a:cxnLst/>
            <a:rect l="l" t="t" r="r" b="b"/>
            <a:pathLst>
              <a:path w="362584" h="196215">
                <a:moveTo>
                  <a:pt x="354418" y="0"/>
                </a:moveTo>
                <a:lnTo>
                  <a:pt x="350608" y="1269"/>
                </a:lnTo>
                <a:lnTo>
                  <a:pt x="346798" y="3810"/>
                </a:lnTo>
                <a:lnTo>
                  <a:pt x="7632" y="180466"/>
                </a:lnTo>
                <a:lnTo>
                  <a:pt x="5079" y="181737"/>
                </a:lnTo>
                <a:lnTo>
                  <a:pt x="1270" y="181737"/>
                </a:lnTo>
                <a:lnTo>
                  <a:pt x="0" y="186816"/>
                </a:lnTo>
                <a:lnTo>
                  <a:pt x="2539" y="194437"/>
                </a:lnTo>
                <a:lnTo>
                  <a:pt x="7632" y="195706"/>
                </a:lnTo>
                <a:lnTo>
                  <a:pt x="11442" y="194437"/>
                </a:lnTo>
                <a:lnTo>
                  <a:pt x="356958" y="13969"/>
                </a:lnTo>
                <a:lnTo>
                  <a:pt x="358228" y="13969"/>
                </a:lnTo>
                <a:lnTo>
                  <a:pt x="358228" y="12700"/>
                </a:lnTo>
                <a:lnTo>
                  <a:pt x="359498" y="12700"/>
                </a:lnTo>
                <a:lnTo>
                  <a:pt x="360768" y="11429"/>
                </a:lnTo>
                <a:lnTo>
                  <a:pt x="362038" y="8889"/>
                </a:lnTo>
                <a:lnTo>
                  <a:pt x="362038" y="6350"/>
                </a:lnTo>
                <a:lnTo>
                  <a:pt x="360768" y="5079"/>
                </a:lnTo>
                <a:lnTo>
                  <a:pt x="358228" y="1269"/>
                </a:lnTo>
                <a:lnTo>
                  <a:pt x="354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746630" y="6399796"/>
            <a:ext cx="22860" cy="73025"/>
          </a:xfrm>
          <a:custGeom>
            <a:avLst/>
            <a:gdLst/>
            <a:ahLst/>
            <a:cxnLst/>
            <a:rect l="l" t="t" r="r" b="b"/>
            <a:pathLst>
              <a:path w="22860" h="73025">
                <a:moveTo>
                  <a:pt x="3810" y="45732"/>
                </a:moveTo>
                <a:lnTo>
                  <a:pt x="5080" y="54622"/>
                </a:lnTo>
                <a:lnTo>
                  <a:pt x="6350" y="66052"/>
                </a:lnTo>
                <a:lnTo>
                  <a:pt x="6350" y="69862"/>
                </a:lnTo>
                <a:lnTo>
                  <a:pt x="7619" y="69862"/>
                </a:lnTo>
                <a:lnTo>
                  <a:pt x="8889" y="71132"/>
                </a:lnTo>
                <a:lnTo>
                  <a:pt x="10160" y="71132"/>
                </a:lnTo>
                <a:lnTo>
                  <a:pt x="11430" y="72402"/>
                </a:lnTo>
                <a:lnTo>
                  <a:pt x="19050" y="72402"/>
                </a:lnTo>
                <a:lnTo>
                  <a:pt x="22860" y="68592"/>
                </a:lnTo>
                <a:lnTo>
                  <a:pt x="21589" y="64782"/>
                </a:lnTo>
                <a:lnTo>
                  <a:pt x="21589" y="59702"/>
                </a:lnTo>
                <a:lnTo>
                  <a:pt x="20753" y="48272"/>
                </a:lnTo>
                <a:lnTo>
                  <a:pt x="12700" y="48272"/>
                </a:lnTo>
                <a:lnTo>
                  <a:pt x="8889" y="47002"/>
                </a:lnTo>
                <a:lnTo>
                  <a:pt x="3810" y="45732"/>
                </a:lnTo>
                <a:close/>
              </a:path>
              <a:path w="22860" h="73025">
                <a:moveTo>
                  <a:pt x="20008" y="38087"/>
                </a:moveTo>
                <a:lnTo>
                  <a:pt x="19050" y="41922"/>
                </a:lnTo>
                <a:lnTo>
                  <a:pt x="17780" y="45732"/>
                </a:lnTo>
                <a:lnTo>
                  <a:pt x="12700" y="48272"/>
                </a:lnTo>
                <a:lnTo>
                  <a:pt x="20753" y="48272"/>
                </a:lnTo>
                <a:lnTo>
                  <a:pt x="20008" y="38087"/>
                </a:lnTo>
                <a:close/>
              </a:path>
              <a:path w="22860" h="73025">
                <a:moveTo>
                  <a:pt x="19867" y="36162"/>
                </a:moveTo>
                <a:lnTo>
                  <a:pt x="19917" y="36842"/>
                </a:lnTo>
                <a:lnTo>
                  <a:pt x="20008" y="38087"/>
                </a:lnTo>
                <a:lnTo>
                  <a:pt x="20319" y="36842"/>
                </a:lnTo>
                <a:lnTo>
                  <a:pt x="19867" y="36162"/>
                </a:lnTo>
                <a:close/>
              </a:path>
              <a:path w="22860" h="73025">
                <a:moveTo>
                  <a:pt x="11430" y="0"/>
                </a:moveTo>
                <a:lnTo>
                  <a:pt x="3810" y="0"/>
                </a:lnTo>
                <a:lnTo>
                  <a:pt x="0" y="3810"/>
                </a:lnTo>
                <a:lnTo>
                  <a:pt x="1269" y="7620"/>
                </a:lnTo>
                <a:lnTo>
                  <a:pt x="2539" y="21590"/>
                </a:lnTo>
                <a:lnTo>
                  <a:pt x="2539" y="27940"/>
                </a:lnTo>
                <a:lnTo>
                  <a:pt x="17780" y="33020"/>
                </a:lnTo>
                <a:lnTo>
                  <a:pt x="19867" y="36162"/>
                </a:lnTo>
                <a:lnTo>
                  <a:pt x="17780" y="7620"/>
                </a:lnTo>
                <a:lnTo>
                  <a:pt x="13969" y="381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3057651" y="2661285"/>
            <a:ext cx="115570" cy="41910"/>
          </a:xfrm>
          <a:custGeom>
            <a:avLst/>
            <a:gdLst/>
            <a:ahLst/>
            <a:cxnLst/>
            <a:rect l="l" t="t" r="r" b="b"/>
            <a:pathLst>
              <a:path w="115569" h="41910">
                <a:moveTo>
                  <a:pt x="10160" y="0"/>
                </a:moveTo>
                <a:lnTo>
                  <a:pt x="6350" y="0"/>
                </a:lnTo>
                <a:lnTo>
                  <a:pt x="2540" y="3810"/>
                </a:lnTo>
                <a:lnTo>
                  <a:pt x="1270" y="6350"/>
                </a:lnTo>
                <a:lnTo>
                  <a:pt x="0" y="10160"/>
                </a:lnTo>
                <a:lnTo>
                  <a:pt x="2540" y="13969"/>
                </a:lnTo>
                <a:lnTo>
                  <a:pt x="6350" y="15239"/>
                </a:lnTo>
                <a:lnTo>
                  <a:pt x="8890" y="16510"/>
                </a:lnTo>
                <a:lnTo>
                  <a:pt x="105410" y="40639"/>
                </a:lnTo>
                <a:lnTo>
                  <a:pt x="109220" y="41910"/>
                </a:lnTo>
                <a:lnTo>
                  <a:pt x="113030" y="39369"/>
                </a:lnTo>
                <a:lnTo>
                  <a:pt x="115570" y="31750"/>
                </a:lnTo>
                <a:lnTo>
                  <a:pt x="113030" y="27939"/>
                </a:lnTo>
                <a:lnTo>
                  <a:pt x="109220" y="26669"/>
                </a:lnTo>
                <a:lnTo>
                  <a:pt x="99060" y="2412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718691" y="6420116"/>
            <a:ext cx="48260" cy="27305"/>
          </a:xfrm>
          <a:custGeom>
            <a:avLst/>
            <a:gdLst/>
            <a:ahLst/>
            <a:cxnLst/>
            <a:rect l="l" t="t" r="r" b="b"/>
            <a:pathLst>
              <a:path w="48260" h="27304">
                <a:moveTo>
                  <a:pt x="7619" y="0"/>
                </a:moveTo>
                <a:lnTo>
                  <a:pt x="3809" y="1269"/>
                </a:lnTo>
                <a:lnTo>
                  <a:pt x="1269" y="5079"/>
                </a:lnTo>
                <a:lnTo>
                  <a:pt x="0" y="8889"/>
                </a:lnTo>
                <a:lnTo>
                  <a:pt x="1269" y="12699"/>
                </a:lnTo>
                <a:lnTo>
                  <a:pt x="6350" y="15252"/>
                </a:lnTo>
                <a:lnTo>
                  <a:pt x="17779" y="19062"/>
                </a:lnTo>
                <a:lnTo>
                  <a:pt x="31750" y="24142"/>
                </a:lnTo>
                <a:lnTo>
                  <a:pt x="36829" y="25412"/>
                </a:lnTo>
                <a:lnTo>
                  <a:pt x="40639" y="26682"/>
                </a:lnTo>
                <a:lnTo>
                  <a:pt x="44450" y="24142"/>
                </a:lnTo>
                <a:lnTo>
                  <a:pt x="46989" y="20332"/>
                </a:lnTo>
                <a:lnTo>
                  <a:pt x="48259" y="16522"/>
                </a:lnTo>
                <a:lnTo>
                  <a:pt x="45719" y="12699"/>
                </a:lnTo>
                <a:lnTo>
                  <a:pt x="41909" y="10159"/>
                </a:lnTo>
                <a:lnTo>
                  <a:pt x="30479" y="6349"/>
                </a:lnTo>
                <a:lnTo>
                  <a:pt x="24129" y="3809"/>
                </a:lnTo>
                <a:lnTo>
                  <a:pt x="11429" y="1269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399921" y="4360926"/>
            <a:ext cx="53340" cy="490855"/>
          </a:xfrm>
          <a:custGeom>
            <a:avLst/>
            <a:gdLst/>
            <a:ahLst/>
            <a:cxnLst/>
            <a:rect l="l" t="t" r="r" b="b"/>
            <a:pathLst>
              <a:path w="53340" h="490854">
                <a:moveTo>
                  <a:pt x="11429" y="0"/>
                </a:moveTo>
                <a:lnTo>
                  <a:pt x="7619" y="1269"/>
                </a:lnTo>
                <a:lnTo>
                  <a:pt x="3809" y="1269"/>
                </a:lnTo>
                <a:lnTo>
                  <a:pt x="0" y="5080"/>
                </a:lnTo>
                <a:lnTo>
                  <a:pt x="1269" y="8890"/>
                </a:lnTo>
                <a:lnTo>
                  <a:pt x="2540" y="21590"/>
                </a:lnTo>
                <a:lnTo>
                  <a:pt x="38100" y="463676"/>
                </a:lnTo>
                <a:lnTo>
                  <a:pt x="39369" y="477647"/>
                </a:lnTo>
                <a:lnTo>
                  <a:pt x="39369" y="487806"/>
                </a:lnTo>
                <a:lnTo>
                  <a:pt x="41909" y="490347"/>
                </a:lnTo>
                <a:lnTo>
                  <a:pt x="50800" y="490347"/>
                </a:lnTo>
                <a:lnTo>
                  <a:pt x="53340" y="487806"/>
                </a:lnTo>
                <a:lnTo>
                  <a:pt x="53340" y="481456"/>
                </a:lnTo>
                <a:lnTo>
                  <a:pt x="52069" y="470026"/>
                </a:lnTo>
                <a:lnTo>
                  <a:pt x="15240" y="12700"/>
                </a:lnTo>
                <a:lnTo>
                  <a:pt x="15240" y="3810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6071997" y="4847462"/>
            <a:ext cx="353695" cy="713105"/>
          </a:xfrm>
          <a:custGeom>
            <a:avLst/>
            <a:gdLst/>
            <a:ahLst/>
            <a:cxnLst/>
            <a:rect l="l" t="t" r="r" b="b"/>
            <a:pathLst>
              <a:path w="353695" h="713104">
                <a:moveTo>
                  <a:pt x="353187" y="0"/>
                </a:moveTo>
                <a:lnTo>
                  <a:pt x="10160" y="302387"/>
                </a:lnTo>
                <a:lnTo>
                  <a:pt x="0" y="599567"/>
                </a:lnTo>
                <a:lnTo>
                  <a:pt x="353187" y="712724"/>
                </a:lnTo>
                <a:lnTo>
                  <a:pt x="353187" y="0"/>
                </a:lnTo>
                <a:close/>
              </a:path>
            </a:pathLst>
          </a:custGeom>
          <a:solidFill>
            <a:srgbClr val="9FD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6071997" y="4847462"/>
            <a:ext cx="353695" cy="713105"/>
          </a:xfrm>
          <a:custGeom>
            <a:avLst/>
            <a:gdLst/>
            <a:ahLst/>
            <a:cxnLst/>
            <a:rect l="l" t="t" r="r" b="b"/>
            <a:pathLst>
              <a:path w="353695" h="713104">
                <a:moveTo>
                  <a:pt x="10160" y="302387"/>
                </a:moveTo>
                <a:lnTo>
                  <a:pt x="353187" y="0"/>
                </a:lnTo>
                <a:lnTo>
                  <a:pt x="353187" y="712724"/>
                </a:lnTo>
                <a:lnTo>
                  <a:pt x="0" y="599567"/>
                </a:lnTo>
                <a:lnTo>
                  <a:pt x="10160" y="302387"/>
                </a:lnTo>
                <a:close/>
              </a:path>
            </a:pathLst>
          </a:custGeom>
          <a:ln w="12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39306" y="2222119"/>
            <a:ext cx="3460115" cy="164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4377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0"/>
                </a:moveTo>
                <a:lnTo>
                  <a:pt x="0" y="914229"/>
                </a:lnTo>
                <a:lnTo>
                  <a:pt x="12192000" y="914229"/>
                </a:lnTo>
                <a:lnTo>
                  <a:pt x="12192000" y="420577"/>
                </a:lnTo>
                <a:lnTo>
                  <a:pt x="0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943779"/>
            <a:ext cx="12192000" cy="421005"/>
          </a:xfrm>
          <a:custGeom>
            <a:avLst/>
            <a:gdLst/>
            <a:ahLst/>
            <a:cxnLst/>
            <a:rect l="l" t="t" r="r" b="b"/>
            <a:pathLst>
              <a:path w="12192000" h="421004">
                <a:moveTo>
                  <a:pt x="0" y="0"/>
                </a:moveTo>
                <a:lnTo>
                  <a:pt x="12192000" y="420577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2888" y="72974"/>
            <a:ext cx="5385434" cy="591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7956" y="6449791"/>
            <a:ext cx="235584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olbalikpapansamarinda@ptjbs.co.id" TargetMode="External"/><Relationship Id="rId7" Type="http://schemas.openxmlformats.org/officeDocument/2006/relationships/image" Target="../media/image34.png"/><Relationship Id="rId2" Type="http://schemas.openxmlformats.org/officeDocument/2006/relationships/hyperlink" Target="mailto:humas@jasamargabalitol.co.i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hyperlink" Target="http://www.ptjbs.co.id/" TargetMode="External"/><Relationship Id="rId4" Type="http://schemas.openxmlformats.org/officeDocument/2006/relationships/hyperlink" Target="mailto:Tolbalikpapansamarinda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js@jasamargajapekselatan.co.id" TargetMode="External"/><Relationship Id="rId2" Type="http://schemas.openxmlformats.org/officeDocument/2006/relationships/hyperlink" Target="mailto:gempas@jmgempas.co.i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jasamarga.jj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kc.co.id/" TargetMode="External"/><Relationship Id="rId2" Type="http://schemas.openxmlformats.org/officeDocument/2006/relationships/hyperlink" Target="mailto:jasamarga.kualanamutol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nktollroad.com/" TargetMode="External"/><Relationship Id="rId2" Type="http://schemas.openxmlformats.org/officeDocument/2006/relationships/hyperlink" Target="mailto:jmmanadobitung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samarga.pandaantol@gmail.com" TargetMode="External"/><Relationship Id="rId2" Type="http://schemas.openxmlformats.org/officeDocument/2006/relationships/hyperlink" Target="mailto:pandaanmalangdriv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samargasemarangbatang@gmail.com" TargetMode="External"/><Relationship Id="rId2" Type="http://schemas.openxmlformats.org/officeDocument/2006/relationships/hyperlink" Target="mailto:tolprobowangi@jpb.co.i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asamargasolongawi.co.id/" TargetMode="External"/><Relationship Id="rId2" Type="http://schemas.openxmlformats.org/officeDocument/2006/relationships/hyperlink" Target="mailto:solongawijay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mailto:sekretariat@tollsumo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jmj.c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gautamanusantara.com/" TargetMode="External"/><Relationship Id="rId2" Type="http://schemas.openxmlformats.org/officeDocument/2006/relationships/hyperlink" Target="https://www.google.com/search?safe=strict&amp;sxsrf=ALeKk00FGM1ql82e5utfTs8gZd39U6nYeQ%3A1585198578794&amp;ei=ijJ8XrHrII-R9QO29K2wBw&amp;q=pt%20bangun%20cipta%20sarana%20kota%20jakarta%20pusat%20daerah%20khusus%20ibukota%20jakarta&amp;oq=pt%2Bbangun%2Bcipta%2Bsarana&amp;gs_l=psy-ab.1.1.0j0i22i30l7.857777.867127..871291...0.0..0.225.3486.37j4j1......0....1..gws-wiz.......35i39j0i67j0i131i67j0i131.tzasNDcSsXo&amp;npsic=0&amp;rflfq=1&amp;rlha=0&amp;rllag=-6222140%2C106798071%2C2830&amp;tbm=lcl&amp;rldimm=7352825832291951838&amp;ved=2ahUKEwiczr_xrLfoAhW34nMBHXOwDfAQvS4wAnoECAsQMQ&amp;rldoc=1&amp;tbs=lrf%3A!1m4!1u3!2m2!3m1!1e1!1m4!1u2!2m2!2m1!1e1!2m1!1e2!2m1!1e3!3sIAE%2Clf%3A1%2Clf_ui%3A2&amp;rlst=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mailto:margalingkarjakarta@mlj-tollroad.co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kper.msj@gmail.com" TargetMode="External"/><Relationship Id="rId2" Type="http://schemas.openxmlformats.org/officeDocument/2006/relationships/hyperlink" Target="http://www.margamandala.co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mailto:kunciranserpongtollroad@mtn.co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mailto:pejaganpemalang.tolroad@pptr.co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smr.web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mailto:admin@transmargajate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ct.co.id/" TargetMode="External"/><Relationship Id="rId2" Type="http://schemas.openxmlformats.org/officeDocument/2006/relationships/hyperlink" Target="mailto:ctp-tollways@ctptillways.co.i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mailto:adhi@adhi.co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csj@jasamarga.co.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_humas@citra.co.id" TargetMode="External"/><Relationship Id="rId2" Type="http://schemas.openxmlformats.org/officeDocument/2006/relationships/hyperlink" Target="https://www.google.com/search?safe=strict&amp;sxsrf=ALeKk009TJrN4kq5VgI_LvdcpStu2qaiRA%3A1585977239607&amp;source=hp&amp;ei=lxeIXon9IbSGmgeSlqWQBg&amp;q=PT.%2BCitra%2BMarga%2BLintas%2BJabar&amp;oq=PT.%2BCitra%2BMarga%2BLintas%2BJabar&amp;gs_lcp=CgZwc3ktYWIQAzICCAAyBggAEBYQHjIGCAAQFhAeMgYIABAWEB4yBggAEBYQHjIFCAAQzQJKCggXEgYxMi0xMTZKCAgYEgQxMi0xUOALWOALYLwlaAFwAHgAgAFtiAFtkgEDMC4xmAEAoAECoAEBqgEHZ3dzLXdpeg&amp;sclient=psy-ab&amp;ved=0ahUKEwjJpPHPgc7oAhU0g-YKHRJLCWIQ4dUDCAY&amp;uac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hyperlink" Target="http://id.citramarg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ms.c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hamawas.com/" TargetMode="External"/><Relationship Id="rId2" Type="http://schemas.openxmlformats.org/officeDocument/2006/relationships/hyperlink" Target="http://www.hutamakary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hyperlink" Target="https://hmwtollroad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rUDc256Je4APW2Qg6" TargetMode="External"/><Relationship Id="rId2" Type="http://schemas.openxmlformats.org/officeDocument/2006/relationships/hyperlink" Target="https://jlbsatu.com/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hyperlink" Target="http://www.jtd.co.i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samarga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60"/>
              </a:spcBef>
            </a:pPr>
            <a:r>
              <a:rPr sz="3800" spc="-260" dirty="0"/>
              <a:t>DAFTAR</a:t>
            </a:r>
            <a:r>
              <a:rPr sz="3800" spc="-210" dirty="0"/>
              <a:t> </a:t>
            </a:r>
            <a:r>
              <a:rPr sz="3800" spc="-625" dirty="0"/>
              <a:t>BUJT </a:t>
            </a:r>
            <a:r>
              <a:rPr sz="3800" spc="-250" dirty="0"/>
              <a:t>ANGGOTA</a:t>
            </a:r>
            <a:r>
              <a:rPr sz="3800" spc="-210" dirty="0"/>
              <a:t> </a:t>
            </a:r>
            <a:r>
              <a:rPr sz="3800" spc="-320" dirty="0"/>
              <a:t>ATI </a:t>
            </a:r>
            <a:r>
              <a:rPr sz="3800" spc="-20" dirty="0"/>
              <a:t>2025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8985884" y="4410202"/>
            <a:ext cx="200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0" dirty="0">
                <a:latin typeface="Cambria"/>
                <a:cs typeface="Cambria"/>
              </a:rPr>
              <a:t>Sekretariat</a:t>
            </a:r>
            <a:r>
              <a:rPr sz="2000" b="1" spc="180" dirty="0">
                <a:latin typeface="Cambria"/>
                <a:cs typeface="Cambria"/>
              </a:rPr>
              <a:t> </a:t>
            </a:r>
            <a:r>
              <a:rPr sz="2000" b="1" spc="85" dirty="0">
                <a:latin typeface="Cambria"/>
                <a:cs typeface="Cambria"/>
              </a:rPr>
              <a:t>ATI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539" y="80010"/>
            <a:ext cx="1991995" cy="1393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112" y="5932667"/>
            <a:ext cx="12214225" cy="925830"/>
            <a:chOff x="-11112" y="5932667"/>
            <a:chExt cx="12214225" cy="925830"/>
          </a:xfrm>
        </p:grpSpPr>
        <p:sp>
          <p:nvSpPr>
            <p:cNvPr id="3" name="object 3"/>
            <p:cNvSpPr/>
            <p:nvPr/>
          </p:nvSpPr>
          <p:spPr>
            <a:xfrm>
              <a:off x="0" y="5943779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0" y="0"/>
                  </a:moveTo>
                  <a:lnTo>
                    <a:pt x="0" y="914229"/>
                  </a:lnTo>
                  <a:lnTo>
                    <a:pt x="12192000" y="914229"/>
                  </a:lnTo>
                  <a:lnTo>
                    <a:pt x="12192000" y="420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943779"/>
              <a:ext cx="12192000" cy="421005"/>
            </a:xfrm>
            <a:custGeom>
              <a:avLst/>
              <a:gdLst/>
              <a:ahLst/>
              <a:cxnLst/>
              <a:rect l="l" t="t" r="r" b="b"/>
              <a:pathLst>
                <a:path w="12192000" h="421004">
                  <a:moveTo>
                    <a:pt x="0" y="0"/>
                  </a:moveTo>
                  <a:lnTo>
                    <a:pt x="12192000" y="420577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1789" y="160502"/>
            <a:ext cx="173990" cy="405130"/>
          </a:xfrm>
          <a:custGeom>
            <a:avLst/>
            <a:gdLst/>
            <a:ahLst/>
            <a:cxnLst/>
            <a:rect l="l" t="t" r="r" b="b"/>
            <a:pathLst>
              <a:path w="173990" h="405130">
                <a:moveTo>
                  <a:pt x="28905" y="361530"/>
                </a:moveTo>
                <a:lnTo>
                  <a:pt x="0" y="361530"/>
                </a:lnTo>
                <a:lnTo>
                  <a:pt x="0" y="404914"/>
                </a:lnTo>
                <a:lnTo>
                  <a:pt x="28905" y="404914"/>
                </a:lnTo>
                <a:lnTo>
                  <a:pt x="28905" y="361530"/>
                </a:lnTo>
                <a:close/>
              </a:path>
              <a:path w="173990" h="405130">
                <a:moveTo>
                  <a:pt x="28905" y="289217"/>
                </a:moveTo>
                <a:lnTo>
                  <a:pt x="0" y="289217"/>
                </a:lnTo>
                <a:lnTo>
                  <a:pt x="0" y="332600"/>
                </a:lnTo>
                <a:lnTo>
                  <a:pt x="28905" y="332600"/>
                </a:lnTo>
                <a:lnTo>
                  <a:pt x="28905" y="289217"/>
                </a:lnTo>
                <a:close/>
              </a:path>
              <a:path w="173990" h="405130">
                <a:moveTo>
                  <a:pt x="28905" y="216916"/>
                </a:moveTo>
                <a:lnTo>
                  <a:pt x="0" y="216916"/>
                </a:lnTo>
                <a:lnTo>
                  <a:pt x="0" y="260299"/>
                </a:lnTo>
                <a:lnTo>
                  <a:pt x="28905" y="260299"/>
                </a:lnTo>
                <a:lnTo>
                  <a:pt x="28905" y="216916"/>
                </a:lnTo>
                <a:close/>
              </a:path>
              <a:path w="173990" h="405130">
                <a:moveTo>
                  <a:pt x="28905" y="144614"/>
                </a:moveTo>
                <a:lnTo>
                  <a:pt x="0" y="144614"/>
                </a:lnTo>
                <a:lnTo>
                  <a:pt x="0" y="187998"/>
                </a:lnTo>
                <a:lnTo>
                  <a:pt x="28905" y="187998"/>
                </a:lnTo>
                <a:lnTo>
                  <a:pt x="28905" y="144614"/>
                </a:lnTo>
                <a:close/>
              </a:path>
              <a:path w="173990" h="405130">
                <a:moveTo>
                  <a:pt x="28905" y="72301"/>
                </a:moveTo>
                <a:lnTo>
                  <a:pt x="0" y="72301"/>
                </a:lnTo>
                <a:lnTo>
                  <a:pt x="0" y="115684"/>
                </a:lnTo>
                <a:lnTo>
                  <a:pt x="28905" y="115684"/>
                </a:lnTo>
                <a:lnTo>
                  <a:pt x="28905" y="72301"/>
                </a:lnTo>
                <a:close/>
              </a:path>
              <a:path w="173990" h="405130">
                <a:moveTo>
                  <a:pt x="28905" y="0"/>
                </a:moveTo>
                <a:lnTo>
                  <a:pt x="0" y="0"/>
                </a:lnTo>
                <a:lnTo>
                  <a:pt x="0" y="43383"/>
                </a:lnTo>
                <a:lnTo>
                  <a:pt x="28905" y="43383"/>
                </a:lnTo>
                <a:lnTo>
                  <a:pt x="28905" y="0"/>
                </a:lnTo>
                <a:close/>
              </a:path>
              <a:path w="173990" h="405130">
                <a:moveTo>
                  <a:pt x="101168" y="144614"/>
                </a:moveTo>
                <a:lnTo>
                  <a:pt x="72263" y="144614"/>
                </a:lnTo>
                <a:lnTo>
                  <a:pt x="72263" y="187998"/>
                </a:lnTo>
                <a:lnTo>
                  <a:pt x="101168" y="187998"/>
                </a:lnTo>
                <a:lnTo>
                  <a:pt x="101168" y="144614"/>
                </a:lnTo>
                <a:close/>
              </a:path>
              <a:path w="173990" h="405130">
                <a:moveTo>
                  <a:pt x="101168" y="72301"/>
                </a:moveTo>
                <a:lnTo>
                  <a:pt x="72263" y="72301"/>
                </a:lnTo>
                <a:lnTo>
                  <a:pt x="72263" y="115684"/>
                </a:lnTo>
                <a:lnTo>
                  <a:pt x="101168" y="115684"/>
                </a:lnTo>
                <a:lnTo>
                  <a:pt x="101168" y="72301"/>
                </a:lnTo>
                <a:close/>
              </a:path>
              <a:path w="173990" h="405130">
                <a:moveTo>
                  <a:pt x="101168" y="0"/>
                </a:moveTo>
                <a:lnTo>
                  <a:pt x="72263" y="0"/>
                </a:lnTo>
                <a:lnTo>
                  <a:pt x="72263" y="43383"/>
                </a:lnTo>
                <a:lnTo>
                  <a:pt x="101168" y="43383"/>
                </a:lnTo>
                <a:lnTo>
                  <a:pt x="101168" y="0"/>
                </a:lnTo>
                <a:close/>
              </a:path>
              <a:path w="173990" h="405130">
                <a:moveTo>
                  <a:pt x="101180" y="289217"/>
                </a:moveTo>
                <a:lnTo>
                  <a:pt x="72263" y="289217"/>
                </a:lnTo>
                <a:lnTo>
                  <a:pt x="72263" y="332600"/>
                </a:lnTo>
                <a:lnTo>
                  <a:pt x="101180" y="332600"/>
                </a:lnTo>
                <a:lnTo>
                  <a:pt x="101180" y="289217"/>
                </a:lnTo>
                <a:close/>
              </a:path>
              <a:path w="173990" h="405130">
                <a:moveTo>
                  <a:pt x="101180" y="216916"/>
                </a:moveTo>
                <a:lnTo>
                  <a:pt x="72263" y="216916"/>
                </a:lnTo>
                <a:lnTo>
                  <a:pt x="72263" y="260299"/>
                </a:lnTo>
                <a:lnTo>
                  <a:pt x="101180" y="260299"/>
                </a:lnTo>
                <a:lnTo>
                  <a:pt x="101180" y="216916"/>
                </a:lnTo>
                <a:close/>
              </a:path>
              <a:path w="173990" h="405130">
                <a:moveTo>
                  <a:pt x="173443" y="361530"/>
                </a:moveTo>
                <a:lnTo>
                  <a:pt x="144538" y="361530"/>
                </a:lnTo>
                <a:lnTo>
                  <a:pt x="144538" y="404914"/>
                </a:lnTo>
                <a:lnTo>
                  <a:pt x="173443" y="404914"/>
                </a:lnTo>
                <a:lnTo>
                  <a:pt x="173443" y="361530"/>
                </a:lnTo>
                <a:close/>
              </a:path>
              <a:path w="173990" h="405130">
                <a:moveTo>
                  <a:pt x="173443" y="289217"/>
                </a:moveTo>
                <a:lnTo>
                  <a:pt x="144538" y="289217"/>
                </a:lnTo>
                <a:lnTo>
                  <a:pt x="144538" y="332600"/>
                </a:lnTo>
                <a:lnTo>
                  <a:pt x="173443" y="332600"/>
                </a:lnTo>
                <a:lnTo>
                  <a:pt x="173443" y="289217"/>
                </a:lnTo>
                <a:close/>
              </a:path>
              <a:path w="173990" h="405130">
                <a:moveTo>
                  <a:pt x="173443" y="216916"/>
                </a:moveTo>
                <a:lnTo>
                  <a:pt x="144538" y="216916"/>
                </a:lnTo>
                <a:lnTo>
                  <a:pt x="144538" y="260299"/>
                </a:lnTo>
                <a:lnTo>
                  <a:pt x="173443" y="260299"/>
                </a:lnTo>
                <a:lnTo>
                  <a:pt x="173443" y="216916"/>
                </a:lnTo>
                <a:close/>
              </a:path>
              <a:path w="173990" h="405130">
                <a:moveTo>
                  <a:pt x="173443" y="144614"/>
                </a:moveTo>
                <a:lnTo>
                  <a:pt x="144538" y="144614"/>
                </a:lnTo>
                <a:lnTo>
                  <a:pt x="144538" y="187998"/>
                </a:lnTo>
                <a:lnTo>
                  <a:pt x="173443" y="187998"/>
                </a:lnTo>
                <a:lnTo>
                  <a:pt x="173443" y="144614"/>
                </a:lnTo>
                <a:close/>
              </a:path>
              <a:path w="173990" h="405130">
                <a:moveTo>
                  <a:pt x="173443" y="72301"/>
                </a:moveTo>
                <a:lnTo>
                  <a:pt x="144538" y="72301"/>
                </a:lnTo>
                <a:lnTo>
                  <a:pt x="144538" y="115684"/>
                </a:lnTo>
                <a:lnTo>
                  <a:pt x="173443" y="115684"/>
                </a:lnTo>
                <a:lnTo>
                  <a:pt x="173443" y="72301"/>
                </a:lnTo>
                <a:close/>
              </a:path>
              <a:path w="173990" h="405130">
                <a:moveTo>
                  <a:pt x="173443" y="0"/>
                </a:moveTo>
                <a:lnTo>
                  <a:pt x="144538" y="0"/>
                </a:lnTo>
                <a:lnTo>
                  <a:pt x="144538" y="43383"/>
                </a:lnTo>
                <a:lnTo>
                  <a:pt x="173443" y="43383"/>
                </a:lnTo>
                <a:lnTo>
                  <a:pt x="173443" y="0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6445097"/>
            <a:ext cx="544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4-3-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42682" y="994410"/>
            <a:ext cx="3392170" cy="2522855"/>
            <a:chOff x="1242682" y="994410"/>
            <a:chExt cx="3392170" cy="2522855"/>
          </a:xfrm>
        </p:grpSpPr>
        <p:sp>
          <p:nvSpPr>
            <p:cNvPr id="13" name="object 13"/>
            <p:cNvSpPr/>
            <p:nvPr/>
          </p:nvSpPr>
          <p:spPr>
            <a:xfrm>
              <a:off x="1242682" y="994410"/>
              <a:ext cx="3392170" cy="2522855"/>
            </a:xfrm>
            <a:custGeom>
              <a:avLst/>
              <a:gdLst/>
              <a:ahLst/>
              <a:cxnLst/>
              <a:rect l="l" t="t" r="r" b="b"/>
              <a:pathLst>
                <a:path w="3392170" h="2522854">
                  <a:moveTo>
                    <a:pt x="3391916" y="0"/>
                  </a:moveTo>
                  <a:lnTo>
                    <a:pt x="0" y="0"/>
                  </a:lnTo>
                  <a:lnTo>
                    <a:pt x="0" y="2522728"/>
                  </a:lnTo>
                  <a:lnTo>
                    <a:pt x="3391916" y="2522728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0966" y="1818525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0966" y="1818525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77187"/>
              </p:ext>
            </p:extLst>
          </p:nvPr>
        </p:nvGraphicFramePr>
        <p:xfrm>
          <a:off x="324464" y="111342"/>
          <a:ext cx="11296650" cy="599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6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6B1AF"/>
                      </a:solidFill>
                      <a:prstDash val="solid"/>
                    </a:lnL>
                    <a:lnR w="19050">
                      <a:solidFill>
                        <a:srgbClr val="66B1AF"/>
                      </a:solidFill>
                      <a:prstDash val="solid"/>
                    </a:lnR>
                    <a:lnT w="19050">
                      <a:solidFill>
                        <a:srgbClr val="66B1A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3400" spc="-540" dirty="0">
                          <a:latin typeface="Arial Black"/>
                          <a:cs typeface="Arial Black"/>
                        </a:rPr>
                        <a:t>BUJT</a:t>
                      </a:r>
                      <a:r>
                        <a:rPr sz="3400" spc="-1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400" spc="-225" dirty="0">
                          <a:latin typeface="Arial Black"/>
                          <a:cs typeface="Arial Black"/>
                        </a:rPr>
                        <a:t>ANGGOTA</a:t>
                      </a:r>
                      <a:r>
                        <a:rPr sz="3400" spc="-1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400" spc="-310" dirty="0">
                          <a:latin typeface="Arial Black"/>
                          <a:cs typeface="Arial Black"/>
                        </a:rPr>
                        <a:t>ATI</a:t>
                      </a:r>
                      <a:endParaRPr sz="3400" dirty="0">
                        <a:latin typeface="Arial Black"/>
                        <a:cs typeface="Arial Black"/>
                      </a:endParaRPr>
                    </a:p>
                  </a:txBody>
                  <a:tcPr marL="0" marR="0" marT="4445" marB="0">
                    <a:lnL w="19050">
                      <a:solidFill>
                        <a:srgbClr val="66B1AF"/>
                      </a:solidFill>
                      <a:prstDash val="solid"/>
                    </a:lnL>
                    <a:lnB w="12700">
                      <a:solidFill>
                        <a:srgbClr val="66B1A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6B1AF"/>
                      </a:solidFill>
                      <a:prstDash val="solid"/>
                    </a:lnL>
                    <a:lnR w="38100">
                      <a:solidFill>
                        <a:srgbClr val="66B1AF"/>
                      </a:solidFill>
                      <a:prstDash val="solid"/>
                    </a:lnR>
                    <a:lnB w="12700">
                      <a:solidFill>
                        <a:srgbClr val="66B1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6B1AF"/>
                      </a:solidFill>
                      <a:prstDash val="solid"/>
                    </a:lnL>
                    <a:lnR w="19050">
                      <a:solidFill>
                        <a:srgbClr val="66B1AF"/>
                      </a:solidFill>
                      <a:prstDash val="solid"/>
                    </a:lnR>
                    <a:lnB w="12700">
                      <a:solidFill>
                        <a:srgbClr val="66B1AF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66B1AF"/>
                      </a:solidFill>
                      <a:prstDash val="solid"/>
                    </a:lnL>
                    <a:lnB w="12700">
                      <a:solidFill>
                        <a:srgbClr val="66B1A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gridSpan="3"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66B1AF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220">
                <a:tc gridSpan="3"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spc="-1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BALI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2015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3280" marR="454025" indent="-381635">
                        <a:lnSpc>
                          <a:spcPts val="2140"/>
                        </a:lnSpc>
                        <a:spcBef>
                          <a:spcPts val="6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Nusa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Dua-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Ngurah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Rai-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Tanjung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Benoa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7515" algn="just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600" spc="60" dirty="0">
                          <a:latin typeface="Tahoma"/>
                          <a:cs typeface="Tahoma"/>
                        </a:rPr>
                        <a:t>Jl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Pass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Gusti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Ngurah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Rai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25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02,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Pesanggaran,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Pedungan,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Denpasar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Selatan,</a:t>
                      </a:r>
                      <a:r>
                        <a:rPr sz="16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Bali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80222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Contact: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Phone: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2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(0361)</a:t>
                      </a:r>
                      <a:r>
                        <a:rPr sz="1600" u="sng" spc="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729999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Office: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2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(0361)</a:t>
                      </a:r>
                      <a:r>
                        <a:rPr sz="1600" u="sng" spc="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</a:rPr>
                        <a:t>725326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40" dirty="0">
                          <a:latin typeface="Tahoma"/>
                          <a:cs typeface="Tahoma"/>
                        </a:rPr>
                        <a:t>Fax: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(0361)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725327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Email: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humas@jasamargabalitol.co.id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8415">
                <a:tc gridSpan="3"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8270" marR="123825" algn="ctr">
                        <a:lnSpc>
                          <a:spcPct val="100000"/>
                        </a:lnSpc>
                      </a:pPr>
                      <a:r>
                        <a:rPr sz="1800" spc="-80" dirty="0">
                          <a:latin typeface="Tahoma"/>
                          <a:cs typeface="Tahoma"/>
                        </a:rPr>
                        <a:t>PT.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BALIKPAPAN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SAMARINDA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06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Balikpapan-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Samarinda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004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Sungai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Merdeka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Km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1,5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Samboja,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Kutai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Kartanegara,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Kalimantan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Timur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75271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4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Indonesia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0542-8703077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Fax.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0542-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8703077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2959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Email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tolbalikpapansamarinda@ptjbs.co.id</a:t>
                      </a:r>
                      <a:r>
                        <a:rPr sz="1600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Tolbalikpapansamarinda@gmail.com</a:t>
                      </a:r>
                      <a:r>
                        <a:rPr sz="1600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Website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www.ptjbs.co.id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A8FC95C4-F655-FA2E-53B7-0F0F62C66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59" y="1240219"/>
            <a:ext cx="3291840" cy="799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E3118-EDFC-1282-6DAD-06EB44F33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95" y="3675281"/>
            <a:ext cx="3291840" cy="799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45097"/>
            <a:ext cx="544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4-3-</a:t>
            </a:r>
            <a:r>
              <a:rPr sz="1000" spc="-20" dirty="0">
                <a:latin typeface="Tahoma"/>
                <a:cs typeface="Tahoma"/>
              </a:rPr>
              <a:t>2024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247" y="6445097"/>
            <a:ext cx="85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61545"/>
              </p:ext>
            </p:extLst>
          </p:nvPr>
        </p:nvGraphicFramePr>
        <p:xfrm>
          <a:off x="488734" y="901394"/>
          <a:ext cx="11294745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86740" marR="580390" indent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JASAMARGA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GEMPOL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PASURUAN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28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Gempol-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Pasuruan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26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Pasuruan,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Dusun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Sutojayan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RT09/RW01,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Kel.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Pohjentrek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Purworejo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Pasuruan,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67171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0343-5633333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fax: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0343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5633000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gempas@jmgempas.co.id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20.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42644" marR="833119" indent="444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JASAMARGA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JAPEK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SELATAN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29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Desember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Cikampek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Selatan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511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6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JAPEK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SELATAN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6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35" dirty="0">
                          <a:latin typeface="Tahoma"/>
                          <a:cs typeface="Tahoma"/>
                        </a:rPr>
                        <a:t>PONDOK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GEDE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TIMUR,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5219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Kel.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Jatibening,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Kec,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Pondok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Gede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BEKASI,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17412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No/Telp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021-85211970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73406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mail: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jjs@jasamargajapekselatan.co.id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EB59D19-F308-DB25-D89A-668BCF9F4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75" y="1371600"/>
            <a:ext cx="3291840" cy="799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32EAB-64D0-3AC5-9E98-FD4565EDF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47363"/>
            <a:ext cx="3291840" cy="799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45097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247" y="6445097"/>
            <a:ext cx="85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19200" y="1437894"/>
            <a:ext cx="3467353" cy="2286635"/>
            <a:chOff x="1294383" y="1437894"/>
            <a:chExt cx="3392170" cy="2286635"/>
          </a:xfrm>
        </p:grpSpPr>
        <p:sp>
          <p:nvSpPr>
            <p:cNvPr id="12" name="object 12"/>
            <p:cNvSpPr/>
            <p:nvPr/>
          </p:nvSpPr>
          <p:spPr>
            <a:xfrm>
              <a:off x="1294383" y="1437894"/>
              <a:ext cx="3392170" cy="2286635"/>
            </a:xfrm>
            <a:custGeom>
              <a:avLst/>
              <a:gdLst/>
              <a:ahLst/>
              <a:cxnLst/>
              <a:rect l="l" t="t" r="r" b="b"/>
              <a:pathLst>
                <a:path w="3392170" h="2286635">
                  <a:moveTo>
                    <a:pt x="3391916" y="0"/>
                  </a:moveTo>
                  <a:lnTo>
                    <a:pt x="0" y="0"/>
                  </a:lnTo>
                  <a:lnTo>
                    <a:pt x="0" y="2286380"/>
                  </a:lnTo>
                  <a:lnTo>
                    <a:pt x="3391916" y="2286380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861" y="2244356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9861" y="2244356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06884"/>
              </p:ext>
            </p:extLst>
          </p:nvPr>
        </p:nvGraphicFramePr>
        <p:xfrm>
          <a:off x="399339" y="1066800"/>
          <a:ext cx="11294745" cy="5215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7165" marR="172720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6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LAYANG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CIKAMPEK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24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Cikampek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0" dirty="0">
                          <a:latin typeface="Tahoma"/>
                          <a:cs typeface="Tahoma"/>
                        </a:rPr>
                        <a:t>II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Elevated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66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Teuku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umar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14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RT/RW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03/01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kel.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Sepanjang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Jaya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Kec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Rawalumbu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Bekasi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17114.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82738397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mail: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jasamarga.jjc@gmail.com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44550" marR="8388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JASAMARGA JOGYA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BAWEN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11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2020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Yogyakarta-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Bawen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memiliki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total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75,82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KM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1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Sareh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No.3,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Kotabaru,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Kec.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Gondokusuman,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Yogyakarta,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Istimewa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Yogyakarta 55224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6C3C974A-1BF6-5C55-F476-1023E481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752600"/>
            <a:ext cx="3383280" cy="8218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B1A4EE-8B12-14B2-93B7-A3AD58E81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6" y="3896092"/>
            <a:ext cx="3383280" cy="8218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2671" y="6416751"/>
            <a:ext cx="543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4-3-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247" y="6445097"/>
            <a:ext cx="85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6231" y="1177925"/>
            <a:ext cx="3605492" cy="2255520"/>
            <a:chOff x="1199553" y="1177925"/>
            <a:chExt cx="3392170" cy="2255520"/>
          </a:xfrm>
        </p:grpSpPr>
        <p:sp>
          <p:nvSpPr>
            <p:cNvPr id="8" name="object 8"/>
            <p:cNvSpPr/>
            <p:nvPr/>
          </p:nvSpPr>
          <p:spPr>
            <a:xfrm>
              <a:off x="1199553" y="1177925"/>
              <a:ext cx="3392170" cy="2255520"/>
            </a:xfrm>
            <a:custGeom>
              <a:avLst/>
              <a:gdLst/>
              <a:ahLst/>
              <a:cxnLst/>
              <a:rect l="l" t="t" r="r" b="b"/>
              <a:pathLst>
                <a:path w="3392170" h="2255520">
                  <a:moveTo>
                    <a:pt x="3391916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3391916" y="2255520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6991" y="2018169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6991" y="2018169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60054"/>
              </p:ext>
            </p:extLst>
          </p:nvPr>
        </p:nvGraphicFramePr>
        <p:xfrm>
          <a:off x="286169" y="871765"/>
          <a:ext cx="11297284" cy="545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40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JASAMARGA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125" dirty="0">
                          <a:latin typeface="Tahoma"/>
                          <a:cs typeface="Tahoma"/>
                        </a:rPr>
                        <a:t>KUALANAMU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2014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5510" marR="316865" indent="-579120">
                        <a:lnSpc>
                          <a:spcPts val="2140"/>
                        </a:lnSpc>
                        <a:spcBef>
                          <a:spcPts val="6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Medan-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Kualanamu-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Tebing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Tinggi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470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Kualanamu,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Penara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Kebun Tanjung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Morawa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20362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0811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613 8888/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0811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613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9999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30734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600" spc="-10" dirty="0">
                          <a:latin typeface="Tahoma"/>
                          <a:cs typeface="Tahoma"/>
                          <a:hlinkClick r:id="rId2"/>
                        </a:rPr>
                        <a:t>jasamarga.kualanamutol@gmail.com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24.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89560" marR="287020" indent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JASAMARGA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KUNCIRAN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CENGKARENG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14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Mei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2008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 marR="424815" indent="-346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2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Cengkareng-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Batu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Ceper-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Kunciran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Bussines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Park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City Blok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A19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3714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Jl.Jend.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Sudirman</a:t>
                      </a:r>
                      <a:r>
                        <a:rPr sz="16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No.1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Tanggerang 15117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Banten</a:t>
                      </a:r>
                      <a:r>
                        <a:rPr sz="1600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Cikokol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Tanggerang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(021)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557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824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53,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(021)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557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1333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824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56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jasamargakuncirancengkareng@gmail.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com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http://www.jkc.co.id/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A44C762-F9CC-9905-C732-9C7DC8FB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7" y="1447008"/>
            <a:ext cx="3383280" cy="8218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74EB03-725C-331E-6A97-563261E31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7" y="3688791"/>
            <a:ext cx="3383280" cy="8218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0600" y="1163319"/>
            <a:ext cx="3583863" cy="2286635"/>
            <a:chOff x="1182293" y="1163319"/>
            <a:chExt cx="3392170" cy="2286635"/>
          </a:xfrm>
        </p:grpSpPr>
        <p:sp>
          <p:nvSpPr>
            <p:cNvPr id="5" name="object 5"/>
            <p:cNvSpPr/>
            <p:nvPr/>
          </p:nvSpPr>
          <p:spPr>
            <a:xfrm>
              <a:off x="1182293" y="1163319"/>
              <a:ext cx="3392170" cy="2286635"/>
            </a:xfrm>
            <a:custGeom>
              <a:avLst/>
              <a:gdLst/>
              <a:ahLst/>
              <a:cxnLst/>
              <a:rect l="l" t="t" r="r" b="b"/>
              <a:pathLst>
                <a:path w="3392170" h="2286635">
                  <a:moveTo>
                    <a:pt x="3391916" y="0"/>
                  </a:moveTo>
                  <a:lnTo>
                    <a:pt x="0" y="0"/>
                  </a:lnTo>
                  <a:lnTo>
                    <a:pt x="0" y="2286380"/>
                  </a:lnTo>
                  <a:lnTo>
                    <a:pt x="3391916" y="2286380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7852" y="193244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7852" y="193244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24541"/>
              </p:ext>
            </p:extLst>
          </p:nvPr>
        </p:nvGraphicFramePr>
        <p:xfrm>
          <a:off x="200525" y="823595"/>
          <a:ext cx="11294745" cy="521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86385" marR="2800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MANADO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BITUNG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Manado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Bitung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49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Manado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Bitung,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Manado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Bitung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Km,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Desa 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Maumbi,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Kec.Kalawat,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Minahasa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Utara,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Sulawesi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Utara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95378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Telp: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0431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7242780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jmmanadobitung@gmail.com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NGAWI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Tahoma"/>
                          <a:cs typeface="Tahoma"/>
                        </a:rPr>
                        <a:t>KERTASONO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KEDIRI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43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Maret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2009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Ngawi-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Kertasono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Madiun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1924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Akses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Madiun,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RT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26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RW04,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Bagi,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Kabupaten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Madiun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63151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0351-4722555;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4722200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https://jnktollroad.com/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1103356" y="6449791"/>
            <a:ext cx="17208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573" y="6540927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48158A-57AF-B1F0-82DB-7B0528F8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5" y="1314541"/>
            <a:ext cx="3383280" cy="8204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31D87D-5C09-551A-67EA-EA941C59F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5" y="3545336"/>
            <a:ext cx="3383280" cy="8204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3670" y="1245361"/>
            <a:ext cx="3600450" cy="2286635"/>
            <a:chOff x="1173670" y="1245361"/>
            <a:chExt cx="3600450" cy="2286635"/>
          </a:xfrm>
        </p:grpSpPr>
        <p:sp>
          <p:nvSpPr>
            <p:cNvPr id="5" name="object 5"/>
            <p:cNvSpPr/>
            <p:nvPr/>
          </p:nvSpPr>
          <p:spPr>
            <a:xfrm>
              <a:off x="1173670" y="1245361"/>
              <a:ext cx="3600450" cy="2286635"/>
            </a:xfrm>
            <a:custGeom>
              <a:avLst/>
              <a:gdLst/>
              <a:ahLst/>
              <a:cxnLst/>
              <a:rect l="l" t="t" r="r" b="b"/>
              <a:pathLst>
                <a:path w="3600450" h="2286635">
                  <a:moveTo>
                    <a:pt x="3599941" y="0"/>
                  </a:moveTo>
                  <a:lnTo>
                    <a:pt x="0" y="0"/>
                  </a:lnTo>
                  <a:lnTo>
                    <a:pt x="0" y="2286381"/>
                  </a:lnTo>
                  <a:lnTo>
                    <a:pt x="3599941" y="2286381"/>
                  </a:lnTo>
                  <a:lnTo>
                    <a:pt x="3599941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6991" y="1976005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6991" y="1976005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1575"/>
              </p:ext>
            </p:extLst>
          </p:nvPr>
        </p:nvGraphicFramePr>
        <p:xfrm>
          <a:off x="286169" y="851835"/>
          <a:ext cx="11296015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6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PANDAAN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145" dirty="0">
                          <a:latin typeface="Tahoma"/>
                          <a:cs typeface="Tahoma"/>
                        </a:rPr>
                        <a:t>MALANG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6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Pandaan-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Malang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21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Singosari,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Singosari,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Jln.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Karanglo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76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Singosari,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Malang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Jatim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65153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Telp: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0341-4366666,Fax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0341- 4378788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18288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mail: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pandaanmalangdrive@gmail.com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PANDAAN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2015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Gempol-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Pandaan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Pandaan,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5441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Gempol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Pandaan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Pasuruan,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67156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(0343)5650727-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30,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(0343)565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0727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email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jasamarga.pandaantol@gmail.com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59740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03356" y="6449791"/>
            <a:ext cx="17208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761EC1-82CA-3A07-15D6-433AF8814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09" y="1375361"/>
            <a:ext cx="3383280" cy="820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FCC9EC-A94D-2DD4-C64C-87A3B60D4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661996"/>
            <a:ext cx="3383280" cy="8218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54429" y="1269364"/>
            <a:ext cx="3720465" cy="2286635"/>
            <a:chOff x="1254429" y="1269364"/>
            <a:chExt cx="3720465" cy="2286635"/>
          </a:xfrm>
        </p:grpSpPr>
        <p:sp>
          <p:nvSpPr>
            <p:cNvPr id="5" name="object 5"/>
            <p:cNvSpPr/>
            <p:nvPr/>
          </p:nvSpPr>
          <p:spPr>
            <a:xfrm>
              <a:off x="1254429" y="1269364"/>
              <a:ext cx="3720465" cy="2286635"/>
            </a:xfrm>
            <a:custGeom>
              <a:avLst/>
              <a:gdLst/>
              <a:ahLst/>
              <a:cxnLst/>
              <a:rect l="l" t="t" r="r" b="b"/>
              <a:pathLst>
                <a:path w="3720465" h="2286635">
                  <a:moveTo>
                    <a:pt x="3719957" y="0"/>
                  </a:moveTo>
                  <a:lnTo>
                    <a:pt x="0" y="0"/>
                  </a:lnTo>
                  <a:lnTo>
                    <a:pt x="0" y="2286380"/>
                  </a:lnTo>
                  <a:lnTo>
                    <a:pt x="3719957" y="2286380"/>
                  </a:lnTo>
                  <a:lnTo>
                    <a:pt x="3719957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1813" y="2064397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1813" y="2064397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94089"/>
              </p:ext>
            </p:extLst>
          </p:nvPr>
        </p:nvGraphicFramePr>
        <p:xfrm>
          <a:off x="295794" y="888931"/>
          <a:ext cx="11549379" cy="528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lang="en-US"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PROBOLINGGO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Tahoma"/>
                          <a:cs typeface="Tahoma"/>
                        </a:rPr>
                        <a:t>BANYUWANGI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29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Desember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50" dirty="0">
                          <a:latin typeface="Tahoma"/>
                          <a:cs typeface="Tahoma"/>
                        </a:rPr>
                        <a:t>Probolinggo-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Banyuwangi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6735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Panglima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Sudirman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Km.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120,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Tanggul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Angin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RT.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002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RW.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002,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Sukomulyo,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Pajarakan,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Probolinggo,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67281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0335-8473333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Fax: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0335-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8473999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mail: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tolprobowangi@jpb.co.id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30.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SEMARANG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BATANG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April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Semarang-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Batang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Kalikangkung,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Kel.Gondoriyo,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41655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Ngaliyan.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Semarang,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50187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024-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76433625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e-mail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jasamargasemarangbatang@gmail.com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7247" y="6449791"/>
            <a:ext cx="857250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3EAD9-C4AC-AC13-FF93-F038B5AB2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99" y="1455572"/>
            <a:ext cx="3383280" cy="820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B69018-E8F4-BD8D-D907-34DB709EA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21" y="3715738"/>
            <a:ext cx="3383280" cy="8204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4383" y="1300352"/>
            <a:ext cx="3588385" cy="2286635"/>
            <a:chOff x="1294383" y="1300352"/>
            <a:chExt cx="3588385" cy="2286635"/>
          </a:xfrm>
        </p:grpSpPr>
        <p:sp>
          <p:nvSpPr>
            <p:cNvPr id="5" name="object 5"/>
            <p:cNvSpPr/>
            <p:nvPr/>
          </p:nvSpPr>
          <p:spPr>
            <a:xfrm>
              <a:off x="1294383" y="1300352"/>
              <a:ext cx="3588385" cy="2286635"/>
            </a:xfrm>
            <a:custGeom>
              <a:avLst/>
              <a:gdLst/>
              <a:ahLst/>
              <a:cxnLst/>
              <a:rect l="l" t="t" r="r" b="b"/>
              <a:pathLst>
                <a:path w="3588385" h="2286635">
                  <a:moveTo>
                    <a:pt x="3588004" y="0"/>
                  </a:moveTo>
                  <a:lnTo>
                    <a:pt x="0" y="0"/>
                  </a:lnTo>
                  <a:lnTo>
                    <a:pt x="0" y="2286381"/>
                  </a:lnTo>
                  <a:lnTo>
                    <a:pt x="3588004" y="2286381"/>
                  </a:lnTo>
                  <a:lnTo>
                    <a:pt x="3588004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3886" y="2082431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3886" y="2082431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16514"/>
              </p:ext>
            </p:extLst>
          </p:nvPr>
        </p:nvGraphicFramePr>
        <p:xfrm>
          <a:off x="399867" y="901197"/>
          <a:ext cx="11296015" cy="527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9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SOLO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NGAWI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43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24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Maret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2009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Solo-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Ngawi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6850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Ngemplak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Ds.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Sawahan 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RT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06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01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Ngemplak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Kab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Boyolali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Tengah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57375.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Telp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0271-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7788777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173355" algn="just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mail: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  <a:hlinkClick r:id="rId2"/>
                        </a:rPr>
                        <a:t>solongawijaya@gmail.com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http://jasamargasolongawi.co.id/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42265" marR="3333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SURABAYA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MOJOKERTO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19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Agustus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1994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Surabaya-Mojokerto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3601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5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Waru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2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Ramp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Taman,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Sidoarjo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61257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031-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7879994/7879995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sekretariat@tollsumo.com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4C3A5D-7150-5E79-1D5C-5F5D0EE2D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35" y="1464525"/>
            <a:ext cx="3383280" cy="8204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13450B-69A3-8ED6-D3F9-82C400690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3794657"/>
            <a:ext cx="3383280" cy="820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14987"/>
              </p:ext>
            </p:extLst>
          </p:nvPr>
        </p:nvGraphicFramePr>
        <p:xfrm>
          <a:off x="340144" y="812800"/>
          <a:ext cx="11296015" cy="533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0" dirty="0">
                          <a:latin typeface="Tahoma"/>
                          <a:cs typeface="Tahoma"/>
                        </a:rPr>
                        <a:t>JOGJA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SOLO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September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2020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61290">
                        <a:lnSpc>
                          <a:spcPct val="10720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Jalan</a:t>
                      </a:r>
                      <a:r>
                        <a:rPr sz="1400" spc="-25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Tol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Solo-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Yogyakarta-</a:t>
                      </a:r>
                      <a:r>
                        <a:rPr sz="1400" spc="3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New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Yogyakarta</a:t>
                      </a:r>
                      <a:r>
                        <a:rPr sz="1400" spc="1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International</a:t>
                      </a:r>
                      <a:r>
                        <a:rPr sz="1400" spc="-35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Airport</a:t>
                      </a:r>
                      <a:r>
                        <a:rPr sz="1400" spc="3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(NYIA)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Kulon</a:t>
                      </a:r>
                      <a:r>
                        <a:rPr sz="1400" spc="5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ahoma"/>
                          <a:cs typeface="Tahoma"/>
                        </a:rPr>
                        <a:t>Progo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-4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terbagi </a:t>
                      </a:r>
                      <a:r>
                        <a:rPr sz="1400" spc="-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atas</a:t>
                      </a:r>
                      <a:r>
                        <a:rPr sz="1400" spc="3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400" spc="3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seksi: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19734" marR="401955" indent="-342900">
                        <a:lnSpc>
                          <a:spcPct val="107100"/>
                        </a:lnSpc>
                        <a:spcBef>
                          <a:spcPts val="790"/>
                        </a:spcBef>
                        <a:buSzPct val="71428"/>
                        <a:buFont typeface="Arial MT"/>
                        <a:buChar char="•"/>
                        <a:tabLst>
                          <a:tab pos="419734" algn="l"/>
                        </a:tabLst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4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400" spc="-3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Kartasura-</a:t>
                      </a:r>
                      <a:r>
                        <a:rPr sz="14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Purwomartani </a:t>
                      </a:r>
                      <a:r>
                        <a:rPr sz="1400" spc="-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(42,37</a:t>
                      </a:r>
                      <a:r>
                        <a:rPr sz="1400" spc="-7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19734" indent="-342900">
                        <a:lnSpc>
                          <a:spcPct val="100000"/>
                        </a:lnSpc>
                        <a:spcBef>
                          <a:spcPts val="925"/>
                        </a:spcBef>
                        <a:buSzPct val="71428"/>
                        <a:buFont typeface="Arial MT"/>
                        <a:buChar char="•"/>
                        <a:tabLst>
                          <a:tab pos="419734" algn="l"/>
                        </a:tabLst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400" spc="-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Purwomartani-</a:t>
                      </a:r>
                      <a:r>
                        <a:rPr sz="1400" spc="5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Gamping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(23,42</a:t>
                      </a:r>
                      <a:r>
                        <a:rPr sz="1400" spc="-1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363220" marR="189230" indent="-287020">
                        <a:lnSpc>
                          <a:spcPct val="107100"/>
                        </a:lnSpc>
                        <a:spcBef>
                          <a:spcPts val="810"/>
                        </a:spcBef>
                        <a:buSzPct val="71428"/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400" spc="-4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Gamping-</a:t>
                      </a:r>
                      <a:r>
                        <a:rPr sz="14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Purworejo</a:t>
                      </a:r>
                      <a:r>
                        <a:rPr sz="1400" spc="-8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(30,77 </a:t>
                      </a:r>
                      <a:r>
                        <a:rPr sz="14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40335">
                        <a:lnSpc>
                          <a:spcPct val="1071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8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Padjajaran,</a:t>
                      </a:r>
                      <a:r>
                        <a:rPr sz="1600" spc="-7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Ring</a:t>
                      </a:r>
                      <a:r>
                        <a:rPr sz="1600" spc="-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Road</a:t>
                      </a:r>
                      <a:r>
                        <a:rPr sz="1600" spc="-1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Utara</a:t>
                      </a:r>
                      <a:r>
                        <a:rPr sz="1600" spc="-3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No.98,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Nayan,</a:t>
                      </a:r>
                      <a:r>
                        <a:rPr sz="1600" spc="-4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Maguwoharjo, Kec.</a:t>
                      </a:r>
                      <a:r>
                        <a:rPr sz="16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Depok,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Kabupaten</a:t>
                      </a:r>
                      <a:r>
                        <a:rPr sz="1600" spc="1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Sleman,</a:t>
                      </a:r>
                      <a:r>
                        <a:rPr sz="1600" spc="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Daerah</a:t>
                      </a:r>
                      <a:r>
                        <a:rPr sz="1600" spc="9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Istimewa </a:t>
                      </a:r>
                      <a:r>
                        <a:rPr sz="1600" spc="-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Yogyakarta 55281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UP;</a:t>
                      </a:r>
                      <a:r>
                        <a:rPr sz="1600" spc="-9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Mia</a:t>
                      </a:r>
                      <a:r>
                        <a:rPr sz="1600" spc="-1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4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0812.1004.3848)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Sarip</a:t>
                      </a:r>
                      <a:r>
                        <a:rPr sz="1600" spc="5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Hidayat</a:t>
                      </a:r>
                      <a:r>
                        <a:rPr sz="1600" spc="5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(0813-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9922-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0534)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https://jmj.co.id/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34.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05485" marR="584200" indent="-1104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KRESNA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KUSUMA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DYANDRA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MARGA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26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20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latin typeface="Tahoma"/>
                          <a:cs typeface="Tahoma"/>
                        </a:rPr>
                        <a:t>DESEMBER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2022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Bekasi-</a:t>
                      </a:r>
                      <a:r>
                        <a:rPr sz="16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Cawang-</a:t>
                      </a:r>
                      <a:r>
                        <a:rPr sz="1600" spc="4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Kampung</a:t>
                      </a:r>
                      <a:r>
                        <a:rPr sz="1600" spc="18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Melayu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135890">
                        <a:lnSpc>
                          <a:spcPct val="1071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Inspeksi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Saluran Kalimalang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No.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1,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Kelurahan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Cipinang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Besar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Selatan,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Kecamatan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Jatinegara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Timur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13450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645" y="3892702"/>
            <a:ext cx="2210688" cy="8943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9FA31-91B6-671A-8162-D2D92EA43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79" y="1447800"/>
            <a:ext cx="3383280" cy="8218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115" y="6238747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6/5/2024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19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9775" y="818261"/>
          <a:ext cx="11294745" cy="493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67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LINTAS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SEDAYA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spc="10" dirty="0">
                          <a:latin typeface="Tahoma"/>
                          <a:cs typeface="Tahoma"/>
                        </a:rPr>
                        <a:t>Resmi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beroperasi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45" dirty="0">
                          <a:latin typeface="Tahoma"/>
                          <a:cs typeface="Tahoma"/>
                        </a:rPr>
                        <a:t>Cikampek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4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Palimanan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289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Menara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Astra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Lt.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12,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Jend.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Sudirman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No.Kav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5-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6,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RT.10/RW.11,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269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Karet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Tengsin,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Tanah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abang,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Kota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Pusat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10220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Pic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faraz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Makassar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Metro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Network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:12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April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1993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66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Sejak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tahun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1998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Makassar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Metro</a:t>
                      </a:r>
                      <a:r>
                        <a:rPr sz="16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Network</a:t>
                      </a:r>
                      <a:r>
                        <a:rPr sz="16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mengoperasikan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sepanjang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6,6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km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Ujung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Pandang Seksi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 sepanjang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4,3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km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930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Makassar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Metro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Network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Bosowa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Tower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Building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800" baseline="25462" dirty="0">
                          <a:latin typeface="Tahoma"/>
                          <a:cs typeface="Tahoma"/>
                        </a:rPr>
                        <a:t>th</a:t>
                      </a:r>
                      <a:r>
                        <a:rPr sz="1800" spc="240" baseline="25462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floor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Jend.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Sudirman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No.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5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Makassar,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South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Sulawesi, Indonesia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65" dirty="0">
                          <a:latin typeface="Tahoma"/>
                          <a:cs typeface="Tahoma"/>
                        </a:rPr>
                        <a:t>Tel.: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411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368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1035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951" y="1275029"/>
            <a:ext cx="1505077" cy="12396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3826" y="3523160"/>
            <a:ext cx="2468063" cy="985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45097"/>
            <a:ext cx="544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3-4-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247" y="6445097"/>
            <a:ext cx="85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76507" y="6445097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6646" y="909700"/>
          <a:ext cx="11295380" cy="528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2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0" dirty="0"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150" dirty="0">
                          <a:latin typeface="Tahoma"/>
                          <a:cs typeface="Tahoma"/>
                        </a:rPr>
                        <a:t>BANGUN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CIPTA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SARANA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17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Oktober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1977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Cibitung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Cikampek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84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Jend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Gatot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Subroto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Kav.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54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Petamburan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Tanah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Abang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Pusat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DKI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10260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4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(021)</a:t>
                      </a:r>
                      <a:r>
                        <a:rPr sz="1800" u="sng" spc="-7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5709091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75615" marR="47117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BINTARO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SERPONG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DAMAI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24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1993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marR="367030" indent="1765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Serpong-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Pondok</a:t>
                      </a:r>
                      <a:r>
                        <a:rPr sz="1800" spc="2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Aren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7,25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91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Intermark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Associate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Tower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16</a:t>
                      </a:r>
                      <a:r>
                        <a:rPr sz="1800" spc="-30" baseline="25462" dirty="0">
                          <a:latin typeface="Tahoma"/>
                          <a:cs typeface="Tahoma"/>
                        </a:rPr>
                        <a:t>th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floor,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Timur,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BSD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Tanggerang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Selatan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15310 Indonesia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Ph: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537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3016,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537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3015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Fx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537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3016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www.margautamanusantara.com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0575" y="1387119"/>
            <a:ext cx="1978025" cy="1223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4779" y="3723915"/>
            <a:ext cx="2269490" cy="10804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573" y="6416751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97476"/>
              </p:ext>
            </p:extLst>
          </p:nvPr>
        </p:nvGraphicFramePr>
        <p:xfrm>
          <a:off x="347573" y="810577"/>
          <a:ext cx="11294745" cy="523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HARJAYA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INFRASTRUKTUR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16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Februari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009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Jombang-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Mojokerto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sepanjang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40,5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km.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Sebagai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bagian dari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ruas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Trans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Jawa,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ini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memiliki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peranan 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penting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sebagai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penghubung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antara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Jawa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Tengah.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Akses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Jombang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3708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Pesantren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Tembelang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Kab.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Jombang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61452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1058545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Tahoma"/>
                          <a:cs typeface="Tahoma"/>
                        </a:rPr>
                        <a:t>Call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Center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Whatsapp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(0321)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888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123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JAKARTA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24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Agustus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2009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JORR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W2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Utara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Kebon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jeruk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Ulujami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Meruya,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Jl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Raya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Meruya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Utara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6794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No.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 Meruya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Utara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Barat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11620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6915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58908462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4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021-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58908447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63055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margalingkarjakarta@mlj-</a:t>
                      </a:r>
                      <a:r>
                        <a:rPr sz="1600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tollroad.co.id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495" y="1384655"/>
            <a:ext cx="1900047" cy="984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194D3-B9B4-358E-5702-065D2E76D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8" y="3886200"/>
            <a:ext cx="3383280" cy="8218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45097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21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7390" y="860425"/>
          <a:ext cx="11298555" cy="543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MANDALASAKTI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Oktober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1989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282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Tangerang-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Merak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sepanjang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72,45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Km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yang 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menghubungkan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Tangerang Barat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sampai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Merak,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ujung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barat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Pulau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Jawa.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ini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melalui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3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wilayah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yaitu</a:t>
                      </a:r>
                      <a:r>
                        <a:rPr sz="16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Tangerang,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Serang,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Cilegon.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43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PT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Mandalasakti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(Astra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Infra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Toll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Road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Tangerang Merak)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kantor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Ciujung,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kragilan,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Serang,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Banten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42184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http://www.margamandala.co.id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40.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SARANA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JABAR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11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Mei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96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Bogor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Ring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Road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yang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didirikan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pada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tanggal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11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Mei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2007.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Komposisi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saham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Sarana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Jabar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sebesar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55%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dimiliki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oleh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Jasa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Marga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(Persero)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Tbk.,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BUMN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Pengelola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Indonesia.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Sedangkan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45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0" dirty="0">
                          <a:latin typeface="Tahoma"/>
                          <a:cs typeface="Tahoma"/>
                        </a:rPr>
                        <a:t>%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dimiliki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oleh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Marga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Nusaphala</a:t>
                      </a:r>
                      <a:r>
                        <a:rPr sz="1600" spc="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Persada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3512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Sentul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Barat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Luar,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Bogor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16710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(62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21)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2925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5000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: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29259942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mail: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sekper.msj@gmail.com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2772" y="3792435"/>
            <a:ext cx="1504569" cy="12133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1378077"/>
            <a:ext cx="1330578" cy="13305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6293916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6/5/2025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9175" y="1232535"/>
            <a:ext cx="3756698" cy="2341880"/>
            <a:chOff x="1199553" y="1232535"/>
            <a:chExt cx="3576320" cy="2341880"/>
          </a:xfrm>
        </p:grpSpPr>
        <p:sp>
          <p:nvSpPr>
            <p:cNvPr id="7" name="object 7"/>
            <p:cNvSpPr/>
            <p:nvPr/>
          </p:nvSpPr>
          <p:spPr>
            <a:xfrm>
              <a:off x="1199553" y="1232535"/>
              <a:ext cx="3576320" cy="2341880"/>
            </a:xfrm>
            <a:custGeom>
              <a:avLst/>
              <a:gdLst/>
              <a:ahLst/>
              <a:cxnLst/>
              <a:rect l="l" t="t" r="r" b="b"/>
              <a:pathLst>
                <a:path w="3576320" h="2341879">
                  <a:moveTo>
                    <a:pt x="3575939" y="0"/>
                  </a:moveTo>
                  <a:lnTo>
                    <a:pt x="0" y="0"/>
                  </a:lnTo>
                  <a:lnTo>
                    <a:pt x="0" y="2341753"/>
                  </a:lnTo>
                  <a:lnTo>
                    <a:pt x="3575939" y="2341753"/>
                  </a:lnTo>
                  <a:lnTo>
                    <a:pt x="3575939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7852" y="2076462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7852" y="2076462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70547"/>
              </p:ext>
            </p:extLst>
          </p:nvPr>
        </p:nvGraphicFramePr>
        <p:xfrm>
          <a:off x="286169" y="839000"/>
          <a:ext cx="11297285" cy="508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40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1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NUSANTARA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Kunciran-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Serpong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105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6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PARIGI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9899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Haji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Rasam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No.34,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RT.004,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RW.002,Kel.Perigi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985519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Baru,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Kec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.Pondok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Aren.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Kota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Tanggerang</a:t>
                      </a:r>
                      <a:r>
                        <a:rPr sz="1600" spc="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Sel.15228.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021-30450666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35306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600" spc="-10" dirty="0">
                          <a:latin typeface="Tahoma"/>
                          <a:cs typeface="Tahoma"/>
                          <a:hlinkClick r:id="rId2"/>
                        </a:rPr>
                        <a:t>kunciranserpongtollroad@mtn.co.id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MARGABUMI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MATRARAYA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Februari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1991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Surabaya-Gresik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Komp.</a:t>
                      </a:r>
                      <a:r>
                        <a:rPr sz="16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Andhika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Plaza,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Simpang</a:t>
                      </a:r>
                      <a:r>
                        <a:rPr sz="16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Dukuh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38-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DD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Surabaya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60275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(031)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531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3296/531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3584/531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3816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745" y="3675062"/>
            <a:ext cx="1264602" cy="1171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0057E9-D4FD-87FC-1CD8-D9D2A942A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4" y="1450001"/>
            <a:ext cx="3383280" cy="8218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440" y="6431089"/>
            <a:ext cx="481965" cy="155575"/>
          </a:xfrm>
          <a:prstGeom prst="rect">
            <a:avLst/>
          </a:prstGeom>
          <a:solidFill>
            <a:srgbClr val="393E5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000" spc="-20" dirty="0">
                <a:solidFill>
                  <a:srgbClr val="E1EDFF"/>
                </a:solidFill>
                <a:latin typeface="Calibri"/>
                <a:cs typeface="Calibri"/>
              </a:rPr>
              <a:t>6/5/2025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23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9775" y="824738"/>
          <a:ext cx="11296015" cy="546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0979" marR="21018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PEJAGAN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PEMALANG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TOLL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ROAD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16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Pejagan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Pemalang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318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Pejagan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Pemalang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RoadKantor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Tegal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Kalimati,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Adiwerna,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Kab.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Tegal,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Tengah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52121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0283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8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4543151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Email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: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pejaganpemalang.tolroad@pptr.c</a:t>
                      </a:r>
                      <a:r>
                        <a:rPr sz="1800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2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o.id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44.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1025" marR="575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PEMALANG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BATANG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ROAD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Pemalang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Batang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Gedung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Operasional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504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Pemalang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Batang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Road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Pemalang Batang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KM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343+400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6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RT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3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787400">
                        <a:lnSpc>
                          <a:spcPct val="100000"/>
                        </a:lnSpc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Kelopogodo,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Candiareng,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Warungasem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Batang</a:t>
                      </a:r>
                      <a:r>
                        <a:rPr sz="1800" spc="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51252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Tengah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9901" y="1249425"/>
            <a:ext cx="2073275" cy="13982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0529" y="3860787"/>
            <a:ext cx="2970530" cy="10486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065783"/>
          <a:ext cx="11294745" cy="547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Semesta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Raya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31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Oktober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Kanci</a:t>
                      </a:r>
                      <a:r>
                        <a:rPr sz="1800" spc="-5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5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Pejagan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06045">
                        <a:lnSpc>
                          <a:spcPct val="107200"/>
                        </a:lnSpc>
                        <a:spcBef>
                          <a:spcPts val="375"/>
                        </a:spcBef>
                      </a:pPr>
                      <a:r>
                        <a:rPr sz="1800" spc="1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Gedung</a:t>
                      </a:r>
                      <a:r>
                        <a:rPr sz="1800" spc="-1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9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Rajawali</a:t>
                      </a:r>
                      <a:r>
                        <a:rPr sz="1800" spc="-15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Tower</a:t>
                      </a:r>
                      <a:r>
                        <a:rPr sz="1800" spc="-9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Lt. </a:t>
                      </a:r>
                      <a:r>
                        <a:rPr sz="1800" spc="-4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7,</a:t>
                      </a:r>
                      <a:r>
                        <a:rPr sz="1800" spc="-114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9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M.T</a:t>
                      </a:r>
                      <a:r>
                        <a:rPr sz="1800" spc="-8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Haryono</a:t>
                      </a:r>
                      <a:r>
                        <a:rPr sz="18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Kav.</a:t>
                      </a:r>
                      <a:r>
                        <a:rPr sz="1800" spc="-8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12-</a:t>
                      </a:r>
                      <a:r>
                        <a:rPr sz="1800" spc="-2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13,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10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Timur.</a:t>
                      </a:r>
                      <a:r>
                        <a:rPr sz="1800" spc="-13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13330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3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(021)</a:t>
                      </a:r>
                      <a:r>
                        <a:rPr sz="1800" spc="-65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851</a:t>
                      </a:r>
                      <a:r>
                        <a:rPr sz="1800" spc="-4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solidFill>
                            <a:srgbClr val="545454"/>
                          </a:solidFill>
                          <a:latin typeface="Tahoma"/>
                          <a:cs typeface="Tahoma"/>
                        </a:rPr>
                        <a:t>5556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http://smr.web.id/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Bumi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Serbaraja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23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Mei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65" dirty="0">
                          <a:latin typeface="Tahoma"/>
                          <a:cs typeface="Tahoma"/>
                        </a:rPr>
                        <a:t>Serpong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Balaraja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956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40" dirty="0">
                          <a:latin typeface="Tahoma"/>
                          <a:cs typeface="Tahoma"/>
                        </a:rPr>
                        <a:t>Office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Bumi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Serpong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Damai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Bumi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Serbaraja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315595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Griya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Loka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Blok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KT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no.1,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Sector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1,2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BSD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City,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Tanggerang 15318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9845" y="1493900"/>
            <a:ext cx="1808987" cy="14030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9522" y="4113639"/>
            <a:ext cx="2653717" cy="8307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7/5/2025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775" y="935482"/>
          <a:ext cx="11294745" cy="526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Jabar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3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19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Ciawi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Sukabumi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75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Kantor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Operasi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Caringin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Utama,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Ciawi-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Sukabumi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KM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51+550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Jl.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206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0" dirty="0">
                          <a:latin typeface="Tahoma"/>
                          <a:cs typeface="Tahoma"/>
                        </a:rPr>
                        <a:t>Balandongan,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Kampung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Babakan Rt.001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Rw.004,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Ciherang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Pondolg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Kecamatan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Caringin,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Kabupaten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Bogor,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Kode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Pos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16730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Paspro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362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5" dirty="0">
                          <a:latin typeface="Tahoma"/>
                          <a:cs typeface="Tahoma"/>
                        </a:rPr>
                        <a:t>Mei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Pasuruan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Probolinggo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74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Kantor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Pusat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Trans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Paspro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24511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Krajan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III,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Sumberkedawung,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Kec.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Leces,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Kabupaten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Probolinggo,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67273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Tahoma"/>
                          <a:cs typeface="Tahoma"/>
                        </a:rPr>
                        <a:t>update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Feb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2025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354" y="1427302"/>
            <a:ext cx="2712085" cy="12181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7278" y="4023829"/>
            <a:ext cx="2853744" cy="10810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7/5/2025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43000" y="1333627"/>
            <a:ext cx="3517557" cy="2255520"/>
            <a:chOff x="1268387" y="1333627"/>
            <a:chExt cx="3392170" cy="2255520"/>
          </a:xfrm>
        </p:grpSpPr>
        <p:sp>
          <p:nvSpPr>
            <p:cNvPr id="5" name="object 5"/>
            <p:cNvSpPr/>
            <p:nvPr/>
          </p:nvSpPr>
          <p:spPr>
            <a:xfrm>
              <a:off x="1268387" y="1333627"/>
              <a:ext cx="3392170" cy="2255520"/>
            </a:xfrm>
            <a:custGeom>
              <a:avLst/>
              <a:gdLst/>
              <a:ahLst/>
              <a:cxnLst/>
              <a:rect l="l" t="t" r="r" b="b"/>
              <a:pathLst>
                <a:path w="3392170" h="2255520">
                  <a:moveTo>
                    <a:pt x="3391916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3391916" y="2255520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5377" y="2170061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5377" y="2170061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83766"/>
              </p:ext>
            </p:extLst>
          </p:nvPr>
        </p:nvGraphicFramePr>
        <p:xfrm>
          <a:off x="304800" y="998347"/>
          <a:ext cx="1129474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5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Solo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Semarang-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Solo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5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Wulawarman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no.1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800" spc="43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RT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002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004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Pedalangan,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Banyumanik,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Jawa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tengah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8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50268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: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admin@transmargajateng.com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50.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Translingkar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Kita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Jaya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Cinere-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Jagorawi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305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Gas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Alam,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Harjamukti,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Kec.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Cimanggis,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Depok,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Barat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16454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(021)8775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7676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(021)8775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0141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864" y="3759327"/>
            <a:ext cx="1946656" cy="12942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7/5/2025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54F907-402D-4F3F-DA0C-B3A24949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56" y="1501405"/>
            <a:ext cx="3383280" cy="8204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775" y="844296"/>
          <a:ext cx="11294745" cy="5402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22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Bumi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Wira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20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Agustus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480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Krian-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Legundi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Bunder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Manyar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835">
                        <a:lnSpc>
                          <a:spcPts val="214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38,4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45" dirty="0">
                          <a:latin typeface="Tahoma"/>
                          <a:cs typeface="Tahoma"/>
                        </a:rPr>
                        <a:t>PT.Waskita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Bumi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Wira,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Cerme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(Gerbang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Cerme),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Cerme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Lor,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Kel.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Cerme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Lor,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Cerme,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Kab.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Gresik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61171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Sriwijaya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14984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18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November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575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Kayu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Agung-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Palembang- Betung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819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45" dirty="0">
                          <a:latin typeface="Tahoma"/>
                          <a:cs typeface="Tahoma"/>
                        </a:rPr>
                        <a:t>Komplek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Bina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Marga,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Bina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No.2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65" dirty="0">
                          <a:latin typeface="Tahoma"/>
                          <a:cs typeface="Tahoma"/>
                        </a:rPr>
                        <a:t>RT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01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Cipayung,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13840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8444640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195" y="1312672"/>
            <a:ext cx="2133727" cy="1504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9004" y="3743578"/>
            <a:ext cx="1640586" cy="14291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632460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21/5/2025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065783"/>
          <a:ext cx="11294745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400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Road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346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Januari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1961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90170">
                        <a:lnSpc>
                          <a:spcPct val="99800"/>
                        </a:lnSpc>
                        <a:spcBef>
                          <a:spcPts val="52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Sejak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tahun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1973,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status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hukum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Karya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telah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berubah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menjadi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“Persero” 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PT.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Karya,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dengan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panggilan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yang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lebih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familliar “Waskita”.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Gedung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Waskita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Rajawali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Tower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Lt.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MT.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Haryono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Kav.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No.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12-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13,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Kel.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Bidara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Cina,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Jatinegara, Jakarta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13330: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(021)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8508510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8508520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54.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08075" marR="488950" indent="-617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Wijaya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Karya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Serang Panimbang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Serang-Panimbang,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83,67km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Serang- Rangkasbitung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6197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Rangkasbitung-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Cileles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Cileles-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Panimbang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556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Tamansari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Hive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Office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Tower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Lantai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D.I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Panjaitan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Kav.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2,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RT.11/RW.11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Kel.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Cipinang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Cempedak,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Jatinegara, Jakarta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Timur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(021)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2280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7100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086" y="3881451"/>
            <a:ext cx="2977710" cy="9965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3044" y="1342644"/>
            <a:ext cx="1940052" cy="15200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632460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21/5/2025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4383" y="1437894"/>
            <a:ext cx="3451860" cy="2286635"/>
            <a:chOff x="1294383" y="1437894"/>
            <a:chExt cx="3451860" cy="2286635"/>
          </a:xfrm>
        </p:grpSpPr>
        <p:sp>
          <p:nvSpPr>
            <p:cNvPr id="5" name="object 5"/>
            <p:cNvSpPr/>
            <p:nvPr/>
          </p:nvSpPr>
          <p:spPr>
            <a:xfrm>
              <a:off x="1294383" y="1437894"/>
              <a:ext cx="3451860" cy="2286635"/>
            </a:xfrm>
            <a:custGeom>
              <a:avLst/>
              <a:gdLst/>
              <a:ahLst/>
              <a:cxnLst/>
              <a:rect l="l" t="t" r="r" b="b"/>
              <a:pathLst>
                <a:path w="3451860" h="2286635">
                  <a:moveTo>
                    <a:pt x="3451733" y="0"/>
                  </a:moveTo>
                  <a:lnTo>
                    <a:pt x="0" y="0"/>
                  </a:lnTo>
                  <a:lnTo>
                    <a:pt x="0" y="2286380"/>
                  </a:lnTo>
                  <a:lnTo>
                    <a:pt x="3451733" y="2286380"/>
                  </a:lnTo>
                  <a:lnTo>
                    <a:pt x="3451733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5603" y="223343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7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7" y="202298"/>
                  </a:lnTo>
                  <a:lnTo>
                    <a:pt x="2358897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5603" y="223343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7" y="202298"/>
                  </a:lnTo>
                  <a:lnTo>
                    <a:pt x="2358897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67028"/>
              </p:ext>
            </p:extLst>
          </p:nvPr>
        </p:nvGraphicFramePr>
        <p:xfrm>
          <a:off x="381000" y="1119441"/>
          <a:ext cx="11296649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lang="en-US" sz="1800" dirty="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Akses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Patimban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0" marR="235585" indent="-43180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Akses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Pelabuhan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Patimban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Subang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762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DI.Panjaitan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No.58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RT.011 RW.003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Kelurahan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Soklat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Kecamatan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Subang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Kabupaten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Subang,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89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PP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Demak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Demak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PP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Demak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251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Demak,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km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10Kel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Sidogemah,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Kec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Sayung,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Demak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55963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2613" y="3927728"/>
            <a:ext cx="2728849" cy="9302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3/4/2024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26AA89-3E72-3E24-6232-89639D450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98" y="1651064"/>
            <a:ext cx="3383280" cy="821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298" y="6551472"/>
            <a:ext cx="544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3-4-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6507" y="6445097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7014" y="906144"/>
          <a:ext cx="11294745" cy="515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6245" marR="403225" indent="-279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4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CIBITUNG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TANJUNG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PRIOK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PORT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TOLLWAYS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492759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September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45" dirty="0">
                          <a:latin typeface="Tahoma"/>
                          <a:cs typeface="Tahoma"/>
                        </a:rPr>
                        <a:t>Cibitung-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Cilincing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3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2,65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8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Sriamur,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Srijaya,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Kec.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Tambun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Utara,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Kab.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Bekasi,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Jawa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Barat,17510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021-89229717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/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021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89229718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Email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2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ctp-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tollways@ctptillways.co.id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4.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2420" marR="30734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CIMANGGIS-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CIBITUNG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WAYS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07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 marR="384175" indent="2844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Cimanggis-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Cibitung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3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2,75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JATIKARYA,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RT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002/005,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Jati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Karya,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Jati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Sampurna,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Bekasi,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Barat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174356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https://cct.co.id/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1192" y="1395895"/>
            <a:ext cx="1468120" cy="929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3737736"/>
            <a:ext cx="1468120" cy="12851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41336" y="1300225"/>
            <a:ext cx="3803650" cy="2188845"/>
            <a:chOff x="1241336" y="1300225"/>
            <a:chExt cx="3803650" cy="2188845"/>
          </a:xfrm>
        </p:grpSpPr>
        <p:sp>
          <p:nvSpPr>
            <p:cNvPr id="5" name="object 5"/>
            <p:cNvSpPr/>
            <p:nvPr/>
          </p:nvSpPr>
          <p:spPr>
            <a:xfrm>
              <a:off x="1241336" y="1300225"/>
              <a:ext cx="3803650" cy="2188845"/>
            </a:xfrm>
            <a:custGeom>
              <a:avLst/>
              <a:gdLst/>
              <a:ahLst/>
              <a:cxnLst/>
              <a:rect l="l" t="t" r="r" b="b"/>
              <a:pathLst>
                <a:path w="3803650" h="2188845">
                  <a:moveTo>
                    <a:pt x="3803523" y="0"/>
                  </a:moveTo>
                  <a:lnTo>
                    <a:pt x="0" y="0"/>
                  </a:lnTo>
                  <a:lnTo>
                    <a:pt x="0" y="2188337"/>
                  </a:lnTo>
                  <a:lnTo>
                    <a:pt x="3803523" y="2188337"/>
                  </a:lnTo>
                  <a:lnTo>
                    <a:pt x="3803523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4239" y="2108212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4239" y="2108212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1995"/>
              </p:ext>
            </p:extLst>
          </p:nvPr>
        </p:nvGraphicFramePr>
        <p:xfrm>
          <a:off x="310335" y="901365"/>
          <a:ext cx="11295378" cy="511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6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Jasamarga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Transjawa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 indent="-240029">
                        <a:lnSpc>
                          <a:spcPct val="100000"/>
                        </a:lnSpc>
                        <a:spcBef>
                          <a:spcPts val="280"/>
                        </a:spcBef>
                        <a:buAutoNum type="arabicPeriod"/>
                        <a:tabLst>
                          <a:tab pos="331470" algn="l"/>
                        </a:tabLst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Cikampek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31470" indent="-240029">
                        <a:lnSpc>
                          <a:spcPct val="100000"/>
                        </a:lnSpc>
                        <a:buAutoNum type="arabicPeriod"/>
                        <a:tabLst>
                          <a:tab pos="331470" algn="l"/>
                        </a:tabLst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Palimanan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8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Kanci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31470" indent="-240029">
                        <a:lnSpc>
                          <a:spcPct val="100000"/>
                        </a:lnSpc>
                        <a:buAutoNum type="arabicPeriod"/>
                        <a:tabLst>
                          <a:tab pos="331470" algn="l"/>
                        </a:tabLst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Semarang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B,C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31470" indent="-240029">
                        <a:lnSpc>
                          <a:spcPct val="100000"/>
                        </a:lnSpc>
                        <a:buAutoNum type="arabicPeriod"/>
                        <a:tabLst>
                          <a:tab pos="331470" algn="l"/>
                        </a:tabLst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Surabaya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Gempol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Cikampek,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Teuku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Umar,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Sepanjang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Jaya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Rawalumbu,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Bekasi 17114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Tahoma"/>
                          <a:cs typeface="Tahoma"/>
                        </a:rPr>
                        <a:t>(021)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8216515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8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8413630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Bakauheni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Terbanggi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Besar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Toll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26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Bakauheni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Terbanggi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Besar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Itera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Baru,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jl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Terusan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Ryacudu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No.1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Way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Huwi,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Jati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Agung,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Lampung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Selatan,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No.telp</a:t>
                      </a:r>
                      <a:r>
                        <a:rPr sz="1800" spc="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08117910812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0721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7600-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183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756" y="3779266"/>
            <a:ext cx="3115614" cy="6784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6939" y="6449791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3/4/2024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51582-9710-D88A-C7FF-3B4961B9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47" y="1517392"/>
            <a:ext cx="3383280" cy="8204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775" y="811783"/>
          <a:ext cx="11294745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7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Medan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Binjai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Toll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26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Juni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2023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80" dirty="0">
                          <a:latin typeface="Tahoma"/>
                          <a:cs typeface="Tahoma"/>
                        </a:rPr>
                        <a:t>Medan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Binjai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66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Gerbang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Binjai,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Megawati,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Desa/Kelurahan Tandem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Hulu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Kecamatan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Hamparan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Perak,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Kabupaten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Deli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Serdang,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Sumatera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Utara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20374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+6261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8874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2996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64" y="1310525"/>
            <a:ext cx="3142107" cy="815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9" y="6449791"/>
            <a:ext cx="70548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23/11/2022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3356" y="6449791"/>
            <a:ext cx="17208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31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5" dirty="0"/>
              <a:t>ANGGOTA</a:t>
            </a:r>
            <a:r>
              <a:rPr spc="-140" dirty="0"/>
              <a:t> </a:t>
            </a:r>
            <a:r>
              <a:rPr spc="-285" dirty="0"/>
              <a:t>ATI</a:t>
            </a:r>
            <a:r>
              <a:rPr spc="-155" dirty="0"/>
              <a:t> </a:t>
            </a:r>
            <a:r>
              <a:rPr spc="-204" dirty="0"/>
              <a:t>NON</a:t>
            </a:r>
            <a:r>
              <a:rPr spc="-145" dirty="0"/>
              <a:t> </a:t>
            </a:r>
            <a:r>
              <a:rPr spc="-560" dirty="0"/>
              <a:t>BUJT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1635" y="813308"/>
          <a:ext cx="11297284" cy="561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Keterangan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01.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spc="30" dirty="0">
                          <a:latin typeface="Tahoma"/>
                          <a:cs typeface="Tahoma"/>
                        </a:rPr>
                        <a:t>INA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409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Investor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berinvestasi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untuk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mendorong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transformasi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jangka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Indonesia,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menjawab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kebutuhan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esensial,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menciptakan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nilai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yang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berkelanjutan,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serta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membangun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masa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depan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yang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tangguh</a:t>
                      </a:r>
                      <a:r>
                        <a:rPr sz="16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berkelanjutan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dengan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dampak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nyata.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656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Prosperity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Tower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Lt.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38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District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8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SCBD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Lot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28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Jend.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Sudirman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Kav.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52-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12190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02.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ADHI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KARYA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3560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35" dirty="0">
                          <a:latin typeface="Tahoma"/>
                          <a:cs typeface="Tahoma"/>
                        </a:rPr>
                        <a:t>Terus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mengembangkan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kompetensi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pada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Champion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Area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2133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Memperkuat</a:t>
                      </a:r>
                      <a:r>
                        <a:rPr sz="1600" spc="2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manajemen</a:t>
                      </a:r>
                      <a:r>
                        <a:rPr sz="1600" spc="22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risiko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melalui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three</a:t>
                      </a:r>
                      <a:r>
                        <a:rPr sz="1600" i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spc="-95" dirty="0">
                          <a:latin typeface="Verdana"/>
                          <a:cs typeface="Verdana"/>
                        </a:rPr>
                        <a:t>lines</a:t>
                      </a:r>
                      <a:r>
                        <a:rPr sz="1600" i="1" spc="-80" dirty="0">
                          <a:latin typeface="Verdana"/>
                          <a:cs typeface="Verdana"/>
                        </a:rPr>
                        <a:t> of</a:t>
                      </a:r>
                      <a:r>
                        <a:rPr sz="1600" i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defense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Penguatan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Operational Excellence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Penguatan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Pemasaran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di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Area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Properti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South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Building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Pasar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90" dirty="0">
                          <a:latin typeface="Tahoma"/>
                          <a:cs typeface="Tahoma"/>
                        </a:rPr>
                        <a:t>Minggu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KM.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18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12510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30" dirty="0">
                          <a:latin typeface="Tahoma"/>
                          <a:cs typeface="Tahoma"/>
                        </a:rPr>
                        <a:t>–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Indonesia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P.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797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5312</a:t>
                      </a:r>
                      <a:r>
                        <a:rPr sz="1800" spc="4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F.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+62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797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5311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E.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adhi@adhi.co.id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6272" y="4207764"/>
            <a:ext cx="1326641" cy="13281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9055" y="1960003"/>
            <a:ext cx="3020948" cy="8108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03356" y="6449791"/>
            <a:ext cx="17208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32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997" y="6467165"/>
            <a:ext cx="55943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10" dirty="0">
                <a:latin typeface="Tahoma"/>
                <a:cs typeface="Tahoma"/>
              </a:rPr>
              <a:t>3/4/2025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2313432"/>
            <a:ext cx="2103120" cy="1929764"/>
          </a:xfrm>
          <a:custGeom>
            <a:avLst/>
            <a:gdLst/>
            <a:ahLst/>
            <a:cxnLst/>
            <a:rect l="l" t="t" r="r" b="b"/>
            <a:pathLst>
              <a:path w="2103120" h="1929764">
                <a:moveTo>
                  <a:pt x="0" y="1929383"/>
                </a:moveTo>
                <a:lnTo>
                  <a:pt x="2103120" y="1929383"/>
                </a:lnTo>
                <a:lnTo>
                  <a:pt x="2103120" y="0"/>
                </a:lnTo>
                <a:lnTo>
                  <a:pt x="0" y="0"/>
                </a:lnTo>
                <a:lnTo>
                  <a:pt x="0" y="192938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9984" y="2313432"/>
            <a:ext cx="2103120" cy="1929764"/>
          </a:xfrm>
          <a:custGeom>
            <a:avLst/>
            <a:gdLst/>
            <a:ahLst/>
            <a:cxnLst/>
            <a:rect l="l" t="t" r="r" b="b"/>
            <a:pathLst>
              <a:path w="2103120" h="1929764">
                <a:moveTo>
                  <a:pt x="0" y="1929383"/>
                </a:moveTo>
                <a:lnTo>
                  <a:pt x="2103119" y="1929383"/>
                </a:lnTo>
                <a:lnTo>
                  <a:pt x="2103119" y="0"/>
                </a:lnTo>
                <a:lnTo>
                  <a:pt x="0" y="0"/>
                </a:lnTo>
                <a:lnTo>
                  <a:pt x="0" y="192938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1694" y="2313432"/>
            <a:ext cx="2103120" cy="1929764"/>
          </a:xfrm>
          <a:custGeom>
            <a:avLst/>
            <a:gdLst/>
            <a:ahLst/>
            <a:cxnLst/>
            <a:rect l="l" t="t" r="r" b="b"/>
            <a:pathLst>
              <a:path w="2103120" h="1929764">
                <a:moveTo>
                  <a:pt x="0" y="1929383"/>
                </a:moveTo>
                <a:lnTo>
                  <a:pt x="2103120" y="1929383"/>
                </a:lnTo>
                <a:lnTo>
                  <a:pt x="2103120" y="0"/>
                </a:lnTo>
                <a:lnTo>
                  <a:pt x="0" y="0"/>
                </a:lnTo>
                <a:lnTo>
                  <a:pt x="0" y="1929383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165335" y="2313432"/>
            <a:ext cx="2103120" cy="1929764"/>
            <a:chOff x="9165335" y="2313432"/>
            <a:chExt cx="2103120" cy="1929764"/>
          </a:xfrm>
        </p:grpSpPr>
        <p:sp>
          <p:nvSpPr>
            <p:cNvPr id="6" name="object 6"/>
            <p:cNvSpPr/>
            <p:nvPr/>
          </p:nvSpPr>
          <p:spPr>
            <a:xfrm>
              <a:off x="9165335" y="2313432"/>
              <a:ext cx="2103120" cy="1929764"/>
            </a:xfrm>
            <a:custGeom>
              <a:avLst/>
              <a:gdLst/>
              <a:ahLst/>
              <a:cxnLst/>
              <a:rect l="l" t="t" r="r" b="b"/>
              <a:pathLst>
                <a:path w="2103120" h="1929764">
                  <a:moveTo>
                    <a:pt x="0" y="1929383"/>
                  </a:moveTo>
                  <a:lnTo>
                    <a:pt x="2103120" y="1929383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0763" y="2437739"/>
              <a:ext cx="1612264" cy="16906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6939" y="667893"/>
            <a:ext cx="386524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450" dirty="0"/>
              <a:t>MEET</a:t>
            </a:r>
            <a:r>
              <a:rPr sz="3800" spc="-215" dirty="0"/>
              <a:t> </a:t>
            </a:r>
            <a:r>
              <a:rPr sz="3800" spc="-415" dirty="0"/>
              <a:t>THE</a:t>
            </a:r>
            <a:r>
              <a:rPr sz="3800" spc="-215" dirty="0"/>
              <a:t> </a:t>
            </a:r>
            <a:r>
              <a:rPr sz="3800" spc="-385" dirty="0"/>
              <a:t>TEAM</a:t>
            </a:r>
            <a:endParaRPr sz="3800"/>
          </a:p>
        </p:txBody>
      </p:sp>
      <p:sp>
        <p:nvSpPr>
          <p:cNvPr id="9" name="object 9"/>
          <p:cNvSpPr txBox="1"/>
          <p:nvPr/>
        </p:nvSpPr>
        <p:spPr>
          <a:xfrm>
            <a:off x="1034897" y="4384001"/>
            <a:ext cx="1917700" cy="83756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Arial MT"/>
                <a:cs typeface="Arial MT"/>
              </a:rPr>
              <a:t>Winarto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200" spc="-10" dirty="0">
                <a:latin typeface="Tahoma"/>
                <a:cs typeface="Tahoma"/>
              </a:rPr>
              <a:t>Sekretariat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ATI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spc="-10" dirty="0">
                <a:latin typeface="Tahoma"/>
                <a:cs typeface="Tahoma"/>
              </a:rPr>
              <a:t>PT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Jasa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Marga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(Persero)Tbk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572" y="4385862"/>
            <a:ext cx="1845945" cy="83820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5"/>
              </a:spcBef>
            </a:pPr>
            <a:r>
              <a:rPr sz="1400" spc="10" dirty="0">
                <a:latin typeface="Arial MT"/>
                <a:cs typeface="Arial MT"/>
              </a:rPr>
              <a:t>Astrining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Tyas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200" spc="-10" dirty="0">
                <a:latin typeface="Tahoma"/>
                <a:cs typeface="Tahoma"/>
              </a:rPr>
              <a:t>Sekretariat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ATI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200" spc="-10" dirty="0">
                <a:latin typeface="Tahoma"/>
                <a:cs typeface="Tahoma"/>
              </a:rPr>
              <a:t>PT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Bintaro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Serpong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Damai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7426" y="4381291"/>
            <a:ext cx="1320800" cy="713657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Arial MT"/>
                <a:cs typeface="Arial MT"/>
              </a:rPr>
              <a:t>Muhtada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Al-</a:t>
            </a:r>
            <a:r>
              <a:rPr sz="1400" spc="-25" dirty="0">
                <a:latin typeface="Arial MT"/>
                <a:cs typeface="Arial MT"/>
              </a:rPr>
              <a:t>Fay</a:t>
            </a:r>
            <a:endParaRPr sz="1400" dirty="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200" spc="-10" dirty="0" err="1">
                <a:latin typeface="Tahoma"/>
                <a:cs typeface="Tahoma"/>
              </a:rPr>
              <a:t>Sekretariat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ATI</a:t>
            </a:r>
            <a:endParaRPr lang="en-US" sz="1200" spc="-25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lang="en-US" sz="1200" spc="-25" dirty="0">
                <a:latin typeface="Tahoma"/>
                <a:cs typeface="Tahoma"/>
              </a:rPr>
              <a:t>Independent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8038" y="4384001"/>
            <a:ext cx="1497330" cy="713657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Arial MT"/>
                <a:cs typeface="Arial MT"/>
              </a:rPr>
              <a:t>Baiq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Dhita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Risky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S</a:t>
            </a:r>
            <a:endParaRPr sz="1400" dirty="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lang="en-US" sz="1200" spc="-10" dirty="0" err="1">
                <a:latin typeface="Tahoma"/>
                <a:cs typeface="Tahoma"/>
              </a:rPr>
              <a:t>Sekretariat</a:t>
            </a:r>
            <a:r>
              <a:rPr lang="en-US" sz="1200" spc="-60" dirty="0">
                <a:latin typeface="Tahoma"/>
                <a:cs typeface="Tahoma"/>
              </a:rPr>
              <a:t> </a:t>
            </a:r>
            <a:r>
              <a:rPr lang="en-US" sz="1200" spc="-25" dirty="0">
                <a:latin typeface="Tahoma"/>
                <a:cs typeface="Tahoma"/>
              </a:rPr>
              <a:t>ATI</a:t>
            </a:r>
          </a:p>
          <a:p>
            <a:pPr marL="635" algn="ctr">
              <a:lnSpc>
                <a:spcPct val="100000"/>
              </a:lnSpc>
            </a:pPr>
            <a:r>
              <a:rPr lang="en-US" sz="1200" spc="-25">
                <a:latin typeface="Tahoma"/>
                <a:cs typeface="Tahoma"/>
              </a:rPr>
              <a:t>Independent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6445097"/>
            <a:ext cx="559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7/1/2025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33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8854" y="2432304"/>
            <a:ext cx="1828800" cy="168186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655184" y="5374754"/>
            <a:ext cx="6800850" cy="646430"/>
            <a:chOff x="4655184" y="5374754"/>
            <a:chExt cx="6800850" cy="646430"/>
          </a:xfrm>
        </p:grpSpPr>
        <p:sp>
          <p:nvSpPr>
            <p:cNvPr id="17" name="object 17"/>
            <p:cNvSpPr/>
            <p:nvPr/>
          </p:nvSpPr>
          <p:spPr>
            <a:xfrm>
              <a:off x="4655184" y="5374754"/>
              <a:ext cx="702945" cy="646430"/>
            </a:xfrm>
            <a:custGeom>
              <a:avLst/>
              <a:gdLst/>
              <a:ahLst/>
              <a:cxnLst/>
              <a:rect l="l" t="t" r="r" b="b"/>
              <a:pathLst>
                <a:path w="702945" h="646429">
                  <a:moveTo>
                    <a:pt x="702538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702538" y="646328"/>
                  </a:lnTo>
                  <a:lnTo>
                    <a:pt x="702538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5017" y="5395271"/>
              <a:ext cx="405765" cy="608330"/>
            </a:xfrm>
            <a:custGeom>
              <a:avLst/>
              <a:gdLst/>
              <a:ahLst/>
              <a:cxnLst/>
              <a:rect l="l" t="t" r="r" b="b"/>
              <a:pathLst>
                <a:path w="405764" h="608329">
                  <a:moveTo>
                    <a:pt x="405181" y="557349"/>
                  </a:moveTo>
                  <a:lnTo>
                    <a:pt x="0" y="557349"/>
                  </a:lnTo>
                  <a:lnTo>
                    <a:pt x="0" y="608016"/>
                  </a:lnTo>
                  <a:lnTo>
                    <a:pt x="405182" y="608016"/>
                  </a:lnTo>
                  <a:lnTo>
                    <a:pt x="405181" y="557349"/>
                  </a:lnTo>
                  <a:close/>
                </a:path>
                <a:path w="405764" h="608329">
                  <a:moveTo>
                    <a:pt x="376240" y="72383"/>
                  </a:moveTo>
                  <a:lnTo>
                    <a:pt x="28941" y="72383"/>
                  </a:lnTo>
                  <a:lnTo>
                    <a:pt x="28941" y="557349"/>
                  </a:lnTo>
                  <a:lnTo>
                    <a:pt x="180884" y="557349"/>
                  </a:lnTo>
                  <a:lnTo>
                    <a:pt x="180884" y="513919"/>
                  </a:lnTo>
                  <a:lnTo>
                    <a:pt x="79589" y="513919"/>
                  </a:lnTo>
                  <a:lnTo>
                    <a:pt x="79589" y="470489"/>
                  </a:lnTo>
                  <a:lnTo>
                    <a:pt x="376240" y="470489"/>
                  </a:lnTo>
                  <a:lnTo>
                    <a:pt x="376240" y="398106"/>
                  </a:lnTo>
                  <a:lnTo>
                    <a:pt x="79589" y="398106"/>
                  </a:lnTo>
                  <a:lnTo>
                    <a:pt x="79589" y="354676"/>
                  </a:lnTo>
                  <a:lnTo>
                    <a:pt x="376240" y="354676"/>
                  </a:lnTo>
                  <a:lnTo>
                    <a:pt x="376240" y="282293"/>
                  </a:lnTo>
                  <a:lnTo>
                    <a:pt x="79589" y="282293"/>
                  </a:lnTo>
                  <a:lnTo>
                    <a:pt x="79589" y="238863"/>
                  </a:lnTo>
                  <a:lnTo>
                    <a:pt x="376240" y="238863"/>
                  </a:lnTo>
                  <a:lnTo>
                    <a:pt x="376240" y="166480"/>
                  </a:lnTo>
                  <a:lnTo>
                    <a:pt x="79589" y="166480"/>
                  </a:lnTo>
                  <a:lnTo>
                    <a:pt x="79589" y="123051"/>
                  </a:lnTo>
                  <a:lnTo>
                    <a:pt x="376240" y="123051"/>
                  </a:lnTo>
                  <a:lnTo>
                    <a:pt x="376240" y="72383"/>
                  </a:lnTo>
                  <a:close/>
                </a:path>
                <a:path w="405764" h="608329">
                  <a:moveTo>
                    <a:pt x="282180" y="470489"/>
                  </a:moveTo>
                  <a:lnTo>
                    <a:pt x="224297" y="470489"/>
                  </a:lnTo>
                  <a:lnTo>
                    <a:pt x="224297" y="557349"/>
                  </a:lnTo>
                  <a:lnTo>
                    <a:pt x="376240" y="557349"/>
                  </a:lnTo>
                  <a:lnTo>
                    <a:pt x="376240" y="513919"/>
                  </a:lnTo>
                  <a:lnTo>
                    <a:pt x="282180" y="513919"/>
                  </a:lnTo>
                  <a:lnTo>
                    <a:pt x="282180" y="470489"/>
                  </a:lnTo>
                  <a:close/>
                </a:path>
                <a:path w="405764" h="608329">
                  <a:moveTo>
                    <a:pt x="180884" y="470489"/>
                  </a:moveTo>
                  <a:lnTo>
                    <a:pt x="123001" y="470489"/>
                  </a:lnTo>
                  <a:lnTo>
                    <a:pt x="123001" y="513919"/>
                  </a:lnTo>
                  <a:lnTo>
                    <a:pt x="180884" y="513919"/>
                  </a:lnTo>
                  <a:lnTo>
                    <a:pt x="180884" y="470489"/>
                  </a:lnTo>
                  <a:close/>
                </a:path>
                <a:path w="405764" h="608329">
                  <a:moveTo>
                    <a:pt x="376240" y="470489"/>
                  </a:moveTo>
                  <a:lnTo>
                    <a:pt x="325592" y="470489"/>
                  </a:lnTo>
                  <a:lnTo>
                    <a:pt x="325592" y="513919"/>
                  </a:lnTo>
                  <a:lnTo>
                    <a:pt x="376240" y="513919"/>
                  </a:lnTo>
                  <a:lnTo>
                    <a:pt x="376240" y="470489"/>
                  </a:lnTo>
                  <a:close/>
                </a:path>
                <a:path w="405764" h="608329">
                  <a:moveTo>
                    <a:pt x="180884" y="354676"/>
                  </a:moveTo>
                  <a:lnTo>
                    <a:pt x="123001" y="354676"/>
                  </a:lnTo>
                  <a:lnTo>
                    <a:pt x="123001" y="398106"/>
                  </a:lnTo>
                  <a:lnTo>
                    <a:pt x="180884" y="398106"/>
                  </a:lnTo>
                  <a:lnTo>
                    <a:pt x="180884" y="354676"/>
                  </a:lnTo>
                  <a:close/>
                </a:path>
                <a:path w="405764" h="608329">
                  <a:moveTo>
                    <a:pt x="282180" y="354676"/>
                  </a:moveTo>
                  <a:lnTo>
                    <a:pt x="224297" y="354676"/>
                  </a:lnTo>
                  <a:lnTo>
                    <a:pt x="224297" y="398106"/>
                  </a:lnTo>
                  <a:lnTo>
                    <a:pt x="282180" y="398106"/>
                  </a:lnTo>
                  <a:lnTo>
                    <a:pt x="282180" y="354676"/>
                  </a:lnTo>
                  <a:close/>
                </a:path>
                <a:path w="405764" h="608329">
                  <a:moveTo>
                    <a:pt x="376240" y="354676"/>
                  </a:moveTo>
                  <a:lnTo>
                    <a:pt x="325592" y="354676"/>
                  </a:lnTo>
                  <a:lnTo>
                    <a:pt x="325592" y="398106"/>
                  </a:lnTo>
                  <a:lnTo>
                    <a:pt x="376240" y="398106"/>
                  </a:lnTo>
                  <a:lnTo>
                    <a:pt x="376240" y="354676"/>
                  </a:lnTo>
                  <a:close/>
                </a:path>
                <a:path w="405764" h="608329">
                  <a:moveTo>
                    <a:pt x="180884" y="238863"/>
                  </a:moveTo>
                  <a:lnTo>
                    <a:pt x="123001" y="238863"/>
                  </a:lnTo>
                  <a:lnTo>
                    <a:pt x="123001" y="282293"/>
                  </a:lnTo>
                  <a:lnTo>
                    <a:pt x="180884" y="282293"/>
                  </a:lnTo>
                  <a:lnTo>
                    <a:pt x="180884" y="238863"/>
                  </a:lnTo>
                  <a:close/>
                </a:path>
                <a:path w="405764" h="608329">
                  <a:moveTo>
                    <a:pt x="282180" y="238863"/>
                  </a:moveTo>
                  <a:lnTo>
                    <a:pt x="224297" y="238863"/>
                  </a:lnTo>
                  <a:lnTo>
                    <a:pt x="224297" y="282293"/>
                  </a:lnTo>
                  <a:lnTo>
                    <a:pt x="282180" y="282293"/>
                  </a:lnTo>
                  <a:lnTo>
                    <a:pt x="282180" y="238863"/>
                  </a:lnTo>
                  <a:close/>
                </a:path>
                <a:path w="405764" h="608329">
                  <a:moveTo>
                    <a:pt x="376240" y="238863"/>
                  </a:moveTo>
                  <a:lnTo>
                    <a:pt x="325592" y="238863"/>
                  </a:lnTo>
                  <a:lnTo>
                    <a:pt x="325592" y="282293"/>
                  </a:lnTo>
                  <a:lnTo>
                    <a:pt x="376240" y="282293"/>
                  </a:lnTo>
                  <a:lnTo>
                    <a:pt x="376240" y="238863"/>
                  </a:lnTo>
                  <a:close/>
                </a:path>
                <a:path w="405764" h="608329">
                  <a:moveTo>
                    <a:pt x="180884" y="123051"/>
                  </a:moveTo>
                  <a:lnTo>
                    <a:pt x="123001" y="123051"/>
                  </a:lnTo>
                  <a:lnTo>
                    <a:pt x="123001" y="166480"/>
                  </a:lnTo>
                  <a:lnTo>
                    <a:pt x="180884" y="166480"/>
                  </a:lnTo>
                  <a:lnTo>
                    <a:pt x="180884" y="123051"/>
                  </a:lnTo>
                  <a:close/>
                </a:path>
                <a:path w="405764" h="608329">
                  <a:moveTo>
                    <a:pt x="282180" y="123051"/>
                  </a:moveTo>
                  <a:lnTo>
                    <a:pt x="224296" y="123051"/>
                  </a:lnTo>
                  <a:lnTo>
                    <a:pt x="224296" y="166480"/>
                  </a:lnTo>
                  <a:lnTo>
                    <a:pt x="282180" y="166480"/>
                  </a:lnTo>
                  <a:lnTo>
                    <a:pt x="282180" y="123051"/>
                  </a:lnTo>
                  <a:close/>
                </a:path>
                <a:path w="405764" h="608329">
                  <a:moveTo>
                    <a:pt x="376240" y="123051"/>
                  </a:moveTo>
                  <a:lnTo>
                    <a:pt x="325592" y="123051"/>
                  </a:lnTo>
                  <a:lnTo>
                    <a:pt x="325592" y="166480"/>
                  </a:lnTo>
                  <a:lnTo>
                    <a:pt x="376240" y="166480"/>
                  </a:lnTo>
                  <a:lnTo>
                    <a:pt x="376240" y="123051"/>
                  </a:lnTo>
                  <a:close/>
                </a:path>
                <a:path w="405764" h="608329">
                  <a:moveTo>
                    <a:pt x="354533" y="28953"/>
                  </a:moveTo>
                  <a:lnTo>
                    <a:pt x="50647" y="28953"/>
                  </a:lnTo>
                  <a:lnTo>
                    <a:pt x="50647" y="72383"/>
                  </a:lnTo>
                  <a:lnTo>
                    <a:pt x="354533" y="72383"/>
                  </a:lnTo>
                  <a:lnTo>
                    <a:pt x="354533" y="28953"/>
                  </a:lnTo>
                  <a:close/>
                </a:path>
                <a:path w="405764" h="608329">
                  <a:moveTo>
                    <a:pt x="332827" y="0"/>
                  </a:moveTo>
                  <a:lnTo>
                    <a:pt x="72353" y="0"/>
                  </a:lnTo>
                  <a:lnTo>
                    <a:pt x="72353" y="28953"/>
                  </a:lnTo>
                  <a:lnTo>
                    <a:pt x="332827" y="28953"/>
                  </a:lnTo>
                  <a:lnTo>
                    <a:pt x="332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9653" y="5374754"/>
              <a:ext cx="6096000" cy="646430"/>
            </a:xfrm>
            <a:custGeom>
              <a:avLst/>
              <a:gdLst/>
              <a:ahLst/>
              <a:cxnLst/>
              <a:rect l="l" t="t" r="r" b="b"/>
              <a:pathLst>
                <a:path w="6096000" h="646429">
                  <a:moveTo>
                    <a:pt x="609600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6096000" y="646328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55184" y="5374754"/>
            <a:ext cx="6800850" cy="6464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064895" marR="85725" indent="1475105">
              <a:lnSpc>
                <a:spcPct val="100000"/>
              </a:lnSpc>
              <a:spcBef>
                <a:spcPts val="280"/>
              </a:spcBef>
            </a:pPr>
            <a:r>
              <a:rPr sz="1800" spc="-75" dirty="0">
                <a:latin typeface="Tahoma"/>
                <a:cs typeface="Tahoma"/>
              </a:rPr>
              <a:t>ATI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Office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20" dirty="0">
                <a:latin typeface="Tahoma"/>
                <a:cs typeface="Tahoma"/>
              </a:rPr>
              <a:t>: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Graha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Iskandarsyah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No.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66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65" dirty="0">
                <a:latin typeface="Tahoma"/>
                <a:cs typeface="Tahoma"/>
              </a:rPr>
              <a:t>C </a:t>
            </a:r>
            <a:r>
              <a:rPr sz="1800" spc="-20" dirty="0">
                <a:latin typeface="Tahoma"/>
                <a:cs typeface="Tahoma"/>
              </a:rPr>
              <a:t>Lt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11,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Melawai,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Kebayoran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Baru,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Jakarta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Selatan,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12160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7145" y="2432304"/>
            <a:ext cx="1828800" cy="16854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7E5602-8C53-B221-068C-123C45DC7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34" y="2384055"/>
            <a:ext cx="1524000" cy="17979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4999" y="1541462"/>
            <a:ext cx="7725409" cy="4002404"/>
            <a:chOff x="884999" y="1541462"/>
            <a:chExt cx="7725409" cy="4002404"/>
          </a:xfrm>
        </p:grpSpPr>
        <p:sp>
          <p:nvSpPr>
            <p:cNvPr id="4" name="object 4"/>
            <p:cNvSpPr/>
            <p:nvPr/>
          </p:nvSpPr>
          <p:spPr>
            <a:xfrm>
              <a:off x="896111" y="1552575"/>
              <a:ext cx="6602095" cy="3812540"/>
            </a:xfrm>
            <a:custGeom>
              <a:avLst/>
              <a:gdLst/>
              <a:ahLst/>
              <a:cxnLst/>
              <a:rect l="l" t="t" r="r" b="b"/>
              <a:pathLst>
                <a:path w="6602095" h="3812540">
                  <a:moveTo>
                    <a:pt x="6601968" y="0"/>
                  </a:moveTo>
                  <a:lnTo>
                    <a:pt x="0" y="0"/>
                  </a:lnTo>
                  <a:lnTo>
                    <a:pt x="0" y="3812540"/>
                  </a:lnTo>
                  <a:lnTo>
                    <a:pt x="6601968" y="3812540"/>
                  </a:lnTo>
                  <a:lnTo>
                    <a:pt x="6601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6111" y="1552575"/>
              <a:ext cx="6602095" cy="3812540"/>
            </a:xfrm>
            <a:custGeom>
              <a:avLst/>
              <a:gdLst/>
              <a:ahLst/>
              <a:cxnLst/>
              <a:rect l="l" t="t" r="r" b="b"/>
              <a:pathLst>
                <a:path w="6602095" h="3812540">
                  <a:moveTo>
                    <a:pt x="0" y="3812540"/>
                  </a:moveTo>
                  <a:lnTo>
                    <a:pt x="6601968" y="3812540"/>
                  </a:lnTo>
                  <a:lnTo>
                    <a:pt x="6601968" y="0"/>
                  </a:lnTo>
                  <a:lnTo>
                    <a:pt x="0" y="0"/>
                  </a:lnTo>
                  <a:lnTo>
                    <a:pt x="0" y="381254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291" y="4755260"/>
              <a:ext cx="2209800" cy="721995"/>
            </a:xfrm>
            <a:custGeom>
              <a:avLst/>
              <a:gdLst/>
              <a:ahLst/>
              <a:cxnLst/>
              <a:rect l="l" t="t" r="r" b="b"/>
              <a:pathLst>
                <a:path w="2209800" h="721995">
                  <a:moveTo>
                    <a:pt x="1601978" y="0"/>
                  </a:moveTo>
                  <a:lnTo>
                    <a:pt x="226187" y="0"/>
                  </a:lnTo>
                  <a:lnTo>
                    <a:pt x="4699" y="98551"/>
                  </a:lnTo>
                  <a:lnTo>
                    <a:pt x="0" y="100583"/>
                  </a:lnTo>
                  <a:lnTo>
                    <a:pt x="509" y="164591"/>
                  </a:lnTo>
                  <a:lnTo>
                    <a:pt x="2182622" y="164591"/>
                  </a:lnTo>
                  <a:lnTo>
                    <a:pt x="2187829" y="169925"/>
                  </a:lnTo>
                  <a:lnTo>
                    <a:pt x="2187829" y="721994"/>
                  </a:lnTo>
                  <a:lnTo>
                    <a:pt x="2209800" y="721994"/>
                  </a:lnTo>
                  <a:lnTo>
                    <a:pt x="2209800" y="116712"/>
                  </a:lnTo>
                  <a:lnTo>
                    <a:pt x="1607312" y="116712"/>
                  </a:lnTo>
                  <a:lnTo>
                    <a:pt x="1601851" y="111251"/>
                  </a:lnTo>
                  <a:lnTo>
                    <a:pt x="1601978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6782" y="4855464"/>
              <a:ext cx="144145" cy="64769"/>
            </a:xfrm>
            <a:custGeom>
              <a:avLst/>
              <a:gdLst/>
              <a:ahLst/>
              <a:cxnLst/>
              <a:rect l="l" t="t" r="r" b="b"/>
              <a:pathLst>
                <a:path w="144145" h="64770">
                  <a:moveTo>
                    <a:pt x="144017" y="0"/>
                  </a:moveTo>
                  <a:lnTo>
                    <a:pt x="0" y="64262"/>
                  </a:lnTo>
                  <a:lnTo>
                    <a:pt x="144017" y="6426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8120" y="5481546"/>
              <a:ext cx="22225" cy="62230"/>
            </a:xfrm>
            <a:custGeom>
              <a:avLst/>
              <a:gdLst/>
              <a:ahLst/>
              <a:cxnLst/>
              <a:rect l="l" t="t" r="r" b="b"/>
              <a:pathLst>
                <a:path w="22225" h="62229">
                  <a:moveTo>
                    <a:pt x="21983" y="0"/>
                  </a:moveTo>
                  <a:lnTo>
                    <a:pt x="0" y="0"/>
                  </a:lnTo>
                  <a:lnTo>
                    <a:pt x="0" y="62003"/>
                  </a:lnTo>
                  <a:lnTo>
                    <a:pt x="21983" y="62003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6097" y="3298570"/>
              <a:ext cx="1376680" cy="1432560"/>
            </a:xfrm>
            <a:custGeom>
              <a:avLst/>
              <a:gdLst/>
              <a:ahLst/>
              <a:cxnLst/>
              <a:rect l="l" t="t" r="r" b="b"/>
              <a:pathLst>
                <a:path w="1376679" h="1432560">
                  <a:moveTo>
                    <a:pt x="1102613" y="0"/>
                  </a:moveTo>
                  <a:lnTo>
                    <a:pt x="461391" y="0"/>
                  </a:lnTo>
                  <a:lnTo>
                    <a:pt x="460248" y="6095"/>
                  </a:lnTo>
                  <a:lnTo>
                    <a:pt x="454405" y="10159"/>
                  </a:lnTo>
                  <a:lnTo>
                    <a:pt x="443610" y="8254"/>
                  </a:lnTo>
                  <a:lnTo>
                    <a:pt x="440054" y="4571"/>
                  </a:lnTo>
                  <a:lnTo>
                    <a:pt x="439166" y="0"/>
                  </a:lnTo>
                  <a:lnTo>
                    <a:pt x="202946" y="0"/>
                  </a:lnTo>
                  <a:lnTo>
                    <a:pt x="201041" y="3937"/>
                  </a:lnTo>
                  <a:lnTo>
                    <a:pt x="197103" y="6603"/>
                  </a:lnTo>
                  <a:lnTo>
                    <a:pt x="190373" y="6476"/>
                  </a:lnTo>
                  <a:lnTo>
                    <a:pt x="188086" y="5714"/>
                  </a:lnTo>
                  <a:lnTo>
                    <a:pt x="186308" y="4317"/>
                  </a:lnTo>
                  <a:lnTo>
                    <a:pt x="17018" y="4317"/>
                  </a:lnTo>
                  <a:lnTo>
                    <a:pt x="14985" y="7619"/>
                  </a:lnTo>
                  <a:lnTo>
                    <a:pt x="11429" y="9651"/>
                  </a:lnTo>
                  <a:lnTo>
                    <a:pt x="4699" y="9651"/>
                  </a:lnTo>
                  <a:lnTo>
                    <a:pt x="2031" y="8636"/>
                  </a:lnTo>
                  <a:lnTo>
                    <a:pt x="0" y="6730"/>
                  </a:lnTo>
                  <a:lnTo>
                    <a:pt x="0" y="1432305"/>
                  </a:lnTo>
                  <a:lnTo>
                    <a:pt x="1376172" y="1432305"/>
                  </a:lnTo>
                  <a:lnTo>
                    <a:pt x="1376172" y="5841"/>
                  </a:lnTo>
                  <a:lnTo>
                    <a:pt x="1374521" y="6603"/>
                  </a:lnTo>
                  <a:lnTo>
                    <a:pt x="1372870" y="6984"/>
                  </a:lnTo>
                  <a:lnTo>
                    <a:pt x="1368552" y="6984"/>
                  </a:lnTo>
                  <a:lnTo>
                    <a:pt x="1366011" y="5968"/>
                  </a:lnTo>
                  <a:lnTo>
                    <a:pt x="1363979" y="4317"/>
                  </a:lnTo>
                  <a:lnTo>
                    <a:pt x="1121282" y="4317"/>
                  </a:lnTo>
                  <a:lnTo>
                    <a:pt x="1119251" y="6476"/>
                  </a:lnTo>
                  <a:lnTo>
                    <a:pt x="1116329" y="7619"/>
                  </a:lnTo>
                  <a:lnTo>
                    <a:pt x="1108582" y="7619"/>
                  </a:lnTo>
                  <a:lnTo>
                    <a:pt x="1104265" y="4571"/>
                  </a:lnTo>
                  <a:lnTo>
                    <a:pt x="11026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3923" y="2341752"/>
              <a:ext cx="118110" cy="2441575"/>
            </a:xfrm>
            <a:custGeom>
              <a:avLst/>
              <a:gdLst/>
              <a:ahLst/>
              <a:cxnLst/>
              <a:rect l="l" t="t" r="r" b="b"/>
              <a:pathLst>
                <a:path w="118109" h="2441575">
                  <a:moveTo>
                    <a:pt x="0" y="0"/>
                  </a:moveTo>
                  <a:lnTo>
                    <a:pt x="0" y="2441448"/>
                  </a:lnTo>
                  <a:lnTo>
                    <a:pt x="115443" y="2390140"/>
                  </a:lnTo>
                  <a:lnTo>
                    <a:pt x="117728" y="2390140"/>
                  </a:lnTo>
                  <a:lnTo>
                    <a:pt x="117728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3129" y="2341244"/>
              <a:ext cx="506730" cy="2458720"/>
            </a:xfrm>
            <a:custGeom>
              <a:avLst/>
              <a:gdLst/>
              <a:ahLst/>
              <a:cxnLst/>
              <a:rect l="l" t="t" r="r" b="b"/>
              <a:pathLst>
                <a:path w="506729" h="2458720">
                  <a:moveTo>
                    <a:pt x="506475" y="0"/>
                  </a:moveTo>
                  <a:lnTo>
                    <a:pt x="0" y="0"/>
                  </a:lnTo>
                  <a:lnTo>
                    <a:pt x="0" y="2245232"/>
                  </a:lnTo>
                  <a:lnTo>
                    <a:pt x="0" y="2458338"/>
                  </a:lnTo>
                  <a:lnTo>
                    <a:pt x="40259" y="2442591"/>
                  </a:lnTo>
                  <a:lnTo>
                    <a:pt x="46990" y="2445511"/>
                  </a:lnTo>
                  <a:lnTo>
                    <a:pt x="49530" y="2451735"/>
                  </a:lnTo>
                  <a:lnTo>
                    <a:pt x="49530" y="2453893"/>
                  </a:lnTo>
                  <a:lnTo>
                    <a:pt x="483870" y="2453893"/>
                  </a:lnTo>
                  <a:lnTo>
                    <a:pt x="506475" y="2443860"/>
                  </a:lnTo>
                  <a:lnTo>
                    <a:pt x="506475" y="0"/>
                  </a:lnTo>
                  <a:close/>
                </a:path>
              </a:pathLst>
            </a:custGeom>
            <a:solidFill>
              <a:srgbClr val="60B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885567" y="6397866"/>
            <a:ext cx="9306560" cy="460375"/>
          </a:xfrm>
          <a:custGeom>
            <a:avLst/>
            <a:gdLst/>
            <a:ahLst/>
            <a:cxnLst/>
            <a:rect l="l" t="t" r="r" b="b"/>
            <a:pathLst>
              <a:path w="9306560" h="460375">
                <a:moveTo>
                  <a:pt x="9306433" y="0"/>
                </a:moveTo>
                <a:lnTo>
                  <a:pt x="12953" y="0"/>
                </a:lnTo>
                <a:lnTo>
                  <a:pt x="0" y="5714"/>
                </a:lnTo>
                <a:lnTo>
                  <a:pt x="0" y="460133"/>
                </a:lnTo>
                <a:lnTo>
                  <a:pt x="9306433" y="460133"/>
                </a:lnTo>
                <a:lnTo>
                  <a:pt x="9306433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6721" y="4943728"/>
            <a:ext cx="1517015" cy="12065"/>
          </a:xfrm>
          <a:custGeom>
            <a:avLst/>
            <a:gdLst/>
            <a:ahLst/>
            <a:cxnLst/>
            <a:rect l="l" t="t" r="r" b="b"/>
            <a:pathLst>
              <a:path w="1517015" h="12064">
                <a:moveTo>
                  <a:pt x="1516506" y="0"/>
                </a:moveTo>
                <a:lnTo>
                  <a:pt x="19938" y="0"/>
                </a:lnTo>
                <a:lnTo>
                  <a:pt x="0" y="11557"/>
                </a:lnTo>
                <a:lnTo>
                  <a:pt x="1506601" y="11557"/>
                </a:lnTo>
                <a:lnTo>
                  <a:pt x="1516506" y="0"/>
                </a:lnTo>
                <a:close/>
              </a:path>
            </a:pathLst>
          </a:custGeom>
          <a:solidFill>
            <a:srgbClr val="21A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45472" y="1878329"/>
            <a:ext cx="48260" cy="332740"/>
          </a:xfrm>
          <a:custGeom>
            <a:avLst/>
            <a:gdLst/>
            <a:ahLst/>
            <a:cxnLst/>
            <a:rect l="l" t="t" r="r" b="b"/>
            <a:pathLst>
              <a:path w="48259" h="332739">
                <a:moveTo>
                  <a:pt x="47879" y="17780"/>
                </a:moveTo>
                <a:lnTo>
                  <a:pt x="46101" y="17780"/>
                </a:lnTo>
                <a:lnTo>
                  <a:pt x="46101" y="0"/>
                </a:lnTo>
                <a:lnTo>
                  <a:pt x="0" y="0"/>
                </a:lnTo>
                <a:lnTo>
                  <a:pt x="0" y="17780"/>
                </a:lnTo>
                <a:lnTo>
                  <a:pt x="0" y="332740"/>
                </a:lnTo>
                <a:lnTo>
                  <a:pt x="47879" y="332740"/>
                </a:lnTo>
                <a:lnTo>
                  <a:pt x="47879" y="1778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2257" y="472186"/>
            <a:ext cx="415290" cy="1659889"/>
          </a:xfrm>
          <a:custGeom>
            <a:avLst/>
            <a:gdLst/>
            <a:ahLst/>
            <a:cxnLst/>
            <a:rect l="l" t="t" r="r" b="b"/>
            <a:pathLst>
              <a:path w="415290" h="1659889">
                <a:moveTo>
                  <a:pt x="408177" y="0"/>
                </a:moveTo>
                <a:lnTo>
                  <a:pt x="0" y="0"/>
                </a:lnTo>
                <a:lnTo>
                  <a:pt x="0" y="289940"/>
                </a:lnTo>
                <a:lnTo>
                  <a:pt x="148844" y="289940"/>
                </a:lnTo>
                <a:lnTo>
                  <a:pt x="150241" y="290322"/>
                </a:lnTo>
                <a:lnTo>
                  <a:pt x="151765" y="290829"/>
                </a:lnTo>
                <a:lnTo>
                  <a:pt x="152526" y="290829"/>
                </a:lnTo>
                <a:lnTo>
                  <a:pt x="153035" y="291718"/>
                </a:lnTo>
                <a:lnTo>
                  <a:pt x="169418" y="325247"/>
                </a:lnTo>
                <a:lnTo>
                  <a:pt x="169418" y="1659509"/>
                </a:lnTo>
                <a:lnTo>
                  <a:pt x="415036" y="1659509"/>
                </a:lnTo>
                <a:lnTo>
                  <a:pt x="415036" y="26669"/>
                </a:lnTo>
                <a:lnTo>
                  <a:pt x="40817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0568" y="2070354"/>
            <a:ext cx="234315" cy="1221105"/>
          </a:xfrm>
          <a:custGeom>
            <a:avLst/>
            <a:gdLst/>
            <a:ahLst/>
            <a:cxnLst/>
            <a:rect l="l" t="t" r="r" b="b"/>
            <a:pathLst>
              <a:path w="234315" h="1221104">
                <a:moveTo>
                  <a:pt x="234060" y="0"/>
                </a:moveTo>
                <a:lnTo>
                  <a:pt x="0" y="0"/>
                </a:lnTo>
                <a:lnTo>
                  <a:pt x="0" y="1220597"/>
                </a:lnTo>
                <a:lnTo>
                  <a:pt x="234060" y="1220597"/>
                </a:lnTo>
                <a:lnTo>
                  <a:pt x="234060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088123" y="1564639"/>
            <a:ext cx="640080" cy="1729105"/>
            <a:chOff x="7088123" y="1564639"/>
            <a:chExt cx="640080" cy="1729105"/>
          </a:xfrm>
        </p:grpSpPr>
        <p:sp>
          <p:nvSpPr>
            <p:cNvPr id="18" name="object 18"/>
            <p:cNvSpPr/>
            <p:nvPr/>
          </p:nvSpPr>
          <p:spPr>
            <a:xfrm>
              <a:off x="7699501" y="1569084"/>
              <a:ext cx="28575" cy="1724660"/>
            </a:xfrm>
            <a:custGeom>
              <a:avLst/>
              <a:gdLst/>
              <a:ahLst/>
              <a:cxnLst/>
              <a:rect l="l" t="t" r="r" b="b"/>
              <a:pathLst>
                <a:path w="28575" h="1724660">
                  <a:moveTo>
                    <a:pt x="0" y="0"/>
                  </a:moveTo>
                  <a:lnTo>
                    <a:pt x="0" y="1724278"/>
                  </a:lnTo>
                  <a:lnTo>
                    <a:pt x="28321" y="1723389"/>
                  </a:lnTo>
                  <a:lnTo>
                    <a:pt x="28321" y="19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88124" y="1564639"/>
              <a:ext cx="607695" cy="1728470"/>
            </a:xfrm>
            <a:custGeom>
              <a:avLst/>
              <a:gdLst/>
              <a:ahLst/>
              <a:cxnLst/>
              <a:rect l="l" t="t" r="r" b="b"/>
              <a:pathLst>
                <a:path w="607695" h="1728470">
                  <a:moveTo>
                    <a:pt x="607314" y="1270"/>
                  </a:moveTo>
                  <a:lnTo>
                    <a:pt x="606018" y="1270"/>
                  </a:lnTo>
                  <a:lnTo>
                    <a:pt x="60601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28470"/>
                  </a:lnTo>
                  <a:lnTo>
                    <a:pt x="607314" y="1728470"/>
                  </a:lnTo>
                  <a:lnTo>
                    <a:pt x="607314" y="1270"/>
                  </a:lnTo>
                  <a:close/>
                </a:path>
              </a:pathLst>
            </a:custGeom>
            <a:solidFill>
              <a:srgbClr val="F14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51191" y="1852295"/>
            <a:ext cx="46990" cy="1426845"/>
            <a:chOff x="7751191" y="1852295"/>
            <a:chExt cx="46990" cy="1426845"/>
          </a:xfrm>
        </p:grpSpPr>
        <p:sp>
          <p:nvSpPr>
            <p:cNvPr id="21" name="object 21"/>
            <p:cNvSpPr/>
            <p:nvPr/>
          </p:nvSpPr>
          <p:spPr>
            <a:xfrm>
              <a:off x="7774305" y="1855470"/>
              <a:ext cx="24130" cy="1423670"/>
            </a:xfrm>
            <a:custGeom>
              <a:avLst/>
              <a:gdLst/>
              <a:ahLst/>
              <a:cxnLst/>
              <a:rect l="l" t="t" r="r" b="b"/>
              <a:pathLst>
                <a:path w="24129" h="1423670">
                  <a:moveTo>
                    <a:pt x="0" y="0"/>
                  </a:moveTo>
                  <a:lnTo>
                    <a:pt x="0" y="1423415"/>
                  </a:lnTo>
                  <a:lnTo>
                    <a:pt x="23749" y="1423415"/>
                  </a:lnTo>
                  <a:lnTo>
                    <a:pt x="23749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51191" y="1852295"/>
              <a:ext cx="19050" cy="1426845"/>
            </a:xfrm>
            <a:custGeom>
              <a:avLst/>
              <a:gdLst/>
              <a:ahLst/>
              <a:cxnLst/>
              <a:rect l="l" t="t" r="r" b="b"/>
              <a:pathLst>
                <a:path w="19050" h="1426845">
                  <a:moveTo>
                    <a:pt x="17779" y="0"/>
                  </a:moveTo>
                  <a:lnTo>
                    <a:pt x="0" y="0"/>
                  </a:lnTo>
                  <a:lnTo>
                    <a:pt x="0" y="1426590"/>
                  </a:lnTo>
                  <a:lnTo>
                    <a:pt x="18923" y="1426590"/>
                  </a:lnTo>
                  <a:lnTo>
                    <a:pt x="18923" y="634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025638" y="3289427"/>
            <a:ext cx="584835" cy="1558925"/>
          </a:xfrm>
          <a:custGeom>
            <a:avLst/>
            <a:gdLst/>
            <a:ahLst/>
            <a:cxnLst/>
            <a:rect l="l" t="t" r="r" b="b"/>
            <a:pathLst>
              <a:path w="584834" h="1558925">
                <a:moveTo>
                  <a:pt x="584453" y="0"/>
                </a:moveTo>
                <a:lnTo>
                  <a:pt x="43306" y="0"/>
                </a:lnTo>
                <a:lnTo>
                  <a:pt x="0" y="1397"/>
                </a:lnTo>
                <a:lnTo>
                  <a:pt x="0" y="1558417"/>
                </a:lnTo>
                <a:lnTo>
                  <a:pt x="584453" y="1558417"/>
                </a:lnTo>
                <a:lnTo>
                  <a:pt x="584453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8873" y="1854200"/>
            <a:ext cx="601345" cy="277495"/>
          </a:xfrm>
          <a:custGeom>
            <a:avLst/>
            <a:gdLst/>
            <a:ahLst/>
            <a:cxnLst/>
            <a:rect l="l" t="t" r="r" b="b"/>
            <a:pathLst>
              <a:path w="601345" h="277494">
                <a:moveTo>
                  <a:pt x="601218" y="0"/>
                </a:moveTo>
                <a:lnTo>
                  <a:pt x="0" y="0"/>
                </a:lnTo>
                <a:lnTo>
                  <a:pt x="0" y="277495"/>
                </a:lnTo>
                <a:lnTo>
                  <a:pt x="601218" y="277495"/>
                </a:lnTo>
                <a:lnTo>
                  <a:pt x="601218" y="0"/>
                </a:lnTo>
                <a:close/>
              </a:path>
            </a:pathLst>
          </a:custGeom>
          <a:solidFill>
            <a:srgbClr val="C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70266" y="2683510"/>
            <a:ext cx="99695" cy="585470"/>
            <a:chOff x="7970266" y="2683510"/>
            <a:chExt cx="99695" cy="585470"/>
          </a:xfrm>
        </p:grpSpPr>
        <p:sp>
          <p:nvSpPr>
            <p:cNvPr id="26" name="object 26"/>
            <p:cNvSpPr/>
            <p:nvPr/>
          </p:nvSpPr>
          <p:spPr>
            <a:xfrm>
              <a:off x="8008366" y="2684018"/>
              <a:ext cx="61594" cy="584835"/>
            </a:xfrm>
            <a:custGeom>
              <a:avLst/>
              <a:gdLst/>
              <a:ahLst/>
              <a:cxnLst/>
              <a:rect l="l" t="t" r="r" b="b"/>
              <a:pathLst>
                <a:path w="61595" h="584835">
                  <a:moveTo>
                    <a:pt x="61213" y="0"/>
                  </a:moveTo>
                  <a:lnTo>
                    <a:pt x="0" y="0"/>
                  </a:lnTo>
                  <a:lnTo>
                    <a:pt x="634" y="1651"/>
                  </a:lnTo>
                  <a:lnTo>
                    <a:pt x="1015" y="3302"/>
                  </a:lnTo>
                  <a:lnTo>
                    <a:pt x="1015" y="584708"/>
                  </a:lnTo>
                  <a:lnTo>
                    <a:pt x="1650" y="584200"/>
                  </a:lnTo>
                  <a:lnTo>
                    <a:pt x="2412" y="583819"/>
                  </a:lnTo>
                  <a:lnTo>
                    <a:pt x="1288" y="583819"/>
                  </a:lnTo>
                  <a:lnTo>
                    <a:pt x="60070" y="581914"/>
                  </a:lnTo>
                  <a:lnTo>
                    <a:pt x="61213" y="581914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60B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70266" y="2683510"/>
              <a:ext cx="16510" cy="4445"/>
            </a:xfrm>
            <a:custGeom>
              <a:avLst/>
              <a:gdLst/>
              <a:ahLst/>
              <a:cxnLst/>
              <a:rect l="l" t="t" r="r" b="b"/>
              <a:pathLst>
                <a:path w="16509" h="4444">
                  <a:moveTo>
                    <a:pt x="16509" y="0"/>
                  </a:moveTo>
                  <a:lnTo>
                    <a:pt x="0" y="0"/>
                  </a:lnTo>
                  <a:lnTo>
                    <a:pt x="15493" y="3937"/>
                  </a:lnTo>
                  <a:lnTo>
                    <a:pt x="15620" y="2539"/>
                  </a:lnTo>
                  <a:lnTo>
                    <a:pt x="16001" y="1269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08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909061" y="5377053"/>
            <a:ext cx="9284970" cy="1016635"/>
          </a:xfrm>
          <a:custGeom>
            <a:avLst/>
            <a:gdLst/>
            <a:ahLst/>
            <a:cxnLst/>
            <a:rect l="l" t="t" r="r" b="b"/>
            <a:pathLst>
              <a:path w="9284970" h="1016635">
                <a:moveTo>
                  <a:pt x="2280666" y="0"/>
                </a:moveTo>
                <a:lnTo>
                  <a:pt x="2280666" y="2159"/>
                </a:lnTo>
                <a:lnTo>
                  <a:pt x="2280412" y="2921"/>
                </a:lnTo>
                <a:lnTo>
                  <a:pt x="2280030" y="3556"/>
                </a:lnTo>
                <a:lnTo>
                  <a:pt x="2279523" y="4064"/>
                </a:lnTo>
                <a:lnTo>
                  <a:pt x="2279141" y="4826"/>
                </a:lnTo>
                <a:lnTo>
                  <a:pt x="2278761" y="5461"/>
                </a:lnTo>
                <a:lnTo>
                  <a:pt x="2278253" y="5969"/>
                </a:lnTo>
                <a:lnTo>
                  <a:pt x="2277491" y="6858"/>
                </a:lnTo>
                <a:lnTo>
                  <a:pt x="2276602" y="7493"/>
                </a:lnTo>
                <a:lnTo>
                  <a:pt x="2275586" y="7874"/>
                </a:lnTo>
                <a:lnTo>
                  <a:pt x="2274824" y="8636"/>
                </a:lnTo>
                <a:lnTo>
                  <a:pt x="2274570" y="8636"/>
                </a:lnTo>
                <a:lnTo>
                  <a:pt x="0" y="1016495"/>
                </a:lnTo>
                <a:lnTo>
                  <a:pt x="9284969" y="1016495"/>
                </a:lnTo>
                <a:lnTo>
                  <a:pt x="9284969" y="982814"/>
                </a:lnTo>
                <a:lnTo>
                  <a:pt x="435863" y="982814"/>
                </a:lnTo>
                <a:lnTo>
                  <a:pt x="429260" y="982129"/>
                </a:lnTo>
                <a:lnTo>
                  <a:pt x="424434" y="976210"/>
                </a:lnTo>
                <a:lnTo>
                  <a:pt x="425068" y="969581"/>
                </a:lnTo>
                <a:lnTo>
                  <a:pt x="425703" y="963891"/>
                </a:lnTo>
                <a:lnTo>
                  <a:pt x="430149" y="959396"/>
                </a:lnTo>
                <a:lnTo>
                  <a:pt x="435863" y="958811"/>
                </a:lnTo>
                <a:lnTo>
                  <a:pt x="456564" y="958811"/>
                </a:lnTo>
                <a:lnTo>
                  <a:pt x="2500376" y="4191"/>
                </a:lnTo>
                <a:lnTo>
                  <a:pt x="2280666" y="0"/>
                </a:lnTo>
                <a:close/>
              </a:path>
            </a:pathLst>
          </a:custGeom>
          <a:solidFill>
            <a:srgbClr val="F8A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9801606" y="2245741"/>
            <a:ext cx="549275" cy="1020444"/>
            <a:chOff x="9801606" y="2245741"/>
            <a:chExt cx="549275" cy="1020444"/>
          </a:xfrm>
        </p:grpSpPr>
        <p:sp>
          <p:nvSpPr>
            <p:cNvPr id="30" name="object 30"/>
            <p:cNvSpPr/>
            <p:nvPr/>
          </p:nvSpPr>
          <p:spPr>
            <a:xfrm>
              <a:off x="9801606" y="2245741"/>
              <a:ext cx="1270" cy="476884"/>
            </a:xfrm>
            <a:custGeom>
              <a:avLst/>
              <a:gdLst/>
              <a:ahLst/>
              <a:cxnLst/>
              <a:rect l="l" t="t" r="r" b="b"/>
              <a:pathLst>
                <a:path w="1270" h="476885">
                  <a:moveTo>
                    <a:pt x="1270" y="0"/>
                  </a:moveTo>
                  <a:lnTo>
                    <a:pt x="0" y="0"/>
                  </a:lnTo>
                  <a:lnTo>
                    <a:pt x="0" y="476631"/>
                  </a:lnTo>
                  <a:lnTo>
                    <a:pt x="1270" y="476631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14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07067" y="2246122"/>
              <a:ext cx="543560" cy="1020444"/>
            </a:xfrm>
            <a:custGeom>
              <a:avLst/>
              <a:gdLst/>
              <a:ahLst/>
              <a:cxnLst/>
              <a:rect l="l" t="t" r="r" b="b"/>
              <a:pathLst>
                <a:path w="543559" h="1020445">
                  <a:moveTo>
                    <a:pt x="543432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11429" y="476250"/>
                  </a:lnTo>
                  <a:lnTo>
                    <a:pt x="15493" y="476250"/>
                  </a:lnTo>
                  <a:lnTo>
                    <a:pt x="24256" y="489965"/>
                  </a:lnTo>
                  <a:lnTo>
                    <a:pt x="24256" y="1020063"/>
                  </a:lnTo>
                  <a:lnTo>
                    <a:pt x="543432" y="1020063"/>
                  </a:lnTo>
                  <a:lnTo>
                    <a:pt x="543432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0354564" y="1943099"/>
            <a:ext cx="294005" cy="223520"/>
          </a:xfrm>
          <a:custGeom>
            <a:avLst/>
            <a:gdLst/>
            <a:ahLst/>
            <a:cxnLst/>
            <a:rect l="l" t="t" r="r" b="b"/>
            <a:pathLst>
              <a:path w="294004" h="223519">
                <a:moveTo>
                  <a:pt x="293497" y="0"/>
                </a:moveTo>
                <a:lnTo>
                  <a:pt x="0" y="0"/>
                </a:lnTo>
                <a:lnTo>
                  <a:pt x="0" y="222250"/>
                </a:lnTo>
                <a:lnTo>
                  <a:pt x="0" y="223520"/>
                </a:lnTo>
                <a:lnTo>
                  <a:pt x="1270" y="223520"/>
                </a:lnTo>
                <a:lnTo>
                  <a:pt x="1270" y="222250"/>
                </a:lnTo>
                <a:lnTo>
                  <a:pt x="293497" y="222250"/>
                </a:lnTo>
                <a:lnTo>
                  <a:pt x="293497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66960" y="1907032"/>
            <a:ext cx="255270" cy="815340"/>
          </a:xfrm>
          <a:custGeom>
            <a:avLst/>
            <a:gdLst/>
            <a:ahLst/>
            <a:cxnLst/>
            <a:rect l="l" t="t" r="r" b="b"/>
            <a:pathLst>
              <a:path w="255270" h="815339">
                <a:moveTo>
                  <a:pt x="255016" y="0"/>
                </a:moveTo>
                <a:lnTo>
                  <a:pt x="9652" y="0"/>
                </a:lnTo>
                <a:lnTo>
                  <a:pt x="9652" y="330834"/>
                </a:lnTo>
                <a:lnTo>
                  <a:pt x="8000" y="332485"/>
                </a:lnTo>
                <a:lnTo>
                  <a:pt x="6731" y="334390"/>
                </a:lnTo>
                <a:lnTo>
                  <a:pt x="4064" y="336930"/>
                </a:lnTo>
                <a:lnTo>
                  <a:pt x="1905" y="336930"/>
                </a:lnTo>
                <a:lnTo>
                  <a:pt x="0" y="337565"/>
                </a:lnTo>
                <a:lnTo>
                  <a:pt x="0" y="815339"/>
                </a:lnTo>
                <a:lnTo>
                  <a:pt x="255016" y="815339"/>
                </a:lnTo>
                <a:lnTo>
                  <a:pt x="255016" y="0"/>
                </a:lnTo>
                <a:close/>
              </a:path>
            </a:pathLst>
          </a:custGeom>
          <a:solidFill>
            <a:srgbClr val="F8C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8176768" y="1795145"/>
            <a:ext cx="298450" cy="35560"/>
            <a:chOff x="8176768" y="1795145"/>
            <a:chExt cx="298450" cy="35560"/>
          </a:xfrm>
        </p:grpSpPr>
        <p:sp>
          <p:nvSpPr>
            <p:cNvPr id="35" name="object 35"/>
            <p:cNvSpPr/>
            <p:nvPr/>
          </p:nvSpPr>
          <p:spPr>
            <a:xfrm>
              <a:off x="8184515" y="1795145"/>
              <a:ext cx="243840" cy="35560"/>
            </a:xfrm>
            <a:custGeom>
              <a:avLst/>
              <a:gdLst/>
              <a:ahLst/>
              <a:cxnLst/>
              <a:rect l="l" t="t" r="r" b="b"/>
              <a:pathLst>
                <a:path w="243840" h="35560">
                  <a:moveTo>
                    <a:pt x="243585" y="0"/>
                  </a:moveTo>
                  <a:lnTo>
                    <a:pt x="0" y="0"/>
                  </a:lnTo>
                  <a:lnTo>
                    <a:pt x="46354" y="35051"/>
                  </a:lnTo>
                  <a:lnTo>
                    <a:pt x="57657" y="35051"/>
                  </a:lnTo>
                  <a:lnTo>
                    <a:pt x="243585" y="35051"/>
                  </a:lnTo>
                  <a:lnTo>
                    <a:pt x="243585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76768" y="179514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761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47116" y="3505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8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1596" y="1809369"/>
              <a:ext cx="24130" cy="20955"/>
            </a:xfrm>
            <a:custGeom>
              <a:avLst/>
              <a:gdLst/>
              <a:ahLst/>
              <a:cxnLst/>
              <a:rect l="l" t="t" r="r" b="b"/>
              <a:pathLst>
                <a:path w="24129" h="20955">
                  <a:moveTo>
                    <a:pt x="0" y="0"/>
                  </a:moveTo>
                  <a:lnTo>
                    <a:pt x="0" y="20827"/>
                  </a:lnTo>
                  <a:lnTo>
                    <a:pt x="23622" y="20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479669" y="4799838"/>
            <a:ext cx="1538605" cy="991235"/>
            <a:chOff x="5479669" y="4799838"/>
            <a:chExt cx="1538605" cy="991235"/>
          </a:xfrm>
        </p:grpSpPr>
        <p:sp>
          <p:nvSpPr>
            <p:cNvPr id="39" name="object 39"/>
            <p:cNvSpPr/>
            <p:nvPr/>
          </p:nvSpPr>
          <p:spPr>
            <a:xfrm>
              <a:off x="5727573" y="4799838"/>
              <a:ext cx="739775" cy="130810"/>
            </a:xfrm>
            <a:custGeom>
              <a:avLst/>
              <a:gdLst/>
              <a:ahLst/>
              <a:cxnLst/>
              <a:rect l="l" t="t" r="r" b="b"/>
              <a:pathLst>
                <a:path w="739775" h="130810">
                  <a:moveTo>
                    <a:pt x="739521" y="0"/>
                  </a:moveTo>
                  <a:lnTo>
                    <a:pt x="315467" y="0"/>
                  </a:lnTo>
                  <a:lnTo>
                    <a:pt x="314832" y="4063"/>
                  </a:lnTo>
                  <a:lnTo>
                    <a:pt x="312038" y="7493"/>
                  </a:lnTo>
                  <a:lnTo>
                    <a:pt x="308355" y="9017"/>
                  </a:lnTo>
                  <a:lnTo>
                    <a:pt x="0" y="130556"/>
                  </a:lnTo>
                  <a:lnTo>
                    <a:pt x="461390" y="129793"/>
                  </a:lnTo>
                  <a:lnTo>
                    <a:pt x="461390" y="126618"/>
                  </a:lnTo>
                  <a:lnTo>
                    <a:pt x="462279" y="126111"/>
                  </a:lnTo>
                  <a:lnTo>
                    <a:pt x="462661" y="125475"/>
                  </a:lnTo>
                  <a:lnTo>
                    <a:pt x="466598" y="121666"/>
                  </a:lnTo>
                  <a:lnTo>
                    <a:pt x="467613" y="120904"/>
                  </a:lnTo>
                  <a:lnTo>
                    <a:pt x="739521" y="0"/>
                  </a:lnTo>
                  <a:close/>
                </a:path>
              </a:pathLst>
            </a:custGeom>
            <a:solidFill>
              <a:srgbClr val="08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79669" y="4935346"/>
              <a:ext cx="1447800" cy="855980"/>
            </a:xfrm>
            <a:custGeom>
              <a:avLst/>
              <a:gdLst/>
              <a:ahLst/>
              <a:cxnLst/>
              <a:rect l="l" t="t" r="r" b="b"/>
              <a:pathLst>
                <a:path w="1447800" h="855979">
                  <a:moveTo>
                    <a:pt x="718566" y="8128"/>
                  </a:moveTo>
                  <a:lnTo>
                    <a:pt x="715518" y="8128"/>
                  </a:lnTo>
                  <a:lnTo>
                    <a:pt x="714629" y="7620"/>
                  </a:lnTo>
                  <a:lnTo>
                    <a:pt x="709930" y="2286"/>
                  </a:lnTo>
                  <a:lnTo>
                    <a:pt x="709930" y="0"/>
                  </a:lnTo>
                  <a:lnTo>
                    <a:pt x="237617" y="0"/>
                  </a:lnTo>
                  <a:lnTo>
                    <a:pt x="222123" y="6096"/>
                  </a:lnTo>
                  <a:lnTo>
                    <a:pt x="222123" y="752017"/>
                  </a:lnTo>
                  <a:lnTo>
                    <a:pt x="718566" y="752017"/>
                  </a:lnTo>
                  <a:lnTo>
                    <a:pt x="718566" y="8128"/>
                  </a:lnTo>
                  <a:close/>
                </a:path>
                <a:path w="1447800" h="855979">
                  <a:moveTo>
                    <a:pt x="1447292" y="756335"/>
                  </a:moveTo>
                  <a:lnTo>
                    <a:pt x="221742" y="756335"/>
                  </a:lnTo>
                  <a:lnTo>
                    <a:pt x="220853" y="761898"/>
                  </a:lnTo>
                  <a:lnTo>
                    <a:pt x="216027" y="766000"/>
                  </a:lnTo>
                  <a:lnTo>
                    <a:pt x="203962" y="766051"/>
                  </a:lnTo>
                  <a:lnTo>
                    <a:pt x="198628" y="760717"/>
                  </a:lnTo>
                  <a:lnTo>
                    <a:pt x="198628" y="743889"/>
                  </a:lnTo>
                  <a:lnTo>
                    <a:pt x="0" y="855446"/>
                  </a:lnTo>
                  <a:lnTo>
                    <a:pt x="1447292" y="855446"/>
                  </a:lnTo>
                  <a:lnTo>
                    <a:pt x="1447292" y="756335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02426" y="4943729"/>
              <a:ext cx="815975" cy="744220"/>
            </a:xfrm>
            <a:custGeom>
              <a:avLst/>
              <a:gdLst/>
              <a:ahLst/>
              <a:cxnLst/>
              <a:rect l="l" t="t" r="r" b="b"/>
              <a:pathLst>
                <a:path w="815975" h="744220">
                  <a:moveTo>
                    <a:pt x="815848" y="0"/>
                  </a:moveTo>
                  <a:lnTo>
                    <a:pt x="0" y="0"/>
                  </a:lnTo>
                  <a:lnTo>
                    <a:pt x="0" y="743635"/>
                  </a:lnTo>
                  <a:lnTo>
                    <a:pt x="724280" y="743635"/>
                  </a:lnTo>
                  <a:lnTo>
                    <a:pt x="724280" y="652284"/>
                  </a:lnTo>
                  <a:lnTo>
                    <a:pt x="724789" y="651497"/>
                  </a:lnTo>
                  <a:lnTo>
                    <a:pt x="725297" y="650773"/>
                  </a:lnTo>
                  <a:lnTo>
                    <a:pt x="725804" y="650125"/>
                  </a:lnTo>
                  <a:lnTo>
                    <a:pt x="727075" y="648208"/>
                  </a:lnTo>
                  <a:lnTo>
                    <a:pt x="727582" y="647560"/>
                  </a:lnTo>
                  <a:lnTo>
                    <a:pt x="728091" y="646963"/>
                  </a:lnTo>
                  <a:lnTo>
                    <a:pt x="728599" y="646430"/>
                  </a:lnTo>
                  <a:lnTo>
                    <a:pt x="728599" y="645795"/>
                  </a:lnTo>
                  <a:lnTo>
                    <a:pt x="804926" y="588010"/>
                  </a:lnTo>
                  <a:lnTo>
                    <a:pt x="805052" y="12700"/>
                  </a:lnTo>
                  <a:lnTo>
                    <a:pt x="805179" y="9779"/>
                  </a:lnTo>
                  <a:lnTo>
                    <a:pt x="805433" y="9017"/>
                  </a:lnTo>
                  <a:lnTo>
                    <a:pt x="805815" y="8255"/>
                  </a:lnTo>
                  <a:lnTo>
                    <a:pt x="806196" y="7620"/>
                  </a:lnTo>
                  <a:lnTo>
                    <a:pt x="806450" y="6985"/>
                  </a:lnTo>
                  <a:lnTo>
                    <a:pt x="806830" y="6350"/>
                  </a:lnTo>
                  <a:lnTo>
                    <a:pt x="807339" y="5842"/>
                  </a:lnTo>
                  <a:lnTo>
                    <a:pt x="809244" y="4191"/>
                  </a:lnTo>
                  <a:lnTo>
                    <a:pt x="809244" y="3429"/>
                  </a:lnTo>
                  <a:lnTo>
                    <a:pt x="810387" y="3175"/>
                  </a:lnTo>
                  <a:lnTo>
                    <a:pt x="815848" y="0"/>
                  </a:lnTo>
                  <a:close/>
                </a:path>
              </a:pathLst>
            </a:custGeom>
            <a:solidFill>
              <a:srgbClr val="F14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944732" y="6212230"/>
            <a:ext cx="701675" cy="123825"/>
          </a:xfrm>
          <a:custGeom>
            <a:avLst/>
            <a:gdLst/>
            <a:ahLst/>
            <a:cxnLst/>
            <a:rect l="l" t="t" r="r" b="b"/>
            <a:pathLst>
              <a:path w="701675" h="123825">
                <a:moveTo>
                  <a:pt x="701421" y="0"/>
                </a:moveTo>
                <a:lnTo>
                  <a:pt x="2540" y="0"/>
                </a:lnTo>
                <a:lnTo>
                  <a:pt x="2540" y="116636"/>
                </a:lnTo>
                <a:lnTo>
                  <a:pt x="2413" y="119189"/>
                </a:lnTo>
                <a:lnTo>
                  <a:pt x="1524" y="121653"/>
                </a:lnTo>
                <a:lnTo>
                  <a:pt x="0" y="123634"/>
                </a:lnTo>
                <a:lnTo>
                  <a:pt x="701421" y="123634"/>
                </a:lnTo>
                <a:lnTo>
                  <a:pt x="701421" y="0"/>
                </a:lnTo>
                <a:close/>
              </a:path>
            </a:pathLst>
          </a:custGeom>
          <a:solidFill>
            <a:srgbClr val="6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404233" y="5601347"/>
            <a:ext cx="4107815" cy="734695"/>
            <a:chOff x="4404233" y="5601347"/>
            <a:chExt cx="4107815" cy="734695"/>
          </a:xfrm>
        </p:grpSpPr>
        <p:sp>
          <p:nvSpPr>
            <p:cNvPr id="44" name="object 44"/>
            <p:cNvSpPr/>
            <p:nvPr/>
          </p:nvSpPr>
          <p:spPr>
            <a:xfrm>
              <a:off x="5462778" y="5601347"/>
              <a:ext cx="3049270" cy="734695"/>
            </a:xfrm>
            <a:custGeom>
              <a:avLst/>
              <a:gdLst/>
              <a:ahLst/>
              <a:cxnLst/>
              <a:rect l="l" t="t" r="r" b="b"/>
              <a:pathLst>
                <a:path w="3049270" h="734695">
                  <a:moveTo>
                    <a:pt x="1464564" y="193636"/>
                  </a:moveTo>
                  <a:lnTo>
                    <a:pt x="8889" y="193636"/>
                  </a:lnTo>
                  <a:lnTo>
                    <a:pt x="0" y="198589"/>
                  </a:lnTo>
                  <a:lnTo>
                    <a:pt x="0" y="734517"/>
                  </a:lnTo>
                  <a:lnTo>
                    <a:pt x="2981325" y="734517"/>
                  </a:lnTo>
                  <a:lnTo>
                    <a:pt x="2979801" y="732485"/>
                  </a:lnTo>
                  <a:lnTo>
                    <a:pt x="2979039" y="730034"/>
                  </a:lnTo>
                  <a:lnTo>
                    <a:pt x="2979039" y="372516"/>
                  </a:lnTo>
                  <a:lnTo>
                    <a:pt x="2979420" y="371741"/>
                  </a:lnTo>
                  <a:lnTo>
                    <a:pt x="2979674" y="371005"/>
                  </a:lnTo>
                  <a:lnTo>
                    <a:pt x="2979674" y="370243"/>
                  </a:lnTo>
                  <a:lnTo>
                    <a:pt x="3040761" y="264909"/>
                  </a:lnTo>
                  <a:lnTo>
                    <a:pt x="3042539" y="261988"/>
                  </a:lnTo>
                  <a:lnTo>
                    <a:pt x="3045460" y="259994"/>
                  </a:lnTo>
                  <a:lnTo>
                    <a:pt x="3048762" y="259448"/>
                  </a:lnTo>
                  <a:lnTo>
                    <a:pt x="3048762" y="203428"/>
                  </a:lnTo>
                  <a:lnTo>
                    <a:pt x="1470278" y="203428"/>
                  </a:lnTo>
                  <a:lnTo>
                    <a:pt x="1465452" y="199250"/>
                  </a:lnTo>
                  <a:lnTo>
                    <a:pt x="1464564" y="193636"/>
                  </a:lnTo>
                  <a:close/>
                </a:path>
                <a:path w="3049270" h="734695">
                  <a:moveTo>
                    <a:pt x="3048762" y="0"/>
                  </a:moveTo>
                  <a:lnTo>
                    <a:pt x="1492757" y="0"/>
                  </a:lnTo>
                  <a:lnTo>
                    <a:pt x="1487677" y="3937"/>
                  </a:lnTo>
                  <a:lnTo>
                    <a:pt x="1487804" y="198005"/>
                  </a:lnTo>
                  <a:lnTo>
                    <a:pt x="1482573" y="203428"/>
                  </a:lnTo>
                  <a:lnTo>
                    <a:pt x="3048762" y="203428"/>
                  </a:lnTo>
                  <a:lnTo>
                    <a:pt x="3048762" y="0"/>
                  </a:lnTo>
                  <a:close/>
                </a:path>
              </a:pathLst>
            </a:custGeom>
            <a:solidFill>
              <a:srgbClr val="F8C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04233" y="5687999"/>
              <a:ext cx="1173480" cy="648335"/>
            </a:xfrm>
            <a:custGeom>
              <a:avLst/>
              <a:gdLst/>
              <a:ahLst/>
              <a:cxnLst/>
              <a:rect l="l" t="t" r="r" b="b"/>
              <a:pathLst>
                <a:path w="1173479" h="648335">
                  <a:moveTo>
                    <a:pt x="1173352" y="0"/>
                  </a:moveTo>
                  <a:lnTo>
                    <a:pt x="0" y="647738"/>
                  </a:lnTo>
                  <a:lnTo>
                    <a:pt x="1035050" y="647738"/>
                  </a:lnTo>
                  <a:lnTo>
                    <a:pt x="1035430" y="103289"/>
                  </a:lnTo>
                  <a:lnTo>
                    <a:pt x="1035430" y="100876"/>
                  </a:lnTo>
                  <a:lnTo>
                    <a:pt x="1037589" y="96939"/>
                  </a:lnTo>
                  <a:lnTo>
                    <a:pt x="1040638" y="94272"/>
                  </a:lnTo>
                  <a:lnTo>
                    <a:pt x="1173352" y="20205"/>
                  </a:lnTo>
                  <a:lnTo>
                    <a:pt x="1173352" y="0"/>
                  </a:lnTo>
                  <a:close/>
                </a:path>
              </a:pathLst>
            </a:custGeom>
            <a:solidFill>
              <a:srgbClr val="F39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923910" y="2155698"/>
            <a:ext cx="4270375" cy="4179570"/>
            <a:chOff x="7923910" y="2155698"/>
            <a:chExt cx="4270375" cy="4179570"/>
          </a:xfrm>
        </p:grpSpPr>
        <p:sp>
          <p:nvSpPr>
            <p:cNvPr id="47" name="object 47"/>
            <p:cNvSpPr/>
            <p:nvPr/>
          </p:nvSpPr>
          <p:spPr>
            <a:xfrm>
              <a:off x="11619864" y="6113767"/>
              <a:ext cx="574675" cy="221615"/>
            </a:xfrm>
            <a:custGeom>
              <a:avLst/>
              <a:gdLst/>
              <a:ahLst/>
              <a:cxnLst/>
              <a:rect l="l" t="t" r="r" b="b"/>
              <a:pathLst>
                <a:path w="574675" h="221614">
                  <a:moveTo>
                    <a:pt x="574166" y="0"/>
                  </a:moveTo>
                  <a:lnTo>
                    <a:pt x="0" y="0"/>
                  </a:lnTo>
                  <a:lnTo>
                    <a:pt x="48132" y="90589"/>
                  </a:lnTo>
                  <a:lnTo>
                    <a:pt x="48640" y="92176"/>
                  </a:lnTo>
                  <a:lnTo>
                    <a:pt x="48767" y="221068"/>
                  </a:lnTo>
                  <a:lnTo>
                    <a:pt x="574166" y="221068"/>
                  </a:lnTo>
                  <a:lnTo>
                    <a:pt x="574166" y="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13489" y="6102350"/>
              <a:ext cx="581025" cy="7620"/>
            </a:xfrm>
            <a:custGeom>
              <a:avLst/>
              <a:gdLst/>
              <a:ahLst/>
              <a:cxnLst/>
              <a:rect l="l" t="t" r="r" b="b"/>
              <a:pathLst>
                <a:path w="581025" h="7620">
                  <a:moveTo>
                    <a:pt x="58054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71" y="1270"/>
                  </a:lnTo>
                  <a:lnTo>
                    <a:pt x="1371" y="3810"/>
                  </a:lnTo>
                  <a:lnTo>
                    <a:pt x="3289" y="3810"/>
                  </a:lnTo>
                  <a:lnTo>
                    <a:pt x="3289" y="7620"/>
                  </a:lnTo>
                  <a:lnTo>
                    <a:pt x="580542" y="7620"/>
                  </a:lnTo>
                  <a:lnTo>
                    <a:pt x="580542" y="3810"/>
                  </a:lnTo>
                  <a:lnTo>
                    <a:pt x="580542" y="1270"/>
                  </a:lnTo>
                  <a:lnTo>
                    <a:pt x="580542" y="0"/>
                  </a:lnTo>
                  <a:close/>
                </a:path>
              </a:pathLst>
            </a:custGeom>
            <a:solidFill>
              <a:srgbClr val="F4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387582" y="4861941"/>
              <a:ext cx="806450" cy="1226185"/>
            </a:xfrm>
            <a:custGeom>
              <a:avLst/>
              <a:gdLst/>
              <a:ahLst/>
              <a:cxnLst/>
              <a:rect l="l" t="t" r="r" b="b"/>
              <a:pathLst>
                <a:path w="806450" h="1226185">
                  <a:moveTo>
                    <a:pt x="191389" y="1225651"/>
                  </a:moveTo>
                  <a:lnTo>
                    <a:pt x="131445" y="1113332"/>
                  </a:lnTo>
                  <a:lnTo>
                    <a:pt x="131445" y="1110742"/>
                  </a:lnTo>
                  <a:lnTo>
                    <a:pt x="131445" y="127"/>
                  </a:lnTo>
                  <a:lnTo>
                    <a:pt x="29845" y="127"/>
                  </a:lnTo>
                  <a:lnTo>
                    <a:pt x="29845" y="1107871"/>
                  </a:lnTo>
                  <a:lnTo>
                    <a:pt x="30035" y="1109129"/>
                  </a:lnTo>
                  <a:lnTo>
                    <a:pt x="29552" y="1110030"/>
                  </a:lnTo>
                  <a:lnTo>
                    <a:pt x="29464" y="1110208"/>
                  </a:lnTo>
                  <a:lnTo>
                    <a:pt x="27559" y="1110742"/>
                  </a:lnTo>
                  <a:lnTo>
                    <a:pt x="26797" y="1110551"/>
                  </a:lnTo>
                  <a:lnTo>
                    <a:pt x="26289" y="1110030"/>
                  </a:lnTo>
                  <a:lnTo>
                    <a:pt x="25146" y="1110030"/>
                  </a:lnTo>
                  <a:lnTo>
                    <a:pt x="24257" y="1109129"/>
                  </a:lnTo>
                  <a:lnTo>
                    <a:pt x="24257" y="1103680"/>
                  </a:lnTo>
                  <a:lnTo>
                    <a:pt x="4826" y="1064412"/>
                  </a:lnTo>
                  <a:lnTo>
                    <a:pt x="4826" y="1143647"/>
                  </a:lnTo>
                  <a:lnTo>
                    <a:pt x="2921" y="1147191"/>
                  </a:lnTo>
                  <a:lnTo>
                    <a:pt x="0" y="1149413"/>
                  </a:lnTo>
                  <a:lnTo>
                    <a:pt x="36322" y="1225651"/>
                  </a:lnTo>
                  <a:lnTo>
                    <a:pt x="191389" y="1225651"/>
                  </a:lnTo>
                  <a:close/>
                </a:path>
                <a:path w="806450" h="1226185">
                  <a:moveTo>
                    <a:pt x="806450" y="0"/>
                  </a:moveTo>
                  <a:lnTo>
                    <a:pt x="153670" y="0"/>
                  </a:lnTo>
                  <a:lnTo>
                    <a:pt x="153670" y="1104823"/>
                  </a:lnTo>
                  <a:lnTo>
                    <a:pt x="213106" y="1216126"/>
                  </a:lnTo>
                  <a:lnTo>
                    <a:pt x="806450" y="1216126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232260" y="4619117"/>
              <a:ext cx="178435" cy="1346835"/>
            </a:xfrm>
            <a:custGeom>
              <a:avLst/>
              <a:gdLst/>
              <a:ahLst/>
              <a:cxnLst/>
              <a:rect l="l" t="t" r="r" b="b"/>
              <a:pathLst>
                <a:path w="178434" h="1346835">
                  <a:moveTo>
                    <a:pt x="0" y="0"/>
                  </a:moveTo>
                  <a:lnTo>
                    <a:pt x="0" y="56260"/>
                  </a:lnTo>
                  <a:lnTo>
                    <a:pt x="157353" y="252348"/>
                  </a:lnTo>
                  <a:lnTo>
                    <a:pt x="157225" y="253237"/>
                  </a:lnTo>
                  <a:lnTo>
                    <a:pt x="157353" y="253745"/>
                  </a:lnTo>
                  <a:lnTo>
                    <a:pt x="158242" y="255142"/>
                  </a:lnTo>
                  <a:lnTo>
                    <a:pt x="158496" y="259968"/>
                  </a:lnTo>
                  <a:lnTo>
                    <a:pt x="158496" y="1307236"/>
                  </a:lnTo>
                  <a:lnTo>
                    <a:pt x="177927" y="1346504"/>
                  </a:lnTo>
                  <a:lnTo>
                    <a:pt x="177927" y="212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415776" y="4832350"/>
              <a:ext cx="778510" cy="25400"/>
            </a:xfrm>
            <a:custGeom>
              <a:avLst/>
              <a:gdLst/>
              <a:ahLst/>
              <a:cxnLst/>
              <a:rect l="l" t="t" r="r" b="b"/>
              <a:pathLst>
                <a:path w="778509" h="25400">
                  <a:moveTo>
                    <a:pt x="77825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02489" y="25400"/>
                  </a:lnTo>
                  <a:lnTo>
                    <a:pt x="103504" y="19176"/>
                  </a:lnTo>
                  <a:lnTo>
                    <a:pt x="109220" y="14858"/>
                  </a:lnTo>
                  <a:lnTo>
                    <a:pt x="120523" y="16637"/>
                  </a:lnTo>
                  <a:lnTo>
                    <a:pt x="124332" y="20447"/>
                  </a:lnTo>
                  <a:lnTo>
                    <a:pt x="125095" y="25400"/>
                  </a:lnTo>
                  <a:lnTo>
                    <a:pt x="778255" y="25400"/>
                  </a:lnTo>
                  <a:lnTo>
                    <a:pt x="778255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85194" y="4590161"/>
              <a:ext cx="125095" cy="55244"/>
            </a:xfrm>
            <a:custGeom>
              <a:avLst/>
              <a:gdLst/>
              <a:ahLst/>
              <a:cxnLst/>
              <a:rect l="l" t="t" r="r" b="b"/>
              <a:pathLst>
                <a:path w="125095" h="55245">
                  <a:moveTo>
                    <a:pt x="124713" y="0"/>
                  </a:moveTo>
                  <a:lnTo>
                    <a:pt x="0" y="0"/>
                  </a:lnTo>
                  <a:lnTo>
                    <a:pt x="0" y="21081"/>
                  </a:lnTo>
                  <a:lnTo>
                    <a:pt x="72898" y="21081"/>
                  </a:lnTo>
                  <a:lnTo>
                    <a:pt x="73278" y="18287"/>
                  </a:lnTo>
                  <a:lnTo>
                    <a:pt x="74802" y="15747"/>
                  </a:lnTo>
                  <a:lnTo>
                    <a:pt x="81787" y="9778"/>
                  </a:lnTo>
                  <a:lnTo>
                    <a:pt x="89153" y="10540"/>
                  </a:lnTo>
                  <a:lnTo>
                    <a:pt x="93472" y="15747"/>
                  </a:lnTo>
                  <a:lnTo>
                    <a:pt x="124713" y="55118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E8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764" y="4561205"/>
              <a:ext cx="90677" cy="10591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067794" y="4633976"/>
              <a:ext cx="125730" cy="26034"/>
            </a:xfrm>
            <a:custGeom>
              <a:avLst/>
              <a:gdLst/>
              <a:ahLst/>
              <a:cxnLst/>
              <a:rect l="l" t="t" r="r" b="b"/>
              <a:pathLst>
                <a:path w="125729" h="26035">
                  <a:moveTo>
                    <a:pt x="125222" y="0"/>
                  </a:moveTo>
                  <a:lnTo>
                    <a:pt x="0" y="0"/>
                  </a:lnTo>
                  <a:lnTo>
                    <a:pt x="1015" y="19685"/>
                  </a:lnTo>
                  <a:lnTo>
                    <a:pt x="4572" y="22351"/>
                  </a:lnTo>
                  <a:lnTo>
                    <a:pt x="5206" y="22860"/>
                  </a:lnTo>
                  <a:lnTo>
                    <a:pt x="5841" y="23494"/>
                  </a:lnTo>
                  <a:lnTo>
                    <a:pt x="6223" y="24130"/>
                  </a:lnTo>
                  <a:lnTo>
                    <a:pt x="6730" y="24765"/>
                  </a:lnTo>
                  <a:lnTo>
                    <a:pt x="7111" y="25400"/>
                  </a:lnTo>
                  <a:lnTo>
                    <a:pt x="7365" y="26035"/>
                  </a:lnTo>
                  <a:lnTo>
                    <a:pt x="125222" y="26035"/>
                  </a:lnTo>
                  <a:lnTo>
                    <a:pt x="125222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071730" y="4685283"/>
              <a:ext cx="122555" cy="90805"/>
            </a:xfrm>
            <a:custGeom>
              <a:avLst/>
              <a:gdLst/>
              <a:ahLst/>
              <a:cxnLst/>
              <a:rect l="l" t="t" r="r" b="b"/>
              <a:pathLst>
                <a:path w="122554" h="90804">
                  <a:moveTo>
                    <a:pt x="122300" y="0"/>
                  </a:moveTo>
                  <a:lnTo>
                    <a:pt x="0" y="0"/>
                  </a:lnTo>
                  <a:lnTo>
                    <a:pt x="635" y="508"/>
                  </a:lnTo>
                  <a:lnTo>
                    <a:pt x="122300" y="90297"/>
                  </a:lnTo>
                  <a:lnTo>
                    <a:pt x="122300" y="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068809" y="3409924"/>
              <a:ext cx="125730" cy="1201420"/>
            </a:xfrm>
            <a:custGeom>
              <a:avLst/>
              <a:gdLst/>
              <a:ahLst/>
              <a:cxnLst/>
              <a:rect l="l" t="t" r="r" b="b"/>
              <a:pathLst>
                <a:path w="125729" h="1201420">
                  <a:moveTo>
                    <a:pt x="125162" y="0"/>
                  </a:moveTo>
                  <a:lnTo>
                    <a:pt x="0" y="0"/>
                  </a:lnTo>
                  <a:lnTo>
                    <a:pt x="0" y="1201318"/>
                  </a:lnTo>
                  <a:lnTo>
                    <a:pt x="125162" y="1201318"/>
                  </a:lnTo>
                  <a:lnTo>
                    <a:pt x="125162" y="0"/>
                  </a:lnTo>
                  <a:close/>
                </a:path>
              </a:pathLst>
            </a:custGeom>
            <a:solidFill>
              <a:srgbClr val="60B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233404" y="4602479"/>
              <a:ext cx="678180" cy="6350"/>
            </a:xfrm>
            <a:custGeom>
              <a:avLst/>
              <a:gdLst/>
              <a:ahLst/>
              <a:cxnLst/>
              <a:rect l="l" t="t" r="r" b="b"/>
              <a:pathLst>
                <a:path w="678179" h="6350">
                  <a:moveTo>
                    <a:pt x="6775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675081" y="6350"/>
                  </a:lnTo>
                  <a:lnTo>
                    <a:pt x="675081" y="3810"/>
                  </a:lnTo>
                  <a:lnTo>
                    <a:pt x="675665" y="3810"/>
                  </a:lnTo>
                  <a:lnTo>
                    <a:pt x="675665" y="2540"/>
                  </a:lnTo>
                  <a:lnTo>
                    <a:pt x="675894" y="2540"/>
                  </a:lnTo>
                  <a:lnTo>
                    <a:pt x="675894" y="1270"/>
                  </a:lnTo>
                  <a:lnTo>
                    <a:pt x="677557" y="1270"/>
                  </a:lnTo>
                  <a:lnTo>
                    <a:pt x="677557" y="0"/>
                  </a:lnTo>
                  <a:close/>
                </a:path>
              </a:pathLst>
            </a:custGeom>
            <a:solidFill>
              <a:srgbClr val="21A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35944" y="4613275"/>
              <a:ext cx="955675" cy="215265"/>
            </a:xfrm>
            <a:custGeom>
              <a:avLst/>
              <a:gdLst/>
              <a:ahLst/>
              <a:cxnLst/>
              <a:rect l="l" t="t" r="r" b="b"/>
              <a:pathLst>
                <a:path w="955675" h="215264">
                  <a:moveTo>
                    <a:pt x="673480" y="0"/>
                  </a:moveTo>
                  <a:lnTo>
                    <a:pt x="0" y="0"/>
                  </a:lnTo>
                  <a:lnTo>
                    <a:pt x="180339" y="214756"/>
                  </a:lnTo>
                  <a:lnTo>
                    <a:pt x="955421" y="214756"/>
                  </a:lnTo>
                  <a:lnTo>
                    <a:pt x="710564" y="31114"/>
                  </a:lnTo>
                  <a:lnTo>
                    <a:pt x="695071" y="21208"/>
                  </a:lnTo>
                  <a:lnTo>
                    <a:pt x="677036" y="7493"/>
                  </a:lnTo>
                  <a:lnTo>
                    <a:pt x="677036" y="6857"/>
                  </a:lnTo>
                  <a:lnTo>
                    <a:pt x="674497" y="3810"/>
                  </a:lnTo>
                  <a:lnTo>
                    <a:pt x="673353" y="381"/>
                  </a:lnTo>
                  <a:lnTo>
                    <a:pt x="673480" y="0"/>
                  </a:lnTo>
                  <a:close/>
                </a:path>
              </a:pathLst>
            </a:custGeom>
            <a:solidFill>
              <a:srgbClr val="A2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947272" y="6003988"/>
              <a:ext cx="696595" cy="204470"/>
            </a:xfrm>
            <a:custGeom>
              <a:avLst/>
              <a:gdLst/>
              <a:ahLst/>
              <a:cxnLst/>
              <a:rect l="l" t="t" r="r" b="b"/>
              <a:pathLst>
                <a:path w="696595" h="204470">
                  <a:moveTo>
                    <a:pt x="421767" y="0"/>
                  </a:moveTo>
                  <a:lnTo>
                    <a:pt x="0" y="0"/>
                  </a:lnTo>
                  <a:lnTo>
                    <a:pt x="0" y="204050"/>
                  </a:lnTo>
                  <a:lnTo>
                    <a:pt x="696086" y="204050"/>
                  </a:lnTo>
                  <a:lnTo>
                    <a:pt x="647573" y="113334"/>
                  </a:lnTo>
                  <a:lnTo>
                    <a:pt x="645286" y="108254"/>
                  </a:lnTo>
                  <a:lnTo>
                    <a:pt x="646429" y="102196"/>
                  </a:lnTo>
                  <a:lnTo>
                    <a:pt x="650621" y="98463"/>
                  </a:lnTo>
                  <a:lnTo>
                    <a:pt x="646556" y="98463"/>
                  </a:lnTo>
                  <a:lnTo>
                    <a:pt x="645159" y="98323"/>
                  </a:lnTo>
                  <a:lnTo>
                    <a:pt x="643762" y="97891"/>
                  </a:lnTo>
                  <a:lnTo>
                    <a:pt x="642366" y="97193"/>
                  </a:lnTo>
                  <a:lnTo>
                    <a:pt x="641350" y="97193"/>
                  </a:lnTo>
                  <a:lnTo>
                    <a:pt x="636270" y="92367"/>
                  </a:lnTo>
                  <a:lnTo>
                    <a:pt x="634237" y="88684"/>
                  </a:lnTo>
                  <a:lnTo>
                    <a:pt x="474426" y="88684"/>
                  </a:lnTo>
                  <a:lnTo>
                    <a:pt x="473709" y="88239"/>
                  </a:lnTo>
                  <a:lnTo>
                    <a:pt x="473455" y="87668"/>
                  </a:lnTo>
                  <a:lnTo>
                    <a:pt x="436582" y="9855"/>
                  </a:lnTo>
                  <a:lnTo>
                    <a:pt x="427555" y="9855"/>
                  </a:lnTo>
                  <a:lnTo>
                    <a:pt x="422655" y="5613"/>
                  </a:lnTo>
                  <a:lnTo>
                    <a:pt x="421767" y="0"/>
                  </a:lnTo>
                  <a:close/>
                </a:path>
                <a:path w="696595" h="204470">
                  <a:moveTo>
                    <a:pt x="436245" y="9143"/>
                  </a:moveTo>
                  <a:lnTo>
                    <a:pt x="435228" y="9588"/>
                  </a:lnTo>
                  <a:lnTo>
                    <a:pt x="434212" y="9855"/>
                  </a:lnTo>
                  <a:lnTo>
                    <a:pt x="436582" y="9855"/>
                  </a:lnTo>
                  <a:lnTo>
                    <a:pt x="436245" y="914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22125" y="4273550"/>
              <a:ext cx="24130" cy="306070"/>
            </a:xfrm>
            <a:custGeom>
              <a:avLst/>
              <a:gdLst/>
              <a:ahLst/>
              <a:cxnLst/>
              <a:rect l="l" t="t" r="r" b="b"/>
              <a:pathLst>
                <a:path w="24129" h="306070">
                  <a:moveTo>
                    <a:pt x="23622" y="5080"/>
                  </a:moveTo>
                  <a:lnTo>
                    <a:pt x="18681" y="5080"/>
                  </a:lnTo>
                  <a:lnTo>
                    <a:pt x="1868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03530"/>
                  </a:lnTo>
                  <a:lnTo>
                    <a:pt x="19977" y="303530"/>
                  </a:lnTo>
                  <a:lnTo>
                    <a:pt x="19977" y="304800"/>
                  </a:lnTo>
                  <a:lnTo>
                    <a:pt x="23291" y="304800"/>
                  </a:lnTo>
                  <a:lnTo>
                    <a:pt x="23291" y="306070"/>
                  </a:lnTo>
                  <a:lnTo>
                    <a:pt x="23622" y="306070"/>
                  </a:lnTo>
                  <a:lnTo>
                    <a:pt x="23622" y="304800"/>
                  </a:lnTo>
                  <a:lnTo>
                    <a:pt x="23622" y="303530"/>
                  </a:lnTo>
                  <a:lnTo>
                    <a:pt x="23622" y="5080"/>
                  </a:lnTo>
                  <a:close/>
                </a:path>
              </a:pathLst>
            </a:custGeom>
            <a:solidFill>
              <a:srgbClr val="F4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38685" y="4223258"/>
              <a:ext cx="90805" cy="46990"/>
            </a:xfrm>
            <a:custGeom>
              <a:avLst/>
              <a:gdLst/>
              <a:ahLst/>
              <a:cxnLst/>
              <a:rect l="l" t="t" r="r" b="b"/>
              <a:pathLst>
                <a:path w="90804" h="46989">
                  <a:moveTo>
                    <a:pt x="16510" y="0"/>
                  </a:moveTo>
                  <a:lnTo>
                    <a:pt x="0" y="0"/>
                  </a:lnTo>
                  <a:lnTo>
                    <a:pt x="81915" y="46609"/>
                  </a:lnTo>
                  <a:lnTo>
                    <a:pt x="90678" y="46482"/>
                  </a:lnTo>
                  <a:lnTo>
                    <a:pt x="19050" y="6604"/>
                  </a:lnTo>
                  <a:lnTo>
                    <a:pt x="17018" y="3556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8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11254" y="4273930"/>
              <a:ext cx="607060" cy="302260"/>
            </a:xfrm>
            <a:custGeom>
              <a:avLst/>
              <a:gdLst/>
              <a:ahLst/>
              <a:cxnLst/>
              <a:rect l="l" t="t" r="r" b="b"/>
              <a:pathLst>
                <a:path w="607059" h="302260">
                  <a:moveTo>
                    <a:pt x="606805" y="0"/>
                  </a:moveTo>
                  <a:lnTo>
                    <a:pt x="9144" y="0"/>
                  </a:lnTo>
                  <a:lnTo>
                    <a:pt x="8381" y="4826"/>
                  </a:lnTo>
                  <a:lnTo>
                    <a:pt x="4699" y="8509"/>
                  </a:lnTo>
                  <a:lnTo>
                    <a:pt x="0" y="9525"/>
                  </a:lnTo>
                  <a:lnTo>
                    <a:pt x="0" y="301752"/>
                  </a:lnTo>
                  <a:lnTo>
                    <a:pt x="606805" y="301752"/>
                  </a:lnTo>
                  <a:lnTo>
                    <a:pt x="606805" y="0"/>
                  </a:lnTo>
                  <a:close/>
                </a:path>
              </a:pathLst>
            </a:custGeom>
            <a:solidFill>
              <a:srgbClr val="A2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45291" y="4881245"/>
              <a:ext cx="225425" cy="1118870"/>
            </a:xfrm>
            <a:custGeom>
              <a:avLst/>
              <a:gdLst/>
              <a:ahLst/>
              <a:cxnLst/>
              <a:rect l="l" t="t" r="r" b="b"/>
              <a:pathLst>
                <a:path w="225425" h="1118870">
                  <a:moveTo>
                    <a:pt x="216788" y="0"/>
                  </a:moveTo>
                  <a:lnTo>
                    <a:pt x="15366" y="0"/>
                  </a:lnTo>
                  <a:lnTo>
                    <a:pt x="15493" y="756107"/>
                  </a:lnTo>
                  <a:lnTo>
                    <a:pt x="10413" y="761504"/>
                  </a:lnTo>
                  <a:lnTo>
                    <a:pt x="3809" y="761644"/>
                  </a:lnTo>
                  <a:lnTo>
                    <a:pt x="0" y="761644"/>
                  </a:lnTo>
                  <a:lnTo>
                    <a:pt x="0" y="794550"/>
                  </a:lnTo>
                  <a:lnTo>
                    <a:pt x="4317" y="795299"/>
                  </a:lnTo>
                  <a:lnTo>
                    <a:pt x="7874" y="798398"/>
                  </a:lnTo>
                  <a:lnTo>
                    <a:pt x="9143" y="802563"/>
                  </a:lnTo>
                  <a:lnTo>
                    <a:pt x="101346" y="1092631"/>
                  </a:lnTo>
                  <a:lnTo>
                    <a:pt x="101346" y="1118298"/>
                  </a:lnTo>
                  <a:lnTo>
                    <a:pt x="225425" y="1118298"/>
                  </a:lnTo>
                  <a:lnTo>
                    <a:pt x="225425" y="9397"/>
                  </a:lnTo>
                  <a:lnTo>
                    <a:pt x="220979" y="8254"/>
                  </a:lnTo>
                  <a:lnTo>
                    <a:pt x="217550" y="4571"/>
                  </a:lnTo>
                  <a:lnTo>
                    <a:pt x="216788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702290" y="2272664"/>
              <a:ext cx="535940" cy="2604135"/>
            </a:xfrm>
            <a:custGeom>
              <a:avLst/>
              <a:gdLst/>
              <a:ahLst/>
              <a:cxnLst/>
              <a:rect l="l" t="t" r="r" b="b"/>
              <a:pathLst>
                <a:path w="535940" h="2604135">
                  <a:moveTo>
                    <a:pt x="359918" y="1020445"/>
                  </a:moveTo>
                  <a:lnTo>
                    <a:pt x="266827" y="1020445"/>
                  </a:lnTo>
                  <a:lnTo>
                    <a:pt x="266827" y="1019175"/>
                  </a:lnTo>
                  <a:lnTo>
                    <a:pt x="159766" y="1019175"/>
                  </a:lnTo>
                  <a:lnTo>
                    <a:pt x="159766" y="1020445"/>
                  </a:lnTo>
                  <a:lnTo>
                    <a:pt x="159766" y="1828165"/>
                  </a:lnTo>
                  <a:lnTo>
                    <a:pt x="159639" y="1828165"/>
                  </a:lnTo>
                  <a:lnTo>
                    <a:pt x="159639" y="1830705"/>
                  </a:lnTo>
                  <a:lnTo>
                    <a:pt x="158991" y="1830705"/>
                  </a:lnTo>
                  <a:lnTo>
                    <a:pt x="158991" y="1831975"/>
                  </a:lnTo>
                  <a:lnTo>
                    <a:pt x="158877" y="2604135"/>
                  </a:lnTo>
                  <a:lnTo>
                    <a:pt x="359918" y="2604135"/>
                  </a:lnTo>
                  <a:lnTo>
                    <a:pt x="359918" y="1831975"/>
                  </a:lnTo>
                  <a:lnTo>
                    <a:pt x="359918" y="1830705"/>
                  </a:lnTo>
                  <a:lnTo>
                    <a:pt x="359918" y="1828165"/>
                  </a:lnTo>
                  <a:lnTo>
                    <a:pt x="359918" y="1020445"/>
                  </a:lnTo>
                  <a:close/>
                </a:path>
                <a:path w="535940" h="2604135">
                  <a:moveTo>
                    <a:pt x="535432" y="0"/>
                  </a:moveTo>
                  <a:lnTo>
                    <a:pt x="0" y="0"/>
                  </a:lnTo>
                  <a:lnTo>
                    <a:pt x="0" y="994537"/>
                  </a:lnTo>
                  <a:lnTo>
                    <a:pt x="131953" y="994537"/>
                  </a:lnTo>
                  <a:lnTo>
                    <a:pt x="141478" y="995299"/>
                  </a:lnTo>
                  <a:lnTo>
                    <a:pt x="377698" y="995299"/>
                  </a:lnTo>
                  <a:lnTo>
                    <a:pt x="382905" y="1000633"/>
                  </a:lnTo>
                  <a:lnTo>
                    <a:pt x="382905" y="1119759"/>
                  </a:lnTo>
                  <a:lnTo>
                    <a:pt x="535432" y="1119759"/>
                  </a:lnTo>
                  <a:lnTo>
                    <a:pt x="535432" y="0"/>
                  </a:lnTo>
                  <a:close/>
                </a:path>
              </a:pathLst>
            </a:custGeom>
            <a:solidFill>
              <a:srgbClr val="A2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65185" y="5980430"/>
              <a:ext cx="2458720" cy="336550"/>
            </a:xfrm>
            <a:custGeom>
              <a:avLst/>
              <a:gdLst/>
              <a:ahLst/>
              <a:cxnLst/>
              <a:rect l="l" t="t" r="r" b="b"/>
              <a:pathLst>
                <a:path w="2458720" h="336550">
                  <a:moveTo>
                    <a:pt x="2458593" y="0"/>
                  </a:moveTo>
                  <a:lnTo>
                    <a:pt x="12" y="0"/>
                  </a:lnTo>
                  <a:lnTo>
                    <a:pt x="12" y="1270"/>
                  </a:lnTo>
                  <a:lnTo>
                    <a:pt x="0" y="336550"/>
                  </a:lnTo>
                  <a:lnTo>
                    <a:pt x="2458593" y="336550"/>
                  </a:lnTo>
                  <a:lnTo>
                    <a:pt x="2458593" y="1270"/>
                  </a:lnTo>
                  <a:lnTo>
                    <a:pt x="24585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18651" y="5545836"/>
              <a:ext cx="41275" cy="315595"/>
            </a:xfrm>
            <a:custGeom>
              <a:avLst/>
              <a:gdLst/>
              <a:ahLst/>
              <a:cxnLst/>
              <a:rect l="l" t="t" r="r" b="b"/>
              <a:pathLst>
                <a:path w="41275" h="315595">
                  <a:moveTo>
                    <a:pt x="35559" y="0"/>
                  </a:moveTo>
                  <a:lnTo>
                    <a:pt x="0" y="55003"/>
                  </a:lnTo>
                  <a:lnTo>
                    <a:pt x="0" y="314832"/>
                  </a:lnTo>
                  <a:lnTo>
                    <a:pt x="1904" y="315594"/>
                  </a:lnTo>
                  <a:lnTo>
                    <a:pt x="41021" y="248132"/>
                  </a:lnTo>
                  <a:lnTo>
                    <a:pt x="39877" y="248056"/>
                  </a:lnTo>
                  <a:lnTo>
                    <a:pt x="38734" y="247611"/>
                  </a:lnTo>
                  <a:lnTo>
                    <a:pt x="37719" y="246862"/>
                  </a:lnTo>
                  <a:lnTo>
                    <a:pt x="36449" y="245071"/>
                  </a:lnTo>
                  <a:lnTo>
                    <a:pt x="36449" y="243674"/>
                  </a:lnTo>
                  <a:lnTo>
                    <a:pt x="35559" y="243039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08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969495" y="4524232"/>
              <a:ext cx="25400" cy="32384"/>
            </a:xfrm>
            <a:custGeom>
              <a:avLst/>
              <a:gdLst/>
              <a:ahLst/>
              <a:cxnLst/>
              <a:rect l="l" t="t" r="r" b="b"/>
              <a:pathLst>
                <a:path w="25400" h="32385">
                  <a:moveTo>
                    <a:pt x="24905" y="0"/>
                  </a:moveTo>
                  <a:lnTo>
                    <a:pt x="0" y="0"/>
                  </a:lnTo>
                  <a:lnTo>
                    <a:pt x="0" y="32273"/>
                  </a:lnTo>
                  <a:lnTo>
                    <a:pt x="24905" y="32273"/>
                  </a:lnTo>
                  <a:lnTo>
                    <a:pt x="24905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320907" y="4223130"/>
              <a:ext cx="591185" cy="46990"/>
            </a:xfrm>
            <a:custGeom>
              <a:avLst/>
              <a:gdLst/>
              <a:ahLst/>
              <a:cxnLst/>
              <a:rect l="l" t="t" r="r" b="b"/>
              <a:pathLst>
                <a:path w="591184" h="46989">
                  <a:moveTo>
                    <a:pt x="509143" y="0"/>
                  </a:moveTo>
                  <a:lnTo>
                    <a:pt x="0" y="0"/>
                  </a:lnTo>
                  <a:lnTo>
                    <a:pt x="0" y="46609"/>
                  </a:lnTo>
                  <a:lnTo>
                    <a:pt x="591185" y="46609"/>
                  </a:lnTo>
                  <a:lnTo>
                    <a:pt x="509143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251057" y="3401822"/>
              <a:ext cx="742315" cy="1118235"/>
            </a:xfrm>
            <a:custGeom>
              <a:avLst/>
              <a:gdLst/>
              <a:ahLst/>
              <a:cxnLst/>
              <a:rect l="l" t="t" r="r" b="b"/>
              <a:pathLst>
                <a:path w="742315" h="1118235">
                  <a:moveTo>
                    <a:pt x="741807" y="805560"/>
                  </a:moveTo>
                  <a:lnTo>
                    <a:pt x="613918" y="805560"/>
                  </a:lnTo>
                  <a:lnTo>
                    <a:pt x="619633" y="808482"/>
                  </a:lnTo>
                  <a:lnTo>
                    <a:pt x="711073" y="859408"/>
                  </a:lnTo>
                  <a:lnTo>
                    <a:pt x="712216" y="860425"/>
                  </a:lnTo>
                  <a:lnTo>
                    <a:pt x="712851" y="860932"/>
                  </a:lnTo>
                  <a:lnTo>
                    <a:pt x="713613" y="861440"/>
                  </a:lnTo>
                  <a:lnTo>
                    <a:pt x="714121" y="862076"/>
                  </a:lnTo>
                  <a:lnTo>
                    <a:pt x="715391" y="863980"/>
                  </a:lnTo>
                  <a:lnTo>
                    <a:pt x="715772" y="864615"/>
                  </a:lnTo>
                  <a:lnTo>
                    <a:pt x="716152" y="865377"/>
                  </a:lnTo>
                  <a:lnTo>
                    <a:pt x="716407" y="866013"/>
                  </a:lnTo>
                  <a:lnTo>
                    <a:pt x="716407" y="1118108"/>
                  </a:lnTo>
                  <a:lnTo>
                    <a:pt x="741807" y="1118108"/>
                  </a:lnTo>
                  <a:lnTo>
                    <a:pt x="741807" y="805560"/>
                  </a:lnTo>
                  <a:close/>
                </a:path>
                <a:path w="742315" h="1118235">
                  <a:moveTo>
                    <a:pt x="741807" y="0"/>
                  </a:moveTo>
                  <a:lnTo>
                    <a:pt x="7112" y="0"/>
                  </a:lnTo>
                  <a:lnTo>
                    <a:pt x="5461" y="2412"/>
                  </a:lnTo>
                  <a:lnTo>
                    <a:pt x="2921" y="4063"/>
                  </a:lnTo>
                  <a:lnTo>
                    <a:pt x="0" y="4444"/>
                  </a:lnTo>
                  <a:lnTo>
                    <a:pt x="0" y="506602"/>
                  </a:lnTo>
                  <a:lnTo>
                    <a:pt x="1397" y="506602"/>
                  </a:lnTo>
                  <a:lnTo>
                    <a:pt x="2667" y="507110"/>
                  </a:lnTo>
                  <a:lnTo>
                    <a:pt x="3810" y="507745"/>
                  </a:lnTo>
                  <a:lnTo>
                    <a:pt x="63881" y="543305"/>
                  </a:lnTo>
                  <a:lnTo>
                    <a:pt x="64643" y="544067"/>
                  </a:lnTo>
                  <a:lnTo>
                    <a:pt x="65024" y="544321"/>
                  </a:lnTo>
                  <a:lnTo>
                    <a:pt x="66294" y="545338"/>
                  </a:lnTo>
                  <a:lnTo>
                    <a:pt x="67818" y="547242"/>
                  </a:lnTo>
                  <a:lnTo>
                    <a:pt x="68072" y="547877"/>
                  </a:lnTo>
                  <a:lnTo>
                    <a:pt x="68579" y="548513"/>
                  </a:lnTo>
                  <a:lnTo>
                    <a:pt x="68834" y="549275"/>
                  </a:lnTo>
                  <a:lnTo>
                    <a:pt x="69088" y="549909"/>
                  </a:lnTo>
                  <a:lnTo>
                    <a:pt x="69088" y="816990"/>
                  </a:lnTo>
                  <a:lnTo>
                    <a:pt x="602869" y="816990"/>
                  </a:lnTo>
                  <a:lnTo>
                    <a:pt x="602869" y="815720"/>
                  </a:lnTo>
                  <a:lnTo>
                    <a:pt x="603250" y="814577"/>
                  </a:lnTo>
                  <a:lnTo>
                    <a:pt x="603885" y="813434"/>
                  </a:lnTo>
                  <a:lnTo>
                    <a:pt x="606806" y="807719"/>
                  </a:lnTo>
                  <a:lnTo>
                    <a:pt x="613918" y="805560"/>
                  </a:lnTo>
                  <a:lnTo>
                    <a:pt x="741807" y="805560"/>
                  </a:lnTo>
                  <a:lnTo>
                    <a:pt x="741807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085194" y="3396742"/>
              <a:ext cx="161925" cy="521334"/>
            </a:xfrm>
            <a:custGeom>
              <a:avLst/>
              <a:gdLst/>
              <a:ahLst/>
              <a:cxnLst/>
              <a:rect l="l" t="t" r="r" b="b"/>
              <a:pathLst>
                <a:path w="161925" h="521335">
                  <a:moveTo>
                    <a:pt x="152526" y="0"/>
                  </a:moveTo>
                  <a:lnTo>
                    <a:pt x="0" y="0"/>
                  </a:lnTo>
                  <a:lnTo>
                    <a:pt x="0" y="520954"/>
                  </a:lnTo>
                  <a:lnTo>
                    <a:pt x="152400" y="521081"/>
                  </a:lnTo>
                  <a:lnTo>
                    <a:pt x="153034" y="518414"/>
                  </a:lnTo>
                  <a:lnTo>
                    <a:pt x="155321" y="514096"/>
                  </a:lnTo>
                  <a:lnTo>
                    <a:pt x="158369" y="512064"/>
                  </a:lnTo>
                  <a:lnTo>
                    <a:pt x="161798" y="511556"/>
                  </a:lnTo>
                  <a:lnTo>
                    <a:pt x="161798" y="9398"/>
                  </a:lnTo>
                  <a:lnTo>
                    <a:pt x="156972" y="8636"/>
                  </a:lnTo>
                  <a:lnTo>
                    <a:pt x="153288" y="4825"/>
                  </a:lnTo>
                  <a:lnTo>
                    <a:pt x="152526" y="0"/>
                  </a:lnTo>
                  <a:close/>
                </a:path>
              </a:pathLst>
            </a:custGeom>
            <a:solidFill>
              <a:srgbClr val="E8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085194" y="4615180"/>
              <a:ext cx="278765" cy="262255"/>
            </a:xfrm>
            <a:custGeom>
              <a:avLst/>
              <a:gdLst/>
              <a:ahLst/>
              <a:cxnLst/>
              <a:rect l="l" t="t" r="r" b="b"/>
              <a:pathLst>
                <a:path w="278765" h="262254">
                  <a:moveTo>
                    <a:pt x="72898" y="0"/>
                  </a:moveTo>
                  <a:lnTo>
                    <a:pt x="0" y="0"/>
                  </a:lnTo>
                  <a:lnTo>
                    <a:pt x="0" y="261747"/>
                  </a:lnTo>
                  <a:lnTo>
                    <a:pt x="278383" y="261747"/>
                  </a:lnTo>
                  <a:lnTo>
                    <a:pt x="75183" y="5461"/>
                  </a:lnTo>
                  <a:lnTo>
                    <a:pt x="73913" y="3810"/>
                  </a:lnTo>
                  <a:lnTo>
                    <a:pt x="73151" y="1905"/>
                  </a:lnTo>
                  <a:lnTo>
                    <a:pt x="72898" y="0"/>
                  </a:lnTo>
                  <a:close/>
                </a:path>
              </a:pathLst>
            </a:custGeom>
            <a:solidFill>
              <a:srgbClr val="A2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075542" y="4881245"/>
              <a:ext cx="293370" cy="1118870"/>
            </a:xfrm>
            <a:custGeom>
              <a:avLst/>
              <a:gdLst/>
              <a:ahLst/>
              <a:cxnLst/>
              <a:rect l="l" t="t" r="r" b="b"/>
              <a:pathLst>
                <a:path w="293370" h="1118870">
                  <a:moveTo>
                    <a:pt x="291337" y="0"/>
                  </a:moveTo>
                  <a:lnTo>
                    <a:pt x="9271" y="0"/>
                  </a:lnTo>
                  <a:lnTo>
                    <a:pt x="8508" y="4698"/>
                  </a:lnTo>
                  <a:lnTo>
                    <a:pt x="4825" y="8381"/>
                  </a:lnTo>
                  <a:lnTo>
                    <a:pt x="0" y="9397"/>
                  </a:lnTo>
                  <a:lnTo>
                    <a:pt x="0" y="1118425"/>
                  </a:lnTo>
                  <a:lnTo>
                    <a:pt x="293115" y="1118425"/>
                  </a:lnTo>
                  <a:lnTo>
                    <a:pt x="293115" y="2158"/>
                  </a:lnTo>
                  <a:lnTo>
                    <a:pt x="291337" y="0"/>
                  </a:lnTo>
                  <a:close/>
                </a:path>
              </a:pathLst>
            </a:custGeom>
            <a:solidFill>
              <a:srgbClr val="60B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69502" y="5487669"/>
              <a:ext cx="2453005" cy="487680"/>
            </a:xfrm>
            <a:custGeom>
              <a:avLst/>
              <a:gdLst/>
              <a:ahLst/>
              <a:cxnLst/>
              <a:rect l="l" t="t" r="r" b="b"/>
              <a:pathLst>
                <a:path w="2453004" h="487679">
                  <a:moveTo>
                    <a:pt x="92837" y="307949"/>
                  </a:moveTo>
                  <a:lnTo>
                    <a:pt x="53721" y="375284"/>
                  </a:lnTo>
                  <a:lnTo>
                    <a:pt x="58039" y="379031"/>
                  </a:lnTo>
                  <a:lnTo>
                    <a:pt x="59181" y="385317"/>
                  </a:lnTo>
                  <a:lnTo>
                    <a:pt x="56261" y="390283"/>
                  </a:lnTo>
                  <a:lnTo>
                    <a:pt x="0" y="487349"/>
                  </a:lnTo>
                  <a:lnTo>
                    <a:pt x="2453004" y="487349"/>
                  </a:lnTo>
                  <a:lnTo>
                    <a:pt x="2396071" y="308711"/>
                  </a:lnTo>
                  <a:lnTo>
                    <a:pt x="95503" y="308711"/>
                  </a:lnTo>
                  <a:lnTo>
                    <a:pt x="94173" y="308457"/>
                  </a:lnTo>
                  <a:lnTo>
                    <a:pt x="92837" y="307949"/>
                  </a:lnTo>
                  <a:close/>
                </a:path>
                <a:path w="2453004" h="487679">
                  <a:moveTo>
                    <a:pt x="465327" y="0"/>
                  </a:moveTo>
                  <a:lnTo>
                    <a:pt x="270637" y="0"/>
                  </a:lnTo>
                  <a:lnTo>
                    <a:pt x="154050" y="200964"/>
                  </a:lnTo>
                  <a:lnTo>
                    <a:pt x="118618" y="262204"/>
                  </a:lnTo>
                  <a:lnTo>
                    <a:pt x="118491" y="282155"/>
                  </a:lnTo>
                  <a:lnTo>
                    <a:pt x="118237" y="282892"/>
                  </a:lnTo>
                  <a:lnTo>
                    <a:pt x="117855" y="283552"/>
                  </a:lnTo>
                  <a:lnTo>
                    <a:pt x="117855" y="284314"/>
                  </a:lnTo>
                  <a:lnTo>
                    <a:pt x="106679" y="303491"/>
                  </a:lnTo>
                  <a:lnTo>
                    <a:pt x="106299" y="304266"/>
                  </a:lnTo>
                  <a:lnTo>
                    <a:pt x="105664" y="305003"/>
                  </a:lnTo>
                  <a:lnTo>
                    <a:pt x="105028" y="305663"/>
                  </a:lnTo>
                  <a:lnTo>
                    <a:pt x="104140" y="306641"/>
                  </a:lnTo>
                  <a:lnTo>
                    <a:pt x="102997" y="307416"/>
                  </a:lnTo>
                  <a:lnTo>
                    <a:pt x="101726" y="307949"/>
                  </a:lnTo>
                  <a:lnTo>
                    <a:pt x="100838" y="307949"/>
                  </a:lnTo>
                  <a:lnTo>
                    <a:pt x="99568" y="308457"/>
                  </a:lnTo>
                  <a:lnTo>
                    <a:pt x="98171" y="308711"/>
                  </a:lnTo>
                  <a:lnTo>
                    <a:pt x="2396071" y="308711"/>
                  </a:lnTo>
                  <a:lnTo>
                    <a:pt x="2362580" y="203631"/>
                  </a:lnTo>
                  <a:lnTo>
                    <a:pt x="2360929" y="198170"/>
                  </a:lnTo>
                  <a:lnTo>
                    <a:pt x="2363216" y="192252"/>
                  </a:lnTo>
                  <a:lnTo>
                    <a:pt x="2368296" y="189522"/>
                  </a:lnTo>
                  <a:lnTo>
                    <a:pt x="2357374" y="155346"/>
                  </a:lnTo>
                  <a:lnTo>
                    <a:pt x="586293" y="155346"/>
                  </a:lnTo>
                  <a:lnTo>
                    <a:pt x="581025" y="149936"/>
                  </a:lnTo>
                  <a:lnTo>
                    <a:pt x="581151" y="9778"/>
                  </a:lnTo>
                  <a:lnTo>
                    <a:pt x="476630" y="9778"/>
                  </a:lnTo>
                  <a:lnTo>
                    <a:pt x="471043" y="9651"/>
                  </a:lnTo>
                  <a:lnTo>
                    <a:pt x="466217" y="5587"/>
                  </a:lnTo>
                  <a:lnTo>
                    <a:pt x="4653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741028" y="4871961"/>
              <a:ext cx="147955" cy="611505"/>
            </a:xfrm>
            <a:custGeom>
              <a:avLst/>
              <a:gdLst/>
              <a:ahLst/>
              <a:cxnLst/>
              <a:rect l="l" t="t" r="r" b="b"/>
              <a:pathLst>
                <a:path w="147954" h="611504">
                  <a:moveTo>
                    <a:pt x="147904" y="0"/>
                  </a:moveTo>
                  <a:lnTo>
                    <a:pt x="0" y="0"/>
                  </a:lnTo>
                  <a:lnTo>
                    <a:pt x="0" y="611390"/>
                  </a:lnTo>
                  <a:lnTo>
                    <a:pt x="147904" y="611390"/>
                  </a:lnTo>
                  <a:lnTo>
                    <a:pt x="147904" y="0"/>
                  </a:lnTo>
                  <a:close/>
                </a:path>
              </a:pathLst>
            </a:custGeom>
            <a:solidFill>
              <a:srgbClr val="60B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893175" y="4871719"/>
              <a:ext cx="51435" cy="612140"/>
            </a:xfrm>
            <a:custGeom>
              <a:avLst/>
              <a:gdLst/>
              <a:ahLst/>
              <a:cxnLst/>
              <a:rect l="l" t="t" r="r" b="b"/>
              <a:pathLst>
                <a:path w="51434" h="612139">
                  <a:moveTo>
                    <a:pt x="50927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0" y="603250"/>
                  </a:lnTo>
                  <a:lnTo>
                    <a:pt x="0" y="607060"/>
                  </a:lnTo>
                  <a:lnTo>
                    <a:pt x="0" y="612140"/>
                  </a:lnTo>
                  <a:lnTo>
                    <a:pt x="41973" y="612140"/>
                  </a:lnTo>
                  <a:lnTo>
                    <a:pt x="41973" y="607060"/>
                  </a:lnTo>
                  <a:lnTo>
                    <a:pt x="44005" y="607060"/>
                  </a:lnTo>
                  <a:lnTo>
                    <a:pt x="44005" y="603250"/>
                  </a:lnTo>
                  <a:lnTo>
                    <a:pt x="48501" y="603250"/>
                  </a:lnTo>
                  <a:lnTo>
                    <a:pt x="48501" y="601980"/>
                  </a:lnTo>
                  <a:lnTo>
                    <a:pt x="50927" y="601980"/>
                  </a:lnTo>
                  <a:lnTo>
                    <a:pt x="50927" y="0"/>
                  </a:lnTo>
                  <a:close/>
                </a:path>
              </a:pathLst>
            </a:custGeom>
            <a:solidFill>
              <a:srgbClr val="F8C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40317" y="4871974"/>
              <a:ext cx="97155" cy="779780"/>
            </a:xfrm>
            <a:custGeom>
              <a:avLst/>
              <a:gdLst/>
              <a:ahLst/>
              <a:cxnLst/>
              <a:rect l="l" t="t" r="r" b="b"/>
              <a:pathLst>
                <a:path w="97154" h="779779">
                  <a:moveTo>
                    <a:pt x="96647" y="0"/>
                  </a:moveTo>
                  <a:lnTo>
                    <a:pt x="0" y="0"/>
                  </a:lnTo>
                  <a:lnTo>
                    <a:pt x="0" y="779564"/>
                  </a:lnTo>
                  <a:lnTo>
                    <a:pt x="96647" y="612901"/>
                  </a:lnTo>
                  <a:lnTo>
                    <a:pt x="96647" y="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948165" y="4871961"/>
              <a:ext cx="83185" cy="601980"/>
            </a:xfrm>
            <a:custGeom>
              <a:avLst/>
              <a:gdLst/>
              <a:ahLst/>
              <a:cxnLst/>
              <a:rect l="l" t="t" r="r" b="b"/>
              <a:pathLst>
                <a:path w="83184" h="601979">
                  <a:moveTo>
                    <a:pt x="82721" y="0"/>
                  </a:moveTo>
                  <a:lnTo>
                    <a:pt x="0" y="0"/>
                  </a:lnTo>
                  <a:lnTo>
                    <a:pt x="0" y="601484"/>
                  </a:lnTo>
                  <a:lnTo>
                    <a:pt x="82721" y="601484"/>
                  </a:lnTo>
                  <a:lnTo>
                    <a:pt x="82721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831321" y="5643016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59" h="31750">
                  <a:moveTo>
                    <a:pt x="9778" y="0"/>
                  </a:moveTo>
                  <a:lnTo>
                    <a:pt x="0" y="0"/>
                  </a:lnTo>
                  <a:lnTo>
                    <a:pt x="9778" y="311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F8C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23935" y="3291979"/>
              <a:ext cx="12700" cy="2388235"/>
            </a:xfrm>
            <a:custGeom>
              <a:avLst/>
              <a:gdLst/>
              <a:ahLst/>
              <a:cxnLst/>
              <a:rect l="l" t="t" r="r" b="b"/>
              <a:pathLst>
                <a:path w="12700" h="2388235">
                  <a:moveTo>
                    <a:pt x="12192" y="0"/>
                  </a:moveTo>
                  <a:lnTo>
                    <a:pt x="9652" y="0"/>
                  </a:lnTo>
                  <a:lnTo>
                    <a:pt x="9652" y="1556880"/>
                  </a:lnTo>
                  <a:lnTo>
                    <a:pt x="12192" y="1556880"/>
                  </a:lnTo>
                  <a:lnTo>
                    <a:pt x="12192" y="0"/>
                  </a:lnTo>
                  <a:close/>
                </a:path>
                <a:path w="12700" h="2388235">
                  <a:moveTo>
                    <a:pt x="12700" y="1578978"/>
                  </a:moveTo>
                  <a:lnTo>
                    <a:pt x="10922" y="1579105"/>
                  </a:lnTo>
                  <a:lnTo>
                    <a:pt x="10160" y="1578978"/>
                  </a:lnTo>
                  <a:lnTo>
                    <a:pt x="10160" y="2263762"/>
                  </a:lnTo>
                  <a:lnTo>
                    <a:pt x="9906" y="2269477"/>
                  </a:lnTo>
                  <a:lnTo>
                    <a:pt x="5588" y="2274303"/>
                  </a:lnTo>
                  <a:lnTo>
                    <a:pt x="0" y="2275065"/>
                  </a:lnTo>
                  <a:lnTo>
                    <a:pt x="0" y="2387892"/>
                  </a:lnTo>
                  <a:lnTo>
                    <a:pt x="12700" y="2366670"/>
                  </a:lnTo>
                  <a:lnTo>
                    <a:pt x="12700" y="1578978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40064" y="3291839"/>
              <a:ext cx="410845" cy="1555750"/>
            </a:xfrm>
            <a:custGeom>
              <a:avLst/>
              <a:gdLst/>
              <a:ahLst/>
              <a:cxnLst/>
              <a:rect l="l" t="t" r="r" b="b"/>
              <a:pathLst>
                <a:path w="410845" h="1555750">
                  <a:moveTo>
                    <a:pt x="410337" y="812800"/>
                  </a:moveTo>
                  <a:lnTo>
                    <a:pt x="409956" y="812800"/>
                  </a:lnTo>
                  <a:lnTo>
                    <a:pt x="409956" y="811530"/>
                  </a:lnTo>
                  <a:lnTo>
                    <a:pt x="409460" y="811530"/>
                  </a:lnTo>
                  <a:lnTo>
                    <a:pt x="409460" y="810260"/>
                  </a:lnTo>
                  <a:lnTo>
                    <a:pt x="409194" y="810260"/>
                  </a:lnTo>
                  <a:lnTo>
                    <a:pt x="409194" y="0"/>
                  </a:lnTo>
                  <a:lnTo>
                    <a:pt x="0" y="0"/>
                  </a:lnTo>
                  <a:lnTo>
                    <a:pt x="0" y="810260"/>
                  </a:lnTo>
                  <a:lnTo>
                    <a:pt x="0" y="811530"/>
                  </a:lnTo>
                  <a:lnTo>
                    <a:pt x="0" y="812800"/>
                  </a:lnTo>
                  <a:lnTo>
                    <a:pt x="0" y="1555750"/>
                  </a:lnTo>
                  <a:lnTo>
                    <a:pt x="410337" y="1555750"/>
                  </a:lnTo>
                  <a:lnTo>
                    <a:pt x="410337" y="8128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88120" y="5567552"/>
              <a:ext cx="31750" cy="173990"/>
            </a:xfrm>
            <a:custGeom>
              <a:avLst/>
              <a:gdLst/>
              <a:ahLst/>
              <a:cxnLst/>
              <a:rect l="l" t="t" r="r" b="b"/>
              <a:pathLst>
                <a:path w="31750" h="173989">
                  <a:moveTo>
                    <a:pt x="31623" y="0"/>
                  </a:moveTo>
                  <a:lnTo>
                    <a:pt x="28828" y="0"/>
                  </a:lnTo>
                  <a:lnTo>
                    <a:pt x="0" y="46875"/>
                  </a:lnTo>
                  <a:lnTo>
                    <a:pt x="0" y="173939"/>
                  </a:lnTo>
                  <a:lnTo>
                    <a:pt x="31623" y="11943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745471" y="2214880"/>
              <a:ext cx="52069" cy="508000"/>
            </a:xfrm>
            <a:custGeom>
              <a:avLst/>
              <a:gdLst/>
              <a:ahLst/>
              <a:cxnLst/>
              <a:rect l="l" t="t" r="r" b="b"/>
              <a:pathLst>
                <a:path w="52070" h="508000">
                  <a:moveTo>
                    <a:pt x="0" y="0"/>
                  </a:moveTo>
                  <a:lnTo>
                    <a:pt x="0" y="507492"/>
                  </a:lnTo>
                  <a:lnTo>
                    <a:pt x="51943" y="507492"/>
                  </a:lnTo>
                  <a:lnTo>
                    <a:pt x="51943" y="28448"/>
                  </a:lnTo>
                  <a:lnTo>
                    <a:pt x="49275" y="26289"/>
                  </a:lnTo>
                  <a:lnTo>
                    <a:pt x="47751" y="22987"/>
                  </a:lnTo>
                  <a:lnTo>
                    <a:pt x="4775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55325" y="2245283"/>
              <a:ext cx="2540" cy="1021715"/>
            </a:xfrm>
            <a:custGeom>
              <a:avLst/>
              <a:gdLst/>
              <a:ahLst/>
              <a:cxnLst/>
              <a:rect l="l" t="t" r="r" b="b"/>
              <a:pathLst>
                <a:path w="2540" h="1021714">
                  <a:moveTo>
                    <a:pt x="2286" y="0"/>
                  </a:moveTo>
                  <a:lnTo>
                    <a:pt x="0" y="0"/>
                  </a:lnTo>
                  <a:lnTo>
                    <a:pt x="0" y="1021410"/>
                  </a:lnTo>
                  <a:lnTo>
                    <a:pt x="2286" y="1021410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361802" y="2188718"/>
              <a:ext cx="316865" cy="1078865"/>
            </a:xfrm>
            <a:custGeom>
              <a:avLst/>
              <a:gdLst/>
              <a:ahLst/>
              <a:cxnLst/>
              <a:rect l="l" t="t" r="r" b="b"/>
              <a:pathLst>
                <a:path w="316865" h="1078864">
                  <a:moveTo>
                    <a:pt x="316738" y="0"/>
                  </a:moveTo>
                  <a:lnTo>
                    <a:pt x="6603" y="0"/>
                  </a:lnTo>
                  <a:lnTo>
                    <a:pt x="2667" y="14097"/>
                  </a:lnTo>
                  <a:lnTo>
                    <a:pt x="0" y="23241"/>
                  </a:lnTo>
                  <a:lnTo>
                    <a:pt x="0" y="37337"/>
                  </a:lnTo>
                  <a:lnTo>
                    <a:pt x="4318" y="41910"/>
                  </a:lnTo>
                  <a:lnTo>
                    <a:pt x="4318" y="49022"/>
                  </a:lnTo>
                  <a:lnTo>
                    <a:pt x="0" y="53467"/>
                  </a:lnTo>
                  <a:lnTo>
                    <a:pt x="0" y="1078484"/>
                  </a:lnTo>
                  <a:lnTo>
                    <a:pt x="316738" y="1078484"/>
                  </a:lnTo>
                  <a:lnTo>
                    <a:pt x="316738" y="0"/>
                  </a:lnTo>
                  <a:close/>
                </a:path>
              </a:pathLst>
            </a:custGeom>
            <a:solidFill>
              <a:srgbClr val="A2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085067" y="3922014"/>
              <a:ext cx="197485" cy="31750"/>
            </a:xfrm>
            <a:custGeom>
              <a:avLst/>
              <a:gdLst/>
              <a:ahLst/>
              <a:cxnLst/>
              <a:rect l="l" t="t" r="r" b="b"/>
              <a:pathLst>
                <a:path w="197484" h="31750">
                  <a:moveTo>
                    <a:pt x="152526" y="0"/>
                  </a:moveTo>
                  <a:lnTo>
                    <a:pt x="0" y="0"/>
                  </a:lnTo>
                  <a:lnTo>
                    <a:pt x="0" y="31368"/>
                  </a:lnTo>
                  <a:lnTo>
                    <a:pt x="196976" y="31368"/>
                  </a:lnTo>
                  <a:lnTo>
                    <a:pt x="158114" y="8255"/>
                  </a:lnTo>
                  <a:lnTo>
                    <a:pt x="155066" y="6477"/>
                  </a:lnTo>
                  <a:lnTo>
                    <a:pt x="153034" y="3429"/>
                  </a:lnTo>
                  <a:lnTo>
                    <a:pt x="152526" y="0"/>
                  </a:lnTo>
                  <a:close/>
                </a:path>
              </a:pathLst>
            </a:custGeom>
            <a:solidFill>
              <a:srgbClr val="F8C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085194" y="3957701"/>
              <a:ext cx="222250" cy="628650"/>
            </a:xfrm>
            <a:custGeom>
              <a:avLst/>
              <a:gdLst/>
              <a:ahLst/>
              <a:cxnLst/>
              <a:rect l="l" t="t" r="r" b="b"/>
              <a:pathLst>
                <a:path w="222250" h="628650">
                  <a:moveTo>
                    <a:pt x="204088" y="0"/>
                  </a:moveTo>
                  <a:lnTo>
                    <a:pt x="0" y="0"/>
                  </a:lnTo>
                  <a:lnTo>
                    <a:pt x="0" y="628396"/>
                  </a:lnTo>
                  <a:lnTo>
                    <a:pt x="125349" y="628396"/>
                  </a:lnTo>
                  <a:lnTo>
                    <a:pt x="126746" y="623316"/>
                  </a:lnTo>
                  <a:lnTo>
                    <a:pt x="131190" y="619887"/>
                  </a:lnTo>
                  <a:lnTo>
                    <a:pt x="136398" y="619632"/>
                  </a:lnTo>
                  <a:lnTo>
                    <a:pt x="218821" y="619632"/>
                  </a:lnTo>
                  <a:lnTo>
                    <a:pt x="221869" y="618744"/>
                  </a:lnTo>
                  <a:lnTo>
                    <a:pt x="221869" y="325755"/>
                  </a:lnTo>
                  <a:lnTo>
                    <a:pt x="216280" y="324738"/>
                  </a:lnTo>
                  <a:lnTo>
                    <a:pt x="212216" y="319786"/>
                  </a:lnTo>
                  <a:lnTo>
                    <a:pt x="212216" y="4825"/>
                  </a:lnTo>
                  <a:lnTo>
                    <a:pt x="204088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88120" y="5567552"/>
              <a:ext cx="24130" cy="39370"/>
            </a:xfrm>
            <a:custGeom>
              <a:avLst/>
              <a:gdLst/>
              <a:ahLst/>
              <a:cxnLst/>
              <a:rect l="l" t="t" r="r" b="b"/>
              <a:pathLst>
                <a:path w="24129" h="39370">
                  <a:moveTo>
                    <a:pt x="23875" y="0"/>
                  </a:moveTo>
                  <a:lnTo>
                    <a:pt x="0" y="0"/>
                  </a:lnTo>
                  <a:lnTo>
                    <a:pt x="0" y="38874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F4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53625" y="2239772"/>
              <a:ext cx="8890" cy="470534"/>
            </a:xfrm>
            <a:custGeom>
              <a:avLst/>
              <a:gdLst/>
              <a:ahLst/>
              <a:cxnLst/>
              <a:rect l="l" t="t" r="r" b="b"/>
              <a:pathLst>
                <a:path w="8890" h="470535">
                  <a:moveTo>
                    <a:pt x="8381" y="463041"/>
                  </a:moveTo>
                  <a:lnTo>
                    <a:pt x="1270" y="463041"/>
                  </a:lnTo>
                  <a:lnTo>
                    <a:pt x="6223" y="467105"/>
                  </a:lnTo>
                  <a:lnTo>
                    <a:pt x="6730" y="467867"/>
                  </a:lnTo>
                  <a:lnTo>
                    <a:pt x="7239" y="468502"/>
                  </a:lnTo>
                  <a:lnTo>
                    <a:pt x="7747" y="469011"/>
                  </a:lnTo>
                  <a:lnTo>
                    <a:pt x="8127" y="469645"/>
                  </a:lnTo>
                  <a:lnTo>
                    <a:pt x="8381" y="470280"/>
                  </a:lnTo>
                  <a:lnTo>
                    <a:pt x="8381" y="463041"/>
                  </a:lnTo>
                  <a:close/>
                </a:path>
                <a:path w="8890" h="470535">
                  <a:moveTo>
                    <a:pt x="0" y="0"/>
                  </a:moveTo>
                  <a:lnTo>
                    <a:pt x="0" y="463295"/>
                  </a:lnTo>
                  <a:lnTo>
                    <a:pt x="1270" y="463041"/>
                  </a:lnTo>
                  <a:lnTo>
                    <a:pt x="8381" y="463041"/>
                  </a:lnTo>
                  <a:lnTo>
                    <a:pt x="8381" y="6095"/>
                  </a:lnTo>
                  <a:lnTo>
                    <a:pt x="6350" y="5461"/>
                  </a:lnTo>
                  <a:lnTo>
                    <a:pt x="5588" y="5461"/>
                  </a:lnTo>
                  <a:lnTo>
                    <a:pt x="4445" y="4952"/>
                  </a:lnTo>
                  <a:lnTo>
                    <a:pt x="3301" y="4190"/>
                  </a:lnTo>
                  <a:lnTo>
                    <a:pt x="1270" y="2158"/>
                  </a:lnTo>
                  <a:lnTo>
                    <a:pt x="889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923910" y="2155698"/>
              <a:ext cx="686435" cy="523875"/>
            </a:xfrm>
            <a:custGeom>
              <a:avLst/>
              <a:gdLst/>
              <a:ahLst/>
              <a:cxnLst/>
              <a:rect l="l" t="t" r="r" b="b"/>
              <a:pathLst>
                <a:path w="686434" h="523875">
                  <a:moveTo>
                    <a:pt x="686181" y="0"/>
                  </a:moveTo>
                  <a:lnTo>
                    <a:pt x="0" y="0"/>
                  </a:lnTo>
                  <a:lnTo>
                    <a:pt x="0" y="515874"/>
                  </a:lnTo>
                  <a:lnTo>
                    <a:pt x="29591" y="523239"/>
                  </a:lnTo>
                  <a:lnTo>
                    <a:pt x="66675" y="523239"/>
                  </a:lnTo>
                  <a:lnTo>
                    <a:pt x="68580" y="521715"/>
                  </a:lnTo>
                  <a:lnTo>
                    <a:pt x="70866" y="520826"/>
                  </a:lnTo>
                  <a:lnTo>
                    <a:pt x="73279" y="520826"/>
                  </a:lnTo>
                  <a:lnTo>
                    <a:pt x="75946" y="520826"/>
                  </a:lnTo>
                  <a:lnTo>
                    <a:pt x="78486" y="521842"/>
                  </a:lnTo>
                  <a:lnTo>
                    <a:pt x="80518" y="523621"/>
                  </a:lnTo>
                  <a:lnTo>
                    <a:pt x="145669" y="523621"/>
                  </a:lnTo>
                  <a:lnTo>
                    <a:pt x="145669" y="325627"/>
                  </a:lnTo>
                  <a:lnTo>
                    <a:pt x="150875" y="320166"/>
                  </a:lnTo>
                  <a:lnTo>
                    <a:pt x="686181" y="320039"/>
                  </a:lnTo>
                  <a:lnTo>
                    <a:pt x="686181" y="0"/>
                  </a:lnTo>
                  <a:close/>
                </a:path>
              </a:pathLst>
            </a:custGeom>
            <a:solidFill>
              <a:srgbClr val="F39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093074" y="2499741"/>
              <a:ext cx="518159" cy="765810"/>
            </a:xfrm>
            <a:custGeom>
              <a:avLst/>
              <a:gdLst/>
              <a:ahLst/>
              <a:cxnLst/>
              <a:rect l="l" t="t" r="r" b="b"/>
              <a:pathLst>
                <a:path w="518159" h="765810">
                  <a:moveTo>
                    <a:pt x="517651" y="0"/>
                  </a:moveTo>
                  <a:lnTo>
                    <a:pt x="0" y="0"/>
                  </a:lnTo>
                  <a:lnTo>
                    <a:pt x="0" y="765683"/>
                  </a:lnTo>
                  <a:lnTo>
                    <a:pt x="517017" y="765683"/>
                  </a:lnTo>
                  <a:lnTo>
                    <a:pt x="517017" y="445897"/>
                  </a:lnTo>
                  <a:lnTo>
                    <a:pt x="514984" y="445897"/>
                  </a:lnTo>
                  <a:lnTo>
                    <a:pt x="512825" y="445008"/>
                  </a:lnTo>
                  <a:lnTo>
                    <a:pt x="510921" y="443738"/>
                  </a:lnTo>
                  <a:lnTo>
                    <a:pt x="508380" y="440944"/>
                  </a:lnTo>
                  <a:lnTo>
                    <a:pt x="507365" y="438912"/>
                  </a:lnTo>
                  <a:lnTo>
                    <a:pt x="507110" y="436625"/>
                  </a:lnTo>
                  <a:lnTo>
                    <a:pt x="507238" y="435863"/>
                  </a:lnTo>
                  <a:lnTo>
                    <a:pt x="507110" y="434975"/>
                  </a:lnTo>
                  <a:lnTo>
                    <a:pt x="507238" y="234314"/>
                  </a:lnTo>
                  <a:lnTo>
                    <a:pt x="507110" y="228346"/>
                  </a:lnTo>
                  <a:lnTo>
                    <a:pt x="511682" y="223266"/>
                  </a:lnTo>
                  <a:lnTo>
                    <a:pt x="517651" y="222631"/>
                  </a:lnTo>
                  <a:lnTo>
                    <a:pt x="5176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412223" y="2169922"/>
              <a:ext cx="33655" cy="530225"/>
            </a:xfrm>
            <a:custGeom>
              <a:avLst/>
              <a:gdLst/>
              <a:ahLst/>
              <a:cxnLst/>
              <a:rect l="l" t="t" r="r" b="b"/>
              <a:pathLst>
                <a:path w="33654" h="530225">
                  <a:moveTo>
                    <a:pt x="0" y="0"/>
                  </a:moveTo>
                  <a:lnTo>
                    <a:pt x="0" y="510539"/>
                  </a:lnTo>
                  <a:lnTo>
                    <a:pt x="24002" y="530225"/>
                  </a:lnTo>
                  <a:lnTo>
                    <a:pt x="33274" y="530225"/>
                  </a:lnTo>
                  <a:lnTo>
                    <a:pt x="33274" y="54990"/>
                  </a:lnTo>
                  <a:lnTo>
                    <a:pt x="29718" y="49149"/>
                  </a:lnTo>
                  <a:lnTo>
                    <a:pt x="2540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092564" y="2155952"/>
              <a:ext cx="314960" cy="523875"/>
            </a:xfrm>
            <a:custGeom>
              <a:avLst/>
              <a:gdLst/>
              <a:ahLst/>
              <a:cxnLst/>
              <a:rect l="l" t="t" r="r" b="b"/>
              <a:pathLst>
                <a:path w="314959" h="523875">
                  <a:moveTo>
                    <a:pt x="310260" y="0"/>
                  </a:moveTo>
                  <a:lnTo>
                    <a:pt x="0" y="0"/>
                  </a:lnTo>
                  <a:lnTo>
                    <a:pt x="0" y="380873"/>
                  </a:lnTo>
                  <a:lnTo>
                    <a:pt x="16255" y="392049"/>
                  </a:lnTo>
                  <a:lnTo>
                    <a:pt x="18160" y="393953"/>
                  </a:lnTo>
                  <a:lnTo>
                    <a:pt x="20700" y="523494"/>
                  </a:lnTo>
                  <a:lnTo>
                    <a:pt x="314705" y="523494"/>
                  </a:lnTo>
                  <a:lnTo>
                    <a:pt x="314705" y="7365"/>
                  </a:lnTo>
                  <a:lnTo>
                    <a:pt x="310260" y="0"/>
                  </a:lnTo>
                  <a:close/>
                </a:path>
              </a:pathLst>
            </a:custGeom>
            <a:solidFill>
              <a:srgbClr val="F39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14027" y="2683510"/>
              <a:ext cx="315595" cy="17145"/>
            </a:xfrm>
            <a:custGeom>
              <a:avLst/>
              <a:gdLst/>
              <a:ahLst/>
              <a:cxnLst/>
              <a:rect l="l" t="t" r="r" b="b"/>
              <a:pathLst>
                <a:path w="315595" h="17144">
                  <a:moveTo>
                    <a:pt x="295401" y="0"/>
                  </a:moveTo>
                  <a:lnTo>
                    <a:pt x="0" y="0"/>
                  </a:lnTo>
                  <a:lnTo>
                    <a:pt x="0" y="16637"/>
                  </a:lnTo>
                  <a:lnTo>
                    <a:pt x="315595" y="16637"/>
                  </a:lnTo>
                  <a:lnTo>
                    <a:pt x="295401" y="0"/>
                  </a:lnTo>
                  <a:close/>
                </a:path>
              </a:pathLst>
            </a:custGeom>
            <a:solidFill>
              <a:srgbClr val="21A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082912" y="2559050"/>
              <a:ext cx="7620" cy="163195"/>
            </a:xfrm>
            <a:custGeom>
              <a:avLst/>
              <a:gdLst/>
              <a:ahLst/>
              <a:cxnLst/>
              <a:rect l="l" t="t" r="r" b="b"/>
              <a:pathLst>
                <a:path w="7620" h="163194">
                  <a:moveTo>
                    <a:pt x="0" y="0"/>
                  </a:moveTo>
                  <a:lnTo>
                    <a:pt x="0" y="163067"/>
                  </a:lnTo>
                  <a:lnTo>
                    <a:pt x="7619" y="163067"/>
                  </a:lnTo>
                  <a:lnTo>
                    <a:pt x="7619" y="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3375405" y="4139565"/>
            <a:ext cx="2594610" cy="2196465"/>
            <a:chOff x="3375405" y="4139565"/>
            <a:chExt cx="2594610" cy="2196465"/>
          </a:xfrm>
        </p:grpSpPr>
        <p:sp>
          <p:nvSpPr>
            <p:cNvPr id="96" name="object 96"/>
            <p:cNvSpPr/>
            <p:nvPr/>
          </p:nvSpPr>
          <p:spPr>
            <a:xfrm>
              <a:off x="5418963" y="4139565"/>
              <a:ext cx="208279" cy="1630680"/>
            </a:xfrm>
            <a:custGeom>
              <a:avLst/>
              <a:gdLst/>
              <a:ahLst/>
              <a:cxnLst/>
              <a:rect l="l" t="t" r="r" b="b"/>
              <a:pathLst>
                <a:path w="208279" h="1630679">
                  <a:moveTo>
                    <a:pt x="208152" y="0"/>
                  </a:moveTo>
                  <a:lnTo>
                    <a:pt x="201167" y="0"/>
                  </a:lnTo>
                  <a:lnTo>
                    <a:pt x="0" y="41910"/>
                  </a:lnTo>
                  <a:lnTo>
                    <a:pt x="1524" y="1239774"/>
                  </a:lnTo>
                  <a:lnTo>
                    <a:pt x="1524" y="1630387"/>
                  </a:lnTo>
                  <a:lnTo>
                    <a:pt x="158623" y="1543227"/>
                  </a:lnTo>
                  <a:lnTo>
                    <a:pt x="158623" y="564896"/>
                  </a:lnTo>
                  <a:lnTo>
                    <a:pt x="158876" y="564261"/>
                  </a:lnTo>
                  <a:lnTo>
                    <a:pt x="159258" y="563626"/>
                  </a:lnTo>
                  <a:lnTo>
                    <a:pt x="159892" y="563118"/>
                  </a:lnTo>
                  <a:lnTo>
                    <a:pt x="160147" y="562483"/>
                  </a:lnTo>
                  <a:lnTo>
                    <a:pt x="161162" y="561213"/>
                  </a:lnTo>
                  <a:lnTo>
                    <a:pt x="161671" y="560705"/>
                  </a:lnTo>
                  <a:lnTo>
                    <a:pt x="162306" y="560324"/>
                  </a:lnTo>
                  <a:lnTo>
                    <a:pt x="162940" y="560070"/>
                  </a:lnTo>
                  <a:lnTo>
                    <a:pt x="164211" y="559054"/>
                  </a:lnTo>
                  <a:lnTo>
                    <a:pt x="165100" y="558800"/>
                  </a:lnTo>
                  <a:lnTo>
                    <a:pt x="206628" y="544957"/>
                  </a:lnTo>
                  <a:lnTo>
                    <a:pt x="208152" y="544957"/>
                  </a:lnTo>
                  <a:lnTo>
                    <a:pt x="208152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75405" y="5382641"/>
              <a:ext cx="2040889" cy="953769"/>
            </a:xfrm>
            <a:custGeom>
              <a:avLst/>
              <a:gdLst/>
              <a:ahLst/>
              <a:cxnLst/>
              <a:rect l="l" t="t" r="r" b="b"/>
              <a:pathLst>
                <a:path w="2040889" h="953770">
                  <a:moveTo>
                    <a:pt x="2040890" y="0"/>
                  </a:moveTo>
                  <a:lnTo>
                    <a:pt x="0" y="953223"/>
                  </a:lnTo>
                  <a:lnTo>
                    <a:pt x="1020064" y="953223"/>
                  </a:lnTo>
                  <a:lnTo>
                    <a:pt x="2040890" y="389597"/>
                  </a:lnTo>
                  <a:lnTo>
                    <a:pt x="204089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89854" y="4180205"/>
              <a:ext cx="226695" cy="1196975"/>
            </a:xfrm>
            <a:custGeom>
              <a:avLst/>
              <a:gdLst/>
              <a:ahLst/>
              <a:cxnLst/>
              <a:rect l="l" t="t" r="r" b="b"/>
              <a:pathLst>
                <a:path w="226695" h="1196975">
                  <a:moveTo>
                    <a:pt x="37211" y="0"/>
                  </a:moveTo>
                  <a:lnTo>
                    <a:pt x="0" y="7366"/>
                  </a:lnTo>
                  <a:lnTo>
                    <a:pt x="0" y="1192530"/>
                  </a:lnTo>
                  <a:lnTo>
                    <a:pt x="226441" y="1196975"/>
                  </a:lnTo>
                  <a:lnTo>
                    <a:pt x="226441" y="1651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47766" y="4139565"/>
              <a:ext cx="353060" cy="38100"/>
            </a:xfrm>
            <a:custGeom>
              <a:avLst/>
              <a:gdLst/>
              <a:ahLst/>
              <a:cxnLst/>
              <a:rect l="l" t="t" r="r" b="b"/>
              <a:pathLst>
                <a:path w="353060" h="38100">
                  <a:moveTo>
                    <a:pt x="353060" y="0"/>
                  </a:moveTo>
                  <a:lnTo>
                    <a:pt x="184912" y="0"/>
                  </a:lnTo>
                  <a:lnTo>
                    <a:pt x="0" y="36576"/>
                  </a:lnTo>
                  <a:lnTo>
                    <a:pt x="170434" y="38100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088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32830" y="4139565"/>
              <a:ext cx="336550" cy="542925"/>
            </a:xfrm>
            <a:custGeom>
              <a:avLst/>
              <a:gdLst/>
              <a:ahLst/>
              <a:cxnLst/>
              <a:rect l="l" t="t" r="r" b="b"/>
              <a:pathLst>
                <a:path w="336550" h="542925">
                  <a:moveTo>
                    <a:pt x="336550" y="0"/>
                  </a:moveTo>
                  <a:lnTo>
                    <a:pt x="0" y="0"/>
                  </a:lnTo>
                  <a:lnTo>
                    <a:pt x="0" y="542798"/>
                  </a:lnTo>
                  <a:lnTo>
                    <a:pt x="320167" y="435356"/>
                  </a:lnTo>
                  <a:lnTo>
                    <a:pt x="336550" y="435356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8A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33338" y="4598543"/>
              <a:ext cx="336550" cy="109220"/>
            </a:xfrm>
            <a:custGeom>
              <a:avLst/>
              <a:gdLst/>
              <a:ahLst/>
              <a:cxnLst/>
              <a:rect l="l" t="t" r="r" b="b"/>
              <a:pathLst>
                <a:path w="336550" h="109220">
                  <a:moveTo>
                    <a:pt x="336296" y="0"/>
                  </a:moveTo>
                  <a:lnTo>
                    <a:pt x="325120" y="0"/>
                  </a:lnTo>
                  <a:lnTo>
                    <a:pt x="0" y="108838"/>
                  </a:lnTo>
                  <a:lnTo>
                    <a:pt x="336296" y="108838"/>
                  </a:lnTo>
                  <a:lnTo>
                    <a:pt x="336296" y="0"/>
                  </a:lnTo>
                  <a:close/>
                </a:path>
              </a:pathLst>
            </a:custGeom>
            <a:solidFill>
              <a:srgbClr val="F8C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00954" y="4711954"/>
              <a:ext cx="367665" cy="983615"/>
            </a:xfrm>
            <a:custGeom>
              <a:avLst/>
              <a:gdLst/>
              <a:ahLst/>
              <a:cxnLst/>
              <a:rect l="l" t="t" r="r" b="b"/>
              <a:pathLst>
                <a:path w="367664" h="983614">
                  <a:moveTo>
                    <a:pt x="367411" y="0"/>
                  </a:moveTo>
                  <a:lnTo>
                    <a:pt x="19685" y="0"/>
                  </a:lnTo>
                  <a:lnTo>
                    <a:pt x="0" y="6604"/>
                  </a:lnTo>
                  <a:lnTo>
                    <a:pt x="0" y="983538"/>
                  </a:lnTo>
                  <a:lnTo>
                    <a:pt x="77343" y="940219"/>
                  </a:lnTo>
                  <a:lnTo>
                    <a:pt x="77343" y="215265"/>
                  </a:lnTo>
                  <a:lnTo>
                    <a:pt x="78612" y="213360"/>
                  </a:lnTo>
                  <a:lnTo>
                    <a:pt x="79375" y="212090"/>
                  </a:lnTo>
                  <a:lnTo>
                    <a:pt x="79883" y="211582"/>
                  </a:lnTo>
                  <a:lnTo>
                    <a:pt x="80263" y="211074"/>
                  </a:lnTo>
                  <a:lnTo>
                    <a:pt x="80772" y="210693"/>
                  </a:lnTo>
                  <a:lnTo>
                    <a:pt x="81407" y="210566"/>
                  </a:lnTo>
                  <a:lnTo>
                    <a:pt x="82042" y="209804"/>
                  </a:lnTo>
                  <a:lnTo>
                    <a:pt x="82804" y="209296"/>
                  </a:lnTo>
                  <a:lnTo>
                    <a:pt x="83693" y="208915"/>
                  </a:lnTo>
                  <a:lnTo>
                    <a:pt x="367411" y="97028"/>
                  </a:lnTo>
                  <a:lnTo>
                    <a:pt x="367411" y="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8623172" y="786130"/>
            <a:ext cx="2214880" cy="3302000"/>
            <a:chOff x="8623172" y="786130"/>
            <a:chExt cx="2214880" cy="3302000"/>
          </a:xfrm>
        </p:grpSpPr>
        <p:sp>
          <p:nvSpPr>
            <p:cNvPr id="104" name="object 104"/>
            <p:cNvSpPr/>
            <p:nvPr/>
          </p:nvSpPr>
          <p:spPr>
            <a:xfrm>
              <a:off x="8623172" y="2746121"/>
              <a:ext cx="1185545" cy="532130"/>
            </a:xfrm>
            <a:custGeom>
              <a:avLst/>
              <a:gdLst/>
              <a:ahLst/>
              <a:cxnLst/>
              <a:rect l="l" t="t" r="r" b="b"/>
              <a:pathLst>
                <a:path w="1185545" h="532129">
                  <a:moveTo>
                    <a:pt x="1185418" y="0"/>
                  </a:moveTo>
                  <a:lnTo>
                    <a:pt x="0" y="0"/>
                  </a:lnTo>
                  <a:lnTo>
                    <a:pt x="0" y="177926"/>
                  </a:lnTo>
                  <a:lnTo>
                    <a:pt x="761" y="177800"/>
                  </a:lnTo>
                  <a:lnTo>
                    <a:pt x="2031" y="177800"/>
                  </a:lnTo>
                  <a:lnTo>
                    <a:pt x="4191" y="178688"/>
                  </a:lnTo>
                  <a:lnTo>
                    <a:pt x="5969" y="179958"/>
                  </a:lnTo>
                  <a:lnTo>
                    <a:pt x="7493" y="181482"/>
                  </a:lnTo>
                  <a:lnTo>
                    <a:pt x="9525" y="184912"/>
                  </a:lnTo>
                  <a:lnTo>
                    <a:pt x="427862" y="184912"/>
                  </a:lnTo>
                  <a:lnTo>
                    <a:pt x="428625" y="179196"/>
                  </a:lnTo>
                  <a:lnTo>
                    <a:pt x="433450" y="175132"/>
                  </a:lnTo>
                  <a:lnTo>
                    <a:pt x="439166" y="175005"/>
                  </a:lnTo>
                  <a:lnTo>
                    <a:pt x="445516" y="175387"/>
                  </a:lnTo>
                  <a:lnTo>
                    <a:pt x="450596" y="180593"/>
                  </a:lnTo>
                  <a:lnTo>
                    <a:pt x="450976" y="187070"/>
                  </a:lnTo>
                  <a:lnTo>
                    <a:pt x="450976" y="531749"/>
                  </a:lnTo>
                  <a:lnTo>
                    <a:pt x="1185418" y="531749"/>
                  </a:lnTo>
                  <a:lnTo>
                    <a:pt x="1185418" y="0"/>
                  </a:lnTo>
                  <a:close/>
                </a:path>
              </a:pathLst>
            </a:custGeom>
            <a:solidFill>
              <a:srgbClr val="F14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633586" y="2937890"/>
              <a:ext cx="417195" cy="330200"/>
            </a:xfrm>
            <a:custGeom>
              <a:avLst/>
              <a:gdLst/>
              <a:ahLst/>
              <a:cxnLst/>
              <a:rect l="l" t="t" r="r" b="b"/>
              <a:pathLst>
                <a:path w="417195" h="330200">
                  <a:moveTo>
                    <a:pt x="417068" y="0"/>
                  </a:moveTo>
                  <a:lnTo>
                    <a:pt x="0" y="0"/>
                  </a:lnTo>
                  <a:lnTo>
                    <a:pt x="0" y="330073"/>
                  </a:lnTo>
                  <a:lnTo>
                    <a:pt x="417068" y="330073"/>
                  </a:lnTo>
                  <a:lnTo>
                    <a:pt x="4170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71863" y="2550540"/>
              <a:ext cx="7620" cy="172085"/>
            </a:xfrm>
            <a:custGeom>
              <a:avLst/>
              <a:gdLst/>
              <a:ahLst/>
              <a:cxnLst/>
              <a:rect l="l" t="t" r="r" b="b"/>
              <a:pathLst>
                <a:path w="7620" h="172085">
                  <a:moveTo>
                    <a:pt x="0" y="0"/>
                  </a:moveTo>
                  <a:lnTo>
                    <a:pt x="0" y="171831"/>
                  </a:lnTo>
                  <a:lnTo>
                    <a:pt x="7111" y="171831"/>
                  </a:lnTo>
                  <a:lnTo>
                    <a:pt x="6857" y="5587"/>
                  </a:lnTo>
                  <a:lnTo>
                    <a:pt x="2412" y="2539"/>
                  </a:lnTo>
                  <a:lnTo>
                    <a:pt x="1650" y="1778"/>
                  </a:lnTo>
                  <a:lnTo>
                    <a:pt x="1015" y="1270"/>
                  </a:lnTo>
                  <a:lnTo>
                    <a:pt x="38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633587" y="786129"/>
              <a:ext cx="434340" cy="1935480"/>
            </a:xfrm>
            <a:custGeom>
              <a:avLst/>
              <a:gdLst/>
              <a:ahLst/>
              <a:cxnLst/>
              <a:rect l="l" t="t" r="r" b="b"/>
              <a:pathLst>
                <a:path w="434340" h="1935480">
                  <a:moveTo>
                    <a:pt x="433832" y="13970"/>
                  </a:moveTo>
                  <a:lnTo>
                    <a:pt x="430911" y="13970"/>
                  </a:lnTo>
                  <a:lnTo>
                    <a:pt x="430911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701800"/>
                  </a:lnTo>
                  <a:lnTo>
                    <a:pt x="0" y="1935480"/>
                  </a:lnTo>
                  <a:lnTo>
                    <a:pt x="433832" y="1935480"/>
                  </a:lnTo>
                  <a:lnTo>
                    <a:pt x="433832" y="1701800"/>
                  </a:lnTo>
                  <a:lnTo>
                    <a:pt x="433832" y="13970"/>
                  </a:lnTo>
                  <a:close/>
                </a:path>
              </a:pathLst>
            </a:custGeom>
            <a:solidFill>
              <a:srgbClr val="F14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73641" y="3282569"/>
              <a:ext cx="1764664" cy="805815"/>
            </a:xfrm>
            <a:custGeom>
              <a:avLst/>
              <a:gdLst/>
              <a:ahLst/>
              <a:cxnLst/>
              <a:rect l="l" t="t" r="r" b="b"/>
              <a:pathLst>
                <a:path w="1764665" h="805814">
                  <a:moveTo>
                    <a:pt x="0" y="0"/>
                  </a:moveTo>
                  <a:lnTo>
                    <a:pt x="0" y="805306"/>
                  </a:lnTo>
                  <a:lnTo>
                    <a:pt x="1764410" y="805306"/>
                  </a:lnTo>
                  <a:lnTo>
                    <a:pt x="1764410" y="9016"/>
                  </a:lnTo>
                  <a:lnTo>
                    <a:pt x="750315" y="9016"/>
                  </a:lnTo>
                  <a:lnTo>
                    <a:pt x="747902" y="9651"/>
                  </a:lnTo>
                  <a:lnTo>
                    <a:pt x="741806" y="9651"/>
                  </a:lnTo>
                  <a:lnTo>
                    <a:pt x="737615" y="6603"/>
                  </a:lnTo>
                  <a:lnTo>
                    <a:pt x="736091" y="2031"/>
                  </a:lnTo>
                  <a:lnTo>
                    <a:pt x="736091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961758" y="4949190"/>
            <a:ext cx="1602740" cy="690880"/>
            <a:chOff x="6961758" y="4949190"/>
            <a:chExt cx="1602740" cy="690880"/>
          </a:xfrm>
        </p:grpSpPr>
        <p:sp>
          <p:nvSpPr>
            <p:cNvPr id="110" name="object 110"/>
            <p:cNvSpPr/>
            <p:nvPr/>
          </p:nvSpPr>
          <p:spPr>
            <a:xfrm>
              <a:off x="7030719" y="4959477"/>
              <a:ext cx="1521460" cy="578485"/>
            </a:xfrm>
            <a:custGeom>
              <a:avLst/>
              <a:gdLst/>
              <a:ahLst/>
              <a:cxnLst/>
              <a:rect l="l" t="t" r="r" b="b"/>
              <a:pathLst>
                <a:path w="1521459" h="578485">
                  <a:moveTo>
                    <a:pt x="1521459" y="0"/>
                  </a:moveTo>
                  <a:lnTo>
                    <a:pt x="8635" y="0"/>
                  </a:lnTo>
                  <a:lnTo>
                    <a:pt x="0" y="4953"/>
                  </a:lnTo>
                  <a:lnTo>
                    <a:pt x="0" y="578358"/>
                  </a:lnTo>
                  <a:lnTo>
                    <a:pt x="1520952" y="578358"/>
                  </a:lnTo>
                  <a:lnTo>
                    <a:pt x="1521459" y="577723"/>
                  </a:lnTo>
                  <a:lnTo>
                    <a:pt x="1521459" y="0"/>
                  </a:lnTo>
                  <a:close/>
                </a:path>
              </a:pathLst>
            </a:custGeom>
            <a:solidFill>
              <a:srgbClr val="F39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61758" y="5537835"/>
              <a:ext cx="1590040" cy="59690"/>
            </a:xfrm>
            <a:custGeom>
              <a:avLst/>
              <a:gdLst/>
              <a:ahLst/>
              <a:cxnLst/>
              <a:rect l="l" t="t" r="r" b="b"/>
              <a:pathLst>
                <a:path w="1590040" h="59689">
                  <a:moveTo>
                    <a:pt x="1589786" y="0"/>
                  </a:moveTo>
                  <a:lnTo>
                    <a:pt x="68961" y="0"/>
                  </a:lnTo>
                  <a:lnTo>
                    <a:pt x="68834" y="3936"/>
                  </a:lnTo>
                  <a:lnTo>
                    <a:pt x="67564" y="6603"/>
                  </a:lnTo>
                  <a:lnTo>
                    <a:pt x="64897" y="9651"/>
                  </a:lnTo>
                  <a:lnTo>
                    <a:pt x="0" y="59321"/>
                  </a:lnTo>
                  <a:lnTo>
                    <a:pt x="1551686" y="59321"/>
                  </a:lnTo>
                  <a:lnTo>
                    <a:pt x="1589786" y="0"/>
                  </a:lnTo>
                  <a:close/>
                </a:path>
              </a:pathLst>
            </a:custGeom>
            <a:solidFill>
              <a:srgbClr val="21A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556041" y="4949190"/>
              <a:ext cx="8255" cy="581660"/>
            </a:xfrm>
            <a:custGeom>
              <a:avLst/>
              <a:gdLst/>
              <a:ahLst/>
              <a:cxnLst/>
              <a:rect l="l" t="t" r="r" b="b"/>
              <a:pathLst>
                <a:path w="8254" h="581660">
                  <a:moveTo>
                    <a:pt x="8077" y="0"/>
                  </a:moveTo>
                  <a:lnTo>
                    <a:pt x="3721" y="0"/>
                  </a:lnTo>
                  <a:lnTo>
                    <a:pt x="3721" y="8890"/>
                  </a:lnTo>
                  <a:lnTo>
                    <a:pt x="0" y="8890"/>
                  </a:lnTo>
                  <a:lnTo>
                    <a:pt x="0" y="570230"/>
                  </a:lnTo>
                  <a:lnTo>
                    <a:pt x="190" y="570230"/>
                  </a:lnTo>
                  <a:lnTo>
                    <a:pt x="190" y="581660"/>
                  </a:lnTo>
                  <a:lnTo>
                    <a:pt x="3606" y="581660"/>
                  </a:lnTo>
                  <a:lnTo>
                    <a:pt x="3606" y="570230"/>
                  </a:lnTo>
                  <a:lnTo>
                    <a:pt x="8077" y="570230"/>
                  </a:lnTo>
                  <a:lnTo>
                    <a:pt x="8077" y="8890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E8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56370" y="5527929"/>
              <a:ext cx="6985" cy="111760"/>
            </a:xfrm>
            <a:custGeom>
              <a:avLst/>
              <a:gdLst/>
              <a:ahLst/>
              <a:cxnLst/>
              <a:rect l="l" t="t" r="r" b="b"/>
              <a:pathLst>
                <a:path w="6984" h="111760">
                  <a:moveTo>
                    <a:pt x="6730" y="0"/>
                  </a:moveTo>
                  <a:lnTo>
                    <a:pt x="0" y="10541"/>
                  </a:lnTo>
                  <a:lnTo>
                    <a:pt x="0" y="111658"/>
                  </a:lnTo>
                  <a:lnTo>
                    <a:pt x="6730" y="100609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9F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/>
          <p:nvPr/>
        </p:nvSpPr>
        <p:spPr>
          <a:xfrm>
            <a:off x="9074150" y="4112259"/>
            <a:ext cx="1763395" cy="1506220"/>
          </a:xfrm>
          <a:custGeom>
            <a:avLst/>
            <a:gdLst/>
            <a:ahLst/>
            <a:cxnLst/>
            <a:rect l="l" t="t" r="r" b="b"/>
            <a:pathLst>
              <a:path w="1763395" h="1506220">
                <a:moveTo>
                  <a:pt x="1763014" y="0"/>
                </a:moveTo>
                <a:lnTo>
                  <a:pt x="0" y="0"/>
                </a:lnTo>
                <a:lnTo>
                  <a:pt x="0" y="1361440"/>
                </a:lnTo>
                <a:lnTo>
                  <a:pt x="0" y="1506220"/>
                </a:lnTo>
                <a:lnTo>
                  <a:pt x="1763014" y="1506220"/>
                </a:lnTo>
                <a:lnTo>
                  <a:pt x="1763014" y="1361440"/>
                </a:lnTo>
                <a:lnTo>
                  <a:pt x="1763014" y="0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55029" y="4573651"/>
            <a:ext cx="15240" cy="25400"/>
          </a:xfrm>
          <a:custGeom>
            <a:avLst/>
            <a:gdLst/>
            <a:ahLst/>
            <a:cxnLst/>
            <a:rect l="l" t="t" r="r" b="b"/>
            <a:pathLst>
              <a:path w="15239" h="25400">
                <a:moveTo>
                  <a:pt x="14605" y="15865"/>
                </a:moveTo>
                <a:lnTo>
                  <a:pt x="11430" y="22098"/>
                </a:lnTo>
                <a:lnTo>
                  <a:pt x="5207" y="24256"/>
                </a:lnTo>
                <a:lnTo>
                  <a:pt x="3429" y="24892"/>
                </a:lnTo>
                <a:lnTo>
                  <a:pt x="14605" y="24892"/>
                </a:lnTo>
                <a:lnTo>
                  <a:pt x="14605" y="15865"/>
                </a:lnTo>
                <a:close/>
              </a:path>
              <a:path w="15239" h="25400">
                <a:moveTo>
                  <a:pt x="14605" y="14634"/>
                </a:moveTo>
                <a:lnTo>
                  <a:pt x="14605" y="15865"/>
                </a:lnTo>
                <a:lnTo>
                  <a:pt x="14859" y="15367"/>
                </a:lnTo>
                <a:lnTo>
                  <a:pt x="14605" y="14634"/>
                </a:lnTo>
                <a:close/>
              </a:path>
              <a:path w="15239" h="25400">
                <a:moveTo>
                  <a:pt x="14605" y="762"/>
                </a:moveTo>
                <a:lnTo>
                  <a:pt x="6885" y="762"/>
                </a:lnTo>
                <a:lnTo>
                  <a:pt x="11175" y="3556"/>
                </a:lnTo>
                <a:lnTo>
                  <a:pt x="12700" y="9143"/>
                </a:lnTo>
                <a:lnTo>
                  <a:pt x="14605" y="14634"/>
                </a:lnTo>
                <a:lnTo>
                  <a:pt x="14605" y="762"/>
                </a:lnTo>
                <a:close/>
              </a:path>
              <a:path w="15239" h="25400">
                <a:moveTo>
                  <a:pt x="5715" y="0"/>
                </a:moveTo>
                <a:lnTo>
                  <a:pt x="0" y="762"/>
                </a:lnTo>
                <a:lnTo>
                  <a:pt x="6885" y="762"/>
                </a:lnTo>
                <a:lnTo>
                  <a:pt x="5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965940" y="4593209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2412" y="0"/>
                </a:moveTo>
                <a:lnTo>
                  <a:pt x="1904" y="1270"/>
                </a:lnTo>
                <a:lnTo>
                  <a:pt x="1015" y="2413"/>
                </a:lnTo>
                <a:lnTo>
                  <a:pt x="0" y="3556"/>
                </a:lnTo>
                <a:lnTo>
                  <a:pt x="28448" y="24130"/>
                </a:lnTo>
                <a:lnTo>
                  <a:pt x="28448" y="18923"/>
                </a:lnTo>
                <a:lnTo>
                  <a:pt x="2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39524" y="5791301"/>
            <a:ext cx="24130" cy="544830"/>
          </a:xfrm>
          <a:custGeom>
            <a:avLst/>
            <a:gdLst/>
            <a:ahLst/>
            <a:cxnLst/>
            <a:rect l="l" t="t" r="r" b="b"/>
            <a:pathLst>
              <a:path w="24129" h="544829">
                <a:moveTo>
                  <a:pt x="139" y="0"/>
                </a:moveTo>
                <a:lnTo>
                  <a:pt x="0" y="8636"/>
                </a:lnTo>
                <a:lnTo>
                  <a:pt x="139" y="8636"/>
                </a:lnTo>
                <a:lnTo>
                  <a:pt x="139" y="0"/>
                </a:lnTo>
                <a:close/>
              </a:path>
              <a:path w="24129" h="544829">
                <a:moveTo>
                  <a:pt x="23634" y="8788"/>
                </a:moveTo>
                <a:lnTo>
                  <a:pt x="19748" y="8788"/>
                </a:lnTo>
                <a:lnTo>
                  <a:pt x="19748" y="12598"/>
                </a:lnTo>
                <a:lnTo>
                  <a:pt x="14846" y="12598"/>
                </a:lnTo>
                <a:lnTo>
                  <a:pt x="14846" y="13868"/>
                </a:lnTo>
                <a:lnTo>
                  <a:pt x="2895" y="13868"/>
                </a:lnTo>
                <a:lnTo>
                  <a:pt x="2895" y="8788"/>
                </a:lnTo>
                <a:lnTo>
                  <a:pt x="177" y="8788"/>
                </a:lnTo>
                <a:lnTo>
                  <a:pt x="177" y="13868"/>
                </a:lnTo>
                <a:lnTo>
                  <a:pt x="152" y="544728"/>
                </a:lnTo>
                <a:lnTo>
                  <a:pt x="23634" y="544728"/>
                </a:lnTo>
                <a:lnTo>
                  <a:pt x="23634" y="13868"/>
                </a:lnTo>
                <a:lnTo>
                  <a:pt x="23634" y="12598"/>
                </a:lnTo>
                <a:lnTo>
                  <a:pt x="23634" y="8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18442" y="4268977"/>
            <a:ext cx="17780" cy="307340"/>
          </a:xfrm>
          <a:custGeom>
            <a:avLst/>
            <a:gdLst/>
            <a:ahLst/>
            <a:cxnLst/>
            <a:rect l="l" t="t" r="r" b="b"/>
            <a:pathLst>
              <a:path w="17779" h="307339">
                <a:moveTo>
                  <a:pt x="17399" y="4191"/>
                </a:moveTo>
                <a:lnTo>
                  <a:pt x="9779" y="0"/>
                </a:lnTo>
                <a:lnTo>
                  <a:pt x="1016" y="0"/>
                </a:lnTo>
                <a:lnTo>
                  <a:pt x="2667" y="1016"/>
                </a:lnTo>
                <a:lnTo>
                  <a:pt x="2667" y="4191"/>
                </a:lnTo>
                <a:lnTo>
                  <a:pt x="3378" y="4191"/>
                </a:lnTo>
                <a:lnTo>
                  <a:pt x="3378" y="4572"/>
                </a:lnTo>
                <a:lnTo>
                  <a:pt x="0" y="4572"/>
                </a:lnTo>
                <a:lnTo>
                  <a:pt x="0" y="306832"/>
                </a:lnTo>
                <a:lnTo>
                  <a:pt x="4191" y="306832"/>
                </a:lnTo>
                <a:lnTo>
                  <a:pt x="4191" y="4572"/>
                </a:lnTo>
                <a:lnTo>
                  <a:pt x="4191" y="4191"/>
                </a:lnTo>
                <a:lnTo>
                  <a:pt x="17399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88120" y="5477255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1971" y="0"/>
                </a:moveTo>
                <a:lnTo>
                  <a:pt x="0" y="0"/>
                </a:lnTo>
                <a:lnTo>
                  <a:pt x="0" y="4318"/>
                </a:lnTo>
                <a:lnTo>
                  <a:pt x="21971" y="4318"/>
                </a:lnTo>
                <a:lnTo>
                  <a:pt x="21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40877" y="5483859"/>
            <a:ext cx="151130" cy="3175"/>
          </a:xfrm>
          <a:custGeom>
            <a:avLst/>
            <a:gdLst/>
            <a:ahLst/>
            <a:cxnLst/>
            <a:rect l="l" t="t" r="r" b="b"/>
            <a:pathLst>
              <a:path w="151129" h="3175">
                <a:moveTo>
                  <a:pt x="148348" y="1270"/>
                </a:moveTo>
                <a:lnTo>
                  <a:pt x="148234" y="0"/>
                </a:lnTo>
                <a:lnTo>
                  <a:pt x="152" y="0"/>
                </a:lnTo>
                <a:lnTo>
                  <a:pt x="152" y="1270"/>
                </a:lnTo>
                <a:lnTo>
                  <a:pt x="0" y="1270"/>
                </a:lnTo>
                <a:lnTo>
                  <a:pt x="0" y="2540"/>
                </a:lnTo>
                <a:lnTo>
                  <a:pt x="148348" y="2540"/>
                </a:lnTo>
                <a:lnTo>
                  <a:pt x="148348" y="1270"/>
                </a:lnTo>
                <a:close/>
              </a:path>
              <a:path w="151129" h="3175">
                <a:moveTo>
                  <a:pt x="150520" y="2794"/>
                </a:moveTo>
                <a:lnTo>
                  <a:pt x="149377" y="2794"/>
                </a:lnTo>
                <a:lnTo>
                  <a:pt x="149631" y="2921"/>
                </a:lnTo>
                <a:lnTo>
                  <a:pt x="150520" y="2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959335" y="4616322"/>
            <a:ext cx="58419" cy="45085"/>
          </a:xfrm>
          <a:custGeom>
            <a:avLst/>
            <a:gdLst/>
            <a:ahLst/>
            <a:cxnLst/>
            <a:rect l="l" t="t" r="r" b="b"/>
            <a:pathLst>
              <a:path w="58420" h="45085">
                <a:moveTo>
                  <a:pt x="2286" y="0"/>
                </a:moveTo>
                <a:lnTo>
                  <a:pt x="1778" y="1269"/>
                </a:lnTo>
                <a:lnTo>
                  <a:pt x="1016" y="2412"/>
                </a:lnTo>
                <a:lnTo>
                  <a:pt x="0" y="3428"/>
                </a:lnTo>
                <a:lnTo>
                  <a:pt x="56007" y="44831"/>
                </a:lnTo>
                <a:lnTo>
                  <a:pt x="56007" y="43433"/>
                </a:lnTo>
                <a:lnTo>
                  <a:pt x="56896" y="42799"/>
                </a:lnTo>
                <a:lnTo>
                  <a:pt x="58420" y="41401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069444" y="4654422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0"/>
                </a:moveTo>
                <a:lnTo>
                  <a:pt x="0" y="1015"/>
                </a:lnTo>
                <a:lnTo>
                  <a:pt x="1270" y="1396"/>
                </a:lnTo>
                <a:lnTo>
                  <a:pt x="2539" y="1904"/>
                </a:lnTo>
                <a:lnTo>
                  <a:pt x="3555" y="26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89111" y="4871720"/>
            <a:ext cx="4445" cy="612140"/>
          </a:xfrm>
          <a:custGeom>
            <a:avLst/>
            <a:gdLst/>
            <a:ahLst/>
            <a:cxnLst/>
            <a:rect l="l" t="t" r="r" b="b"/>
            <a:pathLst>
              <a:path w="4445" h="612139">
                <a:moveTo>
                  <a:pt x="4064" y="0"/>
                </a:moveTo>
                <a:lnTo>
                  <a:pt x="0" y="0"/>
                </a:lnTo>
                <a:lnTo>
                  <a:pt x="0" y="612140"/>
                </a:lnTo>
                <a:lnTo>
                  <a:pt x="4064" y="612140"/>
                </a:lnTo>
                <a:lnTo>
                  <a:pt x="4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636127" y="3291966"/>
            <a:ext cx="4445" cy="1556385"/>
          </a:xfrm>
          <a:custGeom>
            <a:avLst/>
            <a:gdLst/>
            <a:ahLst/>
            <a:cxnLst/>
            <a:rect l="l" t="t" r="r" b="b"/>
            <a:pathLst>
              <a:path w="4445" h="1556385">
                <a:moveTo>
                  <a:pt x="4191" y="0"/>
                </a:moveTo>
                <a:lnTo>
                  <a:pt x="2158" y="0"/>
                </a:lnTo>
                <a:lnTo>
                  <a:pt x="0" y="0"/>
                </a:lnTo>
                <a:lnTo>
                  <a:pt x="0" y="1556385"/>
                </a:lnTo>
                <a:lnTo>
                  <a:pt x="4191" y="1556385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21894" y="3296919"/>
            <a:ext cx="4445" cy="1435100"/>
          </a:xfrm>
          <a:custGeom>
            <a:avLst/>
            <a:gdLst/>
            <a:ahLst/>
            <a:cxnLst/>
            <a:rect l="l" t="t" r="r" b="b"/>
            <a:pathLst>
              <a:path w="4445" h="1435100">
                <a:moveTo>
                  <a:pt x="4203" y="8890"/>
                </a:moveTo>
                <a:lnTo>
                  <a:pt x="3352" y="8890"/>
                </a:lnTo>
                <a:lnTo>
                  <a:pt x="3352" y="6350"/>
                </a:lnTo>
                <a:lnTo>
                  <a:pt x="901" y="6350"/>
                </a:lnTo>
                <a:lnTo>
                  <a:pt x="901" y="2540"/>
                </a:lnTo>
                <a:lnTo>
                  <a:pt x="127" y="2540"/>
                </a:lnTo>
                <a:lnTo>
                  <a:pt x="127" y="0"/>
                </a:lnTo>
                <a:lnTo>
                  <a:pt x="0" y="0"/>
                </a:lnTo>
                <a:lnTo>
                  <a:pt x="0" y="2540"/>
                </a:lnTo>
                <a:lnTo>
                  <a:pt x="0" y="6350"/>
                </a:lnTo>
                <a:lnTo>
                  <a:pt x="0" y="8890"/>
                </a:lnTo>
                <a:lnTo>
                  <a:pt x="0" y="1433830"/>
                </a:lnTo>
                <a:lnTo>
                  <a:pt x="0" y="1435100"/>
                </a:lnTo>
                <a:lnTo>
                  <a:pt x="2044" y="1435100"/>
                </a:lnTo>
                <a:lnTo>
                  <a:pt x="2044" y="1433830"/>
                </a:lnTo>
                <a:lnTo>
                  <a:pt x="4203" y="1433830"/>
                </a:lnTo>
                <a:lnTo>
                  <a:pt x="4203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17285" y="4929632"/>
            <a:ext cx="471805" cy="4445"/>
          </a:xfrm>
          <a:custGeom>
            <a:avLst/>
            <a:gdLst/>
            <a:ahLst/>
            <a:cxnLst/>
            <a:rect l="l" t="t" r="r" b="b"/>
            <a:pathLst>
              <a:path w="471804" h="4445">
                <a:moveTo>
                  <a:pt x="471297" y="0"/>
                </a:moveTo>
                <a:lnTo>
                  <a:pt x="10922" y="0"/>
                </a:lnTo>
                <a:lnTo>
                  <a:pt x="0" y="4318"/>
                </a:lnTo>
                <a:lnTo>
                  <a:pt x="471677" y="4318"/>
                </a:lnTo>
                <a:lnTo>
                  <a:pt x="471677" y="3556"/>
                </a:lnTo>
                <a:lnTo>
                  <a:pt x="471297" y="3556"/>
                </a:lnTo>
                <a:lnTo>
                  <a:pt x="471297" y="2159"/>
                </a:lnTo>
                <a:lnTo>
                  <a:pt x="471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23939" y="4730877"/>
            <a:ext cx="1378585" cy="24130"/>
          </a:xfrm>
          <a:custGeom>
            <a:avLst/>
            <a:gdLst/>
            <a:ahLst/>
            <a:cxnLst/>
            <a:rect l="l" t="t" r="r" b="b"/>
            <a:pathLst>
              <a:path w="1378584" h="24129">
                <a:moveTo>
                  <a:pt x="1378330" y="0"/>
                </a:moveTo>
                <a:lnTo>
                  <a:pt x="0" y="0"/>
                </a:lnTo>
                <a:lnTo>
                  <a:pt x="4699" y="0"/>
                </a:lnTo>
                <a:lnTo>
                  <a:pt x="9016" y="2921"/>
                </a:lnTo>
                <a:lnTo>
                  <a:pt x="13207" y="13335"/>
                </a:lnTo>
                <a:lnTo>
                  <a:pt x="10540" y="20193"/>
                </a:lnTo>
                <a:lnTo>
                  <a:pt x="2539" y="24003"/>
                </a:lnTo>
                <a:lnTo>
                  <a:pt x="1378330" y="24003"/>
                </a:lnTo>
                <a:lnTo>
                  <a:pt x="1378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46154" y="6213246"/>
            <a:ext cx="23495" cy="123189"/>
          </a:xfrm>
          <a:custGeom>
            <a:avLst/>
            <a:gdLst/>
            <a:ahLst/>
            <a:cxnLst/>
            <a:rect l="l" t="t" r="r" b="b"/>
            <a:pathLst>
              <a:path w="23495" h="123189">
                <a:moveTo>
                  <a:pt x="0" y="0"/>
                </a:moveTo>
                <a:lnTo>
                  <a:pt x="0" y="122618"/>
                </a:lnTo>
                <a:lnTo>
                  <a:pt x="23495" y="122618"/>
                </a:lnTo>
                <a:lnTo>
                  <a:pt x="23495" y="8890"/>
                </a:lnTo>
                <a:lnTo>
                  <a:pt x="7471" y="8890"/>
                </a:lnTo>
                <a:lnTo>
                  <a:pt x="3428" y="6451"/>
                </a:lnTo>
                <a:lnTo>
                  <a:pt x="1397" y="2667"/>
                </a:lnTo>
                <a:lnTo>
                  <a:pt x="0" y="0"/>
                </a:lnTo>
                <a:close/>
              </a:path>
              <a:path w="23495" h="123189">
                <a:moveTo>
                  <a:pt x="23495" y="1193"/>
                </a:moveTo>
                <a:lnTo>
                  <a:pt x="21209" y="5232"/>
                </a:lnTo>
                <a:lnTo>
                  <a:pt x="15621" y="8369"/>
                </a:lnTo>
                <a:lnTo>
                  <a:pt x="13716" y="8890"/>
                </a:lnTo>
                <a:lnTo>
                  <a:pt x="23495" y="8890"/>
                </a:lnTo>
                <a:lnTo>
                  <a:pt x="23495" y="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43294" y="3292855"/>
            <a:ext cx="168910" cy="10795"/>
          </a:xfrm>
          <a:custGeom>
            <a:avLst/>
            <a:gdLst/>
            <a:ahLst/>
            <a:cxnLst/>
            <a:rect l="l" t="t" r="r" b="b"/>
            <a:pathLst>
              <a:path w="168909" h="10795">
                <a:moveTo>
                  <a:pt x="164033" y="0"/>
                </a:moveTo>
                <a:lnTo>
                  <a:pt x="2108" y="0"/>
                </a:lnTo>
                <a:lnTo>
                  <a:pt x="2108" y="1270"/>
                </a:lnTo>
                <a:lnTo>
                  <a:pt x="164033" y="1270"/>
                </a:lnTo>
                <a:lnTo>
                  <a:pt x="164033" y="0"/>
                </a:lnTo>
                <a:close/>
              </a:path>
              <a:path w="168909" h="10795">
                <a:moveTo>
                  <a:pt x="168744" y="9144"/>
                </a:moveTo>
                <a:lnTo>
                  <a:pt x="167106" y="9144"/>
                </a:lnTo>
                <a:lnTo>
                  <a:pt x="167106" y="7874"/>
                </a:lnTo>
                <a:lnTo>
                  <a:pt x="165684" y="7874"/>
                </a:lnTo>
                <a:lnTo>
                  <a:pt x="165684" y="5334"/>
                </a:lnTo>
                <a:lnTo>
                  <a:pt x="1447" y="5334"/>
                </a:lnTo>
                <a:lnTo>
                  <a:pt x="1447" y="7874"/>
                </a:lnTo>
                <a:lnTo>
                  <a:pt x="812" y="7874"/>
                </a:lnTo>
                <a:lnTo>
                  <a:pt x="812" y="9144"/>
                </a:lnTo>
                <a:lnTo>
                  <a:pt x="0" y="9144"/>
                </a:lnTo>
                <a:lnTo>
                  <a:pt x="0" y="10414"/>
                </a:lnTo>
                <a:lnTo>
                  <a:pt x="168744" y="10414"/>
                </a:lnTo>
                <a:lnTo>
                  <a:pt x="16874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81264" y="2475738"/>
            <a:ext cx="528955" cy="24130"/>
          </a:xfrm>
          <a:custGeom>
            <a:avLst/>
            <a:gdLst/>
            <a:ahLst/>
            <a:cxnLst/>
            <a:rect l="l" t="t" r="r" b="b"/>
            <a:pathLst>
              <a:path w="528954" h="24130">
                <a:moveTo>
                  <a:pt x="528827" y="0"/>
                </a:moveTo>
                <a:lnTo>
                  <a:pt x="0" y="0"/>
                </a:lnTo>
                <a:lnTo>
                  <a:pt x="6476" y="508"/>
                </a:lnTo>
                <a:lnTo>
                  <a:pt x="11556" y="5587"/>
                </a:lnTo>
                <a:lnTo>
                  <a:pt x="11810" y="12064"/>
                </a:lnTo>
                <a:lnTo>
                  <a:pt x="11810" y="24002"/>
                </a:lnTo>
                <a:lnTo>
                  <a:pt x="528827" y="24002"/>
                </a:lnTo>
                <a:lnTo>
                  <a:pt x="528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99987" y="2340609"/>
            <a:ext cx="4445" cy="2444750"/>
          </a:xfrm>
          <a:custGeom>
            <a:avLst/>
            <a:gdLst/>
            <a:ahLst/>
            <a:cxnLst/>
            <a:rect l="l" t="t" r="r" b="b"/>
            <a:pathLst>
              <a:path w="4445" h="2444750">
                <a:moveTo>
                  <a:pt x="4191" y="1270"/>
                </a:moveTo>
                <a:lnTo>
                  <a:pt x="2146" y="1270"/>
                </a:lnTo>
                <a:lnTo>
                  <a:pt x="2146" y="0"/>
                </a:lnTo>
                <a:lnTo>
                  <a:pt x="0" y="0"/>
                </a:lnTo>
                <a:lnTo>
                  <a:pt x="0" y="1270"/>
                </a:lnTo>
                <a:lnTo>
                  <a:pt x="0" y="2442210"/>
                </a:lnTo>
                <a:lnTo>
                  <a:pt x="0" y="2444750"/>
                </a:lnTo>
                <a:lnTo>
                  <a:pt x="2235" y="2444750"/>
                </a:lnTo>
                <a:lnTo>
                  <a:pt x="2235" y="2442210"/>
                </a:lnTo>
                <a:lnTo>
                  <a:pt x="4191" y="2442210"/>
                </a:lnTo>
                <a:lnTo>
                  <a:pt x="4191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45402" y="3294379"/>
            <a:ext cx="1083945" cy="5080"/>
          </a:xfrm>
          <a:custGeom>
            <a:avLst/>
            <a:gdLst/>
            <a:ahLst/>
            <a:cxnLst/>
            <a:rect l="l" t="t" r="r" b="b"/>
            <a:pathLst>
              <a:path w="1083945" h="5079">
                <a:moveTo>
                  <a:pt x="163042" y="2540"/>
                </a:moveTo>
                <a:lnTo>
                  <a:pt x="162407" y="2540"/>
                </a:lnTo>
                <a:lnTo>
                  <a:pt x="162407" y="1270"/>
                </a:lnTo>
                <a:lnTo>
                  <a:pt x="162064" y="1270"/>
                </a:lnTo>
                <a:lnTo>
                  <a:pt x="162064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10"/>
                </a:lnTo>
                <a:lnTo>
                  <a:pt x="163042" y="3810"/>
                </a:lnTo>
                <a:lnTo>
                  <a:pt x="163042" y="2540"/>
                </a:lnTo>
                <a:close/>
              </a:path>
              <a:path w="1083945" h="5079">
                <a:moveTo>
                  <a:pt x="419823" y="3810"/>
                </a:moveTo>
                <a:lnTo>
                  <a:pt x="419442" y="3810"/>
                </a:lnTo>
                <a:lnTo>
                  <a:pt x="419442" y="2540"/>
                </a:lnTo>
                <a:lnTo>
                  <a:pt x="419227" y="2540"/>
                </a:lnTo>
                <a:lnTo>
                  <a:pt x="419227" y="1270"/>
                </a:lnTo>
                <a:lnTo>
                  <a:pt x="184505" y="1270"/>
                </a:lnTo>
                <a:lnTo>
                  <a:pt x="184505" y="2540"/>
                </a:lnTo>
                <a:lnTo>
                  <a:pt x="184226" y="2540"/>
                </a:lnTo>
                <a:lnTo>
                  <a:pt x="184226" y="3810"/>
                </a:lnTo>
                <a:lnTo>
                  <a:pt x="183705" y="3810"/>
                </a:lnTo>
                <a:lnTo>
                  <a:pt x="183705" y="5080"/>
                </a:lnTo>
                <a:lnTo>
                  <a:pt x="419823" y="5080"/>
                </a:lnTo>
                <a:lnTo>
                  <a:pt x="419823" y="3810"/>
                </a:lnTo>
                <a:close/>
              </a:path>
              <a:path w="1083945" h="5079">
                <a:moveTo>
                  <a:pt x="1083437" y="2286"/>
                </a:moveTo>
                <a:lnTo>
                  <a:pt x="1049147" y="3556"/>
                </a:lnTo>
                <a:lnTo>
                  <a:pt x="442493" y="3556"/>
                </a:lnTo>
                <a:lnTo>
                  <a:pt x="442214" y="3937"/>
                </a:lnTo>
                <a:lnTo>
                  <a:pt x="442087" y="4191"/>
                </a:lnTo>
                <a:lnTo>
                  <a:pt x="1083437" y="4191"/>
                </a:lnTo>
                <a:lnTo>
                  <a:pt x="1083386" y="3937"/>
                </a:lnTo>
                <a:lnTo>
                  <a:pt x="1083310" y="2921"/>
                </a:lnTo>
                <a:lnTo>
                  <a:pt x="1083437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80430" y="2316987"/>
            <a:ext cx="657225" cy="53975"/>
          </a:xfrm>
          <a:custGeom>
            <a:avLst/>
            <a:gdLst/>
            <a:ahLst/>
            <a:cxnLst/>
            <a:rect l="l" t="t" r="r" b="b"/>
            <a:pathLst>
              <a:path w="657225" h="53975">
                <a:moveTo>
                  <a:pt x="7188" y="508"/>
                </a:moveTo>
                <a:lnTo>
                  <a:pt x="6604" y="0"/>
                </a:lnTo>
                <a:lnTo>
                  <a:pt x="0" y="508"/>
                </a:lnTo>
                <a:lnTo>
                  <a:pt x="7188" y="508"/>
                </a:lnTo>
                <a:close/>
              </a:path>
              <a:path w="657225" h="53975">
                <a:moveTo>
                  <a:pt x="525513" y="673"/>
                </a:moveTo>
                <a:lnTo>
                  <a:pt x="524383" y="381"/>
                </a:lnTo>
                <a:lnTo>
                  <a:pt x="522986" y="381"/>
                </a:lnTo>
                <a:lnTo>
                  <a:pt x="525513" y="673"/>
                </a:lnTo>
                <a:close/>
              </a:path>
              <a:path w="657225" h="53975">
                <a:moveTo>
                  <a:pt x="653389" y="32385"/>
                </a:moveTo>
                <a:lnTo>
                  <a:pt x="529234" y="1587"/>
                </a:lnTo>
                <a:lnTo>
                  <a:pt x="533146" y="5715"/>
                </a:lnTo>
                <a:lnTo>
                  <a:pt x="533400" y="11557"/>
                </a:lnTo>
                <a:lnTo>
                  <a:pt x="533400" y="18161"/>
                </a:lnTo>
                <a:lnTo>
                  <a:pt x="532879" y="18694"/>
                </a:lnTo>
                <a:lnTo>
                  <a:pt x="532765" y="6223"/>
                </a:lnTo>
                <a:lnTo>
                  <a:pt x="528561" y="1435"/>
                </a:lnTo>
                <a:lnTo>
                  <a:pt x="529234" y="1587"/>
                </a:lnTo>
                <a:lnTo>
                  <a:pt x="528701" y="1016"/>
                </a:lnTo>
                <a:lnTo>
                  <a:pt x="525513" y="673"/>
                </a:lnTo>
                <a:lnTo>
                  <a:pt x="526707" y="977"/>
                </a:lnTo>
                <a:lnTo>
                  <a:pt x="522465" y="508"/>
                </a:lnTo>
                <a:lnTo>
                  <a:pt x="7188" y="508"/>
                </a:lnTo>
                <a:lnTo>
                  <a:pt x="12319" y="4953"/>
                </a:lnTo>
                <a:lnTo>
                  <a:pt x="12700" y="11557"/>
                </a:lnTo>
                <a:lnTo>
                  <a:pt x="12700" y="24257"/>
                </a:lnTo>
                <a:lnTo>
                  <a:pt x="521081" y="24257"/>
                </a:lnTo>
                <a:lnTo>
                  <a:pt x="522630" y="24231"/>
                </a:lnTo>
                <a:lnTo>
                  <a:pt x="641464" y="53721"/>
                </a:lnTo>
                <a:lnTo>
                  <a:pt x="641464" y="44323"/>
                </a:lnTo>
                <a:lnTo>
                  <a:pt x="641096" y="38100"/>
                </a:lnTo>
                <a:lnTo>
                  <a:pt x="645795" y="32639"/>
                </a:lnTo>
                <a:lnTo>
                  <a:pt x="649935" y="32385"/>
                </a:lnTo>
                <a:lnTo>
                  <a:pt x="653389" y="32385"/>
                </a:lnTo>
                <a:close/>
              </a:path>
              <a:path w="657225" h="53975">
                <a:moveTo>
                  <a:pt x="656844" y="33020"/>
                </a:moveTo>
                <a:lnTo>
                  <a:pt x="655320" y="32385"/>
                </a:lnTo>
                <a:lnTo>
                  <a:pt x="653389" y="32385"/>
                </a:lnTo>
                <a:lnTo>
                  <a:pt x="655942" y="33020"/>
                </a:lnTo>
                <a:lnTo>
                  <a:pt x="656844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11786" y="3243326"/>
            <a:ext cx="182245" cy="142493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11411522" y="4831460"/>
            <a:ext cx="4445" cy="1140460"/>
          </a:xfrm>
          <a:custGeom>
            <a:avLst/>
            <a:gdLst/>
            <a:ahLst/>
            <a:cxnLst/>
            <a:rect l="l" t="t" r="r" b="b"/>
            <a:pathLst>
              <a:path w="4445" h="1140460">
                <a:moveTo>
                  <a:pt x="825" y="26924"/>
                </a:moveTo>
                <a:lnTo>
                  <a:pt x="63" y="26924"/>
                </a:lnTo>
                <a:lnTo>
                  <a:pt x="63" y="27800"/>
                </a:lnTo>
                <a:lnTo>
                  <a:pt x="825" y="26924"/>
                </a:lnTo>
                <a:close/>
              </a:path>
              <a:path w="4445" h="1140460">
                <a:moveTo>
                  <a:pt x="4254" y="30099"/>
                </a:moveTo>
                <a:lnTo>
                  <a:pt x="317" y="30099"/>
                </a:lnTo>
                <a:lnTo>
                  <a:pt x="317" y="1138809"/>
                </a:lnTo>
                <a:lnTo>
                  <a:pt x="0" y="1138809"/>
                </a:lnTo>
                <a:lnTo>
                  <a:pt x="0" y="1140079"/>
                </a:lnTo>
                <a:lnTo>
                  <a:pt x="4254" y="1140079"/>
                </a:lnTo>
                <a:lnTo>
                  <a:pt x="4254" y="1138809"/>
                </a:lnTo>
                <a:lnTo>
                  <a:pt x="4254" y="30099"/>
                </a:lnTo>
                <a:close/>
              </a:path>
              <a:path w="4445" h="1140460">
                <a:moveTo>
                  <a:pt x="4254" y="1524"/>
                </a:moveTo>
                <a:lnTo>
                  <a:pt x="1714" y="1524"/>
                </a:lnTo>
                <a:lnTo>
                  <a:pt x="1079" y="1143"/>
                </a:lnTo>
                <a:lnTo>
                  <a:pt x="825" y="635"/>
                </a:lnTo>
                <a:lnTo>
                  <a:pt x="63" y="0"/>
                </a:lnTo>
                <a:lnTo>
                  <a:pt x="63" y="26797"/>
                </a:lnTo>
                <a:lnTo>
                  <a:pt x="4254" y="26797"/>
                </a:lnTo>
                <a:lnTo>
                  <a:pt x="425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210544" y="4590160"/>
            <a:ext cx="23495" cy="85090"/>
          </a:xfrm>
          <a:custGeom>
            <a:avLst/>
            <a:gdLst/>
            <a:ahLst/>
            <a:cxnLst/>
            <a:rect l="l" t="t" r="r" b="b"/>
            <a:pathLst>
              <a:path w="23495" h="85089">
                <a:moveTo>
                  <a:pt x="22860" y="11303"/>
                </a:moveTo>
                <a:lnTo>
                  <a:pt x="21336" y="11303"/>
                </a:lnTo>
                <a:lnTo>
                  <a:pt x="21336" y="18796"/>
                </a:lnTo>
                <a:lnTo>
                  <a:pt x="22860" y="18796"/>
                </a:lnTo>
                <a:lnTo>
                  <a:pt x="22860" y="11303"/>
                </a:lnTo>
                <a:close/>
              </a:path>
              <a:path w="23495" h="85089">
                <a:moveTo>
                  <a:pt x="23495" y="28321"/>
                </a:moveTo>
                <a:lnTo>
                  <a:pt x="18288" y="22225"/>
                </a:lnTo>
                <a:lnTo>
                  <a:pt x="18288" y="20828"/>
                </a:lnTo>
                <a:lnTo>
                  <a:pt x="17145" y="11303"/>
                </a:lnTo>
                <a:lnTo>
                  <a:pt x="11049" y="11303"/>
                </a:lnTo>
                <a:lnTo>
                  <a:pt x="4953" y="10922"/>
                </a:lnTo>
                <a:lnTo>
                  <a:pt x="254" y="5969"/>
                </a:lnTo>
                <a:lnTo>
                  <a:pt x="0" y="0"/>
                </a:lnTo>
                <a:lnTo>
                  <a:pt x="0" y="54991"/>
                </a:lnTo>
                <a:lnTo>
                  <a:pt x="20828" y="81280"/>
                </a:lnTo>
                <a:lnTo>
                  <a:pt x="23495" y="84582"/>
                </a:lnTo>
                <a:lnTo>
                  <a:pt x="23495" y="28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043537" y="4655438"/>
            <a:ext cx="150495" cy="30480"/>
          </a:xfrm>
          <a:custGeom>
            <a:avLst/>
            <a:gdLst/>
            <a:ahLst/>
            <a:cxnLst/>
            <a:rect l="l" t="t" r="r" b="b"/>
            <a:pathLst>
              <a:path w="150495" h="30479">
                <a:moveTo>
                  <a:pt x="5588" y="12700"/>
                </a:moveTo>
                <a:lnTo>
                  <a:pt x="4572" y="11557"/>
                </a:lnTo>
                <a:lnTo>
                  <a:pt x="3683" y="10160"/>
                </a:lnTo>
                <a:lnTo>
                  <a:pt x="3175" y="8636"/>
                </a:lnTo>
                <a:lnTo>
                  <a:pt x="0" y="8636"/>
                </a:lnTo>
                <a:lnTo>
                  <a:pt x="5588" y="12700"/>
                </a:lnTo>
                <a:close/>
              </a:path>
              <a:path w="150495" h="30479">
                <a:moveTo>
                  <a:pt x="33782" y="9144"/>
                </a:moveTo>
                <a:lnTo>
                  <a:pt x="33401" y="7493"/>
                </a:lnTo>
                <a:lnTo>
                  <a:pt x="32766" y="5969"/>
                </a:lnTo>
                <a:lnTo>
                  <a:pt x="32004" y="4699"/>
                </a:lnTo>
                <a:lnTo>
                  <a:pt x="31496" y="4064"/>
                </a:lnTo>
                <a:lnTo>
                  <a:pt x="31115" y="3429"/>
                </a:lnTo>
                <a:lnTo>
                  <a:pt x="30480" y="2794"/>
                </a:lnTo>
                <a:lnTo>
                  <a:pt x="29845" y="2286"/>
                </a:lnTo>
                <a:lnTo>
                  <a:pt x="28702" y="1270"/>
                </a:lnTo>
                <a:lnTo>
                  <a:pt x="27178" y="508"/>
                </a:lnTo>
                <a:lnTo>
                  <a:pt x="25654" y="0"/>
                </a:lnTo>
                <a:lnTo>
                  <a:pt x="25539" y="1270"/>
                </a:lnTo>
                <a:lnTo>
                  <a:pt x="25463" y="2286"/>
                </a:lnTo>
                <a:lnTo>
                  <a:pt x="25412" y="2794"/>
                </a:lnTo>
                <a:lnTo>
                  <a:pt x="25311" y="4064"/>
                </a:lnTo>
                <a:lnTo>
                  <a:pt x="25209" y="5969"/>
                </a:lnTo>
                <a:lnTo>
                  <a:pt x="25082" y="9144"/>
                </a:lnTo>
                <a:lnTo>
                  <a:pt x="25019" y="10922"/>
                </a:lnTo>
                <a:lnTo>
                  <a:pt x="19939" y="16129"/>
                </a:lnTo>
                <a:lnTo>
                  <a:pt x="33718" y="16129"/>
                </a:lnTo>
                <a:lnTo>
                  <a:pt x="33782" y="9144"/>
                </a:lnTo>
                <a:close/>
              </a:path>
              <a:path w="150495" h="30479">
                <a:moveTo>
                  <a:pt x="150495" y="5842"/>
                </a:moveTo>
                <a:lnTo>
                  <a:pt x="32766" y="5842"/>
                </a:lnTo>
                <a:lnTo>
                  <a:pt x="33401" y="7366"/>
                </a:lnTo>
                <a:lnTo>
                  <a:pt x="33782" y="9144"/>
                </a:lnTo>
                <a:lnTo>
                  <a:pt x="33909" y="10922"/>
                </a:lnTo>
                <a:lnTo>
                  <a:pt x="33909" y="18034"/>
                </a:lnTo>
                <a:lnTo>
                  <a:pt x="33655" y="22669"/>
                </a:lnTo>
                <a:lnTo>
                  <a:pt x="33705" y="16637"/>
                </a:lnTo>
                <a:lnTo>
                  <a:pt x="13462" y="16637"/>
                </a:lnTo>
                <a:lnTo>
                  <a:pt x="19939" y="16129"/>
                </a:lnTo>
                <a:lnTo>
                  <a:pt x="10668" y="16129"/>
                </a:lnTo>
                <a:lnTo>
                  <a:pt x="11430" y="16395"/>
                </a:lnTo>
                <a:lnTo>
                  <a:pt x="10287" y="16243"/>
                </a:lnTo>
                <a:lnTo>
                  <a:pt x="10287" y="16002"/>
                </a:lnTo>
                <a:lnTo>
                  <a:pt x="9271" y="16002"/>
                </a:lnTo>
                <a:lnTo>
                  <a:pt x="9474" y="16129"/>
                </a:lnTo>
                <a:lnTo>
                  <a:pt x="10287" y="16637"/>
                </a:lnTo>
                <a:lnTo>
                  <a:pt x="26670" y="29337"/>
                </a:lnTo>
                <a:lnTo>
                  <a:pt x="27012" y="29171"/>
                </a:lnTo>
                <a:lnTo>
                  <a:pt x="28321" y="29972"/>
                </a:lnTo>
                <a:lnTo>
                  <a:pt x="150495" y="29972"/>
                </a:lnTo>
                <a:lnTo>
                  <a:pt x="150495" y="5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888983" y="5483352"/>
            <a:ext cx="46355" cy="4445"/>
          </a:xfrm>
          <a:custGeom>
            <a:avLst/>
            <a:gdLst/>
            <a:ahLst/>
            <a:cxnLst/>
            <a:rect l="l" t="t" r="r" b="b"/>
            <a:pathLst>
              <a:path w="46354" h="4445">
                <a:moveTo>
                  <a:pt x="45847" y="0"/>
                </a:moveTo>
                <a:lnTo>
                  <a:pt x="889" y="0"/>
                </a:lnTo>
                <a:lnTo>
                  <a:pt x="0" y="889"/>
                </a:lnTo>
                <a:lnTo>
                  <a:pt x="0" y="3302"/>
                </a:lnTo>
                <a:lnTo>
                  <a:pt x="889" y="4318"/>
                </a:lnTo>
                <a:lnTo>
                  <a:pt x="45847" y="4318"/>
                </a:lnTo>
                <a:lnTo>
                  <a:pt x="45339" y="2921"/>
                </a:lnTo>
                <a:lnTo>
                  <a:pt x="45339" y="1397"/>
                </a:lnTo>
                <a:lnTo>
                  <a:pt x="45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65771" y="4919090"/>
            <a:ext cx="1510665" cy="24130"/>
          </a:xfrm>
          <a:custGeom>
            <a:avLst/>
            <a:gdLst/>
            <a:ahLst/>
            <a:cxnLst/>
            <a:rect l="l" t="t" r="r" b="b"/>
            <a:pathLst>
              <a:path w="1510665" h="24129">
                <a:moveTo>
                  <a:pt x="1510537" y="0"/>
                </a:moveTo>
                <a:lnTo>
                  <a:pt x="0" y="0"/>
                </a:lnTo>
                <a:lnTo>
                  <a:pt x="888" y="253"/>
                </a:lnTo>
                <a:lnTo>
                  <a:pt x="1650" y="761"/>
                </a:lnTo>
                <a:lnTo>
                  <a:pt x="2285" y="1396"/>
                </a:lnTo>
                <a:lnTo>
                  <a:pt x="4191" y="2285"/>
                </a:lnTo>
                <a:lnTo>
                  <a:pt x="6096" y="3682"/>
                </a:lnTo>
                <a:lnTo>
                  <a:pt x="7620" y="5460"/>
                </a:lnTo>
                <a:lnTo>
                  <a:pt x="8381" y="6222"/>
                </a:lnTo>
                <a:lnTo>
                  <a:pt x="8635" y="6730"/>
                </a:lnTo>
                <a:lnTo>
                  <a:pt x="8889" y="7492"/>
                </a:lnTo>
                <a:lnTo>
                  <a:pt x="9271" y="8254"/>
                </a:lnTo>
                <a:lnTo>
                  <a:pt x="9398" y="16001"/>
                </a:lnTo>
                <a:lnTo>
                  <a:pt x="9144" y="16636"/>
                </a:lnTo>
                <a:lnTo>
                  <a:pt x="8889" y="17398"/>
                </a:lnTo>
                <a:lnTo>
                  <a:pt x="8508" y="18033"/>
                </a:lnTo>
                <a:lnTo>
                  <a:pt x="7238" y="19938"/>
                </a:lnTo>
                <a:lnTo>
                  <a:pt x="6730" y="20573"/>
                </a:lnTo>
                <a:lnTo>
                  <a:pt x="6096" y="21081"/>
                </a:lnTo>
                <a:lnTo>
                  <a:pt x="5333" y="21462"/>
                </a:lnTo>
                <a:lnTo>
                  <a:pt x="5079" y="21843"/>
                </a:lnTo>
                <a:lnTo>
                  <a:pt x="4699" y="22224"/>
                </a:lnTo>
                <a:lnTo>
                  <a:pt x="4191" y="22478"/>
                </a:lnTo>
                <a:lnTo>
                  <a:pt x="1524" y="24002"/>
                </a:lnTo>
                <a:lnTo>
                  <a:pt x="1497329" y="24002"/>
                </a:lnTo>
                <a:lnTo>
                  <a:pt x="1498727" y="22478"/>
                </a:lnTo>
                <a:lnTo>
                  <a:pt x="1498764" y="11429"/>
                </a:lnTo>
                <a:lnTo>
                  <a:pt x="1498951" y="8254"/>
                </a:lnTo>
                <a:lnTo>
                  <a:pt x="1499070" y="6222"/>
                </a:lnTo>
                <a:lnTo>
                  <a:pt x="1499107" y="5587"/>
                </a:lnTo>
                <a:lnTo>
                  <a:pt x="1504187" y="380"/>
                </a:lnTo>
                <a:lnTo>
                  <a:pt x="1510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617579" y="6109449"/>
            <a:ext cx="576580" cy="4445"/>
          </a:xfrm>
          <a:custGeom>
            <a:avLst/>
            <a:gdLst/>
            <a:ahLst/>
            <a:cxnLst/>
            <a:rect l="l" t="t" r="r" b="b"/>
            <a:pathLst>
              <a:path w="576579" h="4445">
                <a:moveTo>
                  <a:pt x="576452" y="0"/>
                </a:moveTo>
                <a:lnTo>
                  <a:pt x="0" y="0"/>
                </a:lnTo>
                <a:lnTo>
                  <a:pt x="2286" y="4318"/>
                </a:lnTo>
                <a:lnTo>
                  <a:pt x="576452" y="4318"/>
                </a:lnTo>
                <a:lnTo>
                  <a:pt x="576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3102" y="5525770"/>
            <a:ext cx="1905" cy="102870"/>
          </a:xfrm>
          <a:custGeom>
            <a:avLst/>
            <a:gdLst/>
            <a:ahLst/>
            <a:cxnLst/>
            <a:rect l="l" t="t" r="r" b="b"/>
            <a:pathLst>
              <a:path w="1904" h="102870">
                <a:moveTo>
                  <a:pt x="1397" y="0"/>
                </a:moveTo>
                <a:lnTo>
                  <a:pt x="0" y="2158"/>
                </a:lnTo>
                <a:lnTo>
                  <a:pt x="0" y="102768"/>
                </a:lnTo>
                <a:lnTo>
                  <a:pt x="1397" y="100355"/>
                </a:lnTo>
                <a:lnTo>
                  <a:pt x="1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739883" y="1854835"/>
            <a:ext cx="60960" cy="24130"/>
          </a:xfrm>
          <a:custGeom>
            <a:avLst/>
            <a:gdLst/>
            <a:ahLst/>
            <a:cxnLst/>
            <a:rect l="l" t="t" r="r" b="b"/>
            <a:pathLst>
              <a:path w="60959" h="24130">
                <a:moveTo>
                  <a:pt x="57404" y="253"/>
                </a:moveTo>
                <a:lnTo>
                  <a:pt x="0" y="253"/>
                </a:lnTo>
                <a:lnTo>
                  <a:pt x="5080" y="5079"/>
                </a:lnTo>
                <a:lnTo>
                  <a:pt x="5588" y="11302"/>
                </a:lnTo>
                <a:lnTo>
                  <a:pt x="5588" y="24002"/>
                </a:lnTo>
                <a:lnTo>
                  <a:pt x="49911" y="24002"/>
                </a:lnTo>
                <a:lnTo>
                  <a:pt x="48133" y="14350"/>
                </a:lnTo>
                <a:lnTo>
                  <a:pt x="46736" y="7874"/>
                </a:lnTo>
                <a:lnTo>
                  <a:pt x="50926" y="1524"/>
                </a:lnTo>
                <a:lnTo>
                  <a:pt x="57404" y="253"/>
                </a:lnTo>
                <a:close/>
              </a:path>
              <a:path w="60959" h="24130">
                <a:moveTo>
                  <a:pt x="59690" y="0"/>
                </a:moveTo>
                <a:lnTo>
                  <a:pt x="58547" y="0"/>
                </a:lnTo>
                <a:lnTo>
                  <a:pt x="57404" y="253"/>
                </a:lnTo>
                <a:lnTo>
                  <a:pt x="60833" y="253"/>
                </a:lnTo>
                <a:lnTo>
                  <a:pt x="59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24372" y="4707889"/>
            <a:ext cx="345440" cy="3810"/>
          </a:xfrm>
          <a:custGeom>
            <a:avLst/>
            <a:gdLst/>
            <a:ahLst/>
            <a:cxnLst/>
            <a:rect l="l" t="t" r="r" b="b"/>
            <a:pathLst>
              <a:path w="345439" h="3810">
                <a:moveTo>
                  <a:pt x="345262" y="0"/>
                </a:moveTo>
                <a:lnTo>
                  <a:pt x="5600" y="0"/>
                </a:lnTo>
                <a:lnTo>
                  <a:pt x="5600" y="1270"/>
                </a:lnTo>
                <a:lnTo>
                  <a:pt x="0" y="1270"/>
                </a:lnTo>
                <a:lnTo>
                  <a:pt x="0" y="3810"/>
                </a:lnTo>
                <a:lnTo>
                  <a:pt x="345262" y="3810"/>
                </a:lnTo>
                <a:lnTo>
                  <a:pt x="345262" y="1270"/>
                </a:lnTo>
                <a:lnTo>
                  <a:pt x="345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98763" y="467359"/>
            <a:ext cx="23495" cy="294640"/>
          </a:xfrm>
          <a:custGeom>
            <a:avLst/>
            <a:gdLst/>
            <a:ahLst/>
            <a:cxnLst/>
            <a:rect l="l" t="t" r="r" b="b"/>
            <a:pathLst>
              <a:path w="23495" h="294640">
                <a:moveTo>
                  <a:pt x="23495" y="5080"/>
                </a:moveTo>
                <a:lnTo>
                  <a:pt x="3098" y="5080"/>
                </a:lnTo>
                <a:lnTo>
                  <a:pt x="3098" y="0"/>
                </a:lnTo>
                <a:lnTo>
                  <a:pt x="0" y="0"/>
                </a:lnTo>
                <a:lnTo>
                  <a:pt x="0" y="5080"/>
                </a:lnTo>
                <a:lnTo>
                  <a:pt x="0" y="294640"/>
                </a:lnTo>
                <a:lnTo>
                  <a:pt x="23495" y="294640"/>
                </a:lnTo>
                <a:lnTo>
                  <a:pt x="2349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0568" y="3290569"/>
            <a:ext cx="234950" cy="5080"/>
          </a:xfrm>
          <a:custGeom>
            <a:avLst/>
            <a:gdLst/>
            <a:ahLst/>
            <a:cxnLst/>
            <a:rect l="l" t="t" r="r" b="b"/>
            <a:pathLst>
              <a:path w="234950" h="5079">
                <a:moveTo>
                  <a:pt x="234353" y="2540"/>
                </a:moveTo>
                <a:lnTo>
                  <a:pt x="234061" y="2540"/>
                </a:lnTo>
                <a:lnTo>
                  <a:pt x="234061" y="0"/>
                </a:lnTo>
                <a:lnTo>
                  <a:pt x="0" y="0"/>
                </a:lnTo>
                <a:lnTo>
                  <a:pt x="0" y="2540"/>
                </a:lnTo>
                <a:lnTo>
                  <a:pt x="0" y="5080"/>
                </a:lnTo>
                <a:lnTo>
                  <a:pt x="234353" y="5080"/>
                </a:lnTo>
                <a:lnTo>
                  <a:pt x="234353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87768" y="3292475"/>
            <a:ext cx="641350" cy="5715"/>
          </a:xfrm>
          <a:custGeom>
            <a:avLst/>
            <a:gdLst/>
            <a:ahLst/>
            <a:cxnLst/>
            <a:rect l="l" t="t" r="r" b="b"/>
            <a:pathLst>
              <a:path w="641350" h="5714">
                <a:moveTo>
                  <a:pt x="608685" y="4445"/>
                </a:moveTo>
                <a:lnTo>
                  <a:pt x="607923" y="4445"/>
                </a:lnTo>
                <a:lnTo>
                  <a:pt x="607923" y="1905"/>
                </a:lnTo>
                <a:lnTo>
                  <a:pt x="190" y="1905"/>
                </a:lnTo>
                <a:lnTo>
                  <a:pt x="190" y="4445"/>
                </a:lnTo>
                <a:lnTo>
                  <a:pt x="0" y="4445"/>
                </a:lnTo>
                <a:lnTo>
                  <a:pt x="0" y="5715"/>
                </a:lnTo>
                <a:lnTo>
                  <a:pt x="608685" y="5715"/>
                </a:lnTo>
                <a:lnTo>
                  <a:pt x="608685" y="4445"/>
                </a:lnTo>
                <a:close/>
              </a:path>
              <a:path w="641350" h="5714">
                <a:moveTo>
                  <a:pt x="641070" y="0"/>
                </a:moveTo>
                <a:lnTo>
                  <a:pt x="612749" y="889"/>
                </a:lnTo>
                <a:lnTo>
                  <a:pt x="612749" y="4318"/>
                </a:lnTo>
                <a:lnTo>
                  <a:pt x="611860" y="5207"/>
                </a:lnTo>
                <a:lnTo>
                  <a:pt x="610717" y="5334"/>
                </a:lnTo>
                <a:lnTo>
                  <a:pt x="641070" y="4191"/>
                </a:lnTo>
                <a:lnTo>
                  <a:pt x="640943" y="3302"/>
                </a:lnTo>
                <a:lnTo>
                  <a:pt x="640943" y="2540"/>
                </a:lnTo>
                <a:lnTo>
                  <a:pt x="641070" y="1651"/>
                </a:lnTo>
                <a:lnTo>
                  <a:pt x="641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98636" y="447801"/>
            <a:ext cx="465455" cy="1684655"/>
          </a:xfrm>
          <a:custGeom>
            <a:avLst/>
            <a:gdLst/>
            <a:ahLst/>
            <a:cxnLst/>
            <a:rect l="l" t="t" r="r" b="b"/>
            <a:pathLst>
              <a:path w="465454" h="1684655">
                <a:moveTo>
                  <a:pt x="442468" y="254"/>
                </a:moveTo>
                <a:lnTo>
                  <a:pt x="441198" y="0"/>
                </a:lnTo>
                <a:lnTo>
                  <a:pt x="439928" y="0"/>
                </a:lnTo>
                <a:lnTo>
                  <a:pt x="438658" y="254"/>
                </a:lnTo>
                <a:lnTo>
                  <a:pt x="442468" y="254"/>
                </a:lnTo>
                <a:close/>
              </a:path>
              <a:path w="465454" h="1684655">
                <a:moveTo>
                  <a:pt x="465455" y="57023"/>
                </a:moveTo>
                <a:lnTo>
                  <a:pt x="465328" y="55829"/>
                </a:lnTo>
                <a:lnTo>
                  <a:pt x="465328" y="55499"/>
                </a:lnTo>
                <a:lnTo>
                  <a:pt x="465264" y="55308"/>
                </a:lnTo>
                <a:lnTo>
                  <a:pt x="464820" y="51054"/>
                </a:lnTo>
                <a:lnTo>
                  <a:pt x="463867" y="50241"/>
                </a:lnTo>
                <a:lnTo>
                  <a:pt x="462915" y="46736"/>
                </a:lnTo>
                <a:lnTo>
                  <a:pt x="453212" y="11303"/>
                </a:lnTo>
                <a:lnTo>
                  <a:pt x="453110" y="10922"/>
                </a:lnTo>
                <a:lnTo>
                  <a:pt x="453009" y="10541"/>
                </a:lnTo>
                <a:lnTo>
                  <a:pt x="452628" y="9144"/>
                </a:lnTo>
                <a:lnTo>
                  <a:pt x="452628" y="8382"/>
                </a:lnTo>
                <a:lnTo>
                  <a:pt x="452374" y="7620"/>
                </a:lnTo>
                <a:lnTo>
                  <a:pt x="451993" y="6858"/>
                </a:lnTo>
                <a:lnTo>
                  <a:pt x="451485" y="6223"/>
                </a:lnTo>
                <a:lnTo>
                  <a:pt x="451231" y="5588"/>
                </a:lnTo>
                <a:lnTo>
                  <a:pt x="450850" y="4953"/>
                </a:lnTo>
                <a:lnTo>
                  <a:pt x="450342" y="4445"/>
                </a:lnTo>
                <a:lnTo>
                  <a:pt x="449834" y="3810"/>
                </a:lnTo>
                <a:lnTo>
                  <a:pt x="449326" y="3302"/>
                </a:lnTo>
                <a:lnTo>
                  <a:pt x="448691" y="2921"/>
                </a:lnTo>
                <a:lnTo>
                  <a:pt x="446786" y="1651"/>
                </a:lnTo>
                <a:lnTo>
                  <a:pt x="446151" y="1270"/>
                </a:lnTo>
                <a:lnTo>
                  <a:pt x="445389" y="1016"/>
                </a:lnTo>
                <a:lnTo>
                  <a:pt x="443992" y="1016"/>
                </a:lnTo>
                <a:lnTo>
                  <a:pt x="443992" y="12446"/>
                </a:lnTo>
                <a:lnTo>
                  <a:pt x="443992" y="52222"/>
                </a:lnTo>
                <a:lnTo>
                  <a:pt x="443738" y="52705"/>
                </a:lnTo>
                <a:lnTo>
                  <a:pt x="442620" y="54444"/>
                </a:lnTo>
                <a:lnTo>
                  <a:pt x="442620" y="52578"/>
                </a:lnTo>
                <a:lnTo>
                  <a:pt x="443357" y="52578"/>
                </a:lnTo>
                <a:lnTo>
                  <a:pt x="443357" y="11938"/>
                </a:lnTo>
                <a:lnTo>
                  <a:pt x="442912" y="11938"/>
                </a:lnTo>
                <a:lnTo>
                  <a:pt x="442912" y="10756"/>
                </a:lnTo>
                <a:lnTo>
                  <a:pt x="443738" y="11303"/>
                </a:lnTo>
                <a:lnTo>
                  <a:pt x="443992" y="12446"/>
                </a:lnTo>
                <a:lnTo>
                  <a:pt x="443992" y="1016"/>
                </a:lnTo>
                <a:lnTo>
                  <a:pt x="443090" y="1016"/>
                </a:lnTo>
                <a:lnTo>
                  <a:pt x="442785" y="965"/>
                </a:lnTo>
                <a:lnTo>
                  <a:pt x="442785" y="10668"/>
                </a:lnTo>
                <a:lnTo>
                  <a:pt x="442023" y="10668"/>
                </a:lnTo>
                <a:lnTo>
                  <a:pt x="442595" y="10541"/>
                </a:lnTo>
                <a:lnTo>
                  <a:pt x="442785" y="10668"/>
                </a:lnTo>
                <a:lnTo>
                  <a:pt x="442785" y="965"/>
                </a:lnTo>
                <a:lnTo>
                  <a:pt x="441198" y="635"/>
                </a:lnTo>
                <a:lnTo>
                  <a:pt x="439928" y="635"/>
                </a:lnTo>
                <a:lnTo>
                  <a:pt x="439547" y="711"/>
                </a:lnTo>
                <a:lnTo>
                  <a:pt x="439547" y="11684"/>
                </a:lnTo>
                <a:lnTo>
                  <a:pt x="439547" y="11938"/>
                </a:lnTo>
                <a:lnTo>
                  <a:pt x="439420" y="11938"/>
                </a:lnTo>
                <a:lnTo>
                  <a:pt x="439420" y="11811"/>
                </a:lnTo>
                <a:lnTo>
                  <a:pt x="439547" y="11684"/>
                </a:lnTo>
                <a:lnTo>
                  <a:pt x="439547" y="711"/>
                </a:lnTo>
                <a:lnTo>
                  <a:pt x="438023" y="1016"/>
                </a:lnTo>
                <a:lnTo>
                  <a:pt x="438277" y="1016"/>
                </a:lnTo>
                <a:lnTo>
                  <a:pt x="432562" y="2921"/>
                </a:lnTo>
                <a:lnTo>
                  <a:pt x="429006" y="9144"/>
                </a:lnTo>
                <a:lnTo>
                  <a:pt x="430276" y="15367"/>
                </a:lnTo>
                <a:lnTo>
                  <a:pt x="428625" y="8890"/>
                </a:lnTo>
                <a:lnTo>
                  <a:pt x="432308" y="2286"/>
                </a:lnTo>
                <a:lnTo>
                  <a:pt x="438658" y="254"/>
                </a:lnTo>
                <a:lnTo>
                  <a:pt x="5334" y="254"/>
                </a:lnTo>
                <a:lnTo>
                  <a:pt x="0" y="5715"/>
                </a:lnTo>
                <a:lnTo>
                  <a:pt x="50" y="8890"/>
                </a:lnTo>
                <a:lnTo>
                  <a:pt x="127" y="12319"/>
                </a:lnTo>
                <a:lnTo>
                  <a:pt x="215" y="15367"/>
                </a:lnTo>
                <a:lnTo>
                  <a:pt x="381" y="19304"/>
                </a:lnTo>
                <a:lnTo>
                  <a:pt x="5588" y="24257"/>
                </a:lnTo>
                <a:lnTo>
                  <a:pt x="432689" y="24257"/>
                </a:lnTo>
                <a:lnTo>
                  <a:pt x="439166" y="49479"/>
                </a:lnTo>
                <a:lnTo>
                  <a:pt x="439166" y="52578"/>
                </a:lnTo>
                <a:lnTo>
                  <a:pt x="439166" y="55118"/>
                </a:lnTo>
                <a:lnTo>
                  <a:pt x="439166" y="56388"/>
                </a:lnTo>
                <a:lnTo>
                  <a:pt x="439166" y="1684528"/>
                </a:lnTo>
                <a:lnTo>
                  <a:pt x="441579" y="1684528"/>
                </a:lnTo>
                <a:lnTo>
                  <a:pt x="441579" y="56388"/>
                </a:lnTo>
                <a:lnTo>
                  <a:pt x="441807" y="56388"/>
                </a:lnTo>
                <a:lnTo>
                  <a:pt x="441807" y="55118"/>
                </a:lnTo>
                <a:lnTo>
                  <a:pt x="442391" y="55118"/>
                </a:lnTo>
                <a:lnTo>
                  <a:pt x="441960" y="56515"/>
                </a:lnTo>
                <a:lnTo>
                  <a:pt x="441960" y="1683893"/>
                </a:lnTo>
                <a:lnTo>
                  <a:pt x="465455" y="1683893"/>
                </a:lnTo>
                <a:lnTo>
                  <a:pt x="465455" y="5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082663" y="1541652"/>
            <a:ext cx="662940" cy="48260"/>
          </a:xfrm>
          <a:custGeom>
            <a:avLst/>
            <a:gdLst/>
            <a:ahLst/>
            <a:cxnLst/>
            <a:rect l="l" t="t" r="r" b="b"/>
            <a:pathLst>
              <a:path w="662940" h="48259">
                <a:moveTo>
                  <a:pt x="661631" y="30226"/>
                </a:moveTo>
                <a:lnTo>
                  <a:pt x="660552" y="29464"/>
                </a:lnTo>
                <a:lnTo>
                  <a:pt x="632587" y="9779"/>
                </a:lnTo>
                <a:lnTo>
                  <a:pt x="621411" y="1905"/>
                </a:lnTo>
                <a:lnTo>
                  <a:pt x="620395" y="1905"/>
                </a:lnTo>
                <a:lnTo>
                  <a:pt x="618236" y="889"/>
                </a:lnTo>
                <a:lnTo>
                  <a:pt x="615950" y="889"/>
                </a:lnTo>
                <a:lnTo>
                  <a:pt x="615365" y="762"/>
                </a:lnTo>
                <a:lnTo>
                  <a:pt x="615950" y="762"/>
                </a:lnTo>
                <a:lnTo>
                  <a:pt x="614172" y="508"/>
                </a:lnTo>
                <a:lnTo>
                  <a:pt x="611886" y="0"/>
                </a:lnTo>
                <a:lnTo>
                  <a:pt x="609600" y="762"/>
                </a:lnTo>
                <a:lnTo>
                  <a:pt x="0" y="762"/>
                </a:lnTo>
                <a:lnTo>
                  <a:pt x="1333" y="2032"/>
                </a:lnTo>
                <a:lnTo>
                  <a:pt x="5080" y="5715"/>
                </a:lnTo>
                <a:lnTo>
                  <a:pt x="5410" y="11176"/>
                </a:lnTo>
                <a:lnTo>
                  <a:pt x="5461" y="24511"/>
                </a:lnTo>
                <a:lnTo>
                  <a:pt x="611124" y="24511"/>
                </a:lnTo>
                <a:lnTo>
                  <a:pt x="608203" y="22352"/>
                </a:lnTo>
                <a:lnTo>
                  <a:pt x="603123" y="18415"/>
                </a:lnTo>
                <a:lnTo>
                  <a:pt x="601840" y="11811"/>
                </a:lnTo>
                <a:lnTo>
                  <a:pt x="601726" y="11176"/>
                </a:lnTo>
                <a:lnTo>
                  <a:pt x="601878" y="10922"/>
                </a:lnTo>
                <a:lnTo>
                  <a:pt x="603123" y="17272"/>
                </a:lnTo>
                <a:lnTo>
                  <a:pt x="608203" y="21209"/>
                </a:lnTo>
                <a:lnTo>
                  <a:pt x="611124" y="23368"/>
                </a:lnTo>
                <a:lnTo>
                  <a:pt x="612775" y="24511"/>
                </a:lnTo>
                <a:lnTo>
                  <a:pt x="612775" y="10668"/>
                </a:lnTo>
                <a:lnTo>
                  <a:pt x="613664" y="9779"/>
                </a:lnTo>
                <a:lnTo>
                  <a:pt x="615950" y="9779"/>
                </a:lnTo>
                <a:lnTo>
                  <a:pt x="616839" y="10668"/>
                </a:lnTo>
                <a:lnTo>
                  <a:pt x="616839" y="27940"/>
                </a:lnTo>
                <a:lnTo>
                  <a:pt x="645160" y="47752"/>
                </a:lnTo>
                <a:lnTo>
                  <a:pt x="645160" y="41402"/>
                </a:lnTo>
                <a:lnTo>
                  <a:pt x="644906" y="35052"/>
                </a:lnTo>
                <a:lnTo>
                  <a:pt x="649986" y="29718"/>
                </a:lnTo>
                <a:lnTo>
                  <a:pt x="656336" y="29464"/>
                </a:lnTo>
                <a:lnTo>
                  <a:pt x="659257" y="29464"/>
                </a:lnTo>
                <a:lnTo>
                  <a:pt x="661631" y="30226"/>
                </a:lnTo>
                <a:close/>
              </a:path>
              <a:path w="662940" h="48259">
                <a:moveTo>
                  <a:pt x="662940" y="31153"/>
                </a:moveTo>
                <a:lnTo>
                  <a:pt x="662051" y="30353"/>
                </a:lnTo>
                <a:lnTo>
                  <a:pt x="661631" y="30226"/>
                </a:lnTo>
                <a:lnTo>
                  <a:pt x="662940" y="3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95438" y="1551939"/>
            <a:ext cx="4445" cy="1746250"/>
          </a:xfrm>
          <a:custGeom>
            <a:avLst/>
            <a:gdLst/>
            <a:ahLst/>
            <a:cxnLst/>
            <a:rect l="l" t="t" r="r" b="b"/>
            <a:pathLst>
              <a:path w="4445" h="1746250">
                <a:moveTo>
                  <a:pt x="4064" y="0"/>
                </a:moveTo>
                <a:lnTo>
                  <a:pt x="0" y="0"/>
                </a:lnTo>
                <a:lnTo>
                  <a:pt x="0" y="1743710"/>
                </a:lnTo>
                <a:lnTo>
                  <a:pt x="0" y="1744980"/>
                </a:lnTo>
                <a:lnTo>
                  <a:pt x="762" y="1744980"/>
                </a:lnTo>
                <a:lnTo>
                  <a:pt x="762" y="1746250"/>
                </a:lnTo>
                <a:lnTo>
                  <a:pt x="3302" y="1746250"/>
                </a:lnTo>
                <a:lnTo>
                  <a:pt x="3302" y="1744980"/>
                </a:lnTo>
                <a:lnTo>
                  <a:pt x="4064" y="1744980"/>
                </a:lnTo>
                <a:lnTo>
                  <a:pt x="4064" y="1743710"/>
                </a:lnTo>
                <a:lnTo>
                  <a:pt x="4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18756" y="2046351"/>
            <a:ext cx="246379" cy="24130"/>
          </a:xfrm>
          <a:custGeom>
            <a:avLst/>
            <a:gdLst/>
            <a:ahLst/>
            <a:cxnLst/>
            <a:rect l="l" t="t" r="r" b="b"/>
            <a:pathLst>
              <a:path w="246379" h="24130">
                <a:moveTo>
                  <a:pt x="245872" y="0"/>
                </a:moveTo>
                <a:lnTo>
                  <a:pt x="0" y="0"/>
                </a:lnTo>
                <a:lnTo>
                  <a:pt x="6476" y="381"/>
                </a:lnTo>
                <a:lnTo>
                  <a:pt x="11557" y="5587"/>
                </a:lnTo>
                <a:lnTo>
                  <a:pt x="11811" y="12064"/>
                </a:lnTo>
                <a:lnTo>
                  <a:pt x="11811" y="24002"/>
                </a:lnTo>
                <a:lnTo>
                  <a:pt x="245872" y="24002"/>
                </a:lnTo>
                <a:lnTo>
                  <a:pt x="245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/>
          <p:cNvGrpSpPr/>
          <p:nvPr/>
        </p:nvGrpSpPr>
        <p:grpSpPr>
          <a:xfrm>
            <a:off x="7751191" y="1828164"/>
            <a:ext cx="70485" cy="1450975"/>
            <a:chOff x="7751191" y="1828164"/>
            <a:chExt cx="70485" cy="1450975"/>
          </a:xfrm>
        </p:grpSpPr>
        <p:sp>
          <p:nvSpPr>
            <p:cNvPr id="152" name="object 152"/>
            <p:cNvSpPr/>
            <p:nvPr/>
          </p:nvSpPr>
          <p:spPr>
            <a:xfrm>
              <a:off x="7751191" y="1828164"/>
              <a:ext cx="66040" cy="41910"/>
            </a:xfrm>
            <a:custGeom>
              <a:avLst/>
              <a:gdLst/>
              <a:ahLst/>
              <a:cxnLst/>
              <a:rect l="l" t="t" r="r" b="b"/>
              <a:pathLst>
                <a:path w="66040" h="41910">
                  <a:moveTo>
                    <a:pt x="63157" y="23469"/>
                  </a:moveTo>
                  <a:lnTo>
                    <a:pt x="32766" y="5549"/>
                  </a:lnTo>
                  <a:lnTo>
                    <a:pt x="32766" y="17780"/>
                  </a:lnTo>
                  <a:lnTo>
                    <a:pt x="29552" y="21590"/>
                  </a:lnTo>
                  <a:lnTo>
                    <a:pt x="32753" y="16979"/>
                  </a:lnTo>
                  <a:lnTo>
                    <a:pt x="32766" y="17780"/>
                  </a:lnTo>
                  <a:lnTo>
                    <a:pt x="32766" y="5549"/>
                  </a:lnTo>
                  <a:lnTo>
                    <a:pt x="32664" y="10083"/>
                  </a:lnTo>
                  <a:lnTo>
                    <a:pt x="31965" y="6654"/>
                  </a:lnTo>
                  <a:lnTo>
                    <a:pt x="32639" y="7620"/>
                  </a:lnTo>
                  <a:lnTo>
                    <a:pt x="32664" y="10083"/>
                  </a:lnTo>
                  <a:lnTo>
                    <a:pt x="32664" y="5486"/>
                  </a:lnTo>
                  <a:lnTo>
                    <a:pt x="30861" y="4419"/>
                  </a:lnTo>
                  <a:lnTo>
                    <a:pt x="29464" y="2540"/>
                  </a:lnTo>
                  <a:lnTo>
                    <a:pt x="26289" y="889"/>
                  </a:lnTo>
                  <a:lnTo>
                    <a:pt x="24003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17780" y="24130"/>
                  </a:lnTo>
                  <a:lnTo>
                    <a:pt x="18923" y="24765"/>
                  </a:lnTo>
                  <a:lnTo>
                    <a:pt x="18923" y="24130"/>
                  </a:lnTo>
                  <a:lnTo>
                    <a:pt x="18923" y="10287"/>
                  </a:lnTo>
                  <a:lnTo>
                    <a:pt x="19812" y="9271"/>
                  </a:lnTo>
                  <a:lnTo>
                    <a:pt x="22098" y="9271"/>
                  </a:lnTo>
                  <a:lnTo>
                    <a:pt x="23114" y="10287"/>
                  </a:lnTo>
                  <a:lnTo>
                    <a:pt x="23114" y="22987"/>
                  </a:lnTo>
                  <a:lnTo>
                    <a:pt x="29438" y="21729"/>
                  </a:lnTo>
                  <a:lnTo>
                    <a:pt x="28587" y="22733"/>
                  </a:lnTo>
                  <a:lnTo>
                    <a:pt x="28003" y="22733"/>
                  </a:lnTo>
                  <a:lnTo>
                    <a:pt x="23114" y="23622"/>
                  </a:lnTo>
                  <a:lnTo>
                    <a:pt x="23114" y="27305"/>
                  </a:lnTo>
                  <a:lnTo>
                    <a:pt x="46863" y="41529"/>
                  </a:lnTo>
                  <a:lnTo>
                    <a:pt x="46863" y="28067"/>
                  </a:lnTo>
                  <a:lnTo>
                    <a:pt x="52070" y="22733"/>
                  </a:lnTo>
                  <a:lnTo>
                    <a:pt x="61087" y="22733"/>
                  </a:lnTo>
                  <a:lnTo>
                    <a:pt x="63157" y="23469"/>
                  </a:lnTo>
                  <a:close/>
                </a:path>
                <a:path w="66040" h="41910">
                  <a:moveTo>
                    <a:pt x="64020" y="23977"/>
                  </a:moveTo>
                  <a:lnTo>
                    <a:pt x="63627" y="23622"/>
                  </a:lnTo>
                  <a:lnTo>
                    <a:pt x="63157" y="23469"/>
                  </a:lnTo>
                  <a:lnTo>
                    <a:pt x="64020" y="23977"/>
                  </a:lnTo>
                  <a:close/>
                </a:path>
                <a:path w="66040" h="41910">
                  <a:moveTo>
                    <a:pt x="65532" y="25273"/>
                  </a:moveTo>
                  <a:lnTo>
                    <a:pt x="64897" y="24511"/>
                  </a:lnTo>
                  <a:lnTo>
                    <a:pt x="64516" y="24257"/>
                  </a:lnTo>
                  <a:lnTo>
                    <a:pt x="64020" y="23977"/>
                  </a:lnTo>
                  <a:lnTo>
                    <a:pt x="65532" y="25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798054" y="1850516"/>
              <a:ext cx="23495" cy="1428750"/>
            </a:xfrm>
            <a:custGeom>
              <a:avLst/>
              <a:gdLst/>
              <a:ahLst/>
              <a:cxnLst/>
              <a:rect l="l" t="t" r="r" b="b"/>
              <a:pathLst>
                <a:path w="23495" h="1428750">
                  <a:moveTo>
                    <a:pt x="5842" y="0"/>
                  </a:moveTo>
                  <a:lnTo>
                    <a:pt x="253" y="5080"/>
                  </a:lnTo>
                  <a:lnTo>
                    <a:pt x="200" y="6477"/>
                  </a:lnTo>
                  <a:lnTo>
                    <a:pt x="122" y="8509"/>
                  </a:lnTo>
                  <a:lnTo>
                    <a:pt x="0" y="1428369"/>
                  </a:lnTo>
                  <a:lnTo>
                    <a:pt x="23495" y="1428369"/>
                  </a:lnTo>
                  <a:lnTo>
                    <a:pt x="23495" y="8509"/>
                  </a:lnTo>
                  <a:lnTo>
                    <a:pt x="23241" y="7747"/>
                  </a:lnTo>
                  <a:lnTo>
                    <a:pt x="22987" y="7112"/>
                  </a:lnTo>
                  <a:lnTo>
                    <a:pt x="22478" y="6477"/>
                  </a:lnTo>
                  <a:lnTo>
                    <a:pt x="21717" y="5080"/>
                  </a:lnTo>
                  <a:lnTo>
                    <a:pt x="20827" y="3937"/>
                  </a:lnTo>
                  <a:lnTo>
                    <a:pt x="20193" y="3429"/>
                  </a:lnTo>
                  <a:lnTo>
                    <a:pt x="19430" y="2921"/>
                  </a:lnTo>
                  <a:lnTo>
                    <a:pt x="17525" y="1270"/>
                  </a:lnTo>
                  <a:lnTo>
                    <a:pt x="14986" y="381"/>
                  </a:lnTo>
                  <a:lnTo>
                    <a:pt x="15747" y="381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70114" y="1837689"/>
              <a:ext cx="4445" cy="1441450"/>
            </a:xfrm>
            <a:custGeom>
              <a:avLst/>
              <a:gdLst/>
              <a:ahLst/>
              <a:cxnLst/>
              <a:rect l="l" t="t" r="r" b="b"/>
              <a:pathLst>
                <a:path w="4445" h="1441450">
                  <a:moveTo>
                    <a:pt x="4191" y="1270"/>
                  </a:moveTo>
                  <a:lnTo>
                    <a:pt x="3429" y="1270"/>
                  </a:lnTo>
                  <a:lnTo>
                    <a:pt x="3429" y="0"/>
                  </a:lnTo>
                  <a:lnTo>
                    <a:pt x="660" y="0"/>
                  </a:lnTo>
                  <a:lnTo>
                    <a:pt x="660" y="1270"/>
                  </a:lnTo>
                  <a:lnTo>
                    <a:pt x="0" y="1270"/>
                  </a:lnTo>
                  <a:lnTo>
                    <a:pt x="0" y="1441450"/>
                  </a:lnTo>
                  <a:lnTo>
                    <a:pt x="4191" y="1441450"/>
                  </a:lnTo>
                  <a:lnTo>
                    <a:pt x="419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8020307" y="4847844"/>
            <a:ext cx="589915" cy="24130"/>
          </a:xfrm>
          <a:custGeom>
            <a:avLst/>
            <a:gdLst/>
            <a:ahLst/>
            <a:cxnLst/>
            <a:rect l="l" t="t" r="r" b="b"/>
            <a:pathLst>
              <a:path w="589915" h="24129">
                <a:moveTo>
                  <a:pt x="589784" y="0"/>
                </a:moveTo>
                <a:lnTo>
                  <a:pt x="5203" y="0"/>
                </a:lnTo>
                <a:lnTo>
                  <a:pt x="5203" y="12064"/>
                </a:lnTo>
                <a:lnTo>
                  <a:pt x="5330" y="18668"/>
                </a:lnTo>
                <a:lnTo>
                  <a:pt x="0" y="24129"/>
                </a:lnTo>
                <a:lnTo>
                  <a:pt x="589657" y="24129"/>
                </a:lnTo>
                <a:lnTo>
                  <a:pt x="58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11227689" y="4579111"/>
            <a:ext cx="966469" cy="253365"/>
            <a:chOff x="11227689" y="4579111"/>
            <a:chExt cx="966469" cy="253365"/>
          </a:xfrm>
        </p:grpSpPr>
        <p:sp>
          <p:nvSpPr>
            <p:cNvPr id="157" name="object 157"/>
            <p:cNvSpPr/>
            <p:nvPr/>
          </p:nvSpPr>
          <p:spPr>
            <a:xfrm>
              <a:off x="11231880" y="4594986"/>
              <a:ext cx="731520" cy="19050"/>
            </a:xfrm>
            <a:custGeom>
              <a:avLst/>
              <a:gdLst/>
              <a:ahLst/>
              <a:cxnLst/>
              <a:rect l="l" t="t" r="r" b="b"/>
              <a:pathLst>
                <a:path w="731520" h="19050">
                  <a:moveTo>
                    <a:pt x="676275" y="13843"/>
                  </a:moveTo>
                  <a:lnTo>
                    <a:pt x="0" y="13843"/>
                  </a:lnTo>
                  <a:lnTo>
                    <a:pt x="0" y="15113"/>
                  </a:lnTo>
                  <a:lnTo>
                    <a:pt x="304" y="15113"/>
                  </a:lnTo>
                  <a:lnTo>
                    <a:pt x="304" y="16383"/>
                  </a:lnTo>
                  <a:lnTo>
                    <a:pt x="1358" y="16383"/>
                  </a:lnTo>
                  <a:lnTo>
                    <a:pt x="1358" y="17653"/>
                  </a:lnTo>
                  <a:lnTo>
                    <a:pt x="2413" y="17653"/>
                  </a:lnTo>
                  <a:lnTo>
                    <a:pt x="2413" y="18923"/>
                  </a:lnTo>
                  <a:lnTo>
                    <a:pt x="675894" y="18923"/>
                  </a:lnTo>
                  <a:lnTo>
                    <a:pt x="675894" y="17653"/>
                  </a:lnTo>
                  <a:lnTo>
                    <a:pt x="675894" y="16383"/>
                  </a:lnTo>
                  <a:lnTo>
                    <a:pt x="676275" y="16383"/>
                  </a:lnTo>
                  <a:lnTo>
                    <a:pt x="676275" y="15113"/>
                  </a:lnTo>
                  <a:lnTo>
                    <a:pt x="676275" y="13843"/>
                  </a:lnTo>
                  <a:close/>
                </a:path>
                <a:path w="731520" h="19050">
                  <a:moveTo>
                    <a:pt x="721106" y="4191"/>
                  </a:moveTo>
                  <a:lnTo>
                    <a:pt x="718566" y="2921"/>
                  </a:lnTo>
                  <a:lnTo>
                    <a:pt x="716407" y="0"/>
                  </a:lnTo>
                  <a:lnTo>
                    <a:pt x="715518" y="1524"/>
                  </a:lnTo>
                  <a:lnTo>
                    <a:pt x="714248" y="2921"/>
                  </a:lnTo>
                  <a:lnTo>
                    <a:pt x="712851" y="4191"/>
                  </a:lnTo>
                  <a:lnTo>
                    <a:pt x="721106" y="4191"/>
                  </a:lnTo>
                  <a:close/>
                </a:path>
                <a:path w="731520" h="19050">
                  <a:moveTo>
                    <a:pt x="726300" y="4699"/>
                  </a:moveTo>
                  <a:lnTo>
                    <a:pt x="725805" y="4191"/>
                  </a:lnTo>
                  <a:lnTo>
                    <a:pt x="721106" y="4191"/>
                  </a:lnTo>
                  <a:lnTo>
                    <a:pt x="722122" y="4699"/>
                  </a:lnTo>
                  <a:lnTo>
                    <a:pt x="726300" y="4699"/>
                  </a:lnTo>
                  <a:close/>
                </a:path>
                <a:path w="731520" h="19050">
                  <a:moveTo>
                    <a:pt x="731139" y="9525"/>
                  </a:moveTo>
                  <a:lnTo>
                    <a:pt x="731012" y="3429"/>
                  </a:lnTo>
                  <a:lnTo>
                    <a:pt x="729488" y="4191"/>
                  </a:lnTo>
                  <a:lnTo>
                    <a:pt x="727113" y="4699"/>
                  </a:lnTo>
                  <a:lnTo>
                    <a:pt x="726313" y="4699"/>
                  </a:lnTo>
                  <a:lnTo>
                    <a:pt x="731139" y="9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8070" y="4610353"/>
              <a:ext cx="186288" cy="220598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1227689" y="4601463"/>
              <a:ext cx="966469" cy="231140"/>
            </a:xfrm>
            <a:custGeom>
              <a:avLst/>
              <a:gdLst/>
              <a:ahLst/>
              <a:cxnLst/>
              <a:rect l="l" t="t" r="r" b="b"/>
              <a:pathLst>
                <a:path w="966470" h="231139">
                  <a:moveTo>
                    <a:pt x="3810" y="0"/>
                  </a:moveTo>
                  <a:lnTo>
                    <a:pt x="0" y="0"/>
                  </a:lnTo>
                  <a:lnTo>
                    <a:pt x="127" y="10795"/>
                  </a:lnTo>
                  <a:lnTo>
                    <a:pt x="254" y="11176"/>
                  </a:lnTo>
                  <a:lnTo>
                    <a:pt x="889" y="11684"/>
                  </a:lnTo>
                  <a:lnTo>
                    <a:pt x="2921" y="11684"/>
                  </a:lnTo>
                  <a:lnTo>
                    <a:pt x="3810" y="10795"/>
                  </a:lnTo>
                  <a:lnTo>
                    <a:pt x="3810" y="0"/>
                  </a:lnTo>
                  <a:close/>
                </a:path>
                <a:path w="966470" h="231139">
                  <a:moveTo>
                    <a:pt x="966343" y="229616"/>
                  </a:moveTo>
                  <a:lnTo>
                    <a:pt x="964120" y="229616"/>
                  </a:lnTo>
                  <a:lnTo>
                    <a:pt x="964120" y="227076"/>
                  </a:lnTo>
                  <a:lnTo>
                    <a:pt x="961555" y="227076"/>
                  </a:lnTo>
                  <a:lnTo>
                    <a:pt x="961555" y="225806"/>
                  </a:lnTo>
                  <a:lnTo>
                    <a:pt x="574167" y="225806"/>
                  </a:lnTo>
                  <a:lnTo>
                    <a:pt x="574167" y="227076"/>
                  </a:lnTo>
                  <a:lnTo>
                    <a:pt x="184099" y="227076"/>
                  </a:lnTo>
                  <a:lnTo>
                    <a:pt x="184099" y="229616"/>
                  </a:lnTo>
                  <a:lnTo>
                    <a:pt x="184238" y="229616"/>
                  </a:lnTo>
                  <a:lnTo>
                    <a:pt x="184238" y="230886"/>
                  </a:lnTo>
                  <a:lnTo>
                    <a:pt x="966343" y="230886"/>
                  </a:lnTo>
                  <a:lnTo>
                    <a:pt x="966343" y="2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7984858" y="1842261"/>
            <a:ext cx="24130" cy="290195"/>
          </a:xfrm>
          <a:custGeom>
            <a:avLst/>
            <a:gdLst/>
            <a:ahLst/>
            <a:cxnLst/>
            <a:rect l="l" t="t" r="r" b="b"/>
            <a:pathLst>
              <a:path w="24129" h="290194">
                <a:moveTo>
                  <a:pt x="139" y="0"/>
                </a:moveTo>
                <a:lnTo>
                  <a:pt x="0" y="6604"/>
                </a:lnTo>
                <a:lnTo>
                  <a:pt x="139" y="6604"/>
                </a:lnTo>
                <a:lnTo>
                  <a:pt x="139" y="0"/>
                </a:lnTo>
                <a:close/>
              </a:path>
              <a:path w="24129" h="290194">
                <a:moveTo>
                  <a:pt x="23507" y="11938"/>
                </a:moveTo>
                <a:lnTo>
                  <a:pt x="2921" y="11938"/>
                </a:lnTo>
                <a:lnTo>
                  <a:pt x="2921" y="6858"/>
                </a:lnTo>
                <a:lnTo>
                  <a:pt x="139" y="6858"/>
                </a:lnTo>
                <a:lnTo>
                  <a:pt x="139" y="11938"/>
                </a:lnTo>
                <a:lnTo>
                  <a:pt x="139" y="290068"/>
                </a:lnTo>
                <a:lnTo>
                  <a:pt x="23507" y="290068"/>
                </a:lnTo>
                <a:lnTo>
                  <a:pt x="23507" y="11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13700" y="3265639"/>
            <a:ext cx="55244" cy="25400"/>
          </a:xfrm>
          <a:custGeom>
            <a:avLst/>
            <a:gdLst/>
            <a:ahLst/>
            <a:cxnLst/>
            <a:rect l="l" t="t" r="r" b="b"/>
            <a:pathLst>
              <a:path w="55245" h="25400">
                <a:moveTo>
                  <a:pt x="48564" y="0"/>
                </a:moveTo>
                <a:lnTo>
                  <a:pt x="0" y="1562"/>
                </a:lnTo>
                <a:lnTo>
                  <a:pt x="6096" y="1562"/>
                </a:lnTo>
                <a:lnTo>
                  <a:pt x="10795" y="5753"/>
                </a:lnTo>
                <a:lnTo>
                  <a:pt x="11684" y="11341"/>
                </a:lnTo>
                <a:lnTo>
                  <a:pt x="43561" y="11341"/>
                </a:lnTo>
                <a:lnTo>
                  <a:pt x="43662" y="5753"/>
                </a:lnTo>
                <a:lnTo>
                  <a:pt x="43688" y="5118"/>
                </a:lnTo>
                <a:lnTo>
                  <a:pt x="48564" y="0"/>
                </a:lnTo>
                <a:close/>
              </a:path>
              <a:path w="55245" h="25400">
                <a:moveTo>
                  <a:pt x="55245" y="23787"/>
                </a:moveTo>
                <a:lnTo>
                  <a:pt x="55118" y="23787"/>
                </a:lnTo>
                <a:lnTo>
                  <a:pt x="50165" y="23660"/>
                </a:lnTo>
                <a:lnTo>
                  <a:pt x="45720" y="20485"/>
                </a:lnTo>
                <a:lnTo>
                  <a:pt x="44069" y="15659"/>
                </a:lnTo>
                <a:lnTo>
                  <a:pt x="43535" y="15659"/>
                </a:lnTo>
                <a:lnTo>
                  <a:pt x="43307" y="14389"/>
                </a:lnTo>
                <a:lnTo>
                  <a:pt x="43180" y="13119"/>
                </a:lnTo>
                <a:lnTo>
                  <a:pt x="43307" y="11722"/>
                </a:lnTo>
                <a:lnTo>
                  <a:pt x="11430" y="11722"/>
                </a:lnTo>
                <a:lnTo>
                  <a:pt x="11557" y="12484"/>
                </a:lnTo>
                <a:lnTo>
                  <a:pt x="11557" y="13119"/>
                </a:lnTo>
                <a:lnTo>
                  <a:pt x="11430" y="13881"/>
                </a:lnTo>
                <a:lnTo>
                  <a:pt x="11430" y="15786"/>
                </a:lnTo>
                <a:lnTo>
                  <a:pt x="11938" y="15786"/>
                </a:lnTo>
                <a:lnTo>
                  <a:pt x="11938" y="25184"/>
                </a:lnTo>
                <a:lnTo>
                  <a:pt x="55245" y="23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2" name="object 1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84026" y="6011989"/>
            <a:ext cx="197043" cy="80683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0947273" y="5999479"/>
            <a:ext cx="125095" cy="5080"/>
          </a:xfrm>
          <a:custGeom>
            <a:avLst/>
            <a:gdLst/>
            <a:ahLst/>
            <a:cxnLst/>
            <a:rect l="l" t="t" r="r" b="b"/>
            <a:pathLst>
              <a:path w="125095" h="5079">
                <a:moveTo>
                  <a:pt x="124968" y="3810"/>
                </a:moveTo>
                <a:lnTo>
                  <a:pt x="124079" y="3810"/>
                </a:lnTo>
                <a:lnTo>
                  <a:pt x="124079" y="2540"/>
                </a:lnTo>
                <a:lnTo>
                  <a:pt x="124079" y="0"/>
                </a:lnTo>
                <a:lnTo>
                  <a:pt x="0" y="0"/>
                </a:lnTo>
                <a:lnTo>
                  <a:pt x="0" y="2540"/>
                </a:lnTo>
                <a:lnTo>
                  <a:pt x="0" y="3810"/>
                </a:lnTo>
                <a:lnTo>
                  <a:pt x="0" y="5080"/>
                </a:lnTo>
                <a:lnTo>
                  <a:pt x="124968" y="5080"/>
                </a:lnTo>
                <a:lnTo>
                  <a:pt x="124968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860659" y="4876800"/>
            <a:ext cx="506730" cy="5080"/>
          </a:xfrm>
          <a:custGeom>
            <a:avLst/>
            <a:gdLst/>
            <a:ahLst/>
            <a:cxnLst/>
            <a:rect l="l" t="t" r="r" b="b"/>
            <a:pathLst>
              <a:path w="506729" h="5079">
                <a:moveTo>
                  <a:pt x="201422" y="127"/>
                </a:moveTo>
                <a:lnTo>
                  <a:pt x="0" y="127"/>
                </a:lnTo>
                <a:lnTo>
                  <a:pt x="0" y="4445"/>
                </a:lnTo>
                <a:lnTo>
                  <a:pt x="201422" y="4445"/>
                </a:lnTo>
                <a:lnTo>
                  <a:pt x="201422" y="127"/>
                </a:lnTo>
                <a:close/>
              </a:path>
              <a:path w="506729" h="5079">
                <a:moveTo>
                  <a:pt x="506107" y="2540"/>
                </a:moveTo>
                <a:lnTo>
                  <a:pt x="504164" y="2540"/>
                </a:lnTo>
                <a:lnTo>
                  <a:pt x="504164" y="0"/>
                </a:lnTo>
                <a:lnTo>
                  <a:pt x="224536" y="0"/>
                </a:lnTo>
                <a:lnTo>
                  <a:pt x="224536" y="2540"/>
                </a:lnTo>
                <a:lnTo>
                  <a:pt x="224536" y="5080"/>
                </a:lnTo>
                <a:lnTo>
                  <a:pt x="506107" y="5080"/>
                </a:lnTo>
                <a:lnTo>
                  <a:pt x="506107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962131" y="3264280"/>
            <a:ext cx="104139" cy="24765"/>
          </a:xfrm>
          <a:custGeom>
            <a:avLst/>
            <a:gdLst/>
            <a:ahLst/>
            <a:cxnLst/>
            <a:rect l="l" t="t" r="r" b="b"/>
            <a:pathLst>
              <a:path w="104140" h="24764">
                <a:moveTo>
                  <a:pt x="104013" y="0"/>
                </a:moveTo>
                <a:lnTo>
                  <a:pt x="0" y="0"/>
                </a:lnTo>
                <a:lnTo>
                  <a:pt x="762" y="3683"/>
                </a:lnTo>
                <a:lnTo>
                  <a:pt x="11429" y="3683"/>
                </a:lnTo>
                <a:lnTo>
                  <a:pt x="12065" y="3937"/>
                </a:lnTo>
                <a:lnTo>
                  <a:pt x="17399" y="10287"/>
                </a:lnTo>
                <a:lnTo>
                  <a:pt x="17399" y="15240"/>
                </a:lnTo>
                <a:lnTo>
                  <a:pt x="17018" y="15240"/>
                </a:lnTo>
                <a:lnTo>
                  <a:pt x="16510" y="16002"/>
                </a:lnTo>
                <a:lnTo>
                  <a:pt x="15875" y="16637"/>
                </a:lnTo>
                <a:lnTo>
                  <a:pt x="15494" y="17145"/>
                </a:lnTo>
                <a:lnTo>
                  <a:pt x="15240" y="17653"/>
                </a:lnTo>
                <a:lnTo>
                  <a:pt x="14859" y="18161"/>
                </a:lnTo>
                <a:lnTo>
                  <a:pt x="14097" y="18796"/>
                </a:lnTo>
                <a:lnTo>
                  <a:pt x="13335" y="19304"/>
                </a:lnTo>
                <a:lnTo>
                  <a:pt x="12446" y="19812"/>
                </a:lnTo>
                <a:lnTo>
                  <a:pt x="12065" y="20193"/>
                </a:lnTo>
                <a:lnTo>
                  <a:pt x="11303" y="20574"/>
                </a:lnTo>
                <a:lnTo>
                  <a:pt x="11175" y="20574"/>
                </a:lnTo>
                <a:lnTo>
                  <a:pt x="8254" y="24638"/>
                </a:lnTo>
                <a:lnTo>
                  <a:pt x="98806" y="24638"/>
                </a:lnTo>
                <a:lnTo>
                  <a:pt x="98806" y="15240"/>
                </a:lnTo>
                <a:lnTo>
                  <a:pt x="17399" y="15240"/>
                </a:lnTo>
                <a:lnTo>
                  <a:pt x="17399" y="14478"/>
                </a:lnTo>
                <a:lnTo>
                  <a:pt x="98806" y="14478"/>
                </a:lnTo>
                <a:lnTo>
                  <a:pt x="98806" y="5334"/>
                </a:lnTo>
                <a:lnTo>
                  <a:pt x="104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36838" y="4871720"/>
            <a:ext cx="4445" cy="614680"/>
          </a:xfrm>
          <a:custGeom>
            <a:avLst/>
            <a:gdLst/>
            <a:ahLst/>
            <a:cxnLst/>
            <a:rect l="l" t="t" r="r" b="b"/>
            <a:pathLst>
              <a:path w="4445" h="614679">
                <a:moveTo>
                  <a:pt x="1016" y="611632"/>
                </a:moveTo>
                <a:lnTo>
                  <a:pt x="0" y="611632"/>
                </a:lnTo>
                <a:lnTo>
                  <a:pt x="0" y="613156"/>
                </a:lnTo>
                <a:lnTo>
                  <a:pt x="381" y="612648"/>
                </a:lnTo>
                <a:lnTo>
                  <a:pt x="1016" y="611632"/>
                </a:lnTo>
                <a:close/>
              </a:path>
              <a:path w="4445" h="614679">
                <a:moveTo>
                  <a:pt x="4064" y="0"/>
                </a:moveTo>
                <a:lnTo>
                  <a:pt x="0" y="0"/>
                </a:lnTo>
                <a:lnTo>
                  <a:pt x="0" y="610870"/>
                </a:lnTo>
                <a:lnTo>
                  <a:pt x="2413" y="610870"/>
                </a:lnTo>
                <a:lnTo>
                  <a:pt x="2413" y="612140"/>
                </a:lnTo>
                <a:lnTo>
                  <a:pt x="4064" y="612140"/>
                </a:lnTo>
                <a:lnTo>
                  <a:pt x="4064" y="610870"/>
                </a:lnTo>
                <a:lnTo>
                  <a:pt x="4064" y="0"/>
                </a:lnTo>
                <a:close/>
              </a:path>
              <a:path w="4445" h="614679">
                <a:moveTo>
                  <a:pt x="4445" y="613283"/>
                </a:moveTo>
                <a:lnTo>
                  <a:pt x="4165" y="612648"/>
                </a:lnTo>
                <a:lnTo>
                  <a:pt x="4064" y="614299"/>
                </a:lnTo>
                <a:lnTo>
                  <a:pt x="4445" y="613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44102" y="4871973"/>
            <a:ext cx="5080" cy="601980"/>
          </a:xfrm>
          <a:custGeom>
            <a:avLst/>
            <a:gdLst/>
            <a:ahLst/>
            <a:cxnLst/>
            <a:rect l="l" t="t" r="r" b="b"/>
            <a:pathLst>
              <a:path w="5079" h="601979">
                <a:moveTo>
                  <a:pt x="4572" y="0"/>
                </a:moveTo>
                <a:lnTo>
                  <a:pt x="2031" y="0"/>
                </a:lnTo>
                <a:lnTo>
                  <a:pt x="0" y="0"/>
                </a:lnTo>
                <a:lnTo>
                  <a:pt x="0" y="601979"/>
                </a:lnTo>
                <a:lnTo>
                  <a:pt x="4572" y="601979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441309" y="5981115"/>
            <a:ext cx="2485390" cy="355600"/>
          </a:xfrm>
          <a:custGeom>
            <a:avLst/>
            <a:gdLst/>
            <a:ahLst/>
            <a:cxnLst/>
            <a:rect l="l" t="t" r="r" b="b"/>
            <a:pathLst>
              <a:path w="2485390" h="355600">
                <a:moveTo>
                  <a:pt x="24511" y="0"/>
                </a:moveTo>
                <a:lnTo>
                  <a:pt x="22225" y="2794"/>
                </a:lnTo>
                <a:lnTo>
                  <a:pt x="19050" y="8382"/>
                </a:lnTo>
                <a:lnTo>
                  <a:pt x="11811" y="10325"/>
                </a:lnTo>
                <a:lnTo>
                  <a:pt x="6223" y="7086"/>
                </a:lnTo>
                <a:lnTo>
                  <a:pt x="2413" y="4521"/>
                </a:lnTo>
                <a:lnTo>
                  <a:pt x="508" y="609"/>
                </a:lnTo>
                <a:lnTo>
                  <a:pt x="508" y="341071"/>
                </a:lnTo>
                <a:lnTo>
                  <a:pt x="5588" y="335521"/>
                </a:lnTo>
                <a:lnTo>
                  <a:pt x="12319" y="335051"/>
                </a:lnTo>
                <a:lnTo>
                  <a:pt x="24511" y="335051"/>
                </a:lnTo>
                <a:lnTo>
                  <a:pt x="24511" y="10325"/>
                </a:lnTo>
                <a:lnTo>
                  <a:pt x="24511" y="0"/>
                </a:lnTo>
                <a:close/>
              </a:path>
              <a:path w="2485390" h="355600">
                <a:moveTo>
                  <a:pt x="2484882" y="355384"/>
                </a:moveTo>
                <a:lnTo>
                  <a:pt x="2483358" y="353352"/>
                </a:lnTo>
                <a:lnTo>
                  <a:pt x="2482469" y="350901"/>
                </a:lnTo>
                <a:lnTo>
                  <a:pt x="2482469" y="335686"/>
                </a:lnTo>
                <a:lnTo>
                  <a:pt x="11811" y="335686"/>
                </a:lnTo>
                <a:lnTo>
                  <a:pt x="5080" y="336156"/>
                </a:lnTo>
                <a:lnTo>
                  <a:pt x="0" y="341706"/>
                </a:lnTo>
                <a:lnTo>
                  <a:pt x="127" y="350901"/>
                </a:lnTo>
                <a:lnTo>
                  <a:pt x="889" y="353352"/>
                </a:lnTo>
                <a:lnTo>
                  <a:pt x="2413" y="355384"/>
                </a:lnTo>
                <a:lnTo>
                  <a:pt x="2484882" y="35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12937" y="5599429"/>
            <a:ext cx="4445" cy="261620"/>
          </a:xfrm>
          <a:custGeom>
            <a:avLst/>
            <a:gdLst/>
            <a:ahLst/>
            <a:cxnLst/>
            <a:rect l="l" t="t" r="r" b="b"/>
            <a:pathLst>
              <a:path w="4445" h="261620">
                <a:moveTo>
                  <a:pt x="3937" y="1270"/>
                </a:moveTo>
                <a:lnTo>
                  <a:pt x="3683" y="1270"/>
                </a:lnTo>
                <a:lnTo>
                  <a:pt x="3683" y="0"/>
                </a:lnTo>
                <a:lnTo>
                  <a:pt x="3594" y="1270"/>
                </a:lnTo>
                <a:lnTo>
                  <a:pt x="0" y="1270"/>
                </a:lnTo>
                <a:lnTo>
                  <a:pt x="0" y="261620"/>
                </a:lnTo>
                <a:lnTo>
                  <a:pt x="3937" y="261620"/>
                </a:lnTo>
                <a:lnTo>
                  <a:pt x="3937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969495" y="4556505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4892" y="0"/>
                </a:moveTo>
                <a:lnTo>
                  <a:pt x="0" y="0"/>
                </a:lnTo>
                <a:lnTo>
                  <a:pt x="0" y="2159"/>
                </a:lnTo>
                <a:lnTo>
                  <a:pt x="0" y="4318"/>
                </a:lnTo>
                <a:lnTo>
                  <a:pt x="24892" y="4318"/>
                </a:lnTo>
                <a:lnTo>
                  <a:pt x="2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802876" y="2246122"/>
            <a:ext cx="4445" cy="476250"/>
          </a:xfrm>
          <a:custGeom>
            <a:avLst/>
            <a:gdLst/>
            <a:ahLst/>
            <a:cxnLst/>
            <a:rect l="l" t="t" r="r" b="b"/>
            <a:pathLst>
              <a:path w="4445" h="476250">
                <a:moveTo>
                  <a:pt x="4191" y="0"/>
                </a:moveTo>
                <a:lnTo>
                  <a:pt x="0" y="0"/>
                </a:lnTo>
                <a:lnTo>
                  <a:pt x="0" y="476250"/>
                </a:lnTo>
                <a:lnTo>
                  <a:pt x="2158" y="476250"/>
                </a:lnTo>
                <a:lnTo>
                  <a:pt x="4191" y="476250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787381" y="1855342"/>
            <a:ext cx="29209" cy="41275"/>
          </a:xfrm>
          <a:custGeom>
            <a:avLst/>
            <a:gdLst/>
            <a:ahLst/>
            <a:cxnLst/>
            <a:rect l="l" t="t" r="r" b="b"/>
            <a:pathLst>
              <a:path w="29209" h="41275">
                <a:moveTo>
                  <a:pt x="12573" y="0"/>
                </a:moveTo>
                <a:lnTo>
                  <a:pt x="11429" y="0"/>
                </a:lnTo>
                <a:lnTo>
                  <a:pt x="10287" y="254"/>
                </a:lnTo>
                <a:lnTo>
                  <a:pt x="3513" y="1524"/>
                </a:lnTo>
                <a:lnTo>
                  <a:pt x="4095" y="1524"/>
                </a:lnTo>
                <a:lnTo>
                  <a:pt x="0" y="6985"/>
                </a:lnTo>
                <a:lnTo>
                  <a:pt x="635" y="13208"/>
                </a:lnTo>
                <a:lnTo>
                  <a:pt x="2413" y="22860"/>
                </a:lnTo>
                <a:lnTo>
                  <a:pt x="5842" y="40894"/>
                </a:lnTo>
                <a:lnTo>
                  <a:pt x="5842" y="36195"/>
                </a:lnTo>
                <a:lnTo>
                  <a:pt x="7366" y="32893"/>
                </a:lnTo>
                <a:lnTo>
                  <a:pt x="10033" y="30734"/>
                </a:lnTo>
                <a:lnTo>
                  <a:pt x="10033" y="9652"/>
                </a:lnTo>
                <a:lnTo>
                  <a:pt x="10922" y="8762"/>
                </a:lnTo>
                <a:lnTo>
                  <a:pt x="23495" y="8762"/>
                </a:lnTo>
                <a:lnTo>
                  <a:pt x="23495" y="8128"/>
                </a:lnTo>
                <a:lnTo>
                  <a:pt x="16001" y="254"/>
                </a:lnTo>
                <a:lnTo>
                  <a:pt x="13716" y="254"/>
                </a:lnTo>
                <a:lnTo>
                  <a:pt x="12573" y="0"/>
                </a:lnTo>
                <a:close/>
              </a:path>
              <a:path w="29209" h="41275">
                <a:moveTo>
                  <a:pt x="28022" y="32628"/>
                </a:moveTo>
                <a:lnTo>
                  <a:pt x="28974" y="37538"/>
                </a:lnTo>
                <a:lnTo>
                  <a:pt x="28701" y="33274"/>
                </a:lnTo>
                <a:lnTo>
                  <a:pt x="28022" y="32628"/>
                </a:lnTo>
                <a:close/>
              </a:path>
              <a:path w="29209" h="41275">
                <a:moveTo>
                  <a:pt x="23495" y="8762"/>
                </a:moveTo>
                <a:lnTo>
                  <a:pt x="13208" y="8762"/>
                </a:lnTo>
                <a:lnTo>
                  <a:pt x="14097" y="9652"/>
                </a:lnTo>
                <a:lnTo>
                  <a:pt x="14224" y="28448"/>
                </a:lnTo>
                <a:lnTo>
                  <a:pt x="23622" y="28448"/>
                </a:lnTo>
                <a:lnTo>
                  <a:pt x="28022" y="32628"/>
                </a:lnTo>
                <a:lnTo>
                  <a:pt x="23568" y="9652"/>
                </a:lnTo>
                <a:lnTo>
                  <a:pt x="23495" y="8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object 1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30811" y="4208017"/>
            <a:ext cx="133731" cy="71500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2862072" y="6393548"/>
            <a:ext cx="9331960" cy="464820"/>
          </a:xfrm>
          <a:custGeom>
            <a:avLst/>
            <a:gdLst/>
            <a:ahLst/>
            <a:cxnLst/>
            <a:rect l="l" t="t" r="r" b="b"/>
            <a:pathLst>
              <a:path w="9331960" h="464820">
                <a:moveTo>
                  <a:pt x="23495" y="10033"/>
                </a:moveTo>
                <a:lnTo>
                  <a:pt x="16383" y="13208"/>
                </a:lnTo>
                <a:lnTo>
                  <a:pt x="14859" y="13843"/>
                </a:lnTo>
                <a:lnTo>
                  <a:pt x="13335" y="14185"/>
                </a:lnTo>
                <a:lnTo>
                  <a:pt x="7048" y="14185"/>
                </a:lnTo>
                <a:lnTo>
                  <a:pt x="2794" y="11303"/>
                </a:lnTo>
                <a:lnTo>
                  <a:pt x="1016" y="6985"/>
                </a:lnTo>
                <a:lnTo>
                  <a:pt x="381" y="5499"/>
                </a:lnTo>
                <a:lnTo>
                  <a:pt x="0" y="3898"/>
                </a:lnTo>
                <a:lnTo>
                  <a:pt x="0" y="464451"/>
                </a:lnTo>
                <a:lnTo>
                  <a:pt x="23495" y="464451"/>
                </a:lnTo>
                <a:lnTo>
                  <a:pt x="23495" y="14185"/>
                </a:lnTo>
                <a:lnTo>
                  <a:pt x="23495" y="10033"/>
                </a:lnTo>
                <a:close/>
              </a:path>
              <a:path w="9331960" h="464820">
                <a:moveTo>
                  <a:pt x="9331960" y="0"/>
                </a:moveTo>
                <a:lnTo>
                  <a:pt x="46101" y="0"/>
                </a:lnTo>
                <a:lnTo>
                  <a:pt x="36449" y="4318"/>
                </a:lnTo>
                <a:lnTo>
                  <a:pt x="9331960" y="4318"/>
                </a:lnTo>
                <a:lnTo>
                  <a:pt x="9331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97415" y="1864105"/>
            <a:ext cx="4445" cy="22225"/>
          </a:xfrm>
          <a:custGeom>
            <a:avLst/>
            <a:gdLst/>
            <a:ahLst/>
            <a:cxnLst/>
            <a:rect l="l" t="t" r="r" b="b"/>
            <a:pathLst>
              <a:path w="4445" h="22225">
                <a:moveTo>
                  <a:pt x="3175" y="0"/>
                </a:moveTo>
                <a:lnTo>
                  <a:pt x="888" y="0"/>
                </a:lnTo>
                <a:lnTo>
                  <a:pt x="0" y="889"/>
                </a:lnTo>
                <a:lnTo>
                  <a:pt x="0" y="21971"/>
                </a:lnTo>
                <a:lnTo>
                  <a:pt x="1142" y="20828"/>
                </a:lnTo>
                <a:lnTo>
                  <a:pt x="2666" y="20066"/>
                </a:lnTo>
                <a:lnTo>
                  <a:pt x="4190" y="19558"/>
                </a:lnTo>
                <a:lnTo>
                  <a:pt x="4190" y="2032"/>
                </a:lnTo>
                <a:lnTo>
                  <a:pt x="4063" y="889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343530" y="1918080"/>
            <a:ext cx="309880" cy="24765"/>
          </a:xfrm>
          <a:custGeom>
            <a:avLst/>
            <a:gdLst/>
            <a:ahLst/>
            <a:cxnLst/>
            <a:rect l="l" t="t" r="r" b="b"/>
            <a:pathLst>
              <a:path w="309879" h="24764">
                <a:moveTo>
                  <a:pt x="309801" y="188"/>
                </a:moveTo>
                <a:lnTo>
                  <a:pt x="4517" y="188"/>
                </a:lnTo>
                <a:lnTo>
                  <a:pt x="10906" y="2032"/>
                </a:lnTo>
                <a:lnTo>
                  <a:pt x="14843" y="8890"/>
                </a:lnTo>
                <a:lnTo>
                  <a:pt x="13065" y="15494"/>
                </a:lnTo>
                <a:lnTo>
                  <a:pt x="11033" y="24765"/>
                </a:lnTo>
                <a:lnTo>
                  <a:pt x="304530" y="24765"/>
                </a:lnTo>
                <a:lnTo>
                  <a:pt x="304530" y="5588"/>
                </a:lnTo>
                <a:lnTo>
                  <a:pt x="309801" y="188"/>
                </a:lnTo>
                <a:close/>
              </a:path>
              <a:path w="309879" h="24764">
                <a:moveTo>
                  <a:pt x="3032" y="0"/>
                </a:moveTo>
                <a:lnTo>
                  <a:pt x="1889" y="0"/>
                </a:lnTo>
                <a:lnTo>
                  <a:pt x="0" y="188"/>
                </a:lnTo>
                <a:lnTo>
                  <a:pt x="4922" y="188"/>
                </a:lnTo>
                <a:lnTo>
                  <a:pt x="3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830557" y="4219321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4" h="4445">
                <a:moveTo>
                  <a:pt x="37465" y="126"/>
                </a:moveTo>
                <a:lnTo>
                  <a:pt x="1433" y="126"/>
                </a:lnTo>
                <a:lnTo>
                  <a:pt x="2413" y="888"/>
                </a:lnTo>
                <a:lnTo>
                  <a:pt x="2428" y="3555"/>
                </a:lnTo>
                <a:lnTo>
                  <a:pt x="1650" y="4444"/>
                </a:lnTo>
                <a:lnTo>
                  <a:pt x="37465" y="4444"/>
                </a:lnTo>
                <a:lnTo>
                  <a:pt x="38481" y="3555"/>
                </a:lnTo>
                <a:lnTo>
                  <a:pt x="38481" y="1142"/>
                </a:lnTo>
                <a:lnTo>
                  <a:pt x="37465" y="126"/>
                </a:lnTo>
                <a:close/>
              </a:path>
              <a:path w="38734" h="4445">
                <a:moveTo>
                  <a:pt x="1270" y="0"/>
                </a:moveTo>
                <a:lnTo>
                  <a:pt x="0" y="126"/>
                </a:lnTo>
                <a:lnTo>
                  <a:pt x="1433" y="126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330926" y="1919477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26127" y="9651"/>
                </a:moveTo>
                <a:lnTo>
                  <a:pt x="15383" y="9651"/>
                </a:lnTo>
                <a:lnTo>
                  <a:pt x="16272" y="10541"/>
                </a:lnTo>
                <a:lnTo>
                  <a:pt x="16272" y="13208"/>
                </a:lnTo>
                <a:lnTo>
                  <a:pt x="20336" y="15367"/>
                </a:lnTo>
                <a:lnTo>
                  <a:pt x="23003" y="19558"/>
                </a:lnTo>
                <a:lnTo>
                  <a:pt x="23088" y="23580"/>
                </a:lnTo>
                <a:lnTo>
                  <a:pt x="23347" y="22606"/>
                </a:lnTo>
                <a:lnTo>
                  <a:pt x="25162" y="14477"/>
                </a:lnTo>
                <a:lnTo>
                  <a:pt x="26127" y="9651"/>
                </a:lnTo>
                <a:close/>
              </a:path>
              <a:path w="26670" h="24130">
                <a:moveTo>
                  <a:pt x="1124" y="15719"/>
                </a:moveTo>
                <a:lnTo>
                  <a:pt x="270" y="16510"/>
                </a:lnTo>
                <a:lnTo>
                  <a:pt x="79" y="19558"/>
                </a:lnTo>
                <a:lnTo>
                  <a:pt x="0" y="20832"/>
                </a:lnTo>
                <a:lnTo>
                  <a:pt x="1124" y="15719"/>
                </a:lnTo>
                <a:close/>
              </a:path>
              <a:path w="26670" h="24130">
                <a:moveTo>
                  <a:pt x="16399" y="0"/>
                </a:moveTo>
                <a:lnTo>
                  <a:pt x="10430" y="0"/>
                </a:lnTo>
                <a:lnTo>
                  <a:pt x="8398" y="762"/>
                </a:lnTo>
                <a:lnTo>
                  <a:pt x="6493" y="2159"/>
                </a:lnTo>
                <a:lnTo>
                  <a:pt x="5858" y="2539"/>
                </a:lnTo>
                <a:lnTo>
                  <a:pt x="5350" y="3048"/>
                </a:lnTo>
                <a:lnTo>
                  <a:pt x="4969" y="3683"/>
                </a:lnTo>
                <a:lnTo>
                  <a:pt x="4461" y="4191"/>
                </a:lnTo>
                <a:lnTo>
                  <a:pt x="3699" y="5461"/>
                </a:lnTo>
                <a:lnTo>
                  <a:pt x="2937" y="6985"/>
                </a:lnTo>
                <a:lnTo>
                  <a:pt x="2683" y="7747"/>
                </a:lnTo>
                <a:lnTo>
                  <a:pt x="2683" y="8636"/>
                </a:lnTo>
                <a:lnTo>
                  <a:pt x="1202" y="15367"/>
                </a:lnTo>
                <a:lnTo>
                  <a:pt x="1124" y="15719"/>
                </a:lnTo>
                <a:lnTo>
                  <a:pt x="5350" y="11811"/>
                </a:lnTo>
                <a:lnTo>
                  <a:pt x="12208" y="11811"/>
                </a:lnTo>
                <a:lnTo>
                  <a:pt x="12208" y="10541"/>
                </a:lnTo>
                <a:lnTo>
                  <a:pt x="13097" y="9651"/>
                </a:lnTo>
                <a:lnTo>
                  <a:pt x="26127" y="9651"/>
                </a:lnTo>
                <a:lnTo>
                  <a:pt x="26330" y="8636"/>
                </a:lnTo>
                <a:lnTo>
                  <a:pt x="26432" y="8127"/>
                </a:lnTo>
                <a:lnTo>
                  <a:pt x="22622" y="1905"/>
                </a:lnTo>
                <a:lnTo>
                  <a:pt x="16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64802" y="1883664"/>
            <a:ext cx="257175" cy="24130"/>
          </a:xfrm>
          <a:custGeom>
            <a:avLst/>
            <a:gdLst/>
            <a:ahLst/>
            <a:cxnLst/>
            <a:rect l="l" t="t" r="r" b="b"/>
            <a:pathLst>
              <a:path w="257175" h="24130">
                <a:moveTo>
                  <a:pt x="257175" y="0"/>
                </a:moveTo>
                <a:lnTo>
                  <a:pt x="0" y="0"/>
                </a:lnTo>
                <a:lnTo>
                  <a:pt x="6350" y="126"/>
                </a:lnTo>
                <a:lnTo>
                  <a:pt x="11556" y="4952"/>
                </a:lnTo>
                <a:lnTo>
                  <a:pt x="11811" y="11302"/>
                </a:lnTo>
                <a:lnTo>
                  <a:pt x="11811" y="24002"/>
                </a:lnTo>
                <a:lnTo>
                  <a:pt x="257175" y="24002"/>
                </a:lnTo>
                <a:lnTo>
                  <a:pt x="257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330942" y="1931415"/>
            <a:ext cx="22860" cy="291465"/>
          </a:xfrm>
          <a:custGeom>
            <a:avLst/>
            <a:gdLst/>
            <a:ahLst/>
            <a:cxnLst/>
            <a:rect l="l" t="t" r="r" b="b"/>
            <a:pathLst>
              <a:path w="22859" h="291464">
                <a:moveTo>
                  <a:pt x="12192" y="0"/>
                </a:moveTo>
                <a:lnTo>
                  <a:pt x="5461" y="127"/>
                </a:lnTo>
                <a:lnTo>
                  <a:pt x="508" y="4699"/>
                </a:lnTo>
                <a:lnTo>
                  <a:pt x="0" y="12065"/>
                </a:lnTo>
                <a:lnTo>
                  <a:pt x="0" y="290957"/>
                </a:lnTo>
                <a:lnTo>
                  <a:pt x="3683" y="290957"/>
                </a:lnTo>
                <a:lnTo>
                  <a:pt x="11049" y="264414"/>
                </a:lnTo>
                <a:lnTo>
                  <a:pt x="12192" y="260604"/>
                </a:lnTo>
                <a:lnTo>
                  <a:pt x="12192" y="0"/>
                </a:lnTo>
                <a:close/>
              </a:path>
              <a:path w="22859" h="291464">
                <a:moveTo>
                  <a:pt x="22860" y="235839"/>
                </a:moveTo>
                <a:lnTo>
                  <a:pt x="22733" y="7239"/>
                </a:lnTo>
                <a:lnTo>
                  <a:pt x="20066" y="3048"/>
                </a:lnTo>
                <a:lnTo>
                  <a:pt x="16002" y="889"/>
                </a:lnTo>
                <a:lnTo>
                  <a:pt x="16002" y="246380"/>
                </a:lnTo>
                <a:lnTo>
                  <a:pt x="17526" y="242316"/>
                </a:lnTo>
                <a:lnTo>
                  <a:pt x="17907" y="241554"/>
                </a:lnTo>
                <a:lnTo>
                  <a:pt x="18288" y="240919"/>
                </a:lnTo>
                <a:lnTo>
                  <a:pt x="18669" y="240157"/>
                </a:lnTo>
                <a:lnTo>
                  <a:pt x="19812" y="238379"/>
                </a:lnTo>
                <a:lnTo>
                  <a:pt x="20320" y="237871"/>
                </a:lnTo>
                <a:lnTo>
                  <a:pt x="21590" y="236855"/>
                </a:lnTo>
                <a:lnTo>
                  <a:pt x="22352" y="236093"/>
                </a:lnTo>
                <a:lnTo>
                  <a:pt x="22860" y="235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793224" y="1882647"/>
            <a:ext cx="24130" cy="347980"/>
          </a:xfrm>
          <a:custGeom>
            <a:avLst/>
            <a:gdLst/>
            <a:ahLst/>
            <a:cxnLst/>
            <a:rect l="l" t="t" r="r" b="b"/>
            <a:pathLst>
              <a:path w="24129" h="347980">
                <a:moveTo>
                  <a:pt x="4191" y="332232"/>
                </a:moveTo>
                <a:lnTo>
                  <a:pt x="0" y="332232"/>
                </a:lnTo>
                <a:lnTo>
                  <a:pt x="0" y="347980"/>
                </a:lnTo>
                <a:lnTo>
                  <a:pt x="1524" y="344805"/>
                </a:lnTo>
                <a:lnTo>
                  <a:pt x="4191" y="342519"/>
                </a:lnTo>
                <a:lnTo>
                  <a:pt x="4191" y="332232"/>
                </a:lnTo>
                <a:close/>
              </a:path>
              <a:path w="24129" h="347980">
                <a:moveTo>
                  <a:pt x="24130" y="11176"/>
                </a:moveTo>
                <a:lnTo>
                  <a:pt x="23850" y="6604"/>
                </a:lnTo>
                <a:lnTo>
                  <a:pt x="23749" y="4826"/>
                </a:lnTo>
                <a:lnTo>
                  <a:pt x="18161" y="0"/>
                </a:lnTo>
                <a:lnTo>
                  <a:pt x="11811" y="381"/>
                </a:lnTo>
                <a:lnTo>
                  <a:pt x="8382" y="381"/>
                </a:lnTo>
                <a:lnTo>
                  <a:pt x="3556" y="2159"/>
                </a:lnTo>
                <a:lnTo>
                  <a:pt x="254" y="6604"/>
                </a:lnTo>
                <a:lnTo>
                  <a:pt x="25" y="11176"/>
                </a:lnTo>
                <a:lnTo>
                  <a:pt x="0" y="327406"/>
                </a:lnTo>
                <a:lnTo>
                  <a:pt x="8001" y="327406"/>
                </a:lnTo>
                <a:lnTo>
                  <a:pt x="8890" y="328295"/>
                </a:lnTo>
                <a:lnTo>
                  <a:pt x="9017" y="339598"/>
                </a:lnTo>
                <a:lnTo>
                  <a:pt x="10033" y="339217"/>
                </a:lnTo>
                <a:lnTo>
                  <a:pt x="11176" y="338963"/>
                </a:lnTo>
                <a:lnTo>
                  <a:pt x="24130" y="338963"/>
                </a:lnTo>
                <a:lnTo>
                  <a:pt x="24130" y="11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334371" y="2199245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8763" y="5981"/>
                </a:moveTo>
                <a:lnTo>
                  <a:pt x="6985" y="3187"/>
                </a:lnTo>
                <a:lnTo>
                  <a:pt x="6629" y="0"/>
                </a:lnTo>
                <a:lnTo>
                  <a:pt x="0" y="22872"/>
                </a:lnTo>
                <a:lnTo>
                  <a:pt x="8763" y="22872"/>
                </a:lnTo>
                <a:lnTo>
                  <a:pt x="8763" y="5981"/>
                </a:lnTo>
                <a:close/>
              </a:path>
              <a:path w="30479" h="24130">
                <a:moveTo>
                  <a:pt x="16764" y="11823"/>
                </a:moveTo>
                <a:lnTo>
                  <a:pt x="15494" y="11823"/>
                </a:lnTo>
                <a:lnTo>
                  <a:pt x="14605" y="11442"/>
                </a:lnTo>
                <a:lnTo>
                  <a:pt x="13589" y="11061"/>
                </a:lnTo>
                <a:lnTo>
                  <a:pt x="12827" y="10426"/>
                </a:lnTo>
                <a:lnTo>
                  <a:pt x="12827" y="23126"/>
                </a:lnTo>
                <a:lnTo>
                  <a:pt x="16764" y="22872"/>
                </a:lnTo>
                <a:lnTo>
                  <a:pt x="16764" y="11823"/>
                </a:lnTo>
                <a:close/>
              </a:path>
              <a:path w="30479" h="24130">
                <a:moveTo>
                  <a:pt x="23241" y="11061"/>
                </a:moveTo>
                <a:lnTo>
                  <a:pt x="22479" y="11442"/>
                </a:lnTo>
                <a:lnTo>
                  <a:pt x="20955" y="11696"/>
                </a:lnTo>
                <a:lnTo>
                  <a:pt x="20955" y="23253"/>
                </a:lnTo>
                <a:lnTo>
                  <a:pt x="23241" y="23761"/>
                </a:lnTo>
                <a:lnTo>
                  <a:pt x="23241" y="11061"/>
                </a:lnTo>
                <a:close/>
              </a:path>
              <a:path w="30479" h="24130">
                <a:moveTo>
                  <a:pt x="30099" y="3568"/>
                </a:moveTo>
                <a:lnTo>
                  <a:pt x="29591" y="5219"/>
                </a:lnTo>
                <a:lnTo>
                  <a:pt x="28702" y="6870"/>
                </a:lnTo>
                <a:lnTo>
                  <a:pt x="27432" y="8140"/>
                </a:lnTo>
                <a:lnTo>
                  <a:pt x="27432" y="12712"/>
                </a:lnTo>
                <a:lnTo>
                  <a:pt x="30099" y="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53400" y="1771395"/>
            <a:ext cx="280035" cy="59055"/>
          </a:xfrm>
          <a:custGeom>
            <a:avLst/>
            <a:gdLst/>
            <a:ahLst/>
            <a:cxnLst/>
            <a:rect l="l" t="t" r="r" b="b"/>
            <a:pathLst>
              <a:path w="280034" h="59055">
                <a:moveTo>
                  <a:pt x="280035" y="508"/>
                </a:moveTo>
                <a:lnTo>
                  <a:pt x="18669" y="508"/>
                </a:lnTo>
                <a:lnTo>
                  <a:pt x="18161" y="0"/>
                </a:lnTo>
                <a:lnTo>
                  <a:pt x="5207" y="0"/>
                </a:lnTo>
                <a:lnTo>
                  <a:pt x="0" y="5207"/>
                </a:lnTo>
                <a:lnTo>
                  <a:pt x="0" y="58801"/>
                </a:lnTo>
                <a:lnTo>
                  <a:pt x="23368" y="58801"/>
                </a:lnTo>
                <a:lnTo>
                  <a:pt x="23368" y="23749"/>
                </a:lnTo>
                <a:lnTo>
                  <a:pt x="24041" y="23749"/>
                </a:lnTo>
                <a:lnTo>
                  <a:pt x="70485" y="58801"/>
                </a:lnTo>
                <a:lnTo>
                  <a:pt x="77470" y="58801"/>
                </a:lnTo>
                <a:lnTo>
                  <a:pt x="23368" y="17907"/>
                </a:lnTo>
                <a:lnTo>
                  <a:pt x="31115" y="23749"/>
                </a:lnTo>
                <a:lnTo>
                  <a:pt x="274320" y="23749"/>
                </a:lnTo>
                <a:lnTo>
                  <a:pt x="274320" y="6858"/>
                </a:lnTo>
                <a:lnTo>
                  <a:pt x="275590" y="4699"/>
                </a:lnTo>
                <a:lnTo>
                  <a:pt x="278384" y="1651"/>
                </a:lnTo>
                <a:lnTo>
                  <a:pt x="278892" y="1143"/>
                </a:lnTo>
                <a:lnTo>
                  <a:pt x="279400" y="762"/>
                </a:lnTo>
                <a:lnTo>
                  <a:pt x="280035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085194" y="3392551"/>
            <a:ext cx="153035" cy="4445"/>
          </a:xfrm>
          <a:custGeom>
            <a:avLst/>
            <a:gdLst/>
            <a:ahLst/>
            <a:cxnLst/>
            <a:rect l="l" t="t" r="r" b="b"/>
            <a:pathLst>
              <a:path w="153034" h="4445">
                <a:moveTo>
                  <a:pt x="152526" y="0"/>
                </a:moveTo>
                <a:lnTo>
                  <a:pt x="0" y="0"/>
                </a:lnTo>
                <a:lnTo>
                  <a:pt x="0" y="4190"/>
                </a:lnTo>
                <a:lnTo>
                  <a:pt x="152526" y="4190"/>
                </a:lnTo>
                <a:lnTo>
                  <a:pt x="152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969495" y="4519929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5">
                <a:moveTo>
                  <a:pt x="24892" y="0"/>
                </a:moveTo>
                <a:lnTo>
                  <a:pt x="0" y="0"/>
                </a:lnTo>
                <a:lnTo>
                  <a:pt x="0" y="2159"/>
                </a:lnTo>
                <a:lnTo>
                  <a:pt x="0" y="4318"/>
                </a:lnTo>
                <a:lnTo>
                  <a:pt x="24892" y="4318"/>
                </a:lnTo>
                <a:lnTo>
                  <a:pt x="2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30133" y="1774113"/>
            <a:ext cx="81280" cy="56515"/>
          </a:xfrm>
          <a:custGeom>
            <a:avLst/>
            <a:gdLst/>
            <a:ahLst/>
            <a:cxnLst/>
            <a:rect l="l" t="t" r="r" b="b"/>
            <a:pathLst>
              <a:path w="81279" h="56514">
                <a:moveTo>
                  <a:pt x="1143" y="838"/>
                </a:moveTo>
                <a:lnTo>
                  <a:pt x="762" y="1092"/>
                </a:lnTo>
                <a:lnTo>
                  <a:pt x="381" y="1473"/>
                </a:lnTo>
                <a:lnTo>
                  <a:pt x="127" y="1981"/>
                </a:lnTo>
                <a:lnTo>
                  <a:pt x="0" y="2616"/>
                </a:lnTo>
                <a:lnTo>
                  <a:pt x="254" y="1981"/>
                </a:lnTo>
                <a:lnTo>
                  <a:pt x="635" y="1346"/>
                </a:lnTo>
                <a:lnTo>
                  <a:pt x="1143" y="838"/>
                </a:lnTo>
                <a:close/>
              </a:path>
              <a:path w="81279" h="56514">
                <a:moveTo>
                  <a:pt x="19913" y="2184"/>
                </a:moveTo>
                <a:lnTo>
                  <a:pt x="19304" y="1092"/>
                </a:lnTo>
                <a:lnTo>
                  <a:pt x="17437" y="0"/>
                </a:lnTo>
                <a:lnTo>
                  <a:pt x="19913" y="2184"/>
                </a:lnTo>
                <a:close/>
              </a:path>
              <a:path w="81279" h="56514">
                <a:moveTo>
                  <a:pt x="80899" y="56083"/>
                </a:moveTo>
                <a:lnTo>
                  <a:pt x="19913" y="2184"/>
                </a:lnTo>
                <a:lnTo>
                  <a:pt x="21463" y="4902"/>
                </a:lnTo>
                <a:lnTo>
                  <a:pt x="21463" y="35255"/>
                </a:lnTo>
                <a:lnTo>
                  <a:pt x="44958" y="56083"/>
                </a:lnTo>
                <a:lnTo>
                  <a:pt x="80899" y="56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452609" y="1881377"/>
            <a:ext cx="24765" cy="354330"/>
          </a:xfrm>
          <a:custGeom>
            <a:avLst/>
            <a:gdLst/>
            <a:ahLst/>
            <a:cxnLst/>
            <a:rect l="l" t="t" r="r" b="b"/>
            <a:pathLst>
              <a:path w="24765" h="354330">
                <a:moveTo>
                  <a:pt x="23495" y="349420"/>
                </a:moveTo>
                <a:lnTo>
                  <a:pt x="23495" y="354075"/>
                </a:lnTo>
                <a:lnTo>
                  <a:pt x="23875" y="351409"/>
                </a:lnTo>
                <a:lnTo>
                  <a:pt x="23495" y="349420"/>
                </a:lnTo>
                <a:close/>
              </a:path>
              <a:path w="24765" h="354330">
                <a:moveTo>
                  <a:pt x="6476" y="0"/>
                </a:moveTo>
                <a:lnTo>
                  <a:pt x="762" y="4699"/>
                </a:lnTo>
                <a:lnTo>
                  <a:pt x="0" y="11175"/>
                </a:lnTo>
                <a:lnTo>
                  <a:pt x="0" y="310514"/>
                </a:lnTo>
                <a:lnTo>
                  <a:pt x="4445" y="317881"/>
                </a:lnTo>
                <a:lnTo>
                  <a:pt x="4953" y="317881"/>
                </a:lnTo>
                <a:lnTo>
                  <a:pt x="9271" y="324993"/>
                </a:lnTo>
                <a:lnTo>
                  <a:pt x="21971" y="346456"/>
                </a:lnTo>
                <a:lnTo>
                  <a:pt x="23399" y="348924"/>
                </a:lnTo>
                <a:lnTo>
                  <a:pt x="23495" y="13588"/>
                </a:lnTo>
                <a:lnTo>
                  <a:pt x="24257" y="7112"/>
                </a:lnTo>
                <a:lnTo>
                  <a:pt x="19558" y="1270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343134" y="1928748"/>
            <a:ext cx="4445" cy="293370"/>
          </a:xfrm>
          <a:custGeom>
            <a:avLst/>
            <a:gdLst/>
            <a:ahLst/>
            <a:cxnLst/>
            <a:rect l="l" t="t" r="r" b="b"/>
            <a:pathLst>
              <a:path w="4445" h="293369">
                <a:moveTo>
                  <a:pt x="4064" y="280670"/>
                </a:moveTo>
                <a:lnTo>
                  <a:pt x="2413" y="279654"/>
                </a:lnTo>
                <a:lnTo>
                  <a:pt x="889" y="278257"/>
                </a:lnTo>
                <a:lnTo>
                  <a:pt x="0" y="276479"/>
                </a:lnTo>
                <a:lnTo>
                  <a:pt x="0" y="293370"/>
                </a:lnTo>
                <a:lnTo>
                  <a:pt x="4064" y="293370"/>
                </a:lnTo>
                <a:lnTo>
                  <a:pt x="4064" y="280670"/>
                </a:lnTo>
                <a:close/>
              </a:path>
              <a:path w="4445" h="293369">
                <a:moveTo>
                  <a:pt x="4064" y="889"/>
                </a:moveTo>
                <a:lnTo>
                  <a:pt x="3175" y="0"/>
                </a:lnTo>
                <a:lnTo>
                  <a:pt x="889" y="0"/>
                </a:lnTo>
                <a:lnTo>
                  <a:pt x="0" y="889"/>
                </a:lnTo>
                <a:lnTo>
                  <a:pt x="0" y="263271"/>
                </a:lnTo>
                <a:lnTo>
                  <a:pt x="4064" y="249047"/>
                </a:lnTo>
                <a:lnTo>
                  <a:pt x="4064" y="3556"/>
                </a:lnTo>
                <a:lnTo>
                  <a:pt x="4064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320907" y="4270882"/>
            <a:ext cx="601980" cy="4445"/>
          </a:xfrm>
          <a:custGeom>
            <a:avLst/>
            <a:gdLst/>
            <a:ahLst/>
            <a:cxnLst/>
            <a:rect l="l" t="t" r="r" b="b"/>
            <a:pathLst>
              <a:path w="601979" h="4445">
                <a:moveTo>
                  <a:pt x="601586" y="254"/>
                </a:moveTo>
                <a:lnTo>
                  <a:pt x="600837" y="0"/>
                </a:lnTo>
                <a:lnTo>
                  <a:pt x="600329" y="0"/>
                </a:lnTo>
                <a:lnTo>
                  <a:pt x="599948" y="127"/>
                </a:lnTo>
                <a:lnTo>
                  <a:pt x="0" y="127"/>
                </a:lnTo>
                <a:lnTo>
                  <a:pt x="0" y="2667"/>
                </a:lnTo>
                <a:lnTo>
                  <a:pt x="0" y="3937"/>
                </a:lnTo>
                <a:lnTo>
                  <a:pt x="599389" y="3937"/>
                </a:lnTo>
                <a:lnTo>
                  <a:pt x="599389" y="3111"/>
                </a:lnTo>
                <a:lnTo>
                  <a:pt x="600075" y="3302"/>
                </a:lnTo>
                <a:lnTo>
                  <a:pt x="600405" y="3048"/>
                </a:lnTo>
                <a:lnTo>
                  <a:pt x="599389" y="3048"/>
                </a:lnTo>
                <a:lnTo>
                  <a:pt x="599389" y="2667"/>
                </a:lnTo>
                <a:lnTo>
                  <a:pt x="601154" y="2667"/>
                </a:lnTo>
                <a:lnTo>
                  <a:pt x="601154" y="254"/>
                </a:lnTo>
                <a:lnTo>
                  <a:pt x="60158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320907" y="4218939"/>
            <a:ext cx="511809" cy="3810"/>
          </a:xfrm>
          <a:custGeom>
            <a:avLst/>
            <a:gdLst/>
            <a:ahLst/>
            <a:cxnLst/>
            <a:rect l="l" t="t" r="r" b="b"/>
            <a:pathLst>
              <a:path w="511809" h="3810">
                <a:moveTo>
                  <a:pt x="511810" y="1270"/>
                </a:moveTo>
                <a:lnTo>
                  <a:pt x="511581" y="1270"/>
                </a:lnTo>
                <a:lnTo>
                  <a:pt x="511581" y="0"/>
                </a:lnTo>
                <a:lnTo>
                  <a:pt x="0" y="0"/>
                </a:lnTo>
                <a:lnTo>
                  <a:pt x="0" y="1270"/>
                </a:lnTo>
                <a:lnTo>
                  <a:pt x="0" y="3810"/>
                </a:lnTo>
                <a:lnTo>
                  <a:pt x="511810" y="3810"/>
                </a:lnTo>
                <a:lnTo>
                  <a:pt x="51181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311255" y="4576064"/>
            <a:ext cx="614045" cy="1270"/>
          </a:xfrm>
          <a:custGeom>
            <a:avLst/>
            <a:gdLst/>
            <a:ahLst/>
            <a:cxnLst/>
            <a:rect l="l" t="t" r="r" b="b"/>
            <a:pathLst>
              <a:path w="614045" h="1270">
                <a:moveTo>
                  <a:pt x="610997" y="0"/>
                </a:moveTo>
                <a:lnTo>
                  <a:pt x="0" y="0"/>
                </a:lnTo>
                <a:lnTo>
                  <a:pt x="2921" y="888"/>
                </a:lnTo>
                <a:lnTo>
                  <a:pt x="613918" y="888"/>
                </a:lnTo>
                <a:lnTo>
                  <a:pt x="6109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085194" y="4611242"/>
            <a:ext cx="73025" cy="4445"/>
          </a:xfrm>
          <a:custGeom>
            <a:avLst/>
            <a:gdLst/>
            <a:ahLst/>
            <a:cxnLst/>
            <a:rect l="l" t="t" r="r" b="b"/>
            <a:pathLst>
              <a:path w="73025" h="4445">
                <a:moveTo>
                  <a:pt x="72898" y="0"/>
                </a:moveTo>
                <a:lnTo>
                  <a:pt x="0" y="0"/>
                </a:lnTo>
                <a:lnTo>
                  <a:pt x="0" y="4317"/>
                </a:lnTo>
                <a:lnTo>
                  <a:pt x="72898" y="4317"/>
                </a:lnTo>
                <a:lnTo>
                  <a:pt x="72644" y="2793"/>
                </a:lnTo>
                <a:lnTo>
                  <a:pt x="72644" y="1396"/>
                </a:lnTo>
                <a:lnTo>
                  <a:pt x="72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304016" y="4576445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3048" y="0"/>
                </a:moveTo>
                <a:lnTo>
                  <a:pt x="0" y="889"/>
                </a:lnTo>
                <a:lnTo>
                  <a:pt x="3048" y="889"/>
                </a:lnTo>
                <a:lnTo>
                  <a:pt x="3048" y="0"/>
                </a:lnTo>
                <a:close/>
              </a:path>
              <a:path w="10159" h="1270">
                <a:moveTo>
                  <a:pt x="10160" y="889"/>
                </a:moveTo>
                <a:lnTo>
                  <a:pt x="7239" y="0"/>
                </a:lnTo>
                <a:lnTo>
                  <a:pt x="7239" y="889"/>
                </a:lnTo>
                <a:lnTo>
                  <a:pt x="10160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947145" y="6208039"/>
            <a:ext cx="698500" cy="4445"/>
          </a:xfrm>
          <a:custGeom>
            <a:avLst/>
            <a:gdLst/>
            <a:ahLst/>
            <a:cxnLst/>
            <a:rect l="l" t="t" r="r" b="b"/>
            <a:pathLst>
              <a:path w="698500" h="4445">
                <a:moveTo>
                  <a:pt x="696213" y="0"/>
                </a:moveTo>
                <a:lnTo>
                  <a:pt x="0" y="0"/>
                </a:lnTo>
                <a:lnTo>
                  <a:pt x="0" y="4190"/>
                </a:lnTo>
                <a:lnTo>
                  <a:pt x="698500" y="4190"/>
                </a:lnTo>
                <a:lnTo>
                  <a:pt x="696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071225" y="4891151"/>
            <a:ext cx="297815" cy="1113790"/>
          </a:xfrm>
          <a:custGeom>
            <a:avLst/>
            <a:gdLst/>
            <a:ahLst/>
            <a:cxnLst/>
            <a:rect l="l" t="t" r="r" b="b"/>
            <a:pathLst>
              <a:path w="297815" h="1113789">
                <a:moveTo>
                  <a:pt x="297815" y="1110869"/>
                </a:moveTo>
                <a:lnTo>
                  <a:pt x="297726" y="1109599"/>
                </a:lnTo>
                <a:lnTo>
                  <a:pt x="297510" y="1109599"/>
                </a:lnTo>
                <a:lnTo>
                  <a:pt x="297510" y="1108329"/>
                </a:lnTo>
                <a:lnTo>
                  <a:pt x="4318" y="1108329"/>
                </a:lnTo>
                <a:lnTo>
                  <a:pt x="4318" y="0"/>
                </a:lnTo>
                <a:lnTo>
                  <a:pt x="546" y="0"/>
                </a:lnTo>
                <a:lnTo>
                  <a:pt x="546" y="1109586"/>
                </a:lnTo>
                <a:lnTo>
                  <a:pt x="546" y="0"/>
                </a:lnTo>
                <a:lnTo>
                  <a:pt x="127" y="0"/>
                </a:lnTo>
                <a:lnTo>
                  <a:pt x="127" y="1109599"/>
                </a:lnTo>
                <a:lnTo>
                  <a:pt x="0" y="1109599"/>
                </a:lnTo>
                <a:lnTo>
                  <a:pt x="0" y="1110869"/>
                </a:lnTo>
                <a:lnTo>
                  <a:pt x="0" y="1112139"/>
                </a:lnTo>
                <a:lnTo>
                  <a:pt x="939" y="1112139"/>
                </a:lnTo>
                <a:lnTo>
                  <a:pt x="939" y="1113409"/>
                </a:lnTo>
                <a:lnTo>
                  <a:pt x="297815" y="1113409"/>
                </a:lnTo>
                <a:lnTo>
                  <a:pt x="297815" y="1112139"/>
                </a:lnTo>
                <a:lnTo>
                  <a:pt x="297815" y="1110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6" name="object 1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2814" y="6102578"/>
            <a:ext cx="76453" cy="119557"/>
          </a:xfrm>
          <a:prstGeom prst="rect">
            <a:avLst/>
          </a:prstGeom>
        </p:spPr>
      </p:pic>
      <p:sp>
        <p:nvSpPr>
          <p:cNvPr id="197" name="object 197"/>
          <p:cNvSpPr/>
          <p:nvPr/>
        </p:nvSpPr>
        <p:spPr>
          <a:xfrm>
            <a:off x="10826877" y="5643016"/>
            <a:ext cx="14604" cy="34290"/>
          </a:xfrm>
          <a:custGeom>
            <a:avLst/>
            <a:gdLst/>
            <a:ahLst/>
            <a:cxnLst/>
            <a:rect l="l" t="t" r="r" b="b"/>
            <a:pathLst>
              <a:path w="14604" h="34289">
                <a:moveTo>
                  <a:pt x="0" y="0"/>
                </a:moveTo>
                <a:lnTo>
                  <a:pt x="10922" y="34175"/>
                </a:lnTo>
                <a:lnTo>
                  <a:pt x="12700" y="33159"/>
                </a:lnTo>
                <a:lnTo>
                  <a:pt x="14224" y="33159"/>
                </a:lnTo>
                <a:lnTo>
                  <a:pt x="14224" y="31381"/>
                </a:lnTo>
                <a:lnTo>
                  <a:pt x="4445" y="2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8442325" y="4871720"/>
            <a:ext cx="2481580" cy="1119505"/>
            <a:chOff x="8442325" y="4871720"/>
            <a:chExt cx="2481580" cy="1119505"/>
          </a:xfrm>
        </p:grpSpPr>
        <p:pic>
          <p:nvPicPr>
            <p:cNvPr id="199" name="object 1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8120" y="5483098"/>
              <a:ext cx="153161" cy="266776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2325" y="5771223"/>
              <a:ext cx="144145" cy="21981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8450961" y="4871719"/>
              <a:ext cx="2472690" cy="1108710"/>
            </a:xfrm>
            <a:custGeom>
              <a:avLst/>
              <a:gdLst/>
              <a:ahLst/>
              <a:cxnLst/>
              <a:rect l="l" t="t" r="r" b="b"/>
              <a:pathLst>
                <a:path w="2472690" h="1108710">
                  <a:moveTo>
                    <a:pt x="189103" y="0"/>
                  </a:moveTo>
                  <a:lnTo>
                    <a:pt x="184912" y="0"/>
                  </a:lnTo>
                  <a:lnTo>
                    <a:pt x="184912" y="787400"/>
                  </a:lnTo>
                  <a:lnTo>
                    <a:pt x="184912" y="788670"/>
                  </a:lnTo>
                  <a:lnTo>
                    <a:pt x="184924" y="787400"/>
                  </a:lnTo>
                  <a:lnTo>
                    <a:pt x="185166" y="787400"/>
                  </a:lnTo>
                  <a:lnTo>
                    <a:pt x="185166" y="788670"/>
                  </a:lnTo>
                  <a:lnTo>
                    <a:pt x="185839" y="788670"/>
                  </a:lnTo>
                  <a:lnTo>
                    <a:pt x="185839" y="789940"/>
                  </a:lnTo>
                  <a:lnTo>
                    <a:pt x="188468" y="789940"/>
                  </a:lnTo>
                  <a:lnTo>
                    <a:pt x="188468" y="788670"/>
                  </a:lnTo>
                  <a:lnTo>
                    <a:pt x="189103" y="788670"/>
                  </a:lnTo>
                  <a:lnTo>
                    <a:pt x="189103" y="787400"/>
                  </a:lnTo>
                  <a:lnTo>
                    <a:pt x="189103" y="0"/>
                  </a:lnTo>
                  <a:close/>
                </a:path>
                <a:path w="2472690" h="1108710">
                  <a:moveTo>
                    <a:pt x="2472410" y="1107440"/>
                  </a:moveTo>
                  <a:lnTo>
                    <a:pt x="2471813" y="1107440"/>
                  </a:lnTo>
                  <a:lnTo>
                    <a:pt x="2471813" y="1104900"/>
                  </a:lnTo>
                  <a:lnTo>
                    <a:pt x="2471229" y="1104900"/>
                  </a:lnTo>
                  <a:lnTo>
                    <a:pt x="2471229" y="1103630"/>
                  </a:lnTo>
                  <a:lnTo>
                    <a:pt x="660" y="1103630"/>
                  </a:lnTo>
                  <a:lnTo>
                    <a:pt x="660" y="1104900"/>
                  </a:lnTo>
                  <a:lnTo>
                    <a:pt x="0" y="1104900"/>
                  </a:lnTo>
                  <a:lnTo>
                    <a:pt x="0" y="1107440"/>
                  </a:lnTo>
                  <a:lnTo>
                    <a:pt x="952" y="1107440"/>
                  </a:lnTo>
                  <a:lnTo>
                    <a:pt x="952" y="1108710"/>
                  </a:lnTo>
                  <a:lnTo>
                    <a:pt x="2472410" y="1108710"/>
                  </a:lnTo>
                  <a:lnTo>
                    <a:pt x="2472410" y="1107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6043179" y="4730877"/>
            <a:ext cx="594360" cy="77470"/>
            <a:chOff x="6043179" y="4730877"/>
            <a:chExt cx="594360" cy="77470"/>
          </a:xfrm>
        </p:grpSpPr>
        <p:pic>
          <p:nvPicPr>
            <p:cNvPr id="203" name="object 2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7574" y="4730877"/>
              <a:ext cx="139573" cy="77470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6043168" y="4795520"/>
              <a:ext cx="430530" cy="3810"/>
            </a:xfrm>
            <a:custGeom>
              <a:avLst/>
              <a:gdLst/>
              <a:ahLst/>
              <a:cxnLst/>
              <a:rect l="l" t="t" r="r" b="b"/>
              <a:pathLst>
                <a:path w="430529" h="3810">
                  <a:moveTo>
                    <a:pt x="430517" y="0"/>
                  </a:moveTo>
                  <a:lnTo>
                    <a:pt x="12" y="0"/>
                  </a:lnTo>
                  <a:lnTo>
                    <a:pt x="12" y="2540"/>
                  </a:lnTo>
                  <a:lnTo>
                    <a:pt x="0" y="3810"/>
                  </a:lnTo>
                  <a:lnTo>
                    <a:pt x="426262" y="3810"/>
                  </a:lnTo>
                  <a:lnTo>
                    <a:pt x="426262" y="2540"/>
                  </a:lnTo>
                  <a:lnTo>
                    <a:pt x="430517" y="2540"/>
                  </a:lnTo>
                  <a:lnTo>
                    <a:pt x="430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5701792" y="5687059"/>
            <a:ext cx="1225550" cy="5080"/>
          </a:xfrm>
          <a:custGeom>
            <a:avLst/>
            <a:gdLst/>
            <a:ahLst/>
            <a:cxnLst/>
            <a:rect l="l" t="t" r="r" b="b"/>
            <a:pathLst>
              <a:path w="1225550" h="5079">
                <a:moveTo>
                  <a:pt x="497344" y="3810"/>
                </a:moveTo>
                <a:lnTo>
                  <a:pt x="496557" y="3810"/>
                </a:lnTo>
                <a:lnTo>
                  <a:pt x="496557" y="2540"/>
                </a:lnTo>
                <a:lnTo>
                  <a:pt x="496481" y="0"/>
                </a:lnTo>
                <a:lnTo>
                  <a:pt x="0" y="0"/>
                </a:lnTo>
                <a:lnTo>
                  <a:pt x="0" y="2540"/>
                </a:lnTo>
                <a:lnTo>
                  <a:pt x="63" y="3810"/>
                </a:lnTo>
                <a:lnTo>
                  <a:pt x="25" y="5080"/>
                </a:lnTo>
                <a:lnTo>
                  <a:pt x="497344" y="5080"/>
                </a:lnTo>
                <a:lnTo>
                  <a:pt x="497344" y="3810"/>
                </a:lnTo>
                <a:close/>
              </a:path>
              <a:path w="1225550" h="5079">
                <a:moveTo>
                  <a:pt x="498983" y="4622"/>
                </a:moveTo>
                <a:lnTo>
                  <a:pt x="497547" y="4622"/>
                </a:lnTo>
                <a:lnTo>
                  <a:pt x="497713" y="4762"/>
                </a:lnTo>
                <a:lnTo>
                  <a:pt x="498983" y="4622"/>
                </a:lnTo>
                <a:close/>
              </a:path>
              <a:path w="1225550" h="5079">
                <a:moveTo>
                  <a:pt x="1225169" y="0"/>
                </a:moveTo>
                <a:lnTo>
                  <a:pt x="500773" y="0"/>
                </a:lnTo>
                <a:lnTo>
                  <a:pt x="500773" y="2540"/>
                </a:lnTo>
                <a:lnTo>
                  <a:pt x="500634" y="2540"/>
                </a:lnTo>
                <a:lnTo>
                  <a:pt x="500634" y="3810"/>
                </a:lnTo>
                <a:lnTo>
                  <a:pt x="499846" y="3810"/>
                </a:lnTo>
                <a:lnTo>
                  <a:pt x="499846" y="5080"/>
                </a:lnTo>
                <a:lnTo>
                  <a:pt x="1225169" y="5080"/>
                </a:lnTo>
                <a:lnTo>
                  <a:pt x="1225169" y="3810"/>
                </a:lnTo>
                <a:lnTo>
                  <a:pt x="1225169" y="2540"/>
                </a:lnTo>
                <a:lnTo>
                  <a:pt x="1225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474297" y="5791200"/>
            <a:ext cx="1453515" cy="3810"/>
          </a:xfrm>
          <a:custGeom>
            <a:avLst/>
            <a:gdLst/>
            <a:ahLst/>
            <a:cxnLst/>
            <a:rect l="l" t="t" r="r" b="b"/>
            <a:pathLst>
              <a:path w="1453515" h="3810">
                <a:moveTo>
                  <a:pt x="1453045" y="1270"/>
                </a:moveTo>
                <a:lnTo>
                  <a:pt x="1452854" y="1270"/>
                </a:lnTo>
                <a:lnTo>
                  <a:pt x="1452854" y="0"/>
                </a:lnTo>
                <a:lnTo>
                  <a:pt x="3454" y="0"/>
                </a:lnTo>
                <a:lnTo>
                  <a:pt x="3454" y="1270"/>
                </a:lnTo>
                <a:lnTo>
                  <a:pt x="0" y="1270"/>
                </a:lnTo>
                <a:lnTo>
                  <a:pt x="0" y="3810"/>
                </a:lnTo>
                <a:lnTo>
                  <a:pt x="1453045" y="3810"/>
                </a:lnTo>
                <a:lnTo>
                  <a:pt x="1453045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98298" y="4944109"/>
            <a:ext cx="4445" cy="748030"/>
          </a:xfrm>
          <a:custGeom>
            <a:avLst/>
            <a:gdLst/>
            <a:ahLst/>
            <a:cxnLst/>
            <a:rect l="l" t="t" r="r" b="b"/>
            <a:pathLst>
              <a:path w="4445" h="748029">
                <a:moveTo>
                  <a:pt x="4114" y="0"/>
                </a:moveTo>
                <a:lnTo>
                  <a:pt x="0" y="0"/>
                </a:lnTo>
                <a:lnTo>
                  <a:pt x="0" y="746760"/>
                </a:lnTo>
                <a:lnTo>
                  <a:pt x="838" y="746760"/>
                </a:lnTo>
                <a:lnTo>
                  <a:pt x="838" y="748030"/>
                </a:lnTo>
                <a:lnTo>
                  <a:pt x="3340" y="748030"/>
                </a:lnTo>
                <a:lnTo>
                  <a:pt x="3340" y="746760"/>
                </a:lnTo>
                <a:lnTo>
                  <a:pt x="4114" y="746760"/>
                </a:lnTo>
                <a:lnTo>
                  <a:pt x="4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721977" y="2210561"/>
            <a:ext cx="77470" cy="512445"/>
          </a:xfrm>
          <a:custGeom>
            <a:avLst/>
            <a:gdLst/>
            <a:ahLst/>
            <a:cxnLst/>
            <a:rect l="l" t="t" r="r" b="b"/>
            <a:pathLst>
              <a:path w="77470" h="512444">
                <a:moveTo>
                  <a:pt x="23495" y="14478"/>
                </a:moveTo>
                <a:lnTo>
                  <a:pt x="2730" y="14478"/>
                </a:lnTo>
                <a:lnTo>
                  <a:pt x="2730" y="8128"/>
                </a:lnTo>
                <a:lnTo>
                  <a:pt x="0" y="8128"/>
                </a:lnTo>
                <a:lnTo>
                  <a:pt x="0" y="14478"/>
                </a:lnTo>
                <a:lnTo>
                  <a:pt x="0" y="512318"/>
                </a:lnTo>
                <a:lnTo>
                  <a:pt x="23495" y="512318"/>
                </a:lnTo>
                <a:lnTo>
                  <a:pt x="23495" y="14478"/>
                </a:lnTo>
                <a:close/>
              </a:path>
              <a:path w="77470" h="512444">
                <a:moveTo>
                  <a:pt x="23495" y="8636"/>
                </a:moveTo>
                <a:lnTo>
                  <a:pt x="18161" y="13843"/>
                </a:lnTo>
                <a:lnTo>
                  <a:pt x="23495" y="13843"/>
                </a:lnTo>
                <a:lnTo>
                  <a:pt x="23495" y="8636"/>
                </a:lnTo>
                <a:close/>
              </a:path>
              <a:path w="77470" h="512444">
                <a:moveTo>
                  <a:pt x="77470" y="0"/>
                </a:moveTo>
                <a:lnTo>
                  <a:pt x="23495" y="0"/>
                </a:lnTo>
                <a:lnTo>
                  <a:pt x="23495" y="2159"/>
                </a:lnTo>
                <a:lnTo>
                  <a:pt x="23495" y="4318"/>
                </a:lnTo>
                <a:lnTo>
                  <a:pt x="75438" y="4318"/>
                </a:lnTo>
                <a:lnTo>
                  <a:pt x="75438" y="1016"/>
                </a:lnTo>
                <a:lnTo>
                  <a:pt x="76327" y="127"/>
                </a:lnTo>
                <a:lnTo>
                  <a:pt x="77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340594" y="2175623"/>
            <a:ext cx="27940" cy="1092200"/>
          </a:xfrm>
          <a:custGeom>
            <a:avLst/>
            <a:gdLst/>
            <a:ahLst/>
            <a:cxnLst/>
            <a:rect l="l" t="t" r="r" b="b"/>
            <a:pathLst>
              <a:path w="27940" h="1092200">
                <a:moveTo>
                  <a:pt x="21209" y="67195"/>
                </a:moveTo>
                <a:lnTo>
                  <a:pt x="20066" y="67195"/>
                </a:lnTo>
                <a:lnTo>
                  <a:pt x="20066" y="68465"/>
                </a:lnTo>
                <a:lnTo>
                  <a:pt x="18338" y="68465"/>
                </a:lnTo>
                <a:lnTo>
                  <a:pt x="18338" y="69735"/>
                </a:lnTo>
                <a:lnTo>
                  <a:pt x="17018" y="69735"/>
                </a:lnTo>
                <a:lnTo>
                  <a:pt x="17018" y="1092085"/>
                </a:lnTo>
                <a:lnTo>
                  <a:pt x="21209" y="1092085"/>
                </a:lnTo>
                <a:lnTo>
                  <a:pt x="21209" y="69735"/>
                </a:lnTo>
                <a:lnTo>
                  <a:pt x="21209" y="68465"/>
                </a:lnTo>
                <a:lnTo>
                  <a:pt x="21209" y="67195"/>
                </a:lnTo>
                <a:close/>
              </a:path>
              <a:path w="27940" h="1092200">
                <a:moveTo>
                  <a:pt x="21209" y="31762"/>
                </a:moveTo>
                <a:lnTo>
                  <a:pt x="20066" y="33032"/>
                </a:lnTo>
                <a:lnTo>
                  <a:pt x="18669" y="34048"/>
                </a:lnTo>
                <a:lnTo>
                  <a:pt x="17018" y="34683"/>
                </a:lnTo>
                <a:lnTo>
                  <a:pt x="17018" y="47383"/>
                </a:lnTo>
                <a:lnTo>
                  <a:pt x="18669" y="48145"/>
                </a:lnTo>
                <a:lnTo>
                  <a:pt x="20066" y="49161"/>
                </a:lnTo>
                <a:lnTo>
                  <a:pt x="21209" y="50431"/>
                </a:lnTo>
                <a:lnTo>
                  <a:pt x="21209" y="31762"/>
                </a:lnTo>
                <a:close/>
              </a:path>
              <a:path w="27940" h="1092200">
                <a:moveTo>
                  <a:pt x="27813" y="13474"/>
                </a:moveTo>
                <a:lnTo>
                  <a:pt x="12192" y="13474"/>
                </a:lnTo>
                <a:lnTo>
                  <a:pt x="6731" y="8013"/>
                </a:lnTo>
                <a:lnTo>
                  <a:pt x="6832" y="1409"/>
                </a:lnTo>
                <a:lnTo>
                  <a:pt x="6858" y="0"/>
                </a:lnTo>
                <a:lnTo>
                  <a:pt x="6350" y="1409"/>
                </a:lnTo>
                <a:lnTo>
                  <a:pt x="2286" y="15633"/>
                </a:lnTo>
                <a:lnTo>
                  <a:pt x="1143" y="19443"/>
                </a:lnTo>
                <a:lnTo>
                  <a:pt x="0" y="22872"/>
                </a:lnTo>
                <a:lnTo>
                  <a:pt x="508" y="26682"/>
                </a:lnTo>
                <a:lnTo>
                  <a:pt x="2540" y="29603"/>
                </a:lnTo>
                <a:lnTo>
                  <a:pt x="4191" y="32143"/>
                </a:lnTo>
                <a:lnTo>
                  <a:pt x="6477" y="34175"/>
                </a:lnTo>
                <a:lnTo>
                  <a:pt x="9271" y="35191"/>
                </a:lnTo>
                <a:lnTo>
                  <a:pt x="10541" y="35191"/>
                </a:lnTo>
                <a:lnTo>
                  <a:pt x="10541" y="45986"/>
                </a:lnTo>
                <a:lnTo>
                  <a:pt x="12573" y="46494"/>
                </a:lnTo>
                <a:lnTo>
                  <a:pt x="14732" y="46494"/>
                </a:lnTo>
                <a:lnTo>
                  <a:pt x="14732" y="35191"/>
                </a:lnTo>
                <a:lnTo>
                  <a:pt x="15748" y="35191"/>
                </a:lnTo>
                <a:lnTo>
                  <a:pt x="17018" y="34556"/>
                </a:lnTo>
                <a:lnTo>
                  <a:pt x="18669" y="33921"/>
                </a:lnTo>
                <a:lnTo>
                  <a:pt x="20066" y="32905"/>
                </a:lnTo>
                <a:lnTo>
                  <a:pt x="21209" y="31635"/>
                </a:lnTo>
                <a:lnTo>
                  <a:pt x="22479" y="30365"/>
                </a:lnTo>
                <a:lnTo>
                  <a:pt x="23368" y="28714"/>
                </a:lnTo>
                <a:lnTo>
                  <a:pt x="23876" y="27063"/>
                </a:lnTo>
                <a:lnTo>
                  <a:pt x="27813" y="1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085068" y="3406139"/>
            <a:ext cx="231140" cy="556895"/>
          </a:xfrm>
          <a:custGeom>
            <a:avLst/>
            <a:gdLst/>
            <a:ahLst/>
            <a:cxnLst/>
            <a:rect l="l" t="t" r="r" b="b"/>
            <a:pathLst>
              <a:path w="231140" h="556895">
                <a:moveTo>
                  <a:pt x="229108" y="538480"/>
                </a:moveTo>
                <a:lnTo>
                  <a:pt x="227507" y="537591"/>
                </a:lnTo>
                <a:lnTo>
                  <a:pt x="190817" y="515874"/>
                </a:lnTo>
                <a:lnTo>
                  <a:pt x="169799" y="503428"/>
                </a:lnTo>
                <a:lnTo>
                  <a:pt x="168656" y="502666"/>
                </a:lnTo>
                <a:lnTo>
                  <a:pt x="167386" y="502285"/>
                </a:lnTo>
                <a:lnTo>
                  <a:pt x="165989" y="502031"/>
                </a:lnTo>
                <a:lnTo>
                  <a:pt x="165989" y="514350"/>
                </a:lnTo>
                <a:lnTo>
                  <a:pt x="165989" y="514858"/>
                </a:lnTo>
                <a:lnTo>
                  <a:pt x="165862" y="514985"/>
                </a:lnTo>
                <a:lnTo>
                  <a:pt x="165862" y="514350"/>
                </a:lnTo>
                <a:lnTo>
                  <a:pt x="165989" y="514350"/>
                </a:lnTo>
                <a:lnTo>
                  <a:pt x="165989" y="502031"/>
                </a:lnTo>
                <a:lnTo>
                  <a:pt x="165989" y="1270"/>
                </a:lnTo>
                <a:lnTo>
                  <a:pt x="165989" y="0"/>
                </a:lnTo>
                <a:lnTo>
                  <a:pt x="165227" y="0"/>
                </a:lnTo>
                <a:lnTo>
                  <a:pt x="165227" y="515620"/>
                </a:lnTo>
                <a:lnTo>
                  <a:pt x="164973" y="515874"/>
                </a:lnTo>
                <a:lnTo>
                  <a:pt x="162941" y="515874"/>
                </a:lnTo>
                <a:lnTo>
                  <a:pt x="162687" y="515620"/>
                </a:lnTo>
                <a:lnTo>
                  <a:pt x="165227" y="515620"/>
                </a:lnTo>
                <a:lnTo>
                  <a:pt x="165227" y="0"/>
                </a:lnTo>
                <a:lnTo>
                  <a:pt x="164922" y="0"/>
                </a:lnTo>
                <a:lnTo>
                  <a:pt x="164922" y="1270"/>
                </a:lnTo>
                <a:lnTo>
                  <a:pt x="162979" y="1270"/>
                </a:lnTo>
                <a:lnTo>
                  <a:pt x="162979" y="0"/>
                </a:lnTo>
                <a:lnTo>
                  <a:pt x="162052" y="0"/>
                </a:lnTo>
                <a:lnTo>
                  <a:pt x="162052" y="514350"/>
                </a:lnTo>
                <a:lnTo>
                  <a:pt x="162052" y="514985"/>
                </a:lnTo>
                <a:lnTo>
                  <a:pt x="161925" y="514858"/>
                </a:lnTo>
                <a:lnTo>
                  <a:pt x="161925" y="514350"/>
                </a:lnTo>
                <a:lnTo>
                  <a:pt x="162052" y="514350"/>
                </a:lnTo>
                <a:lnTo>
                  <a:pt x="162052" y="0"/>
                </a:lnTo>
                <a:lnTo>
                  <a:pt x="161925" y="0"/>
                </a:lnTo>
                <a:lnTo>
                  <a:pt x="161925" y="1270"/>
                </a:lnTo>
                <a:lnTo>
                  <a:pt x="161925" y="502158"/>
                </a:lnTo>
                <a:lnTo>
                  <a:pt x="152387" y="512457"/>
                </a:lnTo>
                <a:lnTo>
                  <a:pt x="152387" y="511810"/>
                </a:lnTo>
                <a:lnTo>
                  <a:pt x="0" y="511810"/>
                </a:lnTo>
                <a:lnTo>
                  <a:pt x="0" y="513080"/>
                </a:lnTo>
                <a:lnTo>
                  <a:pt x="0" y="515620"/>
                </a:lnTo>
                <a:lnTo>
                  <a:pt x="152387" y="515620"/>
                </a:lnTo>
                <a:lnTo>
                  <a:pt x="152387" y="515137"/>
                </a:lnTo>
                <a:lnTo>
                  <a:pt x="152527" y="515874"/>
                </a:lnTo>
                <a:lnTo>
                  <a:pt x="153035" y="519303"/>
                </a:lnTo>
                <a:lnTo>
                  <a:pt x="155067" y="522351"/>
                </a:lnTo>
                <a:lnTo>
                  <a:pt x="197104" y="547243"/>
                </a:lnTo>
                <a:lnTo>
                  <a:pt x="127" y="547243"/>
                </a:lnTo>
                <a:lnTo>
                  <a:pt x="127" y="551561"/>
                </a:lnTo>
                <a:lnTo>
                  <a:pt x="204216" y="551561"/>
                </a:lnTo>
                <a:lnTo>
                  <a:pt x="212344" y="556387"/>
                </a:lnTo>
                <a:lnTo>
                  <a:pt x="212344" y="542925"/>
                </a:lnTo>
                <a:lnTo>
                  <a:pt x="217551" y="537591"/>
                </a:lnTo>
                <a:lnTo>
                  <a:pt x="226568" y="537591"/>
                </a:lnTo>
                <a:lnTo>
                  <a:pt x="229108" y="538480"/>
                </a:lnTo>
                <a:close/>
              </a:path>
              <a:path w="231140" h="556895">
                <a:moveTo>
                  <a:pt x="231013" y="539242"/>
                </a:moveTo>
                <a:lnTo>
                  <a:pt x="229870" y="538988"/>
                </a:lnTo>
                <a:lnTo>
                  <a:pt x="229374" y="538708"/>
                </a:lnTo>
                <a:lnTo>
                  <a:pt x="231013" y="540004"/>
                </a:lnTo>
                <a:lnTo>
                  <a:pt x="231013" y="539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33586" y="2935858"/>
            <a:ext cx="417195" cy="2540"/>
          </a:xfrm>
          <a:custGeom>
            <a:avLst/>
            <a:gdLst/>
            <a:ahLst/>
            <a:cxnLst/>
            <a:rect l="l" t="t" r="r" b="b"/>
            <a:pathLst>
              <a:path w="417195" h="2539">
                <a:moveTo>
                  <a:pt x="417042" y="0"/>
                </a:moveTo>
                <a:lnTo>
                  <a:pt x="0" y="0"/>
                </a:lnTo>
                <a:lnTo>
                  <a:pt x="0" y="2033"/>
                </a:lnTo>
                <a:lnTo>
                  <a:pt x="417042" y="2033"/>
                </a:lnTo>
                <a:lnTo>
                  <a:pt x="417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578088" y="5543041"/>
            <a:ext cx="45720" cy="235585"/>
          </a:xfrm>
          <a:custGeom>
            <a:avLst/>
            <a:gdLst/>
            <a:ahLst/>
            <a:cxnLst/>
            <a:rect l="l" t="t" r="r" b="b"/>
            <a:pathLst>
              <a:path w="45720" h="235585">
                <a:moveTo>
                  <a:pt x="10414" y="86512"/>
                </a:moveTo>
                <a:lnTo>
                  <a:pt x="10033" y="86512"/>
                </a:lnTo>
                <a:lnTo>
                  <a:pt x="10033" y="89814"/>
                </a:lnTo>
                <a:lnTo>
                  <a:pt x="9271" y="92100"/>
                </a:lnTo>
                <a:lnTo>
                  <a:pt x="9271" y="92989"/>
                </a:lnTo>
                <a:lnTo>
                  <a:pt x="0" y="108115"/>
                </a:lnTo>
                <a:lnTo>
                  <a:pt x="0" y="235165"/>
                </a:lnTo>
                <a:lnTo>
                  <a:pt x="4191" y="234899"/>
                </a:lnTo>
                <a:lnTo>
                  <a:pt x="7874" y="232371"/>
                </a:lnTo>
                <a:lnTo>
                  <a:pt x="10287" y="227164"/>
                </a:lnTo>
                <a:lnTo>
                  <a:pt x="10414" y="86512"/>
                </a:lnTo>
                <a:close/>
              </a:path>
              <a:path w="45720" h="235585">
                <a:moveTo>
                  <a:pt x="41656" y="24511"/>
                </a:moveTo>
                <a:lnTo>
                  <a:pt x="36068" y="23495"/>
                </a:lnTo>
                <a:lnTo>
                  <a:pt x="31877" y="18669"/>
                </a:lnTo>
                <a:lnTo>
                  <a:pt x="32004" y="0"/>
                </a:lnTo>
                <a:lnTo>
                  <a:pt x="10033" y="0"/>
                </a:lnTo>
                <a:lnTo>
                  <a:pt x="10033" y="24003"/>
                </a:lnTo>
                <a:lnTo>
                  <a:pt x="33909" y="24511"/>
                </a:lnTo>
                <a:lnTo>
                  <a:pt x="10033" y="63385"/>
                </a:lnTo>
                <a:lnTo>
                  <a:pt x="10033" y="71386"/>
                </a:lnTo>
                <a:lnTo>
                  <a:pt x="38862" y="24511"/>
                </a:lnTo>
                <a:lnTo>
                  <a:pt x="41656" y="24511"/>
                </a:lnTo>
                <a:close/>
              </a:path>
              <a:path w="45720" h="235585">
                <a:moveTo>
                  <a:pt x="45593" y="24638"/>
                </a:moveTo>
                <a:lnTo>
                  <a:pt x="41402" y="24638"/>
                </a:lnTo>
                <a:lnTo>
                  <a:pt x="41402" y="144018"/>
                </a:lnTo>
                <a:lnTo>
                  <a:pt x="41656" y="144018"/>
                </a:lnTo>
                <a:lnTo>
                  <a:pt x="41656" y="145288"/>
                </a:lnTo>
                <a:lnTo>
                  <a:pt x="41833" y="145288"/>
                </a:lnTo>
                <a:lnTo>
                  <a:pt x="41833" y="146558"/>
                </a:lnTo>
                <a:lnTo>
                  <a:pt x="45351" y="146558"/>
                </a:lnTo>
                <a:lnTo>
                  <a:pt x="45351" y="145288"/>
                </a:lnTo>
                <a:lnTo>
                  <a:pt x="45593" y="145288"/>
                </a:lnTo>
                <a:lnTo>
                  <a:pt x="45593" y="144018"/>
                </a:lnTo>
                <a:lnTo>
                  <a:pt x="45593" y="24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797415" y="2210815"/>
            <a:ext cx="5080" cy="512445"/>
          </a:xfrm>
          <a:custGeom>
            <a:avLst/>
            <a:gdLst/>
            <a:ahLst/>
            <a:cxnLst/>
            <a:rect l="l" t="t" r="r" b="b"/>
            <a:pathLst>
              <a:path w="5079" h="512444">
                <a:moveTo>
                  <a:pt x="4191" y="2159"/>
                </a:moveTo>
                <a:lnTo>
                  <a:pt x="4064" y="1016"/>
                </a:lnTo>
                <a:lnTo>
                  <a:pt x="3175" y="127"/>
                </a:lnTo>
                <a:lnTo>
                  <a:pt x="2032" y="0"/>
                </a:lnTo>
                <a:lnTo>
                  <a:pt x="889" y="127"/>
                </a:lnTo>
                <a:lnTo>
                  <a:pt x="127" y="889"/>
                </a:lnTo>
                <a:lnTo>
                  <a:pt x="0" y="1905"/>
                </a:lnTo>
                <a:lnTo>
                  <a:pt x="0" y="14605"/>
                </a:lnTo>
                <a:lnTo>
                  <a:pt x="1143" y="13589"/>
                </a:lnTo>
                <a:lnTo>
                  <a:pt x="2540" y="12700"/>
                </a:lnTo>
                <a:lnTo>
                  <a:pt x="4191" y="12319"/>
                </a:lnTo>
                <a:lnTo>
                  <a:pt x="4191" y="2159"/>
                </a:lnTo>
                <a:close/>
              </a:path>
              <a:path w="5079" h="512444">
                <a:moveTo>
                  <a:pt x="4826" y="34544"/>
                </a:moveTo>
                <a:lnTo>
                  <a:pt x="2705" y="34544"/>
                </a:lnTo>
                <a:lnTo>
                  <a:pt x="2705" y="33274"/>
                </a:lnTo>
                <a:lnTo>
                  <a:pt x="1016" y="33274"/>
                </a:lnTo>
                <a:lnTo>
                  <a:pt x="1016" y="32004"/>
                </a:lnTo>
                <a:lnTo>
                  <a:pt x="635" y="32004"/>
                </a:lnTo>
                <a:lnTo>
                  <a:pt x="635" y="33274"/>
                </a:lnTo>
                <a:lnTo>
                  <a:pt x="635" y="34544"/>
                </a:lnTo>
                <a:lnTo>
                  <a:pt x="635" y="512064"/>
                </a:lnTo>
                <a:lnTo>
                  <a:pt x="4826" y="512064"/>
                </a:lnTo>
                <a:lnTo>
                  <a:pt x="4826" y="34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351134" y="2245741"/>
            <a:ext cx="4445" cy="1021080"/>
          </a:xfrm>
          <a:custGeom>
            <a:avLst/>
            <a:gdLst/>
            <a:ahLst/>
            <a:cxnLst/>
            <a:rect l="l" t="t" r="r" b="b"/>
            <a:pathLst>
              <a:path w="4445" h="1021079">
                <a:moveTo>
                  <a:pt x="4191" y="0"/>
                </a:moveTo>
                <a:lnTo>
                  <a:pt x="0" y="0"/>
                </a:lnTo>
                <a:lnTo>
                  <a:pt x="0" y="1021080"/>
                </a:lnTo>
                <a:lnTo>
                  <a:pt x="4191" y="1021080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307064" y="4283709"/>
            <a:ext cx="4445" cy="293370"/>
          </a:xfrm>
          <a:custGeom>
            <a:avLst/>
            <a:gdLst/>
            <a:ahLst/>
            <a:cxnLst/>
            <a:rect l="l" t="t" r="r" b="b"/>
            <a:pathLst>
              <a:path w="4445" h="293370">
                <a:moveTo>
                  <a:pt x="4191" y="0"/>
                </a:moveTo>
                <a:lnTo>
                  <a:pt x="0" y="0"/>
                </a:lnTo>
                <a:lnTo>
                  <a:pt x="0" y="292100"/>
                </a:lnTo>
                <a:lnTo>
                  <a:pt x="0" y="293370"/>
                </a:lnTo>
                <a:lnTo>
                  <a:pt x="4191" y="293370"/>
                </a:lnTo>
                <a:lnTo>
                  <a:pt x="4191" y="292100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085194" y="4586096"/>
            <a:ext cx="125730" cy="4445"/>
          </a:xfrm>
          <a:custGeom>
            <a:avLst/>
            <a:gdLst/>
            <a:ahLst/>
            <a:cxnLst/>
            <a:rect l="l" t="t" r="r" b="b"/>
            <a:pathLst>
              <a:path w="125729" h="4445">
                <a:moveTo>
                  <a:pt x="125349" y="0"/>
                </a:moveTo>
                <a:lnTo>
                  <a:pt x="0" y="0"/>
                </a:lnTo>
                <a:lnTo>
                  <a:pt x="0" y="4063"/>
                </a:lnTo>
                <a:lnTo>
                  <a:pt x="125349" y="4063"/>
                </a:lnTo>
                <a:lnTo>
                  <a:pt x="125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014327" y="4628260"/>
            <a:ext cx="31115" cy="25400"/>
          </a:xfrm>
          <a:custGeom>
            <a:avLst/>
            <a:gdLst/>
            <a:ahLst/>
            <a:cxnLst/>
            <a:rect l="l" t="t" r="r" b="b"/>
            <a:pathLst>
              <a:path w="31115" h="25400">
                <a:moveTo>
                  <a:pt x="2413" y="0"/>
                </a:moveTo>
                <a:lnTo>
                  <a:pt x="1777" y="1269"/>
                </a:lnTo>
                <a:lnTo>
                  <a:pt x="1016" y="2412"/>
                </a:lnTo>
                <a:lnTo>
                  <a:pt x="0" y="3556"/>
                </a:lnTo>
                <a:lnTo>
                  <a:pt x="30988" y="25400"/>
                </a:lnTo>
                <a:lnTo>
                  <a:pt x="30988" y="20193"/>
                </a:lnTo>
                <a:lnTo>
                  <a:pt x="2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648060" y="1919097"/>
            <a:ext cx="23495" cy="246379"/>
          </a:xfrm>
          <a:custGeom>
            <a:avLst/>
            <a:gdLst/>
            <a:ahLst/>
            <a:cxnLst/>
            <a:rect l="l" t="t" r="r" b="b"/>
            <a:pathLst>
              <a:path w="23495" h="246380">
                <a:moveTo>
                  <a:pt x="18161" y="0"/>
                </a:moveTo>
                <a:lnTo>
                  <a:pt x="5334" y="0"/>
                </a:lnTo>
                <a:lnTo>
                  <a:pt x="0" y="5206"/>
                </a:lnTo>
                <a:lnTo>
                  <a:pt x="0" y="11683"/>
                </a:lnTo>
                <a:lnTo>
                  <a:pt x="0" y="245999"/>
                </a:lnTo>
                <a:lnTo>
                  <a:pt x="23368" y="245999"/>
                </a:lnTo>
                <a:lnTo>
                  <a:pt x="23368" y="5206"/>
                </a:lnTo>
                <a:lnTo>
                  <a:pt x="18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45402" y="3268979"/>
            <a:ext cx="161925" cy="24130"/>
          </a:xfrm>
          <a:custGeom>
            <a:avLst/>
            <a:gdLst/>
            <a:ahLst/>
            <a:cxnLst/>
            <a:rect l="l" t="t" r="r" b="b"/>
            <a:pathLst>
              <a:path w="161925" h="24129">
                <a:moveTo>
                  <a:pt x="161671" y="0"/>
                </a:moveTo>
                <a:lnTo>
                  <a:pt x="8001" y="0"/>
                </a:lnTo>
                <a:lnTo>
                  <a:pt x="8001" y="19050"/>
                </a:lnTo>
                <a:lnTo>
                  <a:pt x="8001" y="20205"/>
                </a:lnTo>
                <a:lnTo>
                  <a:pt x="7061" y="19050"/>
                </a:lnTo>
                <a:lnTo>
                  <a:pt x="8001" y="19050"/>
                </a:lnTo>
                <a:lnTo>
                  <a:pt x="8001" y="0"/>
                </a:lnTo>
                <a:lnTo>
                  <a:pt x="7861" y="0"/>
                </a:lnTo>
                <a:lnTo>
                  <a:pt x="7861" y="127"/>
                </a:lnTo>
                <a:lnTo>
                  <a:pt x="7861" y="4432"/>
                </a:lnTo>
                <a:lnTo>
                  <a:pt x="7861" y="5080"/>
                </a:lnTo>
                <a:lnTo>
                  <a:pt x="7226" y="5080"/>
                </a:lnTo>
                <a:lnTo>
                  <a:pt x="7861" y="4432"/>
                </a:lnTo>
                <a:lnTo>
                  <a:pt x="7861" y="127"/>
                </a:lnTo>
                <a:lnTo>
                  <a:pt x="368" y="127"/>
                </a:lnTo>
                <a:lnTo>
                  <a:pt x="368" y="13843"/>
                </a:lnTo>
                <a:lnTo>
                  <a:pt x="0" y="13843"/>
                </a:lnTo>
                <a:lnTo>
                  <a:pt x="0" y="24130"/>
                </a:lnTo>
                <a:lnTo>
                  <a:pt x="8001" y="24130"/>
                </a:lnTo>
                <a:lnTo>
                  <a:pt x="17272" y="24130"/>
                </a:lnTo>
                <a:lnTo>
                  <a:pt x="161671" y="24130"/>
                </a:lnTo>
                <a:lnTo>
                  <a:pt x="161671" y="19050"/>
                </a:lnTo>
                <a:lnTo>
                  <a:pt x="161671" y="12700"/>
                </a:lnTo>
                <a:lnTo>
                  <a:pt x="161671" y="5080"/>
                </a:lnTo>
                <a:lnTo>
                  <a:pt x="161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07398" y="2162809"/>
            <a:ext cx="59055" cy="558800"/>
          </a:xfrm>
          <a:custGeom>
            <a:avLst/>
            <a:gdLst/>
            <a:ahLst/>
            <a:cxnLst/>
            <a:rect l="l" t="t" r="r" b="b"/>
            <a:pathLst>
              <a:path w="59054" h="558800">
                <a:moveTo>
                  <a:pt x="4191" y="7620"/>
                </a:moveTo>
                <a:lnTo>
                  <a:pt x="2171" y="7620"/>
                </a:lnTo>
                <a:lnTo>
                  <a:pt x="2171" y="0"/>
                </a:lnTo>
                <a:lnTo>
                  <a:pt x="0" y="0"/>
                </a:lnTo>
                <a:lnTo>
                  <a:pt x="0" y="7620"/>
                </a:lnTo>
                <a:lnTo>
                  <a:pt x="0" y="516890"/>
                </a:lnTo>
                <a:lnTo>
                  <a:pt x="4191" y="516890"/>
                </a:lnTo>
                <a:lnTo>
                  <a:pt x="4191" y="7620"/>
                </a:lnTo>
                <a:close/>
              </a:path>
              <a:path w="59054" h="558800">
                <a:moveTo>
                  <a:pt x="46101" y="76200"/>
                </a:moveTo>
                <a:lnTo>
                  <a:pt x="43878" y="76200"/>
                </a:lnTo>
                <a:lnTo>
                  <a:pt x="43878" y="69850"/>
                </a:lnTo>
                <a:lnTo>
                  <a:pt x="41910" y="69850"/>
                </a:lnTo>
                <a:lnTo>
                  <a:pt x="41910" y="76200"/>
                </a:lnTo>
                <a:lnTo>
                  <a:pt x="41910" y="538480"/>
                </a:lnTo>
                <a:lnTo>
                  <a:pt x="45847" y="538480"/>
                </a:lnTo>
                <a:lnTo>
                  <a:pt x="45847" y="539750"/>
                </a:lnTo>
                <a:lnTo>
                  <a:pt x="46101" y="539750"/>
                </a:lnTo>
                <a:lnTo>
                  <a:pt x="46101" y="538480"/>
                </a:lnTo>
                <a:lnTo>
                  <a:pt x="46101" y="76200"/>
                </a:lnTo>
                <a:close/>
              </a:path>
              <a:path w="59054" h="558800">
                <a:moveTo>
                  <a:pt x="58928" y="82550"/>
                </a:moveTo>
                <a:lnTo>
                  <a:pt x="54737" y="82550"/>
                </a:lnTo>
                <a:lnTo>
                  <a:pt x="54737" y="548640"/>
                </a:lnTo>
                <a:lnTo>
                  <a:pt x="55359" y="548640"/>
                </a:lnTo>
                <a:lnTo>
                  <a:pt x="55359" y="549910"/>
                </a:lnTo>
                <a:lnTo>
                  <a:pt x="55562" y="549910"/>
                </a:lnTo>
                <a:lnTo>
                  <a:pt x="55562" y="558800"/>
                </a:lnTo>
                <a:lnTo>
                  <a:pt x="58928" y="558800"/>
                </a:lnTo>
                <a:lnTo>
                  <a:pt x="58928" y="549910"/>
                </a:lnTo>
                <a:lnTo>
                  <a:pt x="58928" y="548640"/>
                </a:lnTo>
                <a:lnTo>
                  <a:pt x="58928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952994" y="2679318"/>
            <a:ext cx="116839" cy="4445"/>
          </a:xfrm>
          <a:custGeom>
            <a:avLst/>
            <a:gdLst/>
            <a:ahLst/>
            <a:cxnLst/>
            <a:rect l="l" t="t" r="r" b="b"/>
            <a:pathLst>
              <a:path w="116840" h="4444">
                <a:moveTo>
                  <a:pt x="37084" y="0"/>
                </a:moveTo>
                <a:lnTo>
                  <a:pt x="0" y="0"/>
                </a:lnTo>
                <a:lnTo>
                  <a:pt x="17145" y="4191"/>
                </a:lnTo>
                <a:lnTo>
                  <a:pt x="33655" y="4191"/>
                </a:lnTo>
                <a:lnTo>
                  <a:pt x="34417" y="2540"/>
                </a:lnTo>
                <a:lnTo>
                  <a:pt x="35560" y="1016"/>
                </a:lnTo>
                <a:lnTo>
                  <a:pt x="37084" y="0"/>
                </a:lnTo>
                <a:close/>
              </a:path>
              <a:path w="116840" h="4444">
                <a:moveTo>
                  <a:pt x="116586" y="0"/>
                </a:moveTo>
                <a:lnTo>
                  <a:pt x="51435" y="0"/>
                </a:lnTo>
                <a:lnTo>
                  <a:pt x="52832" y="1143"/>
                </a:lnTo>
                <a:lnTo>
                  <a:pt x="53975" y="2540"/>
                </a:lnTo>
                <a:lnTo>
                  <a:pt x="54864" y="4191"/>
                </a:lnTo>
                <a:lnTo>
                  <a:pt x="116586" y="4191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13901" y="2679953"/>
            <a:ext cx="297815" cy="3810"/>
          </a:xfrm>
          <a:custGeom>
            <a:avLst/>
            <a:gdLst/>
            <a:ahLst/>
            <a:cxnLst/>
            <a:rect l="l" t="t" r="r" b="b"/>
            <a:pathLst>
              <a:path w="297815" h="3810">
                <a:moveTo>
                  <a:pt x="294767" y="2286"/>
                </a:moveTo>
                <a:lnTo>
                  <a:pt x="294513" y="2286"/>
                </a:lnTo>
                <a:lnTo>
                  <a:pt x="294513" y="1016"/>
                </a:lnTo>
                <a:lnTo>
                  <a:pt x="0" y="1016"/>
                </a:lnTo>
                <a:lnTo>
                  <a:pt x="0" y="2286"/>
                </a:lnTo>
                <a:lnTo>
                  <a:pt x="0" y="3556"/>
                </a:lnTo>
                <a:lnTo>
                  <a:pt x="294767" y="3556"/>
                </a:lnTo>
                <a:lnTo>
                  <a:pt x="294767" y="2286"/>
                </a:lnTo>
                <a:close/>
              </a:path>
              <a:path w="297815" h="3810">
                <a:moveTo>
                  <a:pt x="297688" y="508"/>
                </a:moveTo>
                <a:lnTo>
                  <a:pt x="297053" y="0"/>
                </a:lnTo>
                <a:lnTo>
                  <a:pt x="296164" y="0"/>
                </a:lnTo>
                <a:lnTo>
                  <a:pt x="295402" y="508"/>
                </a:lnTo>
                <a:lnTo>
                  <a:pt x="297688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99654" y="2150494"/>
            <a:ext cx="24130" cy="531495"/>
          </a:xfrm>
          <a:custGeom>
            <a:avLst/>
            <a:gdLst/>
            <a:ahLst/>
            <a:cxnLst/>
            <a:rect l="l" t="t" r="r" b="b"/>
            <a:pathLst>
              <a:path w="24129" h="531494">
                <a:moveTo>
                  <a:pt x="253" y="527427"/>
                </a:moveTo>
                <a:lnTo>
                  <a:pt x="0" y="528697"/>
                </a:lnTo>
                <a:lnTo>
                  <a:pt x="0" y="529967"/>
                </a:lnTo>
                <a:lnTo>
                  <a:pt x="253" y="531237"/>
                </a:lnTo>
                <a:lnTo>
                  <a:pt x="253" y="527427"/>
                </a:lnTo>
                <a:close/>
              </a:path>
              <a:path w="24129" h="531494">
                <a:moveTo>
                  <a:pt x="253" y="0"/>
                </a:moveTo>
                <a:lnTo>
                  <a:pt x="253" y="527427"/>
                </a:lnTo>
                <a:lnTo>
                  <a:pt x="1837" y="521458"/>
                </a:lnTo>
                <a:lnTo>
                  <a:pt x="1904" y="521204"/>
                </a:lnTo>
                <a:lnTo>
                  <a:pt x="8381" y="517521"/>
                </a:lnTo>
                <a:lnTo>
                  <a:pt x="23749" y="517521"/>
                </a:lnTo>
                <a:lnTo>
                  <a:pt x="23749" y="5203"/>
                </a:lnTo>
                <a:lnTo>
                  <a:pt x="5334" y="5203"/>
                </a:lnTo>
                <a:lnTo>
                  <a:pt x="253" y="0"/>
                </a:lnTo>
                <a:close/>
              </a:path>
              <a:path w="24129" h="531494">
                <a:moveTo>
                  <a:pt x="23749" y="517521"/>
                </a:moveTo>
                <a:lnTo>
                  <a:pt x="8381" y="517521"/>
                </a:lnTo>
                <a:lnTo>
                  <a:pt x="13947" y="519112"/>
                </a:lnTo>
                <a:lnTo>
                  <a:pt x="23749" y="521458"/>
                </a:lnTo>
                <a:lnTo>
                  <a:pt x="23749" y="517521"/>
                </a:lnTo>
                <a:close/>
              </a:path>
              <a:path w="24129" h="531494">
                <a:moveTo>
                  <a:pt x="13947" y="519112"/>
                </a:moveTo>
                <a:lnTo>
                  <a:pt x="14722" y="519333"/>
                </a:lnTo>
                <a:lnTo>
                  <a:pt x="14872" y="519333"/>
                </a:lnTo>
                <a:lnTo>
                  <a:pt x="13947" y="519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4" name="object 224"/>
          <p:cNvGrpSpPr/>
          <p:nvPr/>
        </p:nvGrpSpPr>
        <p:grpSpPr>
          <a:xfrm>
            <a:off x="9113901" y="2211987"/>
            <a:ext cx="361950" cy="502284"/>
            <a:chOff x="9113901" y="2211987"/>
            <a:chExt cx="361950" cy="502284"/>
          </a:xfrm>
        </p:grpSpPr>
        <p:sp>
          <p:nvSpPr>
            <p:cNvPr id="225" name="object 225"/>
            <p:cNvSpPr/>
            <p:nvPr/>
          </p:nvSpPr>
          <p:spPr>
            <a:xfrm>
              <a:off x="9113901" y="2700019"/>
              <a:ext cx="332105" cy="13970"/>
            </a:xfrm>
            <a:custGeom>
              <a:avLst/>
              <a:gdLst/>
              <a:ahLst/>
              <a:cxnLst/>
              <a:rect l="l" t="t" r="r" b="b"/>
              <a:pathLst>
                <a:path w="332104" h="13969">
                  <a:moveTo>
                    <a:pt x="322846" y="6350"/>
                  </a:moveTo>
                  <a:lnTo>
                    <a:pt x="319290" y="6350"/>
                  </a:lnTo>
                  <a:lnTo>
                    <a:pt x="3192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321995" y="13970"/>
                  </a:lnTo>
                  <a:lnTo>
                    <a:pt x="321995" y="12700"/>
                  </a:lnTo>
                  <a:lnTo>
                    <a:pt x="321754" y="12700"/>
                  </a:lnTo>
                  <a:lnTo>
                    <a:pt x="321754" y="11430"/>
                  </a:lnTo>
                  <a:lnTo>
                    <a:pt x="321894" y="11430"/>
                  </a:lnTo>
                  <a:lnTo>
                    <a:pt x="321894" y="8890"/>
                  </a:lnTo>
                  <a:lnTo>
                    <a:pt x="322846" y="8890"/>
                  </a:lnTo>
                  <a:lnTo>
                    <a:pt x="322846" y="6350"/>
                  </a:lnTo>
                  <a:close/>
                </a:path>
                <a:path w="332104" h="13969">
                  <a:moveTo>
                    <a:pt x="331597" y="508"/>
                  </a:moveTo>
                  <a:lnTo>
                    <a:pt x="322326" y="508"/>
                  </a:lnTo>
                  <a:lnTo>
                    <a:pt x="326136" y="3683"/>
                  </a:lnTo>
                  <a:lnTo>
                    <a:pt x="327660" y="2159"/>
                  </a:lnTo>
                  <a:lnTo>
                    <a:pt x="329565" y="1016"/>
                  </a:lnTo>
                  <a:lnTo>
                    <a:pt x="331597" y="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445498" y="2225039"/>
              <a:ext cx="4445" cy="474980"/>
            </a:xfrm>
            <a:custGeom>
              <a:avLst/>
              <a:gdLst/>
              <a:ahLst/>
              <a:cxnLst/>
              <a:rect l="l" t="t" r="r" b="b"/>
              <a:pathLst>
                <a:path w="4445" h="474980">
                  <a:moveTo>
                    <a:pt x="4191" y="6350"/>
                  </a:moveTo>
                  <a:lnTo>
                    <a:pt x="2006" y="6350"/>
                  </a:lnTo>
                  <a:lnTo>
                    <a:pt x="20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474980"/>
                  </a:lnTo>
                  <a:lnTo>
                    <a:pt x="4191" y="474980"/>
                  </a:lnTo>
                  <a:lnTo>
                    <a:pt x="4191" y="6350"/>
                  </a:lnTo>
                  <a:close/>
                </a:path>
              </a:pathLst>
            </a:custGeom>
            <a:solidFill>
              <a:srgbClr val="C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441942" y="2211987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6415" y="32229"/>
                  </a:moveTo>
                  <a:lnTo>
                    <a:pt x="18287" y="32229"/>
                  </a:lnTo>
                  <a:lnTo>
                    <a:pt x="20319" y="32864"/>
                  </a:lnTo>
                  <a:lnTo>
                    <a:pt x="24510" y="32864"/>
                  </a:lnTo>
                  <a:lnTo>
                    <a:pt x="26415" y="32229"/>
                  </a:lnTo>
                  <a:close/>
                </a:path>
                <a:path w="34290" h="33019">
                  <a:moveTo>
                    <a:pt x="2241" y="10758"/>
                  </a:moveTo>
                  <a:lnTo>
                    <a:pt x="7747" y="19783"/>
                  </a:lnTo>
                  <a:lnTo>
                    <a:pt x="11937" y="26768"/>
                  </a:lnTo>
                  <a:lnTo>
                    <a:pt x="12826" y="28165"/>
                  </a:lnTo>
                  <a:lnTo>
                    <a:pt x="13207" y="28927"/>
                  </a:lnTo>
                  <a:lnTo>
                    <a:pt x="15239" y="30959"/>
                  </a:lnTo>
                  <a:lnTo>
                    <a:pt x="16382" y="31721"/>
                  </a:lnTo>
                  <a:lnTo>
                    <a:pt x="17525" y="32229"/>
                  </a:lnTo>
                  <a:lnTo>
                    <a:pt x="28575" y="32229"/>
                  </a:lnTo>
                  <a:lnTo>
                    <a:pt x="33400" y="25752"/>
                  </a:lnTo>
                  <a:lnTo>
                    <a:pt x="33400" y="23339"/>
                  </a:lnTo>
                  <a:lnTo>
                    <a:pt x="33781" y="20672"/>
                  </a:lnTo>
                  <a:lnTo>
                    <a:pt x="33274" y="18132"/>
                  </a:lnTo>
                  <a:lnTo>
                    <a:pt x="31876" y="15719"/>
                  </a:lnTo>
                  <a:lnTo>
                    <a:pt x="30148" y="12798"/>
                  </a:lnTo>
                  <a:lnTo>
                    <a:pt x="5841" y="12798"/>
                  </a:lnTo>
                  <a:lnTo>
                    <a:pt x="2241" y="10758"/>
                  </a:lnTo>
                  <a:close/>
                </a:path>
                <a:path w="34290" h="33019">
                  <a:moveTo>
                    <a:pt x="22575" y="0"/>
                  </a:moveTo>
                  <a:lnTo>
                    <a:pt x="21184" y="7083"/>
                  </a:lnTo>
                  <a:lnTo>
                    <a:pt x="21045" y="7083"/>
                  </a:lnTo>
                  <a:lnTo>
                    <a:pt x="16128" y="10893"/>
                  </a:lnTo>
                  <a:lnTo>
                    <a:pt x="14350" y="12163"/>
                  </a:lnTo>
                  <a:lnTo>
                    <a:pt x="12191" y="12798"/>
                  </a:lnTo>
                  <a:lnTo>
                    <a:pt x="30148" y="12798"/>
                  </a:lnTo>
                  <a:lnTo>
                    <a:pt x="22575" y="0"/>
                  </a:lnTo>
                  <a:close/>
                </a:path>
                <a:path w="34290" h="33019">
                  <a:moveTo>
                    <a:pt x="0" y="7083"/>
                  </a:moveTo>
                  <a:lnTo>
                    <a:pt x="2099" y="10758"/>
                  </a:lnTo>
                  <a:lnTo>
                    <a:pt x="2241" y="10758"/>
                  </a:lnTo>
                  <a:lnTo>
                    <a:pt x="0" y="7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/>
          <p:nvPr/>
        </p:nvSpPr>
        <p:spPr>
          <a:xfrm>
            <a:off x="7900161" y="2668270"/>
            <a:ext cx="85725" cy="43815"/>
          </a:xfrm>
          <a:custGeom>
            <a:avLst/>
            <a:gdLst/>
            <a:ahLst/>
            <a:cxnLst/>
            <a:rect l="l" t="t" r="r" b="b"/>
            <a:pathLst>
              <a:path w="85725" h="43814">
                <a:moveTo>
                  <a:pt x="7747" y="0"/>
                </a:moveTo>
                <a:lnTo>
                  <a:pt x="1524" y="3937"/>
                </a:lnTo>
                <a:lnTo>
                  <a:pt x="0" y="10159"/>
                </a:lnTo>
                <a:lnTo>
                  <a:pt x="0" y="16509"/>
                </a:lnTo>
                <a:lnTo>
                  <a:pt x="1016" y="19176"/>
                </a:lnTo>
                <a:lnTo>
                  <a:pt x="2032" y="20446"/>
                </a:lnTo>
                <a:lnTo>
                  <a:pt x="2413" y="21081"/>
                </a:lnTo>
                <a:lnTo>
                  <a:pt x="2921" y="21716"/>
                </a:lnTo>
                <a:lnTo>
                  <a:pt x="3556" y="22225"/>
                </a:lnTo>
                <a:lnTo>
                  <a:pt x="5334" y="23367"/>
                </a:lnTo>
                <a:lnTo>
                  <a:pt x="7493" y="24383"/>
                </a:lnTo>
                <a:lnTo>
                  <a:pt x="8382" y="24383"/>
                </a:lnTo>
                <a:lnTo>
                  <a:pt x="84582" y="43306"/>
                </a:lnTo>
                <a:lnTo>
                  <a:pt x="84582" y="19812"/>
                </a:lnTo>
                <a:lnTo>
                  <a:pt x="85344" y="19812"/>
                </a:lnTo>
                <a:lnTo>
                  <a:pt x="85344" y="19176"/>
                </a:lnTo>
                <a:lnTo>
                  <a:pt x="7747" y="0"/>
                </a:lnTo>
                <a:close/>
              </a:path>
              <a:path w="85725" h="43814">
                <a:moveTo>
                  <a:pt x="85344" y="19812"/>
                </a:moveTo>
                <a:lnTo>
                  <a:pt x="84582" y="19812"/>
                </a:lnTo>
                <a:lnTo>
                  <a:pt x="85534" y="20446"/>
                </a:lnTo>
                <a:lnTo>
                  <a:pt x="85344" y="20446"/>
                </a:lnTo>
                <a:lnTo>
                  <a:pt x="85344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407652" y="2679699"/>
            <a:ext cx="53340" cy="34925"/>
          </a:xfrm>
          <a:custGeom>
            <a:avLst/>
            <a:gdLst/>
            <a:ahLst/>
            <a:cxnLst/>
            <a:rect l="l" t="t" r="r" b="b"/>
            <a:pathLst>
              <a:path w="53340" h="34925">
                <a:moveTo>
                  <a:pt x="48768" y="24638"/>
                </a:moveTo>
                <a:lnTo>
                  <a:pt x="48336" y="24218"/>
                </a:lnTo>
                <a:lnTo>
                  <a:pt x="47625" y="23622"/>
                </a:lnTo>
                <a:lnTo>
                  <a:pt x="46736" y="23622"/>
                </a:lnTo>
                <a:lnTo>
                  <a:pt x="44704" y="22606"/>
                </a:lnTo>
                <a:lnTo>
                  <a:pt x="43053" y="22606"/>
                </a:lnTo>
                <a:lnTo>
                  <a:pt x="41656" y="22352"/>
                </a:lnTo>
                <a:lnTo>
                  <a:pt x="40259" y="22352"/>
                </a:lnTo>
                <a:lnTo>
                  <a:pt x="36830" y="22987"/>
                </a:lnTo>
                <a:lnTo>
                  <a:pt x="34925" y="24003"/>
                </a:lnTo>
                <a:lnTo>
                  <a:pt x="33769" y="25057"/>
                </a:lnTo>
                <a:lnTo>
                  <a:pt x="31496" y="23241"/>
                </a:lnTo>
                <a:lnTo>
                  <a:pt x="27686" y="20066"/>
                </a:lnTo>
                <a:lnTo>
                  <a:pt x="3683" y="381"/>
                </a:lnTo>
                <a:lnTo>
                  <a:pt x="2921" y="381"/>
                </a:lnTo>
                <a:lnTo>
                  <a:pt x="2286" y="0"/>
                </a:lnTo>
                <a:lnTo>
                  <a:pt x="1524" y="0"/>
                </a:lnTo>
                <a:lnTo>
                  <a:pt x="889" y="381"/>
                </a:lnTo>
                <a:lnTo>
                  <a:pt x="0" y="1143"/>
                </a:lnTo>
                <a:lnTo>
                  <a:pt x="0" y="2540"/>
                </a:lnTo>
                <a:lnTo>
                  <a:pt x="889" y="3429"/>
                </a:lnTo>
                <a:lnTo>
                  <a:pt x="28956" y="26543"/>
                </a:lnTo>
                <a:lnTo>
                  <a:pt x="29692" y="27178"/>
                </a:lnTo>
                <a:lnTo>
                  <a:pt x="28448" y="29210"/>
                </a:lnTo>
                <a:lnTo>
                  <a:pt x="28067" y="32004"/>
                </a:lnTo>
                <a:lnTo>
                  <a:pt x="28575" y="34671"/>
                </a:lnTo>
                <a:lnTo>
                  <a:pt x="32766" y="34671"/>
                </a:lnTo>
                <a:lnTo>
                  <a:pt x="33020" y="33274"/>
                </a:lnTo>
                <a:lnTo>
                  <a:pt x="33401" y="31750"/>
                </a:lnTo>
                <a:lnTo>
                  <a:pt x="34036" y="30480"/>
                </a:lnTo>
                <a:lnTo>
                  <a:pt x="33286" y="29857"/>
                </a:lnTo>
                <a:lnTo>
                  <a:pt x="33909" y="28829"/>
                </a:lnTo>
                <a:lnTo>
                  <a:pt x="34798" y="27686"/>
                </a:lnTo>
                <a:lnTo>
                  <a:pt x="35445" y="27038"/>
                </a:lnTo>
                <a:lnTo>
                  <a:pt x="37719" y="28829"/>
                </a:lnTo>
                <a:lnTo>
                  <a:pt x="42037" y="24638"/>
                </a:lnTo>
                <a:lnTo>
                  <a:pt x="48768" y="24638"/>
                </a:lnTo>
                <a:close/>
              </a:path>
              <a:path w="53340" h="34925">
                <a:moveTo>
                  <a:pt x="52959" y="28829"/>
                </a:moveTo>
                <a:lnTo>
                  <a:pt x="51943" y="27178"/>
                </a:lnTo>
                <a:lnTo>
                  <a:pt x="48856" y="24638"/>
                </a:lnTo>
                <a:lnTo>
                  <a:pt x="49530" y="25400"/>
                </a:lnTo>
                <a:lnTo>
                  <a:pt x="52959" y="28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403588" y="2138159"/>
            <a:ext cx="61594" cy="86995"/>
          </a:xfrm>
          <a:custGeom>
            <a:avLst/>
            <a:gdLst/>
            <a:ahLst/>
            <a:cxnLst/>
            <a:rect l="l" t="t" r="r" b="b"/>
            <a:pathLst>
              <a:path w="61595" h="86994">
                <a:moveTo>
                  <a:pt x="19812" y="3822"/>
                </a:moveTo>
                <a:lnTo>
                  <a:pt x="16649" y="0"/>
                </a:lnTo>
                <a:lnTo>
                  <a:pt x="19685" y="4965"/>
                </a:lnTo>
                <a:lnTo>
                  <a:pt x="19812" y="3822"/>
                </a:lnTo>
                <a:close/>
              </a:path>
              <a:path w="61595" h="86994">
                <a:moveTo>
                  <a:pt x="61468" y="73926"/>
                </a:moveTo>
                <a:lnTo>
                  <a:pt x="58293" y="68211"/>
                </a:lnTo>
                <a:lnTo>
                  <a:pt x="53975" y="61099"/>
                </a:lnTo>
                <a:lnTo>
                  <a:pt x="50800" y="55638"/>
                </a:lnTo>
                <a:lnTo>
                  <a:pt x="46240" y="54432"/>
                </a:lnTo>
                <a:lnTo>
                  <a:pt x="50495" y="55410"/>
                </a:lnTo>
                <a:lnTo>
                  <a:pt x="49542" y="53733"/>
                </a:lnTo>
                <a:lnTo>
                  <a:pt x="43573" y="43992"/>
                </a:lnTo>
                <a:lnTo>
                  <a:pt x="43573" y="53809"/>
                </a:lnTo>
                <a:lnTo>
                  <a:pt x="37973" y="57162"/>
                </a:lnTo>
                <a:lnTo>
                  <a:pt x="32829" y="60744"/>
                </a:lnTo>
                <a:lnTo>
                  <a:pt x="37846" y="57162"/>
                </a:lnTo>
                <a:lnTo>
                  <a:pt x="43307" y="53733"/>
                </a:lnTo>
                <a:lnTo>
                  <a:pt x="43573" y="53809"/>
                </a:lnTo>
                <a:lnTo>
                  <a:pt x="43573" y="43992"/>
                </a:lnTo>
                <a:lnTo>
                  <a:pt x="32321" y="25603"/>
                </a:lnTo>
                <a:lnTo>
                  <a:pt x="32321" y="61861"/>
                </a:lnTo>
                <a:lnTo>
                  <a:pt x="31051" y="68211"/>
                </a:lnTo>
                <a:lnTo>
                  <a:pt x="30988" y="68084"/>
                </a:lnTo>
                <a:lnTo>
                  <a:pt x="32321" y="61861"/>
                </a:lnTo>
                <a:lnTo>
                  <a:pt x="32321" y="25603"/>
                </a:lnTo>
                <a:lnTo>
                  <a:pt x="27698" y="18046"/>
                </a:lnTo>
                <a:lnTo>
                  <a:pt x="19685" y="4965"/>
                </a:lnTo>
                <a:lnTo>
                  <a:pt x="19050" y="11188"/>
                </a:lnTo>
                <a:lnTo>
                  <a:pt x="13970" y="15379"/>
                </a:lnTo>
                <a:lnTo>
                  <a:pt x="11938" y="17157"/>
                </a:lnTo>
                <a:lnTo>
                  <a:pt x="9271" y="18046"/>
                </a:lnTo>
                <a:lnTo>
                  <a:pt x="6477" y="18046"/>
                </a:lnTo>
                <a:lnTo>
                  <a:pt x="6477" y="17538"/>
                </a:lnTo>
                <a:lnTo>
                  <a:pt x="0" y="17538"/>
                </a:lnTo>
                <a:lnTo>
                  <a:pt x="4445" y="24904"/>
                </a:lnTo>
                <a:lnTo>
                  <a:pt x="8636" y="31762"/>
                </a:lnTo>
                <a:lnTo>
                  <a:pt x="34036" y="73672"/>
                </a:lnTo>
                <a:lnTo>
                  <a:pt x="38417" y="81038"/>
                </a:lnTo>
                <a:lnTo>
                  <a:pt x="40386" y="84467"/>
                </a:lnTo>
                <a:lnTo>
                  <a:pt x="44196" y="86626"/>
                </a:lnTo>
                <a:lnTo>
                  <a:pt x="50546" y="86626"/>
                </a:lnTo>
                <a:lnTo>
                  <a:pt x="52705" y="85991"/>
                </a:lnTo>
                <a:lnTo>
                  <a:pt x="54483" y="84721"/>
                </a:lnTo>
                <a:lnTo>
                  <a:pt x="59817" y="81038"/>
                </a:lnTo>
                <a:lnTo>
                  <a:pt x="61468" y="7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702290" y="2249169"/>
            <a:ext cx="537845" cy="24130"/>
          </a:xfrm>
          <a:custGeom>
            <a:avLst/>
            <a:gdLst/>
            <a:ahLst/>
            <a:cxnLst/>
            <a:rect l="l" t="t" r="r" b="b"/>
            <a:pathLst>
              <a:path w="537845" h="24130">
                <a:moveTo>
                  <a:pt x="537718" y="0"/>
                </a:moveTo>
                <a:lnTo>
                  <a:pt x="0" y="0"/>
                </a:lnTo>
                <a:lnTo>
                  <a:pt x="0" y="5080"/>
                </a:lnTo>
                <a:lnTo>
                  <a:pt x="0" y="24130"/>
                </a:lnTo>
                <a:lnTo>
                  <a:pt x="535368" y="24130"/>
                </a:lnTo>
                <a:lnTo>
                  <a:pt x="535368" y="5080"/>
                </a:lnTo>
                <a:lnTo>
                  <a:pt x="537718" y="5080"/>
                </a:lnTo>
                <a:lnTo>
                  <a:pt x="537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258804" y="3377691"/>
            <a:ext cx="735965" cy="24765"/>
          </a:xfrm>
          <a:custGeom>
            <a:avLst/>
            <a:gdLst/>
            <a:ahLst/>
            <a:cxnLst/>
            <a:rect l="l" t="t" r="r" b="b"/>
            <a:pathLst>
              <a:path w="735965" h="24764">
                <a:moveTo>
                  <a:pt x="735584" y="11938"/>
                </a:moveTo>
                <a:lnTo>
                  <a:pt x="2032" y="11938"/>
                </a:lnTo>
                <a:lnTo>
                  <a:pt x="2032" y="14478"/>
                </a:lnTo>
                <a:lnTo>
                  <a:pt x="2032" y="15748"/>
                </a:lnTo>
                <a:lnTo>
                  <a:pt x="2413" y="15748"/>
                </a:lnTo>
                <a:lnTo>
                  <a:pt x="2413" y="19558"/>
                </a:lnTo>
                <a:lnTo>
                  <a:pt x="1778" y="19558"/>
                </a:lnTo>
                <a:lnTo>
                  <a:pt x="1778" y="22098"/>
                </a:lnTo>
                <a:lnTo>
                  <a:pt x="0" y="22098"/>
                </a:lnTo>
                <a:lnTo>
                  <a:pt x="0" y="24638"/>
                </a:lnTo>
                <a:lnTo>
                  <a:pt x="735584" y="24638"/>
                </a:lnTo>
                <a:lnTo>
                  <a:pt x="735584" y="22098"/>
                </a:lnTo>
                <a:lnTo>
                  <a:pt x="735584" y="19558"/>
                </a:lnTo>
                <a:lnTo>
                  <a:pt x="735584" y="15748"/>
                </a:lnTo>
                <a:lnTo>
                  <a:pt x="735584" y="14478"/>
                </a:lnTo>
                <a:lnTo>
                  <a:pt x="735584" y="11938"/>
                </a:lnTo>
                <a:close/>
              </a:path>
              <a:path w="735965" h="24764">
                <a:moveTo>
                  <a:pt x="735584" y="0"/>
                </a:moveTo>
                <a:lnTo>
                  <a:pt x="1905" y="0"/>
                </a:lnTo>
                <a:lnTo>
                  <a:pt x="1905" y="11557"/>
                </a:lnTo>
                <a:lnTo>
                  <a:pt x="735584" y="11557"/>
                </a:lnTo>
                <a:lnTo>
                  <a:pt x="735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073515" y="2536697"/>
            <a:ext cx="36195" cy="27940"/>
          </a:xfrm>
          <a:custGeom>
            <a:avLst/>
            <a:gdLst/>
            <a:ahLst/>
            <a:cxnLst/>
            <a:rect l="l" t="t" r="r" b="b"/>
            <a:pathLst>
              <a:path w="36195" h="27939">
                <a:moveTo>
                  <a:pt x="5207" y="18034"/>
                </a:moveTo>
                <a:lnTo>
                  <a:pt x="3302" y="17653"/>
                </a:lnTo>
                <a:lnTo>
                  <a:pt x="1524" y="16891"/>
                </a:lnTo>
                <a:lnTo>
                  <a:pt x="0" y="15621"/>
                </a:lnTo>
                <a:lnTo>
                  <a:pt x="762" y="16383"/>
                </a:lnTo>
                <a:lnTo>
                  <a:pt x="5207" y="19431"/>
                </a:lnTo>
                <a:lnTo>
                  <a:pt x="5207" y="18034"/>
                </a:lnTo>
                <a:close/>
              </a:path>
              <a:path w="36195" h="27939">
                <a:moveTo>
                  <a:pt x="17018" y="27559"/>
                </a:moveTo>
                <a:lnTo>
                  <a:pt x="16979" y="14579"/>
                </a:lnTo>
                <a:lnTo>
                  <a:pt x="14986" y="17018"/>
                </a:lnTo>
                <a:lnTo>
                  <a:pt x="9398" y="18034"/>
                </a:lnTo>
                <a:lnTo>
                  <a:pt x="9398" y="22352"/>
                </a:lnTo>
                <a:lnTo>
                  <a:pt x="17018" y="27559"/>
                </a:lnTo>
                <a:close/>
              </a:path>
              <a:path w="36195" h="27939">
                <a:moveTo>
                  <a:pt x="33947" y="10274"/>
                </a:moveTo>
                <a:lnTo>
                  <a:pt x="32346" y="9144"/>
                </a:lnTo>
                <a:lnTo>
                  <a:pt x="19050" y="0"/>
                </a:lnTo>
                <a:lnTo>
                  <a:pt x="19050" y="12065"/>
                </a:lnTo>
                <a:lnTo>
                  <a:pt x="16979" y="14579"/>
                </a:lnTo>
                <a:lnTo>
                  <a:pt x="19494" y="12065"/>
                </a:lnTo>
                <a:lnTo>
                  <a:pt x="22225" y="9271"/>
                </a:lnTo>
                <a:lnTo>
                  <a:pt x="28829" y="9144"/>
                </a:lnTo>
                <a:lnTo>
                  <a:pt x="31496" y="9271"/>
                </a:lnTo>
                <a:lnTo>
                  <a:pt x="33947" y="10274"/>
                </a:lnTo>
                <a:close/>
              </a:path>
              <a:path w="36195" h="27939">
                <a:moveTo>
                  <a:pt x="36068" y="11303"/>
                </a:moveTo>
                <a:lnTo>
                  <a:pt x="35483" y="11303"/>
                </a:lnTo>
                <a:lnTo>
                  <a:pt x="34150" y="10401"/>
                </a:lnTo>
                <a:lnTo>
                  <a:pt x="36068" y="11950"/>
                </a:lnTo>
                <a:lnTo>
                  <a:pt x="36068" y="1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20359" y="5682792"/>
            <a:ext cx="158114" cy="91732"/>
          </a:xfrm>
          <a:prstGeom prst="rect">
            <a:avLst/>
          </a:prstGeom>
        </p:spPr>
      </p:pic>
      <p:sp>
        <p:nvSpPr>
          <p:cNvPr id="235" name="object 235"/>
          <p:cNvSpPr/>
          <p:nvPr/>
        </p:nvSpPr>
        <p:spPr>
          <a:xfrm>
            <a:off x="2862072" y="4116069"/>
            <a:ext cx="3107690" cy="2291715"/>
          </a:xfrm>
          <a:custGeom>
            <a:avLst/>
            <a:gdLst/>
            <a:ahLst/>
            <a:cxnLst/>
            <a:rect l="l" t="t" r="r" b="b"/>
            <a:pathLst>
              <a:path w="3107690" h="2291715">
                <a:moveTo>
                  <a:pt x="2558161" y="1656321"/>
                </a:moveTo>
                <a:lnTo>
                  <a:pt x="2558034" y="1655838"/>
                </a:lnTo>
                <a:lnTo>
                  <a:pt x="2558034" y="1657184"/>
                </a:lnTo>
                <a:lnTo>
                  <a:pt x="2558161" y="1656778"/>
                </a:lnTo>
                <a:lnTo>
                  <a:pt x="2558161" y="1656321"/>
                </a:lnTo>
                <a:close/>
              </a:path>
              <a:path w="3107690" h="2291715">
                <a:moveTo>
                  <a:pt x="2558478" y="62230"/>
                </a:moveTo>
                <a:lnTo>
                  <a:pt x="2554859" y="62230"/>
                </a:lnTo>
                <a:lnTo>
                  <a:pt x="2554859" y="1262380"/>
                </a:lnTo>
                <a:lnTo>
                  <a:pt x="2554325" y="1262380"/>
                </a:lnTo>
                <a:lnTo>
                  <a:pt x="2554325" y="1263650"/>
                </a:lnTo>
                <a:lnTo>
                  <a:pt x="2554325" y="1264920"/>
                </a:lnTo>
                <a:lnTo>
                  <a:pt x="2554097" y="1264920"/>
                </a:lnTo>
                <a:lnTo>
                  <a:pt x="2554097" y="1263650"/>
                </a:lnTo>
                <a:lnTo>
                  <a:pt x="2554325" y="1263650"/>
                </a:lnTo>
                <a:lnTo>
                  <a:pt x="2554325" y="1262380"/>
                </a:lnTo>
                <a:lnTo>
                  <a:pt x="2554097" y="1262380"/>
                </a:lnTo>
                <a:lnTo>
                  <a:pt x="2554097" y="1261110"/>
                </a:lnTo>
                <a:lnTo>
                  <a:pt x="2424696" y="1261110"/>
                </a:lnTo>
                <a:lnTo>
                  <a:pt x="2424696" y="1257300"/>
                </a:lnTo>
                <a:lnTo>
                  <a:pt x="2327656" y="1257300"/>
                </a:lnTo>
                <a:lnTo>
                  <a:pt x="2327656" y="1261110"/>
                </a:lnTo>
                <a:lnTo>
                  <a:pt x="2335492" y="1261110"/>
                </a:lnTo>
                <a:lnTo>
                  <a:pt x="2335492" y="1262380"/>
                </a:lnTo>
                <a:lnTo>
                  <a:pt x="2453055" y="1262380"/>
                </a:lnTo>
                <a:lnTo>
                  <a:pt x="2453055" y="1264920"/>
                </a:lnTo>
                <a:lnTo>
                  <a:pt x="2553843" y="1264920"/>
                </a:lnTo>
                <a:lnTo>
                  <a:pt x="2553843" y="1265301"/>
                </a:lnTo>
                <a:lnTo>
                  <a:pt x="2547112" y="1265174"/>
                </a:lnTo>
                <a:lnTo>
                  <a:pt x="503301" y="2219795"/>
                </a:lnTo>
                <a:lnTo>
                  <a:pt x="513334" y="2219795"/>
                </a:lnTo>
                <a:lnTo>
                  <a:pt x="2553843" y="1266761"/>
                </a:lnTo>
                <a:lnTo>
                  <a:pt x="2553843" y="1654810"/>
                </a:lnTo>
                <a:lnTo>
                  <a:pt x="2553843" y="1655813"/>
                </a:lnTo>
                <a:lnTo>
                  <a:pt x="1533398" y="2219795"/>
                </a:lnTo>
                <a:lnTo>
                  <a:pt x="1542161" y="2219795"/>
                </a:lnTo>
                <a:lnTo>
                  <a:pt x="2557399" y="1659343"/>
                </a:lnTo>
                <a:lnTo>
                  <a:pt x="2557526" y="1659089"/>
                </a:lnTo>
                <a:lnTo>
                  <a:pt x="2557526" y="1657057"/>
                </a:lnTo>
                <a:lnTo>
                  <a:pt x="2557018" y="1656054"/>
                </a:lnTo>
                <a:lnTo>
                  <a:pt x="2555748" y="1655635"/>
                </a:lnTo>
                <a:lnTo>
                  <a:pt x="2554732" y="1656168"/>
                </a:lnTo>
                <a:lnTo>
                  <a:pt x="2554478" y="1655965"/>
                </a:lnTo>
                <a:lnTo>
                  <a:pt x="2554478" y="1654810"/>
                </a:lnTo>
                <a:lnTo>
                  <a:pt x="2557234" y="1654810"/>
                </a:lnTo>
                <a:lnTo>
                  <a:pt x="2557399" y="1654860"/>
                </a:lnTo>
                <a:lnTo>
                  <a:pt x="2557907" y="1655660"/>
                </a:lnTo>
                <a:lnTo>
                  <a:pt x="2557996" y="1654810"/>
                </a:lnTo>
                <a:lnTo>
                  <a:pt x="2558034" y="1654492"/>
                </a:lnTo>
                <a:lnTo>
                  <a:pt x="2558034" y="1265428"/>
                </a:lnTo>
                <a:lnTo>
                  <a:pt x="2558034" y="1264920"/>
                </a:lnTo>
                <a:lnTo>
                  <a:pt x="2558415" y="1264920"/>
                </a:lnTo>
                <a:lnTo>
                  <a:pt x="2558415" y="1263650"/>
                </a:lnTo>
                <a:lnTo>
                  <a:pt x="2558415" y="1262380"/>
                </a:lnTo>
                <a:lnTo>
                  <a:pt x="2558478" y="62230"/>
                </a:lnTo>
                <a:close/>
              </a:path>
              <a:path w="3107690" h="2291715">
                <a:moveTo>
                  <a:pt x="3107563" y="0"/>
                </a:moveTo>
                <a:lnTo>
                  <a:pt x="2770695" y="0"/>
                </a:lnTo>
                <a:lnTo>
                  <a:pt x="2770695" y="17780"/>
                </a:lnTo>
                <a:lnTo>
                  <a:pt x="2770695" y="19050"/>
                </a:lnTo>
                <a:lnTo>
                  <a:pt x="2770251" y="19050"/>
                </a:lnTo>
                <a:lnTo>
                  <a:pt x="2770251" y="17780"/>
                </a:lnTo>
                <a:lnTo>
                  <a:pt x="2770695" y="17780"/>
                </a:lnTo>
                <a:lnTo>
                  <a:pt x="2770695" y="0"/>
                </a:lnTo>
                <a:lnTo>
                  <a:pt x="2766936" y="0"/>
                </a:lnTo>
                <a:lnTo>
                  <a:pt x="2766936" y="17780"/>
                </a:lnTo>
                <a:lnTo>
                  <a:pt x="2766936" y="19050"/>
                </a:lnTo>
                <a:lnTo>
                  <a:pt x="2766568" y="19050"/>
                </a:lnTo>
                <a:lnTo>
                  <a:pt x="2766568" y="17780"/>
                </a:lnTo>
                <a:lnTo>
                  <a:pt x="2766936" y="17780"/>
                </a:lnTo>
                <a:lnTo>
                  <a:pt x="2766936" y="0"/>
                </a:lnTo>
                <a:lnTo>
                  <a:pt x="2560574" y="0"/>
                </a:lnTo>
                <a:lnTo>
                  <a:pt x="2560574" y="17780"/>
                </a:lnTo>
                <a:lnTo>
                  <a:pt x="2560574" y="21234"/>
                </a:lnTo>
                <a:lnTo>
                  <a:pt x="2557780" y="18161"/>
                </a:lnTo>
                <a:lnTo>
                  <a:pt x="2557792" y="17780"/>
                </a:lnTo>
                <a:lnTo>
                  <a:pt x="2560574" y="17780"/>
                </a:lnTo>
                <a:lnTo>
                  <a:pt x="2560574" y="0"/>
                </a:lnTo>
                <a:lnTo>
                  <a:pt x="2560104" y="0"/>
                </a:lnTo>
                <a:lnTo>
                  <a:pt x="2560104" y="1714"/>
                </a:lnTo>
                <a:lnTo>
                  <a:pt x="2560104" y="4013"/>
                </a:lnTo>
                <a:lnTo>
                  <a:pt x="2560104" y="5080"/>
                </a:lnTo>
                <a:lnTo>
                  <a:pt x="2559113" y="5080"/>
                </a:lnTo>
                <a:lnTo>
                  <a:pt x="2560104" y="4013"/>
                </a:lnTo>
                <a:lnTo>
                  <a:pt x="2560104" y="1714"/>
                </a:lnTo>
                <a:lnTo>
                  <a:pt x="2313305" y="50419"/>
                </a:lnTo>
                <a:lnTo>
                  <a:pt x="2312162" y="50419"/>
                </a:lnTo>
                <a:lnTo>
                  <a:pt x="2310003" y="51308"/>
                </a:lnTo>
                <a:lnTo>
                  <a:pt x="2308225" y="52578"/>
                </a:lnTo>
                <a:lnTo>
                  <a:pt x="2307590" y="53086"/>
                </a:lnTo>
                <a:lnTo>
                  <a:pt x="2307082" y="53594"/>
                </a:lnTo>
                <a:lnTo>
                  <a:pt x="2306701" y="54229"/>
                </a:lnTo>
                <a:lnTo>
                  <a:pt x="2306193" y="54864"/>
                </a:lnTo>
                <a:lnTo>
                  <a:pt x="2305050" y="56769"/>
                </a:lnTo>
                <a:lnTo>
                  <a:pt x="2304796" y="57404"/>
                </a:lnTo>
                <a:lnTo>
                  <a:pt x="2304542" y="58166"/>
                </a:lnTo>
                <a:lnTo>
                  <a:pt x="2304605" y="64389"/>
                </a:lnTo>
                <a:lnTo>
                  <a:pt x="2305558" y="69596"/>
                </a:lnTo>
                <a:lnTo>
                  <a:pt x="2310079" y="73406"/>
                </a:lnTo>
                <a:lnTo>
                  <a:pt x="2309634" y="73406"/>
                </a:lnTo>
                <a:lnTo>
                  <a:pt x="2304669" y="69215"/>
                </a:lnTo>
                <a:lnTo>
                  <a:pt x="2303653" y="63627"/>
                </a:lnTo>
                <a:lnTo>
                  <a:pt x="2303653" y="1250924"/>
                </a:lnTo>
                <a:lnTo>
                  <a:pt x="7112" y="2268575"/>
                </a:lnTo>
                <a:lnTo>
                  <a:pt x="5969" y="2269337"/>
                </a:lnTo>
                <a:lnTo>
                  <a:pt x="5080" y="2269896"/>
                </a:lnTo>
                <a:lnTo>
                  <a:pt x="0" y="2280996"/>
                </a:lnTo>
                <a:lnTo>
                  <a:pt x="381" y="2282596"/>
                </a:lnTo>
                <a:lnTo>
                  <a:pt x="1016" y="2284082"/>
                </a:lnTo>
                <a:lnTo>
                  <a:pt x="2667" y="2288540"/>
                </a:lnTo>
                <a:lnTo>
                  <a:pt x="7061" y="2291702"/>
                </a:lnTo>
                <a:lnTo>
                  <a:pt x="13157" y="2291702"/>
                </a:lnTo>
                <a:lnTo>
                  <a:pt x="14859" y="2291321"/>
                </a:lnTo>
                <a:lnTo>
                  <a:pt x="16383" y="2290686"/>
                </a:lnTo>
                <a:lnTo>
                  <a:pt x="2318118" y="1270635"/>
                </a:lnTo>
                <a:lnTo>
                  <a:pt x="2318385" y="1270520"/>
                </a:lnTo>
                <a:lnTo>
                  <a:pt x="2318778" y="1270508"/>
                </a:lnTo>
                <a:lnTo>
                  <a:pt x="2318905" y="1270444"/>
                </a:lnTo>
                <a:lnTo>
                  <a:pt x="2319274" y="1270381"/>
                </a:lnTo>
                <a:lnTo>
                  <a:pt x="2320671" y="1269619"/>
                </a:lnTo>
                <a:lnTo>
                  <a:pt x="2321814" y="1268857"/>
                </a:lnTo>
                <a:lnTo>
                  <a:pt x="2322830" y="1268476"/>
                </a:lnTo>
                <a:lnTo>
                  <a:pt x="2323719" y="1267841"/>
                </a:lnTo>
                <a:lnTo>
                  <a:pt x="2324481" y="1266952"/>
                </a:lnTo>
                <a:lnTo>
                  <a:pt x="2324989" y="1266444"/>
                </a:lnTo>
                <a:lnTo>
                  <a:pt x="2325370" y="1265809"/>
                </a:lnTo>
                <a:lnTo>
                  <a:pt x="2325751" y="1265047"/>
                </a:lnTo>
                <a:lnTo>
                  <a:pt x="2326259" y="1264539"/>
                </a:lnTo>
                <a:lnTo>
                  <a:pt x="2326640" y="1263904"/>
                </a:lnTo>
                <a:lnTo>
                  <a:pt x="2326894" y="1263142"/>
                </a:lnTo>
                <a:lnTo>
                  <a:pt x="2326894" y="73406"/>
                </a:lnTo>
                <a:lnTo>
                  <a:pt x="2326894" y="71958"/>
                </a:lnTo>
                <a:lnTo>
                  <a:pt x="2363063" y="64770"/>
                </a:lnTo>
                <a:lnTo>
                  <a:pt x="2442387" y="64770"/>
                </a:lnTo>
                <a:lnTo>
                  <a:pt x="2442387" y="67310"/>
                </a:lnTo>
                <a:lnTo>
                  <a:pt x="2553144" y="67310"/>
                </a:lnTo>
                <a:lnTo>
                  <a:pt x="2553144" y="64770"/>
                </a:lnTo>
                <a:lnTo>
                  <a:pt x="2553932" y="64770"/>
                </a:lnTo>
                <a:lnTo>
                  <a:pt x="2553932" y="63500"/>
                </a:lnTo>
                <a:lnTo>
                  <a:pt x="2540609" y="63500"/>
                </a:lnTo>
                <a:lnTo>
                  <a:pt x="2540609" y="62230"/>
                </a:lnTo>
                <a:lnTo>
                  <a:pt x="2399411" y="62230"/>
                </a:lnTo>
                <a:lnTo>
                  <a:pt x="2399411" y="60960"/>
                </a:lnTo>
                <a:lnTo>
                  <a:pt x="2314194" y="60960"/>
                </a:lnTo>
                <a:lnTo>
                  <a:pt x="2314956" y="60198"/>
                </a:lnTo>
                <a:lnTo>
                  <a:pt x="2330005" y="60198"/>
                </a:lnTo>
                <a:lnTo>
                  <a:pt x="2385695" y="60706"/>
                </a:lnTo>
                <a:lnTo>
                  <a:pt x="2388260" y="60198"/>
                </a:lnTo>
                <a:lnTo>
                  <a:pt x="2570607" y="24130"/>
                </a:lnTo>
                <a:lnTo>
                  <a:pt x="2736088" y="24130"/>
                </a:lnTo>
                <a:lnTo>
                  <a:pt x="2556510" y="61595"/>
                </a:lnTo>
                <a:lnTo>
                  <a:pt x="2557907" y="61595"/>
                </a:lnTo>
                <a:lnTo>
                  <a:pt x="2558796" y="62484"/>
                </a:lnTo>
                <a:lnTo>
                  <a:pt x="2558796" y="65405"/>
                </a:lnTo>
                <a:lnTo>
                  <a:pt x="2756916" y="24130"/>
                </a:lnTo>
                <a:lnTo>
                  <a:pt x="2766568" y="24130"/>
                </a:lnTo>
                <a:lnTo>
                  <a:pt x="2766568" y="566420"/>
                </a:lnTo>
                <a:lnTo>
                  <a:pt x="2766568" y="567690"/>
                </a:lnTo>
                <a:lnTo>
                  <a:pt x="2769070" y="567690"/>
                </a:lnTo>
                <a:lnTo>
                  <a:pt x="2769070" y="566420"/>
                </a:lnTo>
                <a:lnTo>
                  <a:pt x="2770695" y="566420"/>
                </a:lnTo>
                <a:lnTo>
                  <a:pt x="2770695" y="24130"/>
                </a:lnTo>
                <a:lnTo>
                  <a:pt x="3107563" y="24130"/>
                </a:lnTo>
                <a:lnTo>
                  <a:pt x="3107563" y="17780"/>
                </a:lnTo>
                <a:lnTo>
                  <a:pt x="3107563" y="5080"/>
                </a:lnTo>
                <a:lnTo>
                  <a:pt x="310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844276" y="3268598"/>
            <a:ext cx="118745" cy="635"/>
          </a:xfrm>
          <a:custGeom>
            <a:avLst/>
            <a:gdLst/>
            <a:ahLst/>
            <a:cxnLst/>
            <a:rect l="l" t="t" r="r" b="b"/>
            <a:pathLst>
              <a:path w="118745" h="635">
                <a:moveTo>
                  <a:pt x="1904" y="0"/>
                </a:moveTo>
                <a:lnTo>
                  <a:pt x="0" y="126"/>
                </a:lnTo>
                <a:lnTo>
                  <a:pt x="118237" y="126"/>
                </a:lnTo>
                <a:lnTo>
                  <a:pt x="2794" y="126"/>
                </a:lnTo>
                <a:lnTo>
                  <a:pt x="1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9678" y="2740405"/>
            <a:ext cx="450850" cy="205740"/>
          </a:xfrm>
          <a:custGeom>
            <a:avLst/>
            <a:gdLst/>
            <a:ahLst/>
            <a:cxnLst/>
            <a:rect l="l" t="t" r="r" b="b"/>
            <a:pathLst>
              <a:path w="450850" h="205739">
                <a:moveTo>
                  <a:pt x="19621" y="183261"/>
                </a:moveTo>
                <a:lnTo>
                  <a:pt x="13843" y="182118"/>
                </a:lnTo>
                <a:lnTo>
                  <a:pt x="7366" y="180975"/>
                </a:lnTo>
                <a:lnTo>
                  <a:pt x="1270" y="185166"/>
                </a:lnTo>
                <a:lnTo>
                  <a:pt x="127" y="191643"/>
                </a:lnTo>
                <a:lnTo>
                  <a:pt x="254" y="198247"/>
                </a:lnTo>
                <a:lnTo>
                  <a:pt x="635" y="198882"/>
                </a:lnTo>
                <a:lnTo>
                  <a:pt x="1016" y="199644"/>
                </a:lnTo>
                <a:lnTo>
                  <a:pt x="1270" y="200279"/>
                </a:lnTo>
                <a:lnTo>
                  <a:pt x="1778" y="200914"/>
                </a:lnTo>
                <a:lnTo>
                  <a:pt x="2286" y="201422"/>
                </a:lnTo>
                <a:lnTo>
                  <a:pt x="3810" y="203073"/>
                </a:lnTo>
                <a:lnTo>
                  <a:pt x="5715" y="204343"/>
                </a:lnTo>
                <a:lnTo>
                  <a:pt x="7874" y="205232"/>
                </a:lnTo>
                <a:lnTo>
                  <a:pt x="9906" y="205232"/>
                </a:lnTo>
                <a:lnTo>
                  <a:pt x="9779" y="188722"/>
                </a:lnTo>
                <a:lnTo>
                  <a:pt x="15113" y="183261"/>
                </a:lnTo>
                <a:lnTo>
                  <a:pt x="19621" y="183261"/>
                </a:lnTo>
                <a:close/>
              </a:path>
              <a:path w="450850" h="205739">
                <a:moveTo>
                  <a:pt x="25527" y="184023"/>
                </a:moveTo>
                <a:lnTo>
                  <a:pt x="24384" y="183515"/>
                </a:lnTo>
                <a:lnTo>
                  <a:pt x="23368" y="183299"/>
                </a:lnTo>
                <a:lnTo>
                  <a:pt x="23368" y="180340"/>
                </a:lnTo>
                <a:lnTo>
                  <a:pt x="23368" y="5461"/>
                </a:lnTo>
                <a:lnTo>
                  <a:pt x="11557" y="5461"/>
                </a:lnTo>
                <a:lnTo>
                  <a:pt x="5080" y="5207"/>
                </a:lnTo>
                <a:lnTo>
                  <a:pt x="0" y="0"/>
                </a:lnTo>
                <a:lnTo>
                  <a:pt x="0" y="191008"/>
                </a:lnTo>
                <a:lnTo>
                  <a:pt x="1143" y="184531"/>
                </a:lnTo>
                <a:lnTo>
                  <a:pt x="7239" y="180340"/>
                </a:lnTo>
                <a:lnTo>
                  <a:pt x="13716" y="181483"/>
                </a:lnTo>
                <a:lnTo>
                  <a:pt x="22720" y="183261"/>
                </a:lnTo>
                <a:lnTo>
                  <a:pt x="19621" y="183261"/>
                </a:lnTo>
                <a:lnTo>
                  <a:pt x="23495" y="184023"/>
                </a:lnTo>
                <a:lnTo>
                  <a:pt x="25527" y="184023"/>
                </a:lnTo>
                <a:close/>
              </a:path>
              <a:path w="450850" h="205739">
                <a:moveTo>
                  <a:pt x="450723" y="190754"/>
                </a:moveTo>
                <a:lnTo>
                  <a:pt x="33350" y="190754"/>
                </a:lnTo>
                <a:lnTo>
                  <a:pt x="33350" y="194564"/>
                </a:lnTo>
                <a:lnTo>
                  <a:pt x="33655" y="194564"/>
                </a:lnTo>
                <a:lnTo>
                  <a:pt x="33655" y="195834"/>
                </a:lnTo>
                <a:lnTo>
                  <a:pt x="450723" y="195834"/>
                </a:lnTo>
                <a:lnTo>
                  <a:pt x="450723" y="194564"/>
                </a:lnTo>
                <a:lnTo>
                  <a:pt x="450723" y="190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828148" y="2727832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634" y="1015"/>
                </a:lnTo>
                <a:lnTo>
                  <a:pt x="1143" y="2158"/>
                </a:lnTo>
                <a:lnTo>
                  <a:pt x="1524" y="3301"/>
                </a:lnTo>
                <a:lnTo>
                  <a:pt x="1904" y="3682"/>
                </a:lnTo>
                <a:lnTo>
                  <a:pt x="2667" y="4699"/>
                </a:lnTo>
                <a:lnTo>
                  <a:pt x="1016" y="1269"/>
                </a:lnTo>
                <a:lnTo>
                  <a:pt x="634" y="888"/>
                </a:lnTo>
                <a:lnTo>
                  <a:pt x="380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41101" y="5643016"/>
            <a:ext cx="4445" cy="33020"/>
          </a:xfrm>
          <a:custGeom>
            <a:avLst/>
            <a:gdLst/>
            <a:ahLst/>
            <a:cxnLst/>
            <a:rect l="l" t="t" r="r" b="b"/>
            <a:pathLst>
              <a:path w="4445" h="33020">
                <a:moveTo>
                  <a:pt x="4191" y="0"/>
                </a:moveTo>
                <a:lnTo>
                  <a:pt x="0" y="0"/>
                </a:lnTo>
                <a:lnTo>
                  <a:pt x="0" y="32905"/>
                </a:lnTo>
                <a:lnTo>
                  <a:pt x="1397" y="32651"/>
                </a:lnTo>
                <a:lnTo>
                  <a:pt x="2794" y="32651"/>
                </a:lnTo>
                <a:lnTo>
                  <a:pt x="4191" y="32905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061704" y="770991"/>
            <a:ext cx="28575" cy="1951989"/>
          </a:xfrm>
          <a:custGeom>
            <a:avLst/>
            <a:gdLst/>
            <a:ahLst/>
            <a:cxnLst/>
            <a:rect l="l" t="t" r="r" b="b"/>
            <a:pathLst>
              <a:path w="28575" h="1951989">
                <a:moveTo>
                  <a:pt x="21209" y="1783740"/>
                </a:moveTo>
                <a:lnTo>
                  <a:pt x="17018" y="1783740"/>
                </a:lnTo>
                <a:lnTo>
                  <a:pt x="17018" y="1951380"/>
                </a:lnTo>
                <a:lnTo>
                  <a:pt x="21209" y="1951380"/>
                </a:lnTo>
                <a:lnTo>
                  <a:pt x="21209" y="1783740"/>
                </a:lnTo>
                <a:close/>
              </a:path>
              <a:path w="28575" h="1951989">
                <a:moveTo>
                  <a:pt x="28232" y="22161"/>
                </a:moveTo>
                <a:lnTo>
                  <a:pt x="27038" y="19202"/>
                </a:lnTo>
                <a:lnTo>
                  <a:pt x="26987" y="19075"/>
                </a:lnTo>
                <a:lnTo>
                  <a:pt x="19265" y="0"/>
                </a:lnTo>
                <a:lnTo>
                  <a:pt x="19431" y="1549"/>
                </a:lnTo>
                <a:lnTo>
                  <a:pt x="19558" y="8915"/>
                </a:lnTo>
                <a:lnTo>
                  <a:pt x="15494" y="13741"/>
                </a:lnTo>
                <a:lnTo>
                  <a:pt x="9906" y="14757"/>
                </a:lnTo>
                <a:lnTo>
                  <a:pt x="9906" y="15138"/>
                </a:lnTo>
                <a:lnTo>
                  <a:pt x="5715" y="15138"/>
                </a:lnTo>
                <a:lnTo>
                  <a:pt x="0" y="15138"/>
                </a:lnTo>
                <a:lnTo>
                  <a:pt x="5715" y="29362"/>
                </a:lnTo>
                <a:lnTo>
                  <a:pt x="5715" y="1951380"/>
                </a:lnTo>
                <a:lnTo>
                  <a:pt x="9906" y="1951380"/>
                </a:lnTo>
                <a:lnTo>
                  <a:pt x="9906" y="1779295"/>
                </a:lnTo>
                <a:lnTo>
                  <a:pt x="8255" y="1777263"/>
                </a:lnTo>
                <a:lnTo>
                  <a:pt x="7366" y="1774850"/>
                </a:lnTo>
                <a:lnTo>
                  <a:pt x="7366" y="28981"/>
                </a:lnTo>
                <a:lnTo>
                  <a:pt x="8255" y="26441"/>
                </a:lnTo>
                <a:lnTo>
                  <a:pt x="9906" y="24409"/>
                </a:lnTo>
                <a:lnTo>
                  <a:pt x="9906" y="24028"/>
                </a:lnTo>
                <a:lnTo>
                  <a:pt x="11938" y="20980"/>
                </a:lnTo>
                <a:lnTo>
                  <a:pt x="15367" y="19202"/>
                </a:lnTo>
                <a:lnTo>
                  <a:pt x="19177" y="19075"/>
                </a:lnTo>
                <a:lnTo>
                  <a:pt x="23876" y="19202"/>
                </a:lnTo>
                <a:lnTo>
                  <a:pt x="28232" y="22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837799" y="3268725"/>
            <a:ext cx="142240" cy="824865"/>
          </a:xfrm>
          <a:custGeom>
            <a:avLst/>
            <a:gdLst/>
            <a:ahLst/>
            <a:cxnLst/>
            <a:rect l="l" t="t" r="r" b="b"/>
            <a:pathLst>
              <a:path w="142240" h="824864">
                <a:moveTo>
                  <a:pt x="135763" y="23749"/>
                </a:moveTo>
                <a:lnTo>
                  <a:pt x="133858" y="23749"/>
                </a:lnTo>
                <a:lnTo>
                  <a:pt x="132969" y="23876"/>
                </a:lnTo>
                <a:lnTo>
                  <a:pt x="132080" y="23876"/>
                </a:lnTo>
                <a:lnTo>
                  <a:pt x="131318" y="23749"/>
                </a:lnTo>
                <a:lnTo>
                  <a:pt x="131318" y="24765"/>
                </a:lnTo>
                <a:lnTo>
                  <a:pt x="132842" y="24765"/>
                </a:lnTo>
                <a:lnTo>
                  <a:pt x="134366" y="24384"/>
                </a:lnTo>
                <a:lnTo>
                  <a:pt x="135763" y="23749"/>
                </a:lnTo>
                <a:close/>
              </a:path>
              <a:path w="142240" h="824864">
                <a:moveTo>
                  <a:pt x="141986" y="16383"/>
                </a:moveTo>
                <a:lnTo>
                  <a:pt x="136017" y="1016"/>
                </a:lnTo>
                <a:lnTo>
                  <a:pt x="133731" y="1016"/>
                </a:lnTo>
                <a:lnTo>
                  <a:pt x="132969" y="508"/>
                </a:lnTo>
                <a:lnTo>
                  <a:pt x="132080" y="254"/>
                </a:lnTo>
                <a:lnTo>
                  <a:pt x="131318" y="0"/>
                </a:lnTo>
                <a:lnTo>
                  <a:pt x="15113" y="0"/>
                </a:lnTo>
                <a:lnTo>
                  <a:pt x="15862" y="254"/>
                </a:lnTo>
                <a:lnTo>
                  <a:pt x="16510" y="508"/>
                </a:lnTo>
                <a:lnTo>
                  <a:pt x="17018" y="762"/>
                </a:lnTo>
                <a:lnTo>
                  <a:pt x="17780" y="1016"/>
                </a:lnTo>
                <a:lnTo>
                  <a:pt x="18796" y="2032"/>
                </a:lnTo>
                <a:lnTo>
                  <a:pt x="19558" y="2413"/>
                </a:lnTo>
                <a:lnTo>
                  <a:pt x="20066" y="2794"/>
                </a:lnTo>
                <a:lnTo>
                  <a:pt x="21590" y="4699"/>
                </a:lnTo>
                <a:lnTo>
                  <a:pt x="21844" y="5334"/>
                </a:lnTo>
                <a:lnTo>
                  <a:pt x="22352" y="5969"/>
                </a:lnTo>
                <a:lnTo>
                  <a:pt x="22606" y="6604"/>
                </a:lnTo>
                <a:lnTo>
                  <a:pt x="22860" y="7366"/>
                </a:lnTo>
                <a:lnTo>
                  <a:pt x="22860" y="19405"/>
                </a:lnTo>
                <a:lnTo>
                  <a:pt x="18288" y="23749"/>
                </a:lnTo>
                <a:lnTo>
                  <a:pt x="9779" y="23749"/>
                </a:lnTo>
                <a:lnTo>
                  <a:pt x="8255" y="23368"/>
                </a:lnTo>
                <a:lnTo>
                  <a:pt x="7366" y="22987"/>
                </a:lnTo>
                <a:lnTo>
                  <a:pt x="0" y="22987"/>
                </a:lnTo>
                <a:lnTo>
                  <a:pt x="0" y="819277"/>
                </a:lnTo>
                <a:lnTo>
                  <a:pt x="18783" y="819277"/>
                </a:lnTo>
                <a:lnTo>
                  <a:pt x="23749" y="824357"/>
                </a:lnTo>
                <a:lnTo>
                  <a:pt x="23749" y="23749"/>
                </a:lnTo>
                <a:lnTo>
                  <a:pt x="23749" y="23495"/>
                </a:lnTo>
                <a:lnTo>
                  <a:pt x="132842" y="23495"/>
                </a:lnTo>
                <a:lnTo>
                  <a:pt x="134366" y="23114"/>
                </a:lnTo>
                <a:lnTo>
                  <a:pt x="135763" y="22479"/>
                </a:lnTo>
                <a:lnTo>
                  <a:pt x="135890" y="22479"/>
                </a:lnTo>
                <a:lnTo>
                  <a:pt x="136652" y="22098"/>
                </a:lnTo>
                <a:lnTo>
                  <a:pt x="137033" y="21717"/>
                </a:lnTo>
                <a:lnTo>
                  <a:pt x="137922" y="21209"/>
                </a:lnTo>
                <a:lnTo>
                  <a:pt x="138684" y="20701"/>
                </a:lnTo>
                <a:lnTo>
                  <a:pt x="139446" y="20066"/>
                </a:lnTo>
                <a:lnTo>
                  <a:pt x="139827" y="19558"/>
                </a:lnTo>
                <a:lnTo>
                  <a:pt x="140081" y="19050"/>
                </a:lnTo>
                <a:lnTo>
                  <a:pt x="140462" y="18542"/>
                </a:lnTo>
                <a:lnTo>
                  <a:pt x="141097" y="17907"/>
                </a:lnTo>
                <a:lnTo>
                  <a:pt x="141605" y="17145"/>
                </a:lnTo>
                <a:lnTo>
                  <a:pt x="141986" y="16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049512" y="3277869"/>
            <a:ext cx="760095" cy="814705"/>
          </a:xfrm>
          <a:custGeom>
            <a:avLst/>
            <a:gdLst/>
            <a:ahLst/>
            <a:cxnLst/>
            <a:rect l="l" t="t" r="r" b="b"/>
            <a:pathLst>
              <a:path w="760095" h="814704">
                <a:moveTo>
                  <a:pt x="23495" y="7493"/>
                </a:moveTo>
                <a:lnTo>
                  <a:pt x="23241" y="7874"/>
                </a:lnTo>
                <a:lnTo>
                  <a:pt x="22860" y="8382"/>
                </a:lnTo>
                <a:lnTo>
                  <a:pt x="22606" y="8763"/>
                </a:lnTo>
                <a:lnTo>
                  <a:pt x="19558" y="12065"/>
                </a:lnTo>
                <a:lnTo>
                  <a:pt x="19050" y="12573"/>
                </a:lnTo>
                <a:lnTo>
                  <a:pt x="18415" y="13081"/>
                </a:lnTo>
                <a:lnTo>
                  <a:pt x="17780" y="13335"/>
                </a:lnTo>
                <a:lnTo>
                  <a:pt x="17018" y="13462"/>
                </a:lnTo>
                <a:lnTo>
                  <a:pt x="16256" y="13462"/>
                </a:lnTo>
                <a:lnTo>
                  <a:pt x="15494" y="13335"/>
                </a:lnTo>
                <a:lnTo>
                  <a:pt x="14859" y="13462"/>
                </a:lnTo>
                <a:lnTo>
                  <a:pt x="14224" y="13462"/>
                </a:lnTo>
                <a:lnTo>
                  <a:pt x="13589" y="13335"/>
                </a:lnTo>
                <a:lnTo>
                  <a:pt x="11811" y="13335"/>
                </a:lnTo>
                <a:lnTo>
                  <a:pt x="10795" y="13462"/>
                </a:lnTo>
                <a:lnTo>
                  <a:pt x="9779" y="13462"/>
                </a:lnTo>
                <a:lnTo>
                  <a:pt x="8890" y="13335"/>
                </a:lnTo>
                <a:lnTo>
                  <a:pt x="0" y="13335"/>
                </a:lnTo>
                <a:lnTo>
                  <a:pt x="0" y="814578"/>
                </a:lnTo>
                <a:lnTo>
                  <a:pt x="5207" y="809244"/>
                </a:lnTo>
                <a:lnTo>
                  <a:pt x="23495" y="809244"/>
                </a:lnTo>
                <a:lnTo>
                  <a:pt x="23495" y="13462"/>
                </a:lnTo>
                <a:lnTo>
                  <a:pt x="23495" y="7493"/>
                </a:lnTo>
                <a:close/>
              </a:path>
              <a:path w="760095" h="814704">
                <a:moveTo>
                  <a:pt x="760095" y="0"/>
                </a:moveTo>
                <a:lnTo>
                  <a:pt x="24968" y="0"/>
                </a:lnTo>
                <a:lnTo>
                  <a:pt x="24968" y="2540"/>
                </a:lnTo>
                <a:lnTo>
                  <a:pt x="24638" y="2540"/>
                </a:lnTo>
                <a:lnTo>
                  <a:pt x="24638" y="3810"/>
                </a:lnTo>
                <a:lnTo>
                  <a:pt x="760095" y="3810"/>
                </a:lnTo>
                <a:lnTo>
                  <a:pt x="760095" y="2540"/>
                </a:lnTo>
                <a:lnTo>
                  <a:pt x="760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833989" y="3267328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5067" y="177"/>
                </a:moveTo>
                <a:lnTo>
                  <a:pt x="4699" y="0"/>
                </a:lnTo>
                <a:lnTo>
                  <a:pt x="3187" y="0"/>
                </a:lnTo>
                <a:lnTo>
                  <a:pt x="5067" y="177"/>
                </a:lnTo>
                <a:close/>
              </a:path>
              <a:path w="27940" h="25400">
                <a:moveTo>
                  <a:pt x="27508" y="8763"/>
                </a:moveTo>
                <a:lnTo>
                  <a:pt x="27305" y="8128"/>
                </a:lnTo>
                <a:lnTo>
                  <a:pt x="27051" y="7493"/>
                </a:lnTo>
                <a:lnTo>
                  <a:pt x="26543" y="6858"/>
                </a:lnTo>
                <a:lnTo>
                  <a:pt x="26289" y="6223"/>
                </a:lnTo>
                <a:lnTo>
                  <a:pt x="24765" y="4318"/>
                </a:lnTo>
                <a:lnTo>
                  <a:pt x="24257" y="3937"/>
                </a:lnTo>
                <a:lnTo>
                  <a:pt x="23495" y="3556"/>
                </a:lnTo>
                <a:lnTo>
                  <a:pt x="22479" y="2540"/>
                </a:lnTo>
                <a:lnTo>
                  <a:pt x="21717" y="2286"/>
                </a:lnTo>
                <a:lnTo>
                  <a:pt x="20955" y="1905"/>
                </a:lnTo>
                <a:lnTo>
                  <a:pt x="20193" y="1651"/>
                </a:lnTo>
                <a:lnTo>
                  <a:pt x="13144" y="1651"/>
                </a:lnTo>
                <a:lnTo>
                  <a:pt x="11607" y="1892"/>
                </a:lnTo>
                <a:lnTo>
                  <a:pt x="11811" y="1778"/>
                </a:lnTo>
                <a:lnTo>
                  <a:pt x="13081" y="1397"/>
                </a:lnTo>
                <a:lnTo>
                  <a:pt x="12192" y="1016"/>
                </a:lnTo>
                <a:lnTo>
                  <a:pt x="11303" y="762"/>
                </a:lnTo>
                <a:lnTo>
                  <a:pt x="11696" y="762"/>
                </a:lnTo>
                <a:lnTo>
                  <a:pt x="5067" y="177"/>
                </a:lnTo>
                <a:lnTo>
                  <a:pt x="7759" y="1397"/>
                </a:lnTo>
                <a:lnTo>
                  <a:pt x="7620" y="1397"/>
                </a:lnTo>
                <a:lnTo>
                  <a:pt x="9525" y="3302"/>
                </a:lnTo>
                <a:lnTo>
                  <a:pt x="10668" y="2413"/>
                </a:lnTo>
                <a:lnTo>
                  <a:pt x="11582" y="1905"/>
                </a:lnTo>
                <a:lnTo>
                  <a:pt x="12065" y="1905"/>
                </a:lnTo>
                <a:lnTo>
                  <a:pt x="10795" y="2540"/>
                </a:lnTo>
                <a:lnTo>
                  <a:pt x="9194" y="3556"/>
                </a:lnTo>
                <a:lnTo>
                  <a:pt x="9512" y="3556"/>
                </a:lnTo>
                <a:lnTo>
                  <a:pt x="11684" y="5715"/>
                </a:lnTo>
                <a:lnTo>
                  <a:pt x="12954" y="8763"/>
                </a:lnTo>
                <a:lnTo>
                  <a:pt x="12827" y="15748"/>
                </a:lnTo>
                <a:lnTo>
                  <a:pt x="10922" y="19431"/>
                </a:lnTo>
                <a:lnTo>
                  <a:pt x="8026" y="21399"/>
                </a:lnTo>
                <a:lnTo>
                  <a:pt x="4318" y="20955"/>
                </a:lnTo>
                <a:lnTo>
                  <a:pt x="1270" y="23241"/>
                </a:lnTo>
                <a:lnTo>
                  <a:pt x="889" y="23622"/>
                </a:lnTo>
                <a:lnTo>
                  <a:pt x="381" y="24003"/>
                </a:lnTo>
                <a:lnTo>
                  <a:pt x="0" y="24511"/>
                </a:lnTo>
                <a:lnTo>
                  <a:pt x="10922" y="24511"/>
                </a:lnTo>
                <a:lnTo>
                  <a:pt x="10287" y="23672"/>
                </a:lnTo>
                <a:lnTo>
                  <a:pt x="10414" y="23749"/>
                </a:lnTo>
                <a:lnTo>
                  <a:pt x="13652" y="25019"/>
                </a:lnTo>
                <a:lnTo>
                  <a:pt x="22098" y="25019"/>
                </a:lnTo>
                <a:lnTo>
                  <a:pt x="27178" y="20193"/>
                </a:lnTo>
                <a:lnTo>
                  <a:pt x="27444" y="15748"/>
                </a:lnTo>
                <a:lnTo>
                  <a:pt x="27508" y="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061628" y="329247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378" y="0"/>
                </a:moveTo>
                <a:lnTo>
                  <a:pt x="457" y="0"/>
                </a:lnTo>
                <a:lnTo>
                  <a:pt x="0" y="381"/>
                </a:lnTo>
                <a:lnTo>
                  <a:pt x="2489" y="381"/>
                </a:lnTo>
                <a:lnTo>
                  <a:pt x="3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006971" y="4924678"/>
            <a:ext cx="1557020" cy="614045"/>
          </a:xfrm>
          <a:custGeom>
            <a:avLst/>
            <a:gdLst/>
            <a:ahLst/>
            <a:cxnLst/>
            <a:rect l="l" t="t" r="r" b="b"/>
            <a:pathLst>
              <a:path w="1557020" h="614045">
                <a:moveTo>
                  <a:pt x="24130" y="611124"/>
                </a:moveTo>
                <a:lnTo>
                  <a:pt x="23863" y="610158"/>
                </a:lnTo>
                <a:lnTo>
                  <a:pt x="23876" y="614045"/>
                </a:lnTo>
                <a:lnTo>
                  <a:pt x="24130" y="611124"/>
                </a:lnTo>
                <a:close/>
              </a:path>
              <a:path w="1557020" h="614045">
                <a:moveTo>
                  <a:pt x="64008" y="16510"/>
                </a:moveTo>
                <a:lnTo>
                  <a:pt x="62738" y="17526"/>
                </a:lnTo>
                <a:lnTo>
                  <a:pt x="63373" y="17272"/>
                </a:lnTo>
                <a:lnTo>
                  <a:pt x="63754" y="16891"/>
                </a:lnTo>
                <a:lnTo>
                  <a:pt x="64008" y="16510"/>
                </a:lnTo>
                <a:close/>
              </a:path>
              <a:path w="1557020" h="614045">
                <a:moveTo>
                  <a:pt x="67056" y="1778"/>
                </a:moveTo>
                <a:lnTo>
                  <a:pt x="66294" y="508"/>
                </a:lnTo>
                <a:lnTo>
                  <a:pt x="65913" y="0"/>
                </a:lnTo>
                <a:lnTo>
                  <a:pt x="66167" y="508"/>
                </a:lnTo>
                <a:lnTo>
                  <a:pt x="67056" y="1778"/>
                </a:lnTo>
                <a:close/>
              </a:path>
              <a:path w="1557020" h="614045">
                <a:moveTo>
                  <a:pt x="1545209" y="30861"/>
                </a:moveTo>
                <a:lnTo>
                  <a:pt x="39687" y="30861"/>
                </a:lnTo>
                <a:lnTo>
                  <a:pt x="61976" y="18034"/>
                </a:lnTo>
                <a:lnTo>
                  <a:pt x="59690" y="19050"/>
                </a:lnTo>
                <a:lnTo>
                  <a:pt x="37071" y="19050"/>
                </a:lnTo>
                <a:lnTo>
                  <a:pt x="37071" y="32372"/>
                </a:lnTo>
                <a:lnTo>
                  <a:pt x="37071" y="33401"/>
                </a:lnTo>
                <a:lnTo>
                  <a:pt x="35267" y="33401"/>
                </a:lnTo>
                <a:lnTo>
                  <a:pt x="37071" y="32372"/>
                </a:lnTo>
                <a:lnTo>
                  <a:pt x="37071" y="19050"/>
                </a:lnTo>
                <a:lnTo>
                  <a:pt x="15303" y="19050"/>
                </a:lnTo>
                <a:lnTo>
                  <a:pt x="15303" y="44577"/>
                </a:lnTo>
                <a:lnTo>
                  <a:pt x="12192" y="46355"/>
                </a:lnTo>
                <a:lnTo>
                  <a:pt x="5207" y="44450"/>
                </a:lnTo>
                <a:lnTo>
                  <a:pt x="4660" y="43497"/>
                </a:lnTo>
                <a:lnTo>
                  <a:pt x="10668" y="44577"/>
                </a:lnTo>
                <a:lnTo>
                  <a:pt x="13208" y="44958"/>
                </a:lnTo>
                <a:lnTo>
                  <a:pt x="15303" y="44577"/>
                </a:lnTo>
                <a:lnTo>
                  <a:pt x="15303" y="19050"/>
                </a:lnTo>
                <a:lnTo>
                  <a:pt x="12319" y="19050"/>
                </a:lnTo>
                <a:lnTo>
                  <a:pt x="6858" y="22225"/>
                </a:lnTo>
                <a:lnTo>
                  <a:pt x="2159" y="26670"/>
                </a:lnTo>
                <a:lnTo>
                  <a:pt x="1778" y="27305"/>
                </a:lnTo>
                <a:lnTo>
                  <a:pt x="1397" y="28067"/>
                </a:lnTo>
                <a:lnTo>
                  <a:pt x="1143" y="28829"/>
                </a:lnTo>
                <a:lnTo>
                  <a:pt x="1143" y="31242"/>
                </a:lnTo>
                <a:lnTo>
                  <a:pt x="635" y="34010"/>
                </a:lnTo>
                <a:lnTo>
                  <a:pt x="635" y="31242"/>
                </a:lnTo>
                <a:lnTo>
                  <a:pt x="127" y="33909"/>
                </a:lnTo>
                <a:lnTo>
                  <a:pt x="393" y="35318"/>
                </a:lnTo>
                <a:lnTo>
                  <a:pt x="0" y="37465"/>
                </a:lnTo>
                <a:lnTo>
                  <a:pt x="635" y="38354"/>
                </a:lnTo>
                <a:lnTo>
                  <a:pt x="635" y="607187"/>
                </a:lnTo>
                <a:lnTo>
                  <a:pt x="5334" y="603504"/>
                </a:lnTo>
                <a:lnTo>
                  <a:pt x="10541" y="599567"/>
                </a:lnTo>
                <a:lnTo>
                  <a:pt x="17780" y="600710"/>
                </a:lnTo>
                <a:lnTo>
                  <a:pt x="21717" y="605917"/>
                </a:lnTo>
                <a:lnTo>
                  <a:pt x="23368" y="608203"/>
                </a:lnTo>
                <a:lnTo>
                  <a:pt x="23863" y="610158"/>
                </a:lnTo>
                <a:lnTo>
                  <a:pt x="23863" y="599567"/>
                </a:lnTo>
                <a:lnTo>
                  <a:pt x="23749" y="46355"/>
                </a:lnTo>
                <a:lnTo>
                  <a:pt x="23749" y="40043"/>
                </a:lnTo>
                <a:lnTo>
                  <a:pt x="33718" y="34302"/>
                </a:lnTo>
                <a:lnTo>
                  <a:pt x="33718" y="34671"/>
                </a:lnTo>
                <a:lnTo>
                  <a:pt x="1545209" y="34671"/>
                </a:lnTo>
                <a:lnTo>
                  <a:pt x="1545209" y="33401"/>
                </a:lnTo>
                <a:lnTo>
                  <a:pt x="1545209" y="30861"/>
                </a:lnTo>
                <a:close/>
              </a:path>
              <a:path w="1557020" h="614045">
                <a:moveTo>
                  <a:pt x="1549273" y="33909"/>
                </a:moveTo>
                <a:lnTo>
                  <a:pt x="1548892" y="34290"/>
                </a:lnTo>
                <a:lnTo>
                  <a:pt x="1549273" y="34290"/>
                </a:lnTo>
                <a:lnTo>
                  <a:pt x="1549273" y="33909"/>
                </a:lnTo>
                <a:close/>
              </a:path>
              <a:path w="1557020" h="614045">
                <a:moveTo>
                  <a:pt x="1550162" y="606806"/>
                </a:moveTo>
                <a:lnTo>
                  <a:pt x="1549273" y="34544"/>
                </a:lnTo>
                <a:lnTo>
                  <a:pt x="1546352" y="34544"/>
                </a:lnTo>
                <a:lnTo>
                  <a:pt x="1546352" y="612775"/>
                </a:lnTo>
                <a:lnTo>
                  <a:pt x="1550162" y="606806"/>
                </a:lnTo>
                <a:close/>
              </a:path>
              <a:path w="1557020" h="614045">
                <a:moveTo>
                  <a:pt x="1556893" y="17653"/>
                </a:moveTo>
                <a:lnTo>
                  <a:pt x="1555496" y="19177"/>
                </a:lnTo>
                <a:lnTo>
                  <a:pt x="1545717" y="30734"/>
                </a:lnTo>
                <a:lnTo>
                  <a:pt x="1545717" y="32004"/>
                </a:lnTo>
                <a:lnTo>
                  <a:pt x="1545336" y="32639"/>
                </a:lnTo>
                <a:lnTo>
                  <a:pt x="1545399" y="33655"/>
                </a:lnTo>
                <a:lnTo>
                  <a:pt x="1545590" y="34036"/>
                </a:lnTo>
                <a:lnTo>
                  <a:pt x="1545717" y="34290"/>
                </a:lnTo>
                <a:lnTo>
                  <a:pt x="1546225" y="34290"/>
                </a:lnTo>
                <a:lnTo>
                  <a:pt x="1547749" y="34290"/>
                </a:lnTo>
                <a:lnTo>
                  <a:pt x="1548257" y="34036"/>
                </a:lnTo>
                <a:lnTo>
                  <a:pt x="1548638" y="33655"/>
                </a:lnTo>
                <a:lnTo>
                  <a:pt x="1556893" y="24003"/>
                </a:lnTo>
                <a:lnTo>
                  <a:pt x="1556893" y="17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556244" y="5626125"/>
            <a:ext cx="30480" cy="25400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10439" y="9182"/>
                </a:moveTo>
                <a:lnTo>
                  <a:pt x="9144" y="7251"/>
                </a:lnTo>
                <a:lnTo>
                  <a:pt x="8382" y="4991"/>
                </a:lnTo>
                <a:lnTo>
                  <a:pt x="8255" y="0"/>
                </a:lnTo>
                <a:lnTo>
                  <a:pt x="6858" y="2413"/>
                </a:lnTo>
                <a:lnTo>
                  <a:pt x="0" y="13462"/>
                </a:lnTo>
                <a:lnTo>
                  <a:pt x="2286" y="10756"/>
                </a:lnTo>
                <a:lnTo>
                  <a:pt x="5588" y="9182"/>
                </a:lnTo>
                <a:lnTo>
                  <a:pt x="10439" y="9182"/>
                </a:lnTo>
                <a:close/>
              </a:path>
              <a:path w="30479" h="25400">
                <a:moveTo>
                  <a:pt x="30099" y="9271"/>
                </a:moveTo>
                <a:lnTo>
                  <a:pt x="28067" y="12954"/>
                </a:lnTo>
                <a:lnTo>
                  <a:pt x="24257" y="15316"/>
                </a:lnTo>
                <a:lnTo>
                  <a:pt x="20066" y="15494"/>
                </a:lnTo>
                <a:lnTo>
                  <a:pt x="18669" y="15494"/>
                </a:lnTo>
                <a:lnTo>
                  <a:pt x="19939" y="17386"/>
                </a:lnTo>
                <a:lnTo>
                  <a:pt x="20701" y="19583"/>
                </a:lnTo>
                <a:lnTo>
                  <a:pt x="20701" y="25285"/>
                </a:lnTo>
                <a:lnTo>
                  <a:pt x="30099" y="10160"/>
                </a:lnTo>
                <a:lnTo>
                  <a:pt x="30099" y="9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52815" y="5518911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5" h="19685">
                <a:moveTo>
                  <a:pt x="11683" y="0"/>
                </a:moveTo>
                <a:lnTo>
                  <a:pt x="11049" y="0"/>
                </a:lnTo>
                <a:lnTo>
                  <a:pt x="3809" y="11049"/>
                </a:lnTo>
                <a:lnTo>
                  <a:pt x="81" y="16890"/>
                </a:lnTo>
                <a:lnTo>
                  <a:pt x="0" y="17018"/>
                </a:lnTo>
                <a:lnTo>
                  <a:pt x="2031" y="17018"/>
                </a:lnTo>
                <a:lnTo>
                  <a:pt x="2031" y="19303"/>
                </a:lnTo>
                <a:lnTo>
                  <a:pt x="3428" y="19557"/>
                </a:lnTo>
                <a:lnTo>
                  <a:pt x="11683" y="6857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6930517" y="5524246"/>
            <a:ext cx="1646555" cy="274320"/>
            <a:chOff x="6930517" y="5524246"/>
            <a:chExt cx="1646555" cy="274320"/>
          </a:xfrm>
        </p:grpSpPr>
        <p:sp>
          <p:nvSpPr>
            <p:cNvPr id="249" name="object 249"/>
            <p:cNvSpPr/>
            <p:nvPr/>
          </p:nvSpPr>
          <p:spPr>
            <a:xfrm>
              <a:off x="6955536" y="5536057"/>
              <a:ext cx="1621790" cy="262255"/>
            </a:xfrm>
            <a:custGeom>
              <a:avLst/>
              <a:gdLst/>
              <a:ahLst/>
              <a:cxnLst/>
              <a:rect l="l" t="t" r="r" b="b"/>
              <a:pathLst>
                <a:path w="1621790" h="262254">
                  <a:moveTo>
                    <a:pt x="1621536" y="241769"/>
                  </a:moveTo>
                  <a:lnTo>
                    <a:pt x="1621409" y="109994"/>
                  </a:lnTo>
                  <a:lnTo>
                    <a:pt x="1621409" y="109397"/>
                  </a:lnTo>
                  <a:lnTo>
                    <a:pt x="1620647" y="107200"/>
                  </a:lnTo>
                  <a:lnTo>
                    <a:pt x="1619377" y="105308"/>
                  </a:lnTo>
                  <a:lnTo>
                    <a:pt x="1616075" y="104876"/>
                  </a:lnTo>
                  <a:lnTo>
                    <a:pt x="1613027" y="102920"/>
                  </a:lnTo>
                  <a:lnTo>
                    <a:pt x="1611630" y="100774"/>
                  </a:lnTo>
                  <a:lnTo>
                    <a:pt x="1611630" y="112598"/>
                  </a:lnTo>
                  <a:lnTo>
                    <a:pt x="1611630" y="112839"/>
                  </a:lnTo>
                  <a:lnTo>
                    <a:pt x="1610868" y="113639"/>
                  </a:lnTo>
                  <a:lnTo>
                    <a:pt x="1604822" y="123469"/>
                  </a:lnTo>
                  <a:lnTo>
                    <a:pt x="1611249" y="112928"/>
                  </a:lnTo>
                  <a:lnTo>
                    <a:pt x="1611630" y="112598"/>
                  </a:lnTo>
                  <a:lnTo>
                    <a:pt x="1611630" y="100774"/>
                  </a:lnTo>
                  <a:lnTo>
                    <a:pt x="1611134" y="100012"/>
                  </a:lnTo>
                  <a:lnTo>
                    <a:pt x="1606296" y="100012"/>
                  </a:lnTo>
                  <a:lnTo>
                    <a:pt x="1602994" y="101587"/>
                  </a:lnTo>
                  <a:lnTo>
                    <a:pt x="1600708" y="104292"/>
                  </a:lnTo>
                  <a:lnTo>
                    <a:pt x="1600708" y="2921"/>
                  </a:lnTo>
                  <a:lnTo>
                    <a:pt x="1597850" y="7391"/>
                  </a:lnTo>
                  <a:lnTo>
                    <a:pt x="1600454" y="2921"/>
                  </a:lnTo>
                  <a:lnTo>
                    <a:pt x="1600454" y="127"/>
                  </a:lnTo>
                  <a:lnTo>
                    <a:pt x="1598295" y="127"/>
                  </a:lnTo>
                  <a:lnTo>
                    <a:pt x="1598168" y="0"/>
                  </a:lnTo>
                  <a:lnTo>
                    <a:pt x="1597914" y="0"/>
                  </a:lnTo>
                  <a:lnTo>
                    <a:pt x="1597660" y="127"/>
                  </a:lnTo>
                  <a:lnTo>
                    <a:pt x="1559560" y="59448"/>
                  </a:lnTo>
                  <a:lnTo>
                    <a:pt x="1558925" y="60337"/>
                  </a:lnTo>
                  <a:lnTo>
                    <a:pt x="1558251" y="61099"/>
                  </a:lnTo>
                  <a:lnTo>
                    <a:pt x="5588" y="61099"/>
                  </a:lnTo>
                  <a:lnTo>
                    <a:pt x="0" y="65290"/>
                  </a:lnTo>
                  <a:lnTo>
                    <a:pt x="1558251" y="65290"/>
                  </a:lnTo>
                  <a:lnTo>
                    <a:pt x="1557782" y="65036"/>
                  </a:lnTo>
                  <a:lnTo>
                    <a:pt x="1557020" y="64173"/>
                  </a:lnTo>
                  <a:lnTo>
                    <a:pt x="1557020" y="62852"/>
                  </a:lnTo>
                  <a:lnTo>
                    <a:pt x="1557782" y="61988"/>
                  </a:lnTo>
                  <a:lnTo>
                    <a:pt x="1558163" y="61455"/>
                  </a:lnTo>
                  <a:lnTo>
                    <a:pt x="1558163" y="62522"/>
                  </a:lnTo>
                  <a:lnTo>
                    <a:pt x="1558925" y="63385"/>
                  </a:lnTo>
                  <a:lnTo>
                    <a:pt x="1559814" y="64020"/>
                  </a:lnTo>
                  <a:lnTo>
                    <a:pt x="1560957" y="64020"/>
                  </a:lnTo>
                  <a:lnTo>
                    <a:pt x="1561719" y="63385"/>
                  </a:lnTo>
                  <a:lnTo>
                    <a:pt x="1596898" y="8978"/>
                  </a:lnTo>
                  <a:lnTo>
                    <a:pt x="1596898" y="128435"/>
                  </a:lnTo>
                  <a:lnTo>
                    <a:pt x="1600708" y="122212"/>
                  </a:lnTo>
                  <a:lnTo>
                    <a:pt x="1600708" y="122466"/>
                  </a:lnTo>
                  <a:lnTo>
                    <a:pt x="1607947" y="110769"/>
                  </a:lnTo>
                  <a:lnTo>
                    <a:pt x="1608201" y="110502"/>
                  </a:lnTo>
                  <a:lnTo>
                    <a:pt x="1601216" y="121704"/>
                  </a:lnTo>
                  <a:lnTo>
                    <a:pt x="1597406" y="127927"/>
                  </a:lnTo>
                  <a:lnTo>
                    <a:pt x="1597406" y="130086"/>
                  </a:lnTo>
                  <a:lnTo>
                    <a:pt x="1598168" y="130086"/>
                  </a:lnTo>
                  <a:lnTo>
                    <a:pt x="1598803" y="130683"/>
                  </a:lnTo>
                  <a:lnTo>
                    <a:pt x="1599565" y="130975"/>
                  </a:lnTo>
                  <a:lnTo>
                    <a:pt x="1600276" y="130860"/>
                  </a:lnTo>
                  <a:lnTo>
                    <a:pt x="1599819" y="131610"/>
                  </a:lnTo>
                  <a:lnTo>
                    <a:pt x="1599184" y="131737"/>
                  </a:lnTo>
                  <a:lnTo>
                    <a:pt x="1599730" y="131724"/>
                  </a:lnTo>
                  <a:lnTo>
                    <a:pt x="1599438" y="132143"/>
                  </a:lnTo>
                  <a:lnTo>
                    <a:pt x="1598879" y="132499"/>
                  </a:lnTo>
                  <a:lnTo>
                    <a:pt x="1597406" y="132499"/>
                  </a:lnTo>
                  <a:lnTo>
                    <a:pt x="1597406" y="253834"/>
                  </a:lnTo>
                  <a:lnTo>
                    <a:pt x="1598041" y="255104"/>
                  </a:lnTo>
                  <a:lnTo>
                    <a:pt x="1598295" y="255866"/>
                  </a:lnTo>
                  <a:lnTo>
                    <a:pt x="1598676" y="256514"/>
                  </a:lnTo>
                  <a:lnTo>
                    <a:pt x="1599184" y="257124"/>
                  </a:lnTo>
                  <a:lnTo>
                    <a:pt x="1599565" y="257657"/>
                  </a:lnTo>
                  <a:lnTo>
                    <a:pt x="1599946" y="258140"/>
                  </a:lnTo>
                  <a:lnTo>
                    <a:pt x="1600454" y="258572"/>
                  </a:lnTo>
                  <a:lnTo>
                    <a:pt x="1600835" y="258927"/>
                  </a:lnTo>
                  <a:lnTo>
                    <a:pt x="1601851" y="259943"/>
                  </a:lnTo>
                  <a:lnTo>
                    <a:pt x="1603121" y="260731"/>
                  </a:lnTo>
                  <a:lnTo>
                    <a:pt x="1607058" y="262229"/>
                  </a:lnTo>
                  <a:lnTo>
                    <a:pt x="1609852" y="262229"/>
                  </a:lnTo>
                  <a:lnTo>
                    <a:pt x="1612392" y="261213"/>
                  </a:lnTo>
                  <a:lnTo>
                    <a:pt x="1613281" y="261213"/>
                  </a:lnTo>
                  <a:lnTo>
                    <a:pt x="1619885" y="250659"/>
                  </a:lnTo>
                  <a:lnTo>
                    <a:pt x="1621536" y="241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0517" y="5524246"/>
              <a:ext cx="99822" cy="81038"/>
            </a:xfrm>
            <a:prstGeom prst="rect">
              <a:avLst/>
            </a:prstGeom>
          </p:spPr>
        </p:pic>
      </p:grpSp>
      <p:sp>
        <p:nvSpPr>
          <p:cNvPr id="251" name="object 251"/>
          <p:cNvSpPr/>
          <p:nvPr/>
        </p:nvSpPr>
        <p:spPr>
          <a:xfrm>
            <a:off x="5685663" y="4783835"/>
            <a:ext cx="358775" cy="156210"/>
          </a:xfrm>
          <a:custGeom>
            <a:avLst/>
            <a:gdLst/>
            <a:ahLst/>
            <a:cxnLst/>
            <a:rect l="l" t="t" r="r" b="b"/>
            <a:pathLst>
              <a:path w="358775" h="156210">
                <a:moveTo>
                  <a:pt x="1587" y="136017"/>
                </a:moveTo>
                <a:lnTo>
                  <a:pt x="1397" y="136017"/>
                </a:lnTo>
                <a:lnTo>
                  <a:pt x="0" y="136652"/>
                </a:lnTo>
                <a:lnTo>
                  <a:pt x="1587" y="136017"/>
                </a:lnTo>
                <a:close/>
              </a:path>
              <a:path w="358775" h="156210">
                <a:moveTo>
                  <a:pt x="298589" y="44488"/>
                </a:moveTo>
                <a:lnTo>
                  <a:pt x="298361" y="44488"/>
                </a:lnTo>
                <a:lnTo>
                  <a:pt x="297180" y="44704"/>
                </a:lnTo>
                <a:lnTo>
                  <a:pt x="294259" y="44704"/>
                </a:lnTo>
                <a:lnTo>
                  <a:pt x="293065" y="44488"/>
                </a:lnTo>
                <a:lnTo>
                  <a:pt x="292925" y="44488"/>
                </a:lnTo>
                <a:lnTo>
                  <a:pt x="291833" y="43942"/>
                </a:lnTo>
                <a:lnTo>
                  <a:pt x="290626" y="43942"/>
                </a:lnTo>
                <a:lnTo>
                  <a:pt x="288036" y="42164"/>
                </a:lnTo>
                <a:lnTo>
                  <a:pt x="287147" y="41275"/>
                </a:lnTo>
                <a:lnTo>
                  <a:pt x="286512" y="40513"/>
                </a:lnTo>
                <a:lnTo>
                  <a:pt x="285877" y="39497"/>
                </a:lnTo>
                <a:lnTo>
                  <a:pt x="285369" y="38481"/>
                </a:lnTo>
                <a:lnTo>
                  <a:pt x="285369" y="37719"/>
                </a:lnTo>
                <a:lnTo>
                  <a:pt x="284607" y="25146"/>
                </a:lnTo>
                <a:lnTo>
                  <a:pt x="1587" y="136017"/>
                </a:lnTo>
                <a:lnTo>
                  <a:pt x="11163" y="136017"/>
                </a:lnTo>
                <a:lnTo>
                  <a:pt x="16256" y="141224"/>
                </a:lnTo>
                <a:lnTo>
                  <a:pt x="16167" y="145669"/>
                </a:lnTo>
                <a:lnTo>
                  <a:pt x="16129" y="156083"/>
                </a:lnTo>
                <a:lnTo>
                  <a:pt x="298043" y="44704"/>
                </a:lnTo>
                <a:lnTo>
                  <a:pt x="298589" y="44488"/>
                </a:lnTo>
                <a:close/>
              </a:path>
              <a:path w="358775" h="156210">
                <a:moveTo>
                  <a:pt x="306578" y="41884"/>
                </a:moveTo>
                <a:lnTo>
                  <a:pt x="299974" y="44450"/>
                </a:lnTo>
                <a:lnTo>
                  <a:pt x="298577" y="44958"/>
                </a:lnTo>
                <a:lnTo>
                  <a:pt x="297180" y="45212"/>
                </a:lnTo>
                <a:lnTo>
                  <a:pt x="303403" y="45212"/>
                </a:lnTo>
                <a:lnTo>
                  <a:pt x="306578" y="41884"/>
                </a:lnTo>
                <a:close/>
              </a:path>
              <a:path w="358775" h="156210">
                <a:moveTo>
                  <a:pt x="358267" y="12827"/>
                </a:moveTo>
                <a:lnTo>
                  <a:pt x="358013" y="11303"/>
                </a:lnTo>
                <a:lnTo>
                  <a:pt x="358013" y="9144"/>
                </a:lnTo>
                <a:lnTo>
                  <a:pt x="355727" y="3175"/>
                </a:lnTo>
                <a:lnTo>
                  <a:pt x="348996" y="0"/>
                </a:lnTo>
                <a:lnTo>
                  <a:pt x="343027" y="2286"/>
                </a:lnTo>
                <a:lnTo>
                  <a:pt x="342773" y="2286"/>
                </a:lnTo>
                <a:lnTo>
                  <a:pt x="308483" y="15748"/>
                </a:lnTo>
                <a:lnTo>
                  <a:pt x="308610" y="39751"/>
                </a:lnTo>
                <a:lnTo>
                  <a:pt x="306578" y="41884"/>
                </a:lnTo>
                <a:lnTo>
                  <a:pt x="350901" y="24638"/>
                </a:lnTo>
                <a:lnTo>
                  <a:pt x="354584" y="23114"/>
                </a:lnTo>
                <a:lnTo>
                  <a:pt x="357378" y="19685"/>
                </a:lnTo>
                <a:lnTo>
                  <a:pt x="357987" y="15748"/>
                </a:lnTo>
                <a:lnTo>
                  <a:pt x="358267" y="14224"/>
                </a:lnTo>
                <a:lnTo>
                  <a:pt x="358267" y="12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02045" y="4919726"/>
            <a:ext cx="872490" cy="24130"/>
          </a:xfrm>
          <a:custGeom>
            <a:avLst/>
            <a:gdLst/>
            <a:ahLst/>
            <a:cxnLst/>
            <a:rect l="l" t="t" r="r" b="b"/>
            <a:pathLst>
              <a:path w="872490" h="24129">
                <a:moveTo>
                  <a:pt x="210185" y="17399"/>
                </a:moveTo>
                <a:lnTo>
                  <a:pt x="208915" y="5080"/>
                </a:lnTo>
                <a:lnTo>
                  <a:pt x="204470" y="508"/>
                </a:lnTo>
                <a:lnTo>
                  <a:pt x="198755" y="0"/>
                </a:lnTo>
                <a:lnTo>
                  <a:pt x="54737" y="0"/>
                </a:lnTo>
                <a:lnTo>
                  <a:pt x="1524" y="23749"/>
                </a:lnTo>
                <a:lnTo>
                  <a:pt x="0" y="24003"/>
                </a:lnTo>
                <a:lnTo>
                  <a:pt x="198755" y="24003"/>
                </a:lnTo>
                <a:lnTo>
                  <a:pt x="205359" y="23241"/>
                </a:lnTo>
                <a:lnTo>
                  <a:pt x="210185" y="17399"/>
                </a:lnTo>
                <a:close/>
              </a:path>
              <a:path w="872490" h="24129">
                <a:moveTo>
                  <a:pt x="872363" y="8255"/>
                </a:moveTo>
                <a:lnTo>
                  <a:pt x="871982" y="7493"/>
                </a:lnTo>
                <a:lnTo>
                  <a:pt x="871728" y="6731"/>
                </a:lnTo>
                <a:lnTo>
                  <a:pt x="870966" y="5461"/>
                </a:lnTo>
                <a:lnTo>
                  <a:pt x="870585" y="4953"/>
                </a:lnTo>
                <a:lnTo>
                  <a:pt x="869061" y="3175"/>
                </a:lnTo>
                <a:lnTo>
                  <a:pt x="867156" y="1778"/>
                </a:lnTo>
                <a:lnTo>
                  <a:pt x="866076" y="825"/>
                </a:lnTo>
                <a:lnTo>
                  <a:pt x="865251" y="508"/>
                </a:lnTo>
                <a:lnTo>
                  <a:pt x="864362" y="508"/>
                </a:lnTo>
                <a:lnTo>
                  <a:pt x="863409" y="825"/>
                </a:lnTo>
                <a:lnTo>
                  <a:pt x="205028" y="825"/>
                </a:lnTo>
                <a:lnTo>
                  <a:pt x="210185" y="5842"/>
                </a:lnTo>
                <a:lnTo>
                  <a:pt x="210439" y="12065"/>
                </a:lnTo>
                <a:lnTo>
                  <a:pt x="210566" y="18542"/>
                </a:lnTo>
                <a:lnTo>
                  <a:pt x="205359" y="23876"/>
                </a:lnTo>
                <a:lnTo>
                  <a:pt x="198755" y="24003"/>
                </a:lnTo>
                <a:lnTo>
                  <a:pt x="864108" y="24003"/>
                </a:lnTo>
                <a:lnTo>
                  <a:pt x="866521" y="22987"/>
                </a:lnTo>
                <a:lnTo>
                  <a:pt x="868426" y="21463"/>
                </a:lnTo>
                <a:lnTo>
                  <a:pt x="869188" y="21082"/>
                </a:lnTo>
                <a:lnTo>
                  <a:pt x="872236" y="16637"/>
                </a:lnTo>
                <a:lnTo>
                  <a:pt x="872363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926951" y="4599177"/>
            <a:ext cx="36195" cy="23495"/>
          </a:xfrm>
          <a:custGeom>
            <a:avLst/>
            <a:gdLst/>
            <a:ahLst/>
            <a:cxnLst/>
            <a:rect l="l" t="t" r="r" b="b"/>
            <a:pathLst>
              <a:path w="36195" h="23495">
                <a:moveTo>
                  <a:pt x="36068" y="5334"/>
                </a:moveTo>
                <a:lnTo>
                  <a:pt x="30734" y="0"/>
                </a:lnTo>
                <a:lnTo>
                  <a:pt x="24257" y="0"/>
                </a:lnTo>
                <a:lnTo>
                  <a:pt x="17780" y="0"/>
                </a:lnTo>
                <a:lnTo>
                  <a:pt x="15875" y="1397"/>
                </a:lnTo>
                <a:lnTo>
                  <a:pt x="13462" y="2286"/>
                </a:lnTo>
                <a:lnTo>
                  <a:pt x="11049" y="2413"/>
                </a:lnTo>
                <a:lnTo>
                  <a:pt x="4318" y="2413"/>
                </a:lnTo>
                <a:lnTo>
                  <a:pt x="0" y="2413"/>
                </a:lnTo>
                <a:lnTo>
                  <a:pt x="2286" y="4064"/>
                </a:lnTo>
                <a:lnTo>
                  <a:pt x="27813" y="23241"/>
                </a:lnTo>
                <a:lnTo>
                  <a:pt x="29464" y="22606"/>
                </a:lnTo>
                <a:lnTo>
                  <a:pt x="34671" y="17145"/>
                </a:lnTo>
                <a:lnTo>
                  <a:pt x="35433" y="15494"/>
                </a:lnTo>
                <a:lnTo>
                  <a:pt x="35941" y="13716"/>
                </a:lnTo>
                <a:lnTo>
                  <a:pt x="36068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044172" y="3385438"/>
            <a:ext cx="149860" cy="1285875"/>
          </a:xfrm>
          <a:custGeom>
            <a:avLst/>
            <a:gdLst/>
            <a:ahLst/>
            <a:cxnLst/>
            <a:rect l="l" t="t" r="r" b="b"/>
            <a:pathLst>
              <a:path w="149859" h="1285875">
                <a:moveTo>
                  <a:pt x="23495" y="1248918"/>
                </a:moveTo>
                <a:lnTo>
                  <a:pt x="5321" y="1248918"/>
                </a:lnTo>
                <a:lnTo>
                  <a:pt x="0" y="1243330"/>
                </a:lnTo>
                <a:lnTo>
                  <a:pt x="0" y="1268222"/>
                </a:lnTo>
                <a:lnTo>
                  <a:pt x="1143" y="1268222"/>
                </a:lnTo>
                <a:lnTo>
                  <a:pt x="1143" y="1278128"/>
                </a:lnTo>
                <a:lnTo>
                  <a:pt x="1651" y="1279652"/>
                </a:lnTo>
                <a:lnTo>
                  <a:pt x="2540" y="1280922"/>
                </a:lnTo>
                <a:lnTo>
                  <a:pt x="3556" y="1282192"/>
                </a:lnTo>
                <a:lnTo>
                  <a:pt x="7493" y="1285113"/>
                </a:lnTo>
                <a:lnTo>
                  <a:pt x="8509" y="1285113"/>
                </a:lnTo>
                <a:lnTo>
                  <a:pt x="9652" y="1285494"/>
                </a:lnTo>
                <a:lnTo>
                  <a:pt x="14922" y="1285494"/>
                </a:lnTo>
                <a:lnTo>
                  <a:pt x="18161" y="1285240"/>
                </a:lnTo>
                <a:lnTo>
                  <a:pt x="23241" y="1280033"/>
                </a:lnTo>
                <a:lnTo>
                  <a:pt x="23495" y="1273683"/>
                </a:lnTo>
                <a:lnTo>
                  <a:pt x="23495" y="1248918"/>
                </a:lnTo>
                <a:close/>
              </a:path>
              <a:path w="149859" h="1285875">
                <a:moveTo>
                  <a:pt x="24638" y="24384"/>
                </a:moveTo>
                <a:lnTo>
                  <a:pt x="6350" y="24384"/>
                </a:lnTo>
                <a:lnTo>
                  <a:pt x="1143" y="19050"/>
                </a:lnTo>
                <a:lnTo>
                  <a:pt x="1143" y="1231138"/>
                </a:lnTo>
                <a:lnTo>
                  <a:pt x="6350" y="1225804"/>
                </a:lnTo>
                <a:lnTo>
                  <a:pt x="24638" y="1225804"/>
                </a:lnTo>
                <a:lnTo>
                  <a:pt x="24638" y="24384"/>
                </a:lnTo>
                <a:close/>
              </a:path>
              <a:path w="149859" h="1285875">
                <a:moveTo>
                  <a:pt x="149860" y="0"/>
                </a:moveTo>
                <a:lnTo>
                  <a:pt x="12827" y="0"/>
                </a:lnTo>
                <a:lnTo>
                  <a:pt x="12827" y="381"/>
                </a:lnTo>
                <a:lnTo>
                  <a:pt x="10795" y="381"/>
                </a:lnTo>
                <a:lnTo>
                  <a:pt x="4445" y="1778"/>
                </a:lnTo>
                <a:lnTo>
                  <a:pt x="254" y="8128"/>
                </a:lnTo>
                <a:lnTo>
                  <a:pt x="2667" y="19939"/>
                </a:lnTo>
                <a:lnTo>
                  <a:pt x="7366" y="23876"/>
                </a:lnTo>
                <a:lnTo>
                  <a:pt x="149860" y="24003"/>
                </a:lnTo>
                <a:lnTo>
                  <a:pt x="149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5" name="object 2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89217" y="4783835"/>
            <a:ext cx="326389" cy="157987"/>
          </a:xfrm>
          <a:prstGeom prst="rect">
            <a:avLst/>
          </a:prstGeom>
        </p:spPr>
      </p:pic>
      <p:sp>
        <p:nvSpPr>
          <p:cNvPr id="256" name="object 256"/>
          <p:cNvSpPr/>
          <p:nvPr/>
        </p:nvSpPr>
        <p:spPr>
          <a:xfrm>
            <a:off x="7985759" y="1830197"/>
            <a:ext cx="179705" cy="24130"/>
          </a:xfrm>
          <a:custGeom>
            <a:avLst/>
            <a:gdLst/>
            <a:ahLst/>
            <a:cxnLst/>
            <a:rect l="l" t="t" r="r" b="b"/>
            <a:pathLst>
              <a:path w="179704" h="24130">
                <a:moveTo>
                  <a:pt x="179324" y="0"/>
                </a:moveTo>
                <a:lnTo>
                  <a:pt x="11430" y="0"/>
                </a:lnTo>
                <a:lnTo>
                  <a:pt x="4825" y="635"/>
                </a:lnTo>
                <a:lnTo>
                  <a:pt x="0" y="6603"/>
                </a:lnTo>
                <a:lnTo>
                  <a:pt x="1270" y="18923"/>
                </a:lnTo>
                <a:lnTo>
                  <a:pt x="5715" y="23367"/>
                </a:lnTo>
                <a:lnTo>
                  <a:pt x="11430" y="24002"/>
                </a:lnTo>
                <a:lnTo>
                  <a:pt x="179324" y="24002"/>
                </a:lnTo>
                <a:lnTo>
                  <a:pt x="172720" y="23367"/>
                </a:lnTo>
                <a:lnTo>
                  <a:pt x="167894" y="17399"/>
                </a:lnTo>
                <a:lnTo>
                  <a:pt x="169037" y="5079"/>
                </a:lnTo>
                <a:lnTo>
                  <a:pt x="173609" y="507"/>
                </a:lnTo>
                <a:lnTo>
                  <a:pt x="179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069580" y="2474213"/>
            <a:ext cx="24765" cy="791210"/>
          </a:xfrm>
          <a:custGeom>
            <a:avLst/>
            <a:gdLst/>
            <a:ahLst/>
            <a:cxnLst/>
            <a:rect l="l" t="t" r="r" b="b"/>
            <a:pathLst>
              <a:path w="24765" h="791210">
                <a:moveTo>
                  <a:pt x="24257" y="7112"/>
                </a:moveTo>
                <a:lnTo>
                  <a:pt x="19558" y="1270"/>
                </a:lnTo>
                <a:lnTo>
                  <a:pt x="6477" y="0"/>
                </a:lnTo>
                <a:lnTo>
                  <a:pt x="762" y="4699"/>
                </a:lnTo>
                <a:lnTo>
                  <a:pt x="0" y="11176"/>
                </a:lnTo>
                <a:lnTo>
                  <a:pt x="0" y="200533"/>
                </a:lnTo>
                <a:lnTo>
                  <a:pt x="584" y="199936"/>
                </a:lnTo>
                <a:lnTo>
                  <a:pt x="0" y="206756"/>
                </a:lnTo>
                <a:lnTo>
                  <a:pt x="0" y="791210"/>
                </a:lnTo>
                <a:lnTo>
                  <a:pt x="23495" y="791210"/>
                </a:lnTo>
                <a:lnTo>
                  <a:pt x="23495" y="206756"/>
                </a:lnTo>
                <a:lnTo>
                  <a:pt x="24257" y="200279"/>
                </a:lnTo>
                <a:lnTo>
                  <a:pt x="23495" y="199339"/>
                </a:lnTo>
                <a:lnTo>
                  <a:pt x="23495" y="195326"/>
                </a:lnTo>
                <a:lnTo>
                  <a:pt x="23495" y="13589"/>
                </a:lnTo>
                <a:lnTo>
                  <a:pt x="24257" y="7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994260" y="4565269"/>
            <a:ext cx="24130" cy="70485"/>
          </a:xfrm>
          <a:custGeom>
            <a:avLst/>
            <a:gdLst/>
            <a:ahLst/>
            <a:cxnLst/>
            <a:rect l="l" t="t" r="r" b="b"/>
            <a:pathLst>
              <a:path w="24129" h="70485">
                <a:moveTo>
                  <a:pt x="127" y="0"/>
                </a:moveTo>
                <a:lnTo>
                  <a:pt x="93" y="59562"/>
                </a:lnTo>
                <a:lnTo>
                  <a:pt x="0" y="64261"/>
                </a:lnTo>
                <a:lnTo>
                  <a:pt x="4953" y="69722"/>
                </a:lnTo>
                <a:lnTo>
                  <a:pt x="11430" y="69976"/>
                </a:lnTo>
                <a:lnTo>
                  <a:pt x="14732" y="69976"/>
                </a:lnTo>
                <a:lnTo>
                  <a:pt x="23622" y="59562"/>
                </a:lnTo>
                <a:lnTo>
                  <a:pt x="23622" y="5333"/>
                </a:lnTo>
                <a:lnTo>
                  <a:pt x="5334" y="5333"/>
                </a:lnTo>
                <a:lnTo>
                  <a:pt x="127" y="0"/>
                </a:lnTo>
                <a:close/>
              </a:path>
              <a:path w="24129" h="70485">
                <a:moveTo>
                  <a:pt x="23622" y="0"/>
                </a:moveTo>
                <a:lnTo>
                  <a:pt x="18415" y="5333"/>
                </a:lnTo>
                <a:lnTo>
                  <a:pt x="23622" y="5333"/>
                </a:lnTo>
                <a:lnTo>
                  <a:pt x="23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9" name="object 2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67031" y="4685791"/>
            <a:ext cx="126492" cy="116205"/>
          </a:xfrm>
          <a:prstGeom prst="rect">
            <a:avLst/>
          </a:prstGeom>
        </p:spPr>
      </p:pic>
      <p:sp>
        <p:nvSpPr>
          <p:cNvPr id="260" name="object 260"/>
          <p:cNvSpPr/>
          <p:nvPr/>
        </p:nvSpPr>
        <p:spPr>
          <a:xfrm>
            <a:off x="11594083" y="6078067"/>
            <a:ext cx="600075" cy="24130"/>
          </a:xfrm>
          <a:custGeom>
            <a:avLst/>
            <a:gdLst/>
            <a:ahLst/>
            <a:cxnLst/>
            <a:rect l="l" t="t" r="r" b="b"/>
            <a:pathLst>
              <a:path w="600075" h="24129">
                <a:moveTo>
                  <a:pt x="599948" y="0"/>
                </a:moveTo>
                <a:lnTo>
                  <a:pt x="6476" y="0"/>
                </a:lnTo>
                <a:lnTo>
                  <a:pt x="10287" y="6222"/>
                </a:lnTo>
                <a:lnTo>
                  <a:pt x="13208" y="12052"/>
                </a:lnTo>
                <a:lnTo>
                  <a:pt x="11175" y="19049"/>
                </a:lnTo>
                <a:lnTo>
                  <a:pt x="3937" y="23469"/>
                </a:lnTo>
                <a:lnTo>
                  <a:pt x="2032" y="23990"/>
                </a:lnTo>
                <a:lnTo>
                  <a:pt x="0" y="24002"/>
                </a:lnTo>
                <a:lnTo>
                  <a:pt x="599948" y="24002"/>
                </a:lnTo>
                <a:lnTo>
                  <a:pt x="599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85587" y="4573777"/>
            <a:ext cx="384810" cy="144780"/>
          </a:xfrm>
          <a:custGeom>
            <a:avLst/>
            <a:gdLst/>
            <a:ahLst/>
            <a:cxnLst/>
            <a:rect l="l" t="t" r="r" b="b"/>
            <a:pathLst>
              <a:path w="384810" h="144779">
                <a:moveTo>
                  <a:pt x="2667" y="123698"/>
                </a:moveTo>
                <a:lnTo>
                  <a:pt x="1270" y="124079"/>
                </a:lnTo>
                <a:lnTo>
                  <a:pt x="0" y="124587"/>
                </a:lnTo>
                <a:lnTo>
                  <a:pt x="2667" y="123698"/>
                </a:lnTo>
                <a:close/>
              </a:path>
              <a:path w="384810" h="144779">
                <a:moveTo>
                  <a:pt x="48221" y="108077"/>
                </a:moveTo>
                <a:lnTo>
                  <a:pt x="47561" y="108077"/>
                </a:lnTo>
                <a:lnTo>
                  <a:pt x="41783" y="109728"/>
                </a:lnTo>
                <a:lnTo>
                  <a:pt x="43307" y="109728"/>
                </a:lnTo>
                <a:lnTo>
                  <a:pt x="48221" y="108077"/>
                </a:lnTo>
                <a:close/>
              </a:path>
              <a:path w="384810" h="144779">
                <a:moveTo>
                  <a:pt x="384302" y="15113"/>
                </a:moveTo>
                <a:lnTo>
                  <a:pt x="382143" y="8890"/>
                </a:lnTo>
                <a:lnTo>
                  <a:pt x="380492" y="3429"/>
                </a:lnTo>
                <a:lnTo>
                  <a:pt x="375031" y="0"/>
                </a:lnTo>
                <a:lnTo>
                  <a:pt x="369443" y="889"/>
                </a:lnTo>
                <a:lnTo>
                  <a:pt x="367665" y="889"/>
                </a:lnTo>
                <a:lnTo>
                  <a:pt x="48221" y="108077"/>
                </a:lnTo>
                <a:lnTo>
                  <a:pt x="54483" y="111506"/>
                </a:lnTo>
                <a:lnTo>
                  <a:pt x="56261" y="117729"/>
                </a:lnTo>
                <a:lnTo>
                  <a:pt x="56261" y="117983"/>
                </a:lnTo>
                <a:lnTo>
                  <a:pt x="58039" y="124206"/>
                </a:lnTo>
                <a:lnTo>
                  <a:pt x="57962" y="124345"/>
                </a:lnTo>
                <a:lnTo>
                  <a:pt x="56261" y="118364"/>
                </a:lnTo>
                <a:lnTo>
                  <a:pt x="54356" y="112141"/>
                </a:lnTo>
                <a:lnTo>
                  <a:pt x="47752" y="108712"/>
                </a:lnTo>
                <a:lnTo>
                  <a:pt x="2667" y="123698"/>
                </a:lnTo>
                <a:lnTo>
                  <a:pt x="4064" y="123698"/>
                </a:lnTo>
                <a:lnTo>
                  <a:pt x="10414" y="124079"/>
                </a:lnTo>
                <a:lnTo>
                  <a:pt x="15367" y="129413"/>
                </a:lnTo>
                <a:lnTo>
                  <a:pt x="15367" y="144526"/>
                </a:lnTo>
                <a:lnTo>
                  <a:pt x="47752" y="133604"/>
                </a:lnTo>
                <a:lnTo>
                  <a:pt x="48768" y="133604"/>
                </a:lnTo>
                <a:lnTo>
                  <a:pt x="54267" y="131381"/>
                </a:lnTo>
                <a:lnTo>
                  <a:pt x="372872" y="24638"/>
                </a:lnTo>
                <a:lnTo>
                  <a:pt x="374650" y="24003"/>
                </a:lnTo>
                <a:lnTo>
                  <a:pt x="380873" y="21844"/>
                </a:lnTo>
                <a:lnTo>
                  <a:pt x="384302" y="15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16342" y="3278885"/>
            <a:ext cx="173990" cy="24130"/>
          </a:xfrm>
          <a:custGeom>
            <a:avLst/>
            <a:gdLst/>
            <a:ahLst/>
            <a:cxnLst/>
            <a:rect l="l" t="t" r="r" b="b"/>
            <a:pathLst>
              <a:path w="173990" h="24129">
                <a:moveTo>
                  <a:pt x="169163" y="0"/>
                </a:moveTo>
                <a:lnTo>
                  <a:pt x="0" y="0"/>
                </a:lnTo>
                <a:lnTo>
                  <a:pt x="5333" y="5461"/>
                </a:lnTo>
                <a:lnTo>
                  <a:pt x="5206" y="18541"/>
                </a:lnTo>
                <a:lnTo>
                  <a:pt x="0" y="24002"/>
                </a:lnTo>
                <a:lnTo>
                  <a:pt x="173735" y="24002"/>
                </a:lnTo>
                <a:lnTo>
                  <a:pt x="170814" y="21843"/>
                </a:lnTo>
                <a:lnTo>
                  <a:pt x="169225" y="18541"/>
                </a:lnTo>
                <a:lnTo>
                  <a:pt x="169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063371" y="3293109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2127" y="10100"/>
                </a:moveTo>
                <a:lnTo>
                  <a:pt x="2400" y="11556"/>
                </a:lnTo>
                <a:lnTo>
                  <a:pt x="8242" y="15620"/>
                </a:lnTo>
                <a:lnTo>
                  <a:pt x="14465" y="14477"/>
                </a:lnTo>
                <a:lnTo>
                  <a:pt x="19037" y="13715"/>
                </a:lnTo>
                <a:lnTo>
                  <a:pt x="6622" y="13715"/>
                </a:lnTo>
                <a:lnTo>
                  <a:pt x="2127" y="10100"/>
                </a:lnTo>
                <a:close/>
              </a:path>
              <a:path w="24129" h="15875">
                <a:moveTo>
                  <a:pt x="23019" y="7842"/>
                </a:moveTo>
                <a:lnTo>
                  <a:pt x="19418" y="12318"/>
                </a:lnTo>
                <a:lnTo>
                  <a:pt x="5169" y="13715"/>
                </a:lnTo>
                <a:lnTo>
                  <a:pt x="19037" y="13715"/>
                </a:lnTo>
                <a:lnTo>
                  <a:pt x="22528" y="10100"/>
                </a:lnTo>
                <a:lnTo>
                  <a:pt x="22815" y="8889"/>
                </a:lnTo>
                <a:lnTo>
                  <a:pt x="23019" y="7842"/>
                </a:lnTo>
                <a:close/>
              </a:path>
              <a:path w="24129" h="15875">
                <a:moveTo>
                  <a:pt x="1257" y="2539"/>
                </a:moveTo>
                <a:lnTo>
                  <a:pt x="0" y="2539"/>
                </a:lnTo>
                <a:lnTo>
                  <a:pt x="519" y="7842"/>
                </a:lnTo>
                <a:lnTo>
                  <a:pt x="622" y="8889"/>
                </a:lnTo>
                <a:lnTo>
                  <a:pt x="2127" y="10100"/>
                </a:lnTo>
                <a:lnTo>
                  <a:pt x="1257" y="5461"/>
                </a:lnTo>
                <a:lnTo>
                  <a:pt x="1257" y="2539"/>
                </a:lnTo>
                <a:close/>
              </a:path>
              <a:path w="24129" h="15875">
                <a:moveTo>
                  <a:pt x="23482" y="0"/>
                </a:moveTo>
                <a:lnTo>
                  <a:pt x="23482" y="5461"/>
                </a:lnTo>
                <a:lnTo>
                  <a:pt x="23019" y="7842"/>
                </a:lnTo>
                <a:lnTo>
                  <a:pt x="24117" y="6476"/>
                </a:lnTo>
                <a:lnTo>
                  <a:pt x="23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27822" y="3290951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39">
                <a:moveTo>
                  <a:pt x="1054" y="7583"/>
                </a:moveTo>
                <a:lnTo>
                  <a:pt x="2578" y="11937"/>
                </a:lnTo>
                <a:lnTo>
                  <a:pt x="2667" y="12191"/>
                </a:lnTo>
                <a:lnTo>
                  <a:pt x="6984" y="15239"/>
                </a:lnTo>
                <a:lnTo>
                  <a:pt x="14731" y="15239"/>
                </a:lnTo>
                <a:lnTo>
                  <a:pt x="17652" y="14097"/>
                </a:lnTo>
                <a:lnTo>
                  <a:pt x="19684" y="11937"/>
                </a:lnTo>
                <a:lnTo>
                  <a:pt x="5206" y="11937"/>
                </a:lnTo>
                <a:lnTo>
                  <a:pt x="1054" y="7583"/>
                </a:lnTo>
                <a:close/>
              </a:path>
              <a:path w="19684" h="15239">
                <a:moveTo>
                  <a:pt x="126" y="0"/>
                </a:moveTo>
                <a:lnTo>
                  <a:pt x="0" y="6476"/>
                </a:lnTo>
                <a:lnTo>
                  <a:pt x="1054" y="7583"/>
                </a:lnTo>
                <a:lnTo>
                  <a:pt x="888" y="6985"/>
                </a:lnTo>
                <a:lnTo>
                  <a:pt x="888" y="6476"/>
                </a:lnTo>
                <a:lnTo>
                  <a:pt x="1016" y="5714"/>
                </a:lnTo>
                <a:lnTo>
                  <a:pt x="507" y="4952"/>
                </a:lnTo>
                <a:lnTo>
                  <a:pt x="253" y="4063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06664" y="3290696"/>
            <a:ext cx="24130" cy="14604"/>
          </a:xfrm>
          <a:custGeom>
            <a:avLst/>
            <a:gdLst/>
            <a:ahLst/>
            <a:cxnLst/>
            <a:rect l="l" t="t" r="r" b="b"/>
            <a:pathLst>
              <a:path w="24129" h="14604">
                <a:moveTo>
                  <a:pt x="19349" y="12318"/>
                </a:moveTo>
                <a:lnTo>
                  <a:pt x="7849" y="13444"/>
                </a:lnTo>
                <a:lnTo>
                  <a:pt x="10187" y="14224"/>
                </a:lnTo>
                <a:lnTo>
                  <a:pt x="16537" y="14224"/>
                </a:lnTo>
                <a:lnTo>
                  <a:pt x="19349" y="12318"/>
                </a:lnTo>
                <a:close/>
              </a:path>
              <a:path w="24129" h="14604">
                <a:moveTo>
                  <a:pt x="27" y="2666"/>
                </a:moveTo>
                <a:lnTo>
                  <a:pt x="0" y="3428"/>
                </a:lnTo>
                <a:lnTo>
                  <a:pt x="136" y="4825"/>
                </a:lnTo>
                <a:lnTo>
                  <a:pt x="199" y="5461"/>
                </a:lnTo>
                <a:lnTo>
                  <a:pt x="311" y="6603"/>
                </a:lnTo>
                <a:lnTo>
                  <a:pt x="410" y="7619"/>
                </a:lnTo>
                <a:lnTo>
                  <a:pt x="535" y="8889"/>
                </a:lnTo>
                <a:lnTo>
                  <a:pt x="6377" y="13588"/>
                </a:lnTo>
                <a:lnTo>
                  <a:pt x="7849" y="13444"/>
                </a:lnTo>
                <a:lnTo>
                  <a:pt x="7659" y="13444"/>
                </a:lnTo>
                <a:lnTo>
                  <a:pt x="5742" y="11937"/>
                </a:lnTo>
                <a:lnTo>
                  <a:pt x="662" y="3428"/>
                </a:lnTo>
                <a:lnTo>
                  <a:pt x="281" y="3048"/>
                </a:lnTo>
                <a:lnTo>
                  <a:pt x="27" y="2666"/>
                </a:lnTo>
                <a:close/>
              </a:path>
              <a:path w="24129" h="14604">
                <a:moveTo>
                  <a:pt x="21288" y="9885"/>
                </a:moveTo>
                <a:lnTo>
                  <a:pt x="19331" y="12318"/>
                </a:lnTo>
                <a:lnTo>
                  <a:pt x="20474" y="11556"/>
                </a:lnTo>
                <a:lnTo>
                  <a:pt x="21288" y="9885"/>
                </a:lnTo>
                <a:close/>
              </a:path>
              <a:path w="24129" h="14604">
                <a:moveTo>
                  <a:pt x="23395" y="0"/>
                </a:moveTo>
                <a:lnTo>
                  <a:pt x="23268" y="5461"/>
                </a:lnTo>
                <a:lnTo>
                  <a:pt x="22887" y="6603"/>
                </a:lnTo>
                <a:lnTo>
                  <a:pt x="21288" y="9885"/>
                </a:lnTo>
                <a:lnTo>
                  <a:pt x="23928" y="6603"/>
                </a:lnTo>
                <a:lnTo>
                  <a:pt x="23868" y="4825"/>
                </a:lnTo>
                <a:lnTo>
                  <a:pt x="23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02270" y="4748529"/>
            <a:ext cx="23495" cy="123189"/>
          </a:xfrm>
          <a:custGeom>
            <a:avLst/>
            <a:gdLst/>
            <a:ahLst/>
            <a:cxnLst/>
            <a:rect l="l" t="t" r="r" b="b"/>
            <a:pathLst>
              <a:path w="23495" h="123189">
                <a:moveTo>
                  <a:pt x="23368" y="6350"/>
                </a:moveTo>
                <a:lnTo>
                  <a:pt x="2667" y="6350"/>
                </a:lnTo>
                <a:lnTo>
                  <a:pt x="2667" y="0"/>
                </a:lnTo>
                <a:lnTo>
                  <a:pt x="0" y="0"/>
                </a:lnTo>
                <a:lnTo>
                  <a:pt x="0" y="6350"/>
                </a:lnTo>
                <a:lnTo>
                  <a:pt x="0" y="118110"/>
                </a:lnTo>
                <a:lnTo>
                  <a:pt x="2717" y="118110"/>
                </a:lnTo>
                <a:lnTo>
                  <a:pt x="2717" y="123190"/>
                </a:lnTo>
                <a:lnTo>
                  <a:pt x="20637" y="123190"/>
                </a:lnTo>
                <a:lnTo>
                  <a:pt x="20637" y="118110"/>
                </a:lnTo>
                <a:lnTo>
                  <a:pt x="23368" y="118110"/>
                </a:lnTo>
                <a:lnTo>
                  <a:pt x="23368" y="6350"/>
                </a:lnTo>
                <a:close/>
              </a:path>
              <a:path w="23495" h="123189">
                <a:moveTo>
                  <a:pt x="23368" y="508"/>
                </a:moveTo>
                <a:lnTo>
                  <a:pt x="18161" y="5715"/>
                </a:lnTo>
                <a:lnTo>
                  <a:pt x="23368" y="5715"/>
                </a:lnTo>
                <a:lnTo>
                  <a:pt x="23368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925681" y="4578096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15875" y="0"/>
                </a:moveTo>
                <a:lnTo>
                  <a:pt x="3048" y="0"/>
                </a:lnTo>
                <a:lnTo>
                  <a:pt x="8382" y="5333"/>
                </a:lnTo>
                <a:lnTo>
                  <a:pt x="8509" y="17144"/>
                </a:lnTo>
                <a:lnTo>
                  <a:pt x="5079" y="21843"/>
                </a:lnTo>
                <a:lnTo>
                  <a:pt x="0" y="23494"/>
                </a:lnTo>
                <a:lnTo>
                  <a:pt x="889" y="23494"/>
                </a:lnTo>
                <a:lnTo>
                  <a:pt x="1397" y="24129"/>
                </a:lnTo>
                <a:lnTo>
                  <a:pt x="12573" y="24129"/>
                </a:lnTo>
                <a:lnTo>
                  <a:pt x="12319" y="23494"/>
                </a:lnTo>
                <a:lnTo>
                  <a:pt x="14732" y="23367"/>
                </a:lnTo>
                <a:lnTo>
                  <a:pt x="22605" y="16890"/>
                </a:lnTo>
                <a:lnTo>
                  <a:pt x="21209" y="14858"/>
                </a:lnTo>
                <a:lnTo>
                  <a:pt x="20447" y="12572"/>
                </a:lnTo>
                <a:lnTo>
                  <a:pt x="20320" y="2793"/>
                </a:lnTo>
                <a:lnTo>
                  <a:pt x="19685" y="2031"/>
                </a:lnTo>
                <a:lnTo>
                  <a:pt x="18923" y="1523"/>
                </a:lnTo>
                <a:lnTo>
                  <a:pt x="18034" y="1015"/>
                </a:lnTo>
                <a:lnTo>
                  <a:pt x="1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210543" y="4577334"/>
            <a:ext cx="99060" cy="24130"/>
          </a:xfrm>
          <a:custGeom>
            <a:avLst/>
            <a:gdLst/>
            <a:ahLst/>
            <a:cxnLst/>
            <a:rect l="l" t="t" r="r" b="b"/>
            <a:pathLst>
              <a:path w="99059" h="24129">
                <a:moveTo>
                  <a:pt x="98551" y="0"/>
                </a:moveTo>
                <a:lnTo>
                  <a:pt x="11049" y="0"/>
                </a:lnTo>
                <a:lnTo>
                  <a:pt x="5841" y="254"/>
                </a:lnTo>
                <a:lnTo>
                  <a:pt x="1397" y="3683"/>
                </a:lnTo>
                <a:lnTo>
                  <a:pt x="0" y="8763"/>
                </a:lnTo>
                <a:lnTo>
                  <a:pt x="0" y="12954"/>
                </a:lnTo>
                <a:lnTo>
                  <a:pt x="190" y="17526"/>
                </a:lnTo>
                <a:lnTo>
                  <a:pt x="253" y="19050"/>
                </a:lnTo>
                <a:lnTo>
                  <a:pt x="5464" y="24130"/>
                </a:lnTo>
                <a:lnTo>
                  <a:pt x="98551" y="24130"/>
                </a:lnTo>
                <a:lnTo>
                  <a:pt x="91948" y="23368"/>
                </a:lnTo>
                <a:lnTo>
                  <a:pt x="87122" y="17526"/>
                </a:lnTo>
                <a:lnTo>
                  <a:pt x="87756" y="10795"/>
                </a:lnTo>
                <a:lnTo>
                  <a:pt x="88391" y="5207"/>
                </a:lnTo>
                <a:lnTo>
                  <a:pt x="92836" y="635"/>
                </a:lnTo>
                <a:lnTo>
                  <a:pt x="98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910059" y="4600955"/>
            <a:ext cx="29845" cy="33020"/>
          </a:xfrm>
          <a:custGeom>
            <a:avLst/>
            <a:gdLst/>
            <a:ahLst/>
            <a:cxnLst/>
            <a:rect l="l" t="t" r="r" b="b"/>
            <a:pathLst>
              <a:path w="29845" h="33020">
                <a:moveTo>
                  <a:pt x="17066" y="762"/>
                </a:moveTo>
                <a:lnTo>
                  <a:pt x="3175" y="762"/>
                </a:lnTo>
                <a:lnTo>
                  <a:pt x="1397" y="2286"/>
                </a:lnTo>
                <a:lnTo>
                  <a:pt x="1397" y="3175"/>
                </a:lnTo>
                <a:lnTo>
                  <a:pt x="762" y="3556"/>
                </a:lnTo>
                <a:lnTo>
                  <a:pt x="381" y="4191"/>
                </a:lnTo>
                <a:lnTo>
                  <a:pt x="0" y="4953"/>
                </a:lnTo>
                <a:lnTo>
                  <a:pt x="0" y="13335"/>
                </a:lnTo>
                <a:lnTo>
                  <a:pt x="169" y="13843"/>
                </a:lnTo>
                <a:lnTo>
                  <a:pt x="254" y="14097"/>
                </a:lnTo>
                <a:lnTo>
                  <a:pt x="635" y="14732"/>
                </a:lnTo>
                <a:lnTo>
                  <a:pt x="889" y="15367"/>
                </a:lnTo>
                <a:lnTo>
                  <a:pt x="1270" y="16002"/>
                </a:lnTo>
                <a:lnTo>
                  <a:pt x="2286" y="17272"/>
                </a:lnTo>
                <a:lnTo>
                  <a:pt x="3429" y="18415"/>
                </a:lnTo>
                <a:lnTo>
                  <a:pt x="3429" y="19050"/>
                </a:lnTo>
                <a:lnTo>
                  <a:pt x="21463" y="32766"/>
                </a:lnTo>
                <a:lnTo>
                  <a:pt x="16637" y="28829"/>
                </a:lnTo>
                <a:lnTo>
                  <a:pt x="15494" y="21971"/>
                </a:lnTo>
                <a:lnTo>
                  <a:pt x="18542" y="16637"/>
                </a:lnTo>
                <a:lnTo>
                  <a:pt x="22225" y="11430"/>
                </a:lnTo>
                <a:lnTo>
                  <a:pt x="29555" y="10143"/>
                </a:lnTo>
                <a:lnTo>
                  <a:pt x="22732" y="4953"/>
                </a:lnTo>
                <a:lnTo>
                  <a:pt x="19176" y="2286"/>
                </a:lnTo>
                <a:lnTo>
                  <a:pt x="17066" y="762"/>
                </a:lnTo>
                <a:close/>
              </a:path>
              <a:path w="29845" h="33020">
                <a:moveTo>
                  <a:pt x="15494" y="0"/>
                </a:moveTo>
                <a:lnTo>
                  <a:pt x="14350" y="381"/>
                </a:lnTo>
                <a:lnTo>
                  <a:pt x="12446" y="762"/>
                </a:lnTo>
                <a:lnTo>
                  <a:pt x="15951" y="762"/>
                </a:lnTo>
                <a:lnTo>
                  <a:pt x="15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985631" y="3297686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0" y="0"/>
                </a:moveTo>
                <a:lnTo>
                  <a:pt x="1525" y="3551"/>
                </a:lnTo>
                <a:lnTo>
                  <a:pt x="4446" y="5710"/>
                </a:lnTo>
                <a:lnTo>
                  <a:pt x="6478" y="7361"/>
                </a:lnTo>
                <a:lnTo>
                  <a:pt x="9018" y="8377"/>
                </a:lnTo>
                <a:lnTo>
                  <a:pt x="11558" y="8377"/>
                </a:lnTo>
                <a:lnTo>
                  <a:pt x="13336" y="8123"/>
                </a:lnTo>
                <a:lnTo>
                  <a:pt x="15114" y="7615"/>
                </a:lnTo>
                <a:lnTo>
                  <a:pt x="16638" y="6726"/>
                </a:lnTo>
                <a:lnTo>
                  <a:pt x="16638" y="5202"/>
                </a:lnTo>
                <a:lnTo>
                  <a:pt x="5081" y="5202"/>
                </a:lnTo>
                <a:lnTo>
                  <a:pt x="0" y="0"/>
                </a:lnTo>
                <a:close/>
              </a:path>
              <a:path w="17145" h="8889">
                <a:moveTo>
                  <a:pt x="16638" y="3932"/>
                </a:moveTo>
                <a:lnTo>
                  <a:pt x="15114" y="4694"/>
                </a:lnTo>
                <a:lnTo>
                  <a:pt x="13336" y="5202"/>
                </a:lnTo>
                <a:lnTo>
                  <a:pt x="16638" y="5202"/>
                </a:lnTo>
                <a:lnTo>
                  <a:pt x="16638" y="3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057134" y="3264915"/>
            <a:ext cx="553085" cy="24765"/>
          </a:xfrm>
          <a:custGeom>
            <a:avLst/>
            <a:gdLst/>
            <a:ahLst/>
            <a:cxnLst/>
            <a:rect l="l" t="t" r="r" b="b"/>
            <a:pathLst>
              <a:path w="553084" h="24764">
                <a:moveTo>
                  <a:pt x="552958" y="254"/>
                </a:moveTo>
                <a:lnTo>
                  <a:pt x="23114" y="254"/>
                </a:lnTo>
                <a:lnTo>
                  <a:pt x="24511" y="127"/>
                </a:lnTo>
                <a:lnTo>
                  <a:pt x="20167" y="127"/>
                </a:lnTo>
                <a:lnTo>
                  <a:pt x="20167" y="533"/>
                </a:lnTo>
                <a:lnTo>
                  <a:pt x="20167" y="1524"/>
                </a:lnTo>
                <a:lnTo>
                  <a:pt x="18034" y="1524"/>
                </a:lnTo>
                <a:lnTo>
                  <a:pt x="18923" y="635"/>
                </a:lnTo>
                <a:lnTo>
                  <a:pt x="20167" y="533"/>
                </a:lnTo>
                <a:lnTo>
                  <a:pt x="20167" y="127"/>
                </a:lnTo>
                <a:lnTo>
                  <a:pt x="16446" y="127"/>
                </a:lnTo>
                <a:lnTo>
                  <a:pt x="16446" y="19304"/>
                </a:lnTo>
                <a:lnTo>
                  <a:pt x="16446" y="21691"/>
                </a:lnTo>
                <a:lnTo>
                  <a:pt x="14516" y="19304"/>
                </a:lnTo>
                <a:lnTo>
                  <a:pt x="16446" y="19304"/>
                </a:lnTo>
                <a:lnTo>
                  <a:pt x="16446" y="127"/>
                </a:lnTo>
                <a:lnTo>
                  <a:pt x="15163" y="127"/>
                </a:lnTo>
                <a:lnTo>
                  <a:pt x="15163" y="4394"/>
                </a:lnTo>
                <a:lnTo>
                  <a:pt x="15163" y="6604"/>
                </a:lnTo>
                <a:lnTo>
                  <a:pt x="14224" y="6604"/>
                </a:lnTo>
                <a:lnTo>
                  <a:pt x="14351" y="5207"/>
                </a:lnTo>
                <a:lnTo>
                  <a:pt x="15163" y="4394"/>
                </a:lnTo>
                <a:lnTo>
                  <a:pt x="15163" y="127"/>
                </a:lnTo>
                <a:lnTo>
                  <a:pt x="13690" y="127"/>
                </a:lnTo>
                <a:lnTo>
                  <a:pt x="13690" y="14224"/>
                </a:lnTo>
                <a:lnTo>
                  <a:pt x="13690" y="18288"/>
                </a:lnTo>
                <a:lnTo>
                  <a:pt x="13081" y="17526"/>
                </a:lnTo>
                <a:lnTo>
                  <a:pt x="13462" y="14224"/>
                </a:lnTo>
                <a:lnTo>
                  <a:pt x="13690" y="14224"/>
                </a:lnTo>
                <a:lnTo>
                  <a:pt x="13690" y="127"/>
                </a:lnTo>
                <a:lnTo>
                  <a:pt x="11811" y="127"/>
                </a:lnTo>
                <a:lnTo>
                  <a:pt x="5334" y="0"/>
                </a:lnTo>
                <a:lnTo>
                  <a:pt x="127" y="5207"/>
                </a:lnTo>
                <a:lnTo>
                  <a:pt x="0" y="12065"/>
                </a:lnTo>
                <a:lnTo>
                  <a:pt x="127" y="13462"/>
                </a:lnTo>
                <a:lnTo>
                  <a:pt x="381" y="14732"/>
                </a:lnTo>
                <a:lnTo>
                  <a:pt x="762" y="16002"/>
                </a:lnTo>
                <a:lnTo>
                  <a:pt x="2413" y="20828"/>
                </a:lnTo>
                <a:lnTo>
                  <a:pt x="6858" y="24003"/>
                </a:lnTo>
                <a:lnTo>
                  <a:pt x="11811" y="24130"/>
                </a:lnTo>
                <a:lnTo>
                  <a:pt x="16446" y="24130"/>
                </a:lnTo>
                <a:lnTo>
                  <a:pt x="16446" y="24384"/>
                </a:lnTo>
                <a:lnTo>
                  <a:pt x="552958" y="24384"/>
                </a:lnTo>
                <a:lnTo>
                  <a:pt x="552958" y="19304"/>
                </a:lnTo>
                <a:lnTo>
                  <a:pt x="552958" y="14224"/>
                </a:lnTo>
                <a:lnTo>
                  <a:pt x="552958" y="6604"/>
                </a:lnTo>
                <a:lnTo>
                  <a:pt x="552958" y="1524"/>
                </a:lnTo>
                <a:lnTo>
                  <a:pt x="552958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2" name="object 2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57839" y="4599559"/>
            <a:ext cx="232409" cy="284226"/>
          </a:xfrm>
          <a:prstGeom prst="rect">
            <a:avLst/>
          </a:prstGeom>
        </p:spPr>
      </p:pic>
      <p:sp>
        <p:nvSpPr>
          <p:cNvPr id="273" name="object 273"/>
          <p:cNvSpPr/>
          <p:nvPr/>
        </p:nvSpPr>
        <p:spPr>
          <a:xfrm>
            <a:off x="8609965" y="5479541"/>
            <a:ext cx="24765" cy="88265"/>
          </a:xfrm>
          <a:custGeom>
            <a:avLst/>
            <a:gdLst/>
            <a:ahLst/>
            <a:cxnLst/>
            <a:rect l="l" t="t" r="r" b="b"/>
            <a:pathLst>
              <a:path w="24765" h="88264">
                <a:moveTo>
                  <a:pt x="126" y="2413"/>
                </a:moveTo>
                <a:lnTo>
                  <a:pt x="0" y="81915"/>
                </a:lnTo>
                <a:lnTo>
                  <a:pt x="4190" y="86741"/>
                </a:lnTo>
                <a:lnTo>
                  <a:pt x="9778" y="87757"/>
                </a:lnTo>
                <a:lnTo>
                  <a:pt x="13969" y="87757"/>
                </a:lnTo>
                <a:lnTo>
                  <a:pt x="19557" y="86741"/>
                </a:lnTo>
                <a:lnTo>
                  <a:pt x="23621" y="81915"/>
                </a:lnTo>
                <a:lnTo>
                  <a:pt x="23621" y="13589"/>
                </a:lnTo>
                <a:lnTo>
                  <a:pt x="6603" y="13589"/>
                </a:lnTo>
                <a:lnTo>
                  <a:pt x="761" y="8890"/>
                </a:lnTo>
                <a:lnTo>
                  <a:pt x="126" y="2413"/>
                </a:lnTo>
                <a:close/>
              </a:path>
              <a:path w="24765" h="88264">
                <a:moveTo>
                  <a:pt x="23621" y="7249"/>
                </a:moveTo>
                <a:lnTo>
                  <a:pt x="19557" y="12192"/>
                </a:lnTo>
                <a:lnTo>
                  <a:pt x="13080" y="12954"/>
                </a:lnTo>
                <a:lnTo>
                  <a:pt x="6603" y="13589"/>
                </a:lnTo>
                <a:lnTo>
                  <a:pt x="23621" y="13589"/>
                </a:lnTo>
                <a:lnTo>
                  <a:pt x="23621" y="7249"/>
                </a:lnTo>
                <a:close/>
              </a:path>
              <a:path w="24765" h="88264">
                <a:moveTo>
                  <a:pt x="23621" y="0"/>
                </a:moveTo>
                <a:lnTo>
                  <a:pt x="23621" y="7249"/>
                </a:lnTo>
                <a:lnTo>
                  <a:pt x="24256" y="6477"/>
                </a:lnTo>
                <a:lnTo>
                  <a:pt x="23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061318" y="4613402"/>
            <a:ext cx="24765" cy="277495"/>
          </a:xfrm>
          <a:custGeom>
            <a:avLst/>
            <a:gdLst/>
            <a:ahLst/>
            <a:cxnLst/>
            <a:rect l="l" t="t" r="r" b="b"/>
            <a:pathLst>
              <a:path w="24765" h="277495">
                <a:moveTo>
                  <a:pt x="0" y="2412"/>
                </a:moveTo>
                <a:lnTo>
                  <a:pt x="0" y="265684"/>
                </a:lnTo>
                <a:lnTo>
                  <a:pt x="253" y="266319"/>
                </a:lnTo>
                <a:lnTo>
                  <a:pt x="761" y="267843"/>
                </a:lnTo>
                <a:lnTo>
                  <a:pt x="1650" y="272542"/>
                </a:lnTo>
                <a:lnTo>
                  <a:pt x="5333" y="276225"/>
                </a:lnTo>
                <a:lnTo>
                  <a:pt x="10032" y="277241"/>
                </a:lnTo>
                <a:lnTo>
                  <a:pt x="14224" y="277241"/>
                </a:lnTo>
                <a:lnTo>
                  <a:pt x="19050" y="276225"/>
                </a:lnTo>
                <a:lnTo>
                  <a:pt x="22732" y="272542"/>
                </a:lnTo>
                <a:lnTo>
                  <a:pt x="23495" y="267843"/>
                </a:lnTo>
                <a:lnTo>
                  <a:pt x="23495" y="13589"/>
                </a:lnTo>
                <a:lnTo>
                  <a:pt x="6476" y="13589"/>
                </a:lnTo>
                <a:lnTo>
                  <a:pt x="634" y="8890"/>
                </a:lnTo>
                <a:lnTo>
                  <a:pt x="0" y="2412"/>
                </a:lnTo>
                <a:close/>
              </a:path>
              <a:path w="24765" h="277495">
                <a:moveTo>
                  <a:pt x="23495" y="7379"/>
                </a:moveTo>
                <a:lnTo>
                  <a:pt x="19430" y="12192"/>
                </a:lnTo>
                <a:lnTo>
                  <a:pt x="12953" y="12954"/>
                </a:lnTo>
                <a:lnTo>
                  <a:pt x="6476" y="13589"/>
                </a:lnTo>
                <a:lnTo>
                  <a:pt x="23495" y="13589"/>
                </a:lnTo>
                <a:lnTo>
                  <a:pt x="23495" y="7379"/>
                </a:lnTo>
                <a:close/>
              </a:path>
              <a:path w="24765" h="277495">
                <a:moveTo>
                  <a:pt x="23495" y="0"/>
                </a:moveTo>
                <a:lnTo>
                  <a:pt x="23495" y="7379"/>
                </a:lnTo>
                <a:lnTo>
                  <a:pt x="24256" y="6477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923778" y="6210071"/>
            <a:ext cx="24130" cy="126364"/>
          </a:xfrm>
          <a:custGeom>
            <a:avLst/>
            <a:gdLst/>
            <a:ahLst/>
            <a:cxnLst/>
            <a:rect l="l" t="t" r="r" b="b"/>
            <a:pathLst>
              <a:path w="24129" h="126364">
                <a:moveTo>
                  <a:pt x="0" y="2451"/>
                </a:moveTo>
                <a:lnTo>
                  <a:pt x="9" y="121335"/>
                </a:lnTo>
                <a:lnTo>
                  <a:pt x="927" y="123812"/>
                </a:lnTo>
                <a:lnTo>
                  <a:pt x="2413" y="125793"/>
                </a:lnTo>
                <a:lnTo>
                  <a:pt x="20954" y="125793"/>
                </a:lnTo>
                <a:lnTo>
                  <a:pt x="22478" y="123812"/>
                </a:lnTo>
                <a:lnTo>
                  <a:pt x="23368" y="121335"/>
                </a:lnTo>
                <a:lnTo>
                  <a:pt x="23482" y="13652"/>
                </a:lnTo>
                <a:lnTo>
                  <a:pt x="6476" y="13652"/>
                </a:lnTo>
                <a:lnTo>
                  <a:pt x="635" y="8928"/>
                </a:lnTo>
                <a:lnTo>
                  <a:pt x="0" y="2451"/>
                </a:lnTo>
                <a:close/>
              </a:path>
              <a:path w="24129" h="126364">
                <a:moveTo>
                  <a:pt x="23489" y="7282"/>
                </a:moveTo>
                <a:lnTo>
                  <a:pt x="19430" y="12306"/>
                </a:lnTo>
                <a:lnTo>
                  <a:pt x="6476" y="13652"/>
                </a:lnTo>
                <a:lnTo>
                  <a:pt x="23482" y="13652"/>
                </a:lnTo>
                <a:lnTo>
                  <a:pt x="23489" y="7282"/>
                </a:lnTo>
                <a:close/>
              </a:path>
              <a:path w="24129" h="126364">
                <a:moveTo>
                  <a:pt x="23495" y="0"/>
                </a:moveTo>
                <a:lnTo>
                  <a:pt x="23489" y="7282"/>
                </a:lnTo>
                <a:lnTo>
                  <a:pt x="24129" y="6489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621978" y="3297502"/>
            <a:ext cx="23495" cy="10795"/>
          </a:xfrm>
          <a:custGeom>
            <a:avLst/>
            <a:gdLst/>
            <a:ahLst/>
            <a:cxnLst/>
            <a:rect l="l" t="t" r="r" b="b"/>
            <a:pathLst>
              <a:path w="23495" h="10795">
                <a:moveTo>
                  <a:pt x="0" y="0"/>
                </a:moveTo>
                <a:lnTo>
                  <a:pt x="79" y="1068"/>
                </a:lnTo>
                <a:lnTo>
                  <a:pt x="182" y="2465"/>
                </a:lnTo>
                <a:lnTo>
                  <a:pt x="1579" y="5513"/>
                </a:lnTo>
                <a:lnTo>
                  <a:pt x="4119" y="7799"/>
                </a:lnTo>
                <a:lnTo>
                  <a:pt x="6151" y="9704"/>
                </a:lnTo>
                <a:lnTo>
                  <a:pt x="8818" y="10720"/>
                </a:lnTo>
                <a:lnTo>
                  <a:pt x="15549" y="10720"/>
                </a:lnTo>
                <a:lnTo>
                  <a:pt x="19105" y="8688"/>
                </a:lnTo>
                <a:lnTo>
                  <a:pt x="21059" y="5513"/>
                </a:lnTo>
                <a:lnTo>
                  <a:pt x="5256" y="5513"/>
                </a:lnTo>
                <a:lnTo>
                  <a:pt x="0" y="0"/>
                </a:lnTo>
                <a:close/>
              </a:path>
              <a:path w="23495" h="10795">
                <a:moveTo>
                  <a:pt x="22915" y="0"/>
                </a:moveTo>
                <a:lnTo>
                  <a:pt x="22723" y="0"/>
                </a:lnTo>
                <a:lnTo>
                  <a:pt x="17962" y="5005"/>
                </a:lnTo>
                <a:lnTo>
                  <a:pt x="9495" y="5513"/>
                </a:lnTo>
                <a:lnTo>
                  <a:pt x="21048" y="5513"/>
                </a:lnTo>
                <a:lnTo>
                  <a:pt x="22026" y="4116"/>
                </a:lnTo>
                <a:lnTo>
                  <a:pt x="22661" y="2592"/>
                </a:lnTo>
                <a:lnTo>
                  <a:pt x="22915" y="1068"/>
                </a:lnTo>
                <a:lnTo>
                  <a:pt x="22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791827" y="2221357"/>
            <a:ext cx="550545" cy="24130"/>
          </a:xfrm>
          <a:custGeom>
            <a:avLst/>
            <a:gdLst/>
            <a:ahLst/>
            <a:cxnLst/>
            <a:rect l="l" t="t" r="r" b="b"/>
            <a:pathLst>
              <a:path w="550545" h="24130">
                <a:moveTo>
                  <a:pt x="550545" y="0"/>
                </a:moveTo>
                <a:lnTo>
                  <a:pt x="13207" y="0"/>
                </a:lnTo>
                <a:lnTo>
                  <a:pt x="10795" y="888"/>
                </a:lnTo>
                <a:lnTo>
                  <a:pt x="9778" y="1523"/>
                </a:lnTo>
                <a:lnTo>
                  <a:pt x="8127" y="1904"/>
                </a:lnTo>
                <a:lnTo>
                  <a:pt x="6730" y="2793"/>
                </a:lnTo>
                <a:lnTo>
                  <a:pt x="634" y="8000"/>
                </a:lnTo>
                <a:lnTo>
                  <a:pt x="0" y="15366"/>
                </a:lnTo>
                <a:lnTo>
                  <a:pt x="5079" y="21335"/>
                </a:lnTo>
                <a:lnTo>
                  <a:pt x="6730" y="22859"/>
                </a:lnTo>
                <a:lnTo>
                  <a:pt x="8127" y="23621"/>
                </a:lnTo>
                <a:lnTo>
                  <a:pt x="10541" y="24129"/>
                </a:lnTo>
                <a:lnTo>
                  <a:pt x="550545" y="24002"/>
                </a:lnTo>
                <a:lnTo>
                  <a:pt x="543941" y="23367"/>
                </a:lnTo>
                <a:lnTo>
                  <a:pt x="539115" y="17398"/>
                </a:lnTo>
                <a:lnTo>
                  <a:pt x="540384" y="5079"/>
                </a:lnTo>
                <a:lnTo>
                  <a:pt x="544829" y="634"/>
                </a:lnTo>
                <a:lnTo>
                  <a:pt x="550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28735" y="1771269"/>
            <a:ext cx="24130" cy="58419"/>
          </a:xfrm>
          <a:custGeom>
            <a:avLst/>
            <a:gdLst/>
            <a:ahLst/>
            <a:cxnLst/>
            <a:rect l="l" t="t" r="r" b="b"/>
            <a:pathLst>
              <a:path w="24129" h="58419">
                <a:moveTo>
                  <a:pt x="16827" y="380"/>
                </a:moveTo>
                <a:lnTo>
                  <a:pt x="6223" y="380"/>
                </a:lnTo>
                <a:lnTo>
                  <a:pt x="5270" y="761"/>
                </a:lnTo>
                <a:lnTo>
                  <a:pt x="5418" y="761"/>
                </a:lnTo>
                <a:lnTo>
                  <a:pt x="5080" y="1015"/>
                </a:lnTo>
                <a:lnTo>
                  <a:pt x="4572" y="1523"/>
                </a:lnTo>
                <a:lnTo>
                  <a:pt x="3175" y="2158"/>
                </a:lnTo>
                <a:lnTo>
                  <a:pt x="2032" y="3301"/>
                </a:lnTo>
                <a:lnTo>
                  <a:pt x="1397" y="4825"/>
                </a:lnTo>
                <a:lnTo>
                  <a:pt x="105" y="7111"/>
                </a:lnTo>
                <a:lnTo>
                  <a:pt x="0" y="8635"/>
                </a:lnTo>
                <a:lnTo>
                  <a:pt x="127" y="9525"/>
                </a:lnTo>
                <a:lnTo>
                  <a:pt x="127" y="58292"/>
                </a:lnTo>
                <a:lnTo>
                  <a:pt x="23622" y="58292"/>
                </a:lnTo>
                <a:lnTo>
                  <a:pt x="23622" y="7111"/>
                </a:lnTo>
                <a:lnTo>
                  <a:pt x="21463" y="3301"/>
                </a:lnTo>
                <a:lnTo>
                  <a:pt x="18034" y="1269"/>
                </a:lnTo>
                <a:lnTo>
                  <a:pt x="17399" y="761"/>
                </a:lnTo>
                <a:lnTo>
                  <a:pt x="16827" y="380"/>
                </a:lnTo>
                <a:close/>
              </a:path>
              <a:path w="24129" h="58419">
                <a:moveTo>
                  <a:pt x="15875" y="0"/>
                </a:moveTo>
                <a:lnTo>
                  <a:pt x="11811" y="0"/>
                </a:lnTo>
                <a:lnTo>
                  <a:pt x="8128" y="380"/>
                </a:lnTo>
                <a:lnTo>
                  <a:pt x="17018" y="380"/>
                </a:lnTo>
                <a:lnTo>
                  <a:pt x="1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721596" y="1853818"/>
            <a:ext cx="24130" cy="371475"/>
          </a:xfrm>
          <a:custGeom>
            <a:avLst/>
            <a:gdLst/>
            <a:ahLst/>
            <a:cxnLst/>
            <a:rect l="l" t="t" r="r" b="b"/>
            <a:pathLst>
              <a:path w="24129" h="371475">
                <a:moveTo>
                  <a:pt x="24003" y="365379"/>
                </a:moveTo>
                <a:lnTo>
                  <a:pt x="23876" y="52324"/>
                </a:lnTo>
                <a:lnTo>
                  <a:pt x="23876" y="47879"/>
                </a:lnTo>
                <a:lnTo>
                  <a:pt x="23876" y="47117"/>
                </a:lnTo>
                <a:lnTo>
                  <a:pt x="23876" y="5207"/>
                </a:lnTo>
                <a:lnTo>
                  <a:pt x="18542" y="0"/>
                </a:lnTo>
                <a:lnTo>
                  <a:pt x="5715" y="0"/>
                </a:lnTo>
                <a:lnTo>
                  <a:pt x="381" y="5207"/>
                </a:lnTo>
                <a:lnTo>
                  <a:pt x="381" y="40513"/>
                </a:lnTo>
                <a:lnTo>
                  <a:pt x="0" y="46990"/>
                </a:lnTo>
                <a:lnTo>
                  <a:pt x="381" y="47447"/>
                </a:lnTo>
                <a:lnTo>
                  <a:pt x="381" y="358267"/>
                </a:lnTo>
                <a:lnTo>
                  <a:pt x="0" y="364871"/>
                </a:lnTo>
                <a:lnTo>
                  <a:pt x="4953" y="370586"/>
                </a:lnTo>
                <a:lnTo>
                  <a:pt x="11557" y="370967"/>
                </a:lnTo>
                <a:lnTo>
                  <a:pt x="18542" y="370967"/>
                </a:lnTo>
                <a:lnTo>
                  <a:pt x="24003" y="365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368659" y="4866766"/>
            <a:ext cx="23495" cy="1147445"/>
          </a:xfrm>
          <a:custGeom>
            <a:avLst/>
            <a:gdLst/>
            <a:ahLst/>
            <a:cxnLst/>
            <a:rect l="l" t="t" r="r" b="b"/>
            <a:pathLst>
              <a:path w="23495" h="1147445">
                <a:moveTo>
                  <a:pt x="23495" y="8382"/>
                </a:moveTo>
                <a:lnTo>
                  <a:pt x="23241" y="7493"/>
                </a:lnTo>
                <a:lnTo>
                  <a:pt x="22860" y="6731"/>
                </a:lnTo>
                <a:lnTo>
                  <a:pt x="22352" y="6096"/>
                </a:lnTo>
                <a:lnTo>
                  <a:pt x="20193" y="2286"/>
                </a:lnTo>
                <a:lnTo>
                  <a:pt x="16129" y="0"/>
                </a:lnTo>
                <a:lnTo>
                  <a:pt x="11811" y="254"/>
                </a:lnTo>
                <a:lnTo>
                  <a:pt x="5207" y="381"/>
                </a:lnTo>
                <a:lnTo>
                  <a:pt x="0" y="5715"/>
                </a:lnTo>
                <a:lnTo>
                  <a:pt x="0" y="1029246"/>
                </a:lnTo>
                <a:lnTo>
                  <a:pt x="0" y="1137221"/>
                </a:lnTo>
                <a:lnTo>
                  <a:pt x="889" y="1142834"/>
                </a:lnTo>
                <a:lnTo>
                  <a:pt x="5715" y="1147013"/>
                </a:lnTo>
                <a:lnTo>
                  <a:pt x="12446" y="1147076"/>
                </a:lnTo>
                <a:lnTo>
                  <a:pt x="17145" y="1145425"/>
                </a:lnTo>
                <a:lnTo>
                  <a:pt x="21463" y="1142441"/>
                </a:lnTo>
                <a:lnTo>
                  <a:pt x="23368" y="1138897"/>
                </a:lnTo>
                <a:lnTo>
                  <a:pt x="23495" y="1135062"/>
                </a:lnTo>
                <a:lnTo>
                  <a:pt x="23495" y="1029246"/>
                </a:lnTo>
                <a:lnTo>
                  <a:pt x="23495" y="1024013"/>
                </a:lnTo>
                <a:lnTo>
                  <a:pt x="23495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934323" y="5472683"/>
            <a:ext cx="116205" cy="24765"/>
          </a:xfrm>
          <a:custGeom>
            <a:avLst/>
            <a:gdLst/>
            <a:ahLst/>
            <a:cxnLst/>
            <a:rect l="l" t="t" r="r" b="b"/>
            <a:pathLst>
              <a:path w="116204" h="24764">
                <a:moveTo>
                  <a:pt x="107061" y="23622"/>
                </a:moveTo>
                <a:lnTo>
                  <a:pt x="101473" y="22987"/>
                </a:lnTo>
                <a:lnTo>
                  <a:pt x="97028" y="18415"/>
                </a:lnTo>
                <a:lnTo>
                  <a:pt x="96520" y="12827"/>
                </a:lnTo>
                <a:lnTo>
                  <a:pt x="96520" y="127"/>
                </a:lnTo>
                <a:lnTo>
                  <a:pt x="11811" y="127"/>
                </a:lnTo>
                <a:lnTo>
                  <a:pt x="10414" y="0"/>
                </a:lnTo>
                <a:lnTo>
                  <a:pt x="4953" y="889"/>
                </a:lnTo>
                <a:lnTo>
                  <a:pt x="1270" y="4699"/>
                </a:lnTo>
                <a:lnTo>
                  <a:pt x="508" y="9525"/>
                </a:lnTo>
                <a:lnTo>
                  <a:pt x="0" y="10922"/>
                </a:lnTo>
                <a:lnTo>
                  <a:pt x="0" y="12446"/>
                </a:lnTo>
                <a:lnTo>
                  <a:pt x="508" y="13843"/>
                </a:lnTo>
                <a:lnTo>
                  <a:pt x="1397" y="19431"/>
                </a:lnTo>
                <a:lnTo>
                  <a:pt x="6223" y="23495"/>
                </a:lnTo>
                <a:lnTo>
                  <a:pt x="11811" y="23622"/>
                </a:lnTo>
                <a:lnTo>
                  <a:pt x="107061" y="23622"/>
                </a:lnTo>
                <a:close/>
              </a:path>
              <a:path w="116204" h="24764">
                <a:moveTo>
                  <a:pt x="116078" y="21590"/>
                </a:moveTo>
                <a:lnTo>
                  <a:pt x="113919" y="23495"/>
                </a:lnTo>
                <a:lnTo>
                  <a:pt x="111252" y="24638"/>
                </a:lnTo>
                <a:lnTo>
                  <a:pt x="108331" y="24765"/>
                </a:lnTo>
                <a:lnTo>
                  <a:pt x="116078" y="24765"/>
                </a:lnTo>
                <a:lnTo>
                  <a:pt x="11607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2" name="object 282"/>
          <p:cNvGrpSpPr/>
          <p:nvPr/>
        </p:nvGrpSpPr>
        <p:grpSpPr>
          <a:xfrm>
            <a:off x="5439028" y="4919853"/>
            <a:ext cx="263525" cy="885190"/>
            <a:chOff x="5439028" y="4919853"/>
            <a:chExt cx="263525" cy="885190"/>
          </a:xfrm>
        </p:grpSpPr>
        <p:pic>
          <p:nvPicPr>
            <p:cNvPr id="283" name="object 2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39028" y="5651919"/>
              <a:ext cx="263017" cy="15295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5679312" y="4919853"/>
              <a:ext cx="22860" cy="751205"/>
            </a:xfrm>
            <a:custGeom>
              <a:avLst/>
              <a:gdLst/>
              <a:ahLst/>
              <a:cxnLst/>
              <a:rect l="l" t="t" r="r" b="b"/>
              <a:pathLst>
                <a:path w="22860" h="751204">
                  <a:moveTo>
                    <a:pt x="17399" y="0"/>
                  </a:moveTo>
                  <a:lnTo>
                    <a:pt x="8509" y="0"/>
                  </a:lnTo>
                  <a:lnTo>
                    <a:pt x="7747" y="127"/>
                  </a:lnTo>
                  <a:lnTo>
                    <a:pt x="6350" y="762"/>
                  </a:lnTo>
                  <a:lnTo>
                    <a:pt x="5587" y="1143"/>
                  </a:lnTo>
                  <a:lnTo>
                    <a:pt x="4699" y="1778"/>
                  </a:lnTo>
                  <a:lnTo>
                    <a:pt x="3937" y="2540"/>
                  </a:lnTo>
                  <a:lnTo>
                    <a:pt x="3428" y="2540"/>
                  </a:lnTo>
                  <a:lnTo>
                    <a:pt x="2921" y="2921"/>
                  </a:lnTo>
                  <a:lnTo>
                    <a:pt x="2539" y="3429"/>
                  </a:lnTo>
                  <a:lnTo>
                    <a:pt x="2032" y="3937"/>
                  </a:lnTo>
                  <a:lnTo>
                    <a:pt x="1185" y="5334"/>
                  </a:lnTo>
                  <a:lnTo>
                    <a:pt x="0" y="7112"/>
                  </a:lnTo>
                  <a:lnTo>
                    <a:pt x="0" y="745350"/>
                  </a:lnTo>
                  <a:lnTo>
                    <a:pt x="4699" y="750519"/>
                  </a:lnTo>
                  <a:lnTo>
                    <a:pt x="10795" y="751116"/>
                  </a:lnTo>
                  <a:lnTo>
                    <a:pt x="17337" y="751116"/>
                  </a:lnTo>
                  <a:lnTo>
                    <a:pt x="22606" y="745705"/>
                  </a:lnTo>
                  <a:lnTo>
                    <a:pt x="22606" y="5334"/>
                  </a:lnTo>
                  <a:lnTo>
                    <a:pt x="17522" y="127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/>
          <p:nvPr/>
        </p:nvSpPr>
        <p:spPr>
          <a:xfrm>
            <a:off x="10347960" y="2164587"/>
            <a:ext cx="340360" cy="24765"/>
          </a:xfrm>
          <a:custGeom>
            <a:avLst/>
            <a:gdLst/>
            <a:ahLst/>
            <a:cxnLst/>
            <a:rect l="l" t="t" r="r" b="b"/>
            <a:pathLst>
              <a:path w="340359" h="24764">
                <a:moveTo>
                  <a:pt x="340004" y="0"/>
                </a:moveTo>
                <a:lnTo>
                  <a:pt x="311912" y="0"/>
                </a:lnTo>
                <a:lnTo>
                  <a:pt x="305308" y="0"/>
                </a:lnTo>
                <a:lnTo>
                  <a:pt x="11176" y="0"/>
                </a:lnTo>
                <a:lnTo>
                  <a:pt x="11176" y="635"/>
                </a:lnTo>
                <a:lnTo>
                  <a:pt x="8763" y="635"/>
                </a:lnTo>
                <a:lnTo>
                  <a:pt x="6858" y="1270"/>
                </a:lnTo>
                <a:lnTo>
                  <a:pt x="3175" y="4064"/>
                </a:lnTo>
                <a:lnTo>
                  <a:pt x="889" y="8001"/>
                </a:lnTo>
                <a:lnTo>
                  <a:pt x="127" y="10668"/>
                </a:lnTo>
                <a:lnTo>
                  <a:pt x="0" y="18669"/>
                </a:lnTo>
                <a:lnTo>
                  <a:pt x="5334" y="24003"/>
                </a:lnTo>
                <a:lnTo>
                  <a:pt x="304914" y="24130"/>
                </a:lnTo>
                <a:lnTo>
                  <a:pt x="305422" y="24638"/>
                </a:lnTo>
                <a:lnTo>
                  <a:pt x="330581" y="24638"/>
                </a:lnTo>
                <a:lnTo>
                  <a:pt x="330581" y="12573"/>
                </a:lnTo>
                <a:lnTo>
                  <a:pt x="330073" y="5969"/>
                </a:lnTo>
                <a:lnTo>
                  <a:pt x="335153" y="381"/>
                </a:lnTo>
                <a:lnTo>
                  <a:pt x="340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296777" y="3943222"/>
            <a:ext cx="24765" cy="340360"/>
          </a:xfrm>
          <a:custGeom>
            <a:avLst/>
            <a:gdLst/>
            <a:ahLst/>
            <a:cxnLst/>
            <a:rect l="l" t="t" r="r" b="b"/>
            <a:pathLst>
              <a:path w="24765" h="340360">
                <a:moveTo>
                  <a:pt x="24384" y="284226"/>
                </a:moveTo>
                <a:lnTo>
                  <a:pt x="24053" y="281432"/>
                </a:lnTo>
                <a:lnTo>
                  <a:pt x="24257" y="279273"/>
                </a:lnTo>
                <a:lnTo>
                  <a:pt x="24130" y="8509"/>
                </a:lnTo>
                <a:lnTo>
                  <a:pt x="9067" y="139"/>
                </a:lnTo>
                <a:lnTo>
                  <a:pt x="9067" y="291185"/>
                </a:lnTo>
                <a:lnTo>
                  <a:pt x="6604" y="291465"/>
                </a:lnTo>
                <a:lnTo>
                  <a:pt x="5803" y="290830"/>
                </a:lnTo>
                <a:lnTo>
                  <a:pt x="9067" y="291185"/>
                </a:lnTo>
                <a:lnTo>
                  <a:pt x="9067" y="139"/>
                </a:lnTo>
                <a:lnTo>
                  <a:pt x="6604" y="0"/>
                </a:lnTo>
                <a:lnTo>
                  <a:pt x="2933" y="3340"/>
                </a:lnTo>
                <a:lnTo>
                  <a:pt x="2933" y="288531"/>
                </a:lnTo>
                <a:lnTo>
                  <a:pt x="762" y="286766"/>
                </a:lnTo>
                <a:lnTo>
                  <a:pt x="647" y="285686"/>
                </a:lnTo>
                <a:lnTo>
                  <a:pt x="2933" y="288531"/>
                </a:lnTo>
                <a:lnTo>
                  <a:pt x="2933" y="3340"/>
                </a:lnTo>
                <a:lnTo>
                  <a:pt x="1016" y="5080"/>
                </a:lnTo>
                <a:lnTo>
                  <a:pt x="635" y="12319"/>
                </a:lnTo>
                <a:lnTo>
                  <a:pt x="635" y="278384"/>
                </a:lnTo>
                <a:lnTo>
                  <a:pt x="279" y="281952"/>
                </a:lnTo>
                <a:lnTo>
                  <a:pt x="127" y="280352"/>
                </a:lnTo>
                <a:lnTo>
                  <a:pt x="127" y="283502"/>
                </a:lnTo>
                <a:lnTo>
                  <a:pt x="0" y="284861"/>
                </a:lnTo>
                <a:lnTo>
                  <a:pt x="127" y="285038"/>
                </a:lnTo>
                <a:lnTo>
                  <a:pt x="254" y="334518"/>
                </a:lnTo>
                <a:lnTo>
                  <a:pt x="4572" y="339471"/>
                </a:lnTo>
                <a:lnTo>
                  <a:pt x="10287" y="340233"/>
                </a:lnTo>
                <a:lnTo>
                  <a:pt x="14478" y="340233"/>
                </a:lnTo>
                <a:lnTo>
                  <a:pt x="19177" y="339217"/>
                </a:lnTo>
                <a:lnTo>
                  <a:pt x="22860" y="335534"/>
                </a:lnTo>
                <a:lnTo>
                  <a:pt x="23622" y="330708"/>
                </a:lnTo>
                <a:lnTo>
                  <a:pt x="23622" y="291465"/>
                </a:lnTo>
                <a:lnTo>
                  <a:pt x="23622" y="286054"/>
                </a:lnTo>
                <a:lnTo>
                  <a:pt x="23710" y="285038"/>
                </a:lnTo>
                <a:lnTo>
                  <a:pt x="24384" y="284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678541" y="2165476"/>
            <a:ext cx="24130" cy="1101725"/>
          </a:xfrm>
          <a:custGeom>
            <a:avLst/>
            <a:gdLst/>
            <a:ahLst/>
            <a:cxnLst/>
            <a:rect l="l" t="t" r="r" b="b"/>
            <a:pathLst>
              <a:path w="24129" h="1101725">
                <a:moveTo>
                  <a:pt x="23749" y="88900"/>
                </a:moveTo>
                <a:lnTo>
                  <a:pt x="23368" y="88519"/>
                </a:lnTo>
                <a:lnTo>
                  <a:pt x="23368" y="83566"/>
                </a:lnTo>
                <a:lnTo>
                  <a:pt x="23368" y="5207"/>
                </a:lnTo>
                <a:lnTo>
                  <a:pt x="18034" y="0"/>
                </a:lnTo>
                <a:lnTo>
                  <a:pt x="5207" y="0"/>
                </a:lnTo>
                <a:lnTo>
                  <a:pt x="0" y="5207"/>
                </a:lnTo>
                <a:lnTo>
                  <a:pt x="0" y="88900"/>
                </a:lnTo>
                <a:lnTo>
                  <a:pt x="5207" y="83566"/>
                </a:lnTo>
                <a:lnTo>
                  <a:pt x="5588" y="83566"/>
                </a:lnTo>
                <a:lnTo>
                  <a:pt x="381" y="88900"/>
                </a:lnTo>
                <a:lnTo>
                  <a:pt x="381" y="1101725"/>
                </a:lnTo>
                <a:lnTo>
                  <a:pt x="11684" y="1101725"/>
                </a:lnTo>
                <a:lnTo>
                  <a:pt x="23749" y="1101725"/>
                </a:lnTo>
                <a:lnTo>
                  <a:pt x="23749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610473" y="2924555"/>
            <a:ext cx="445770" cy="367665"/>
          </a:xfrm>
          <a:custGeom>
            <a:avLst/>
            <a:gdLst/>
            <a:ahLst/>
            <a:cxnLst/>
            <a:rect l="l" t="t" r="r" b="b"/>
            <a:pathLst>
              <a:path w="445770" h="367664">
                <a:moveTo>
                  <a:pt x="508" y="353441"/>
                </a:moveTo>
                <a:lnTo>
                  <a:pt x="495" y="346379"/>
                </a:lnTo>
                <a:lnTo>
                  <a:pt x="0" y="346964"/>
                </a:lnTo>
                <a:lnTo>
                  <a:pt x="508" y="353441"/>
                </a:lnTo>
                <a:close/>
              </a:path>
              <a:path w="445770" h="367664">
                <a:moveTo>
                  <a:pt x="445465" y="366014"/>
                </a:moveTo>
                <a:lnTo>
                  <a:pt x="441401" y="366014"/>
                </a:lnTo>
                <a:lnTo>
                  <a:pt x="441401" y="360934"/>
                </a:lnTo>
                <a:lnTo>
                  <a:pt x="439801" y="360934"/>
                </a:lnTo>
                <a:lnTo>
                  <a:pt x="439801" y="343154"/>
                </a:lnTo>
                <a:lnTo>
                  <a:pt x="23418" y="343154"/>
                </a:lnTo>
                <a:lnTo>
                  <a:pt x="23418" y="343408"/>
                </a:lnTo>
                <a:lnTo>
                  <a:pt x="23418" y="344055"/>
                </a:lnTo>
                <a:lnTo>
                  <a:pt x="23418" y="344424"/>
                </a:lnTo>
                <a:lnTo>
                  <a:pt x="22567" y="344424"/>
                </a:lnTo>
                <a:lnTo>
                  <a:pt x="22733" y="344297"/>
                </a:lnTo>
                <a:lnTo>
                  <a:pt x="23418" y="344055"/>
                </a:lnTo>
                <a:lnTo>
                  <a:pt x="23418" y="343408"/>
                </a:lnTo>
                <a:lnTo>
                  <a:pt x="23114" y="343408"/>
                </a:lnTo>
                <a:lnTo>
                  <a:pt x="23114" y="340868"/>
                </a:lnTo>
                <a:lnTo>
                  <a:pt x="23114" y="7620"/>
                </a:lnTo>
                <a:lnTo>
                  <a:pt x="15621" y="508"/>
                </a:lnTo>
                <a:lnTo>
                  <a:pt x="14478" y="0"/>
                </a:lnTo>
                <a:lnTo>
                  <a:pt x="5461" y="0"/>
                </a:lnTo>
                <a:lnTo>
                  <a:pt x="381" y="5207"/>
                </a:lnTo>
                <a:lnTo>
                  <a:pt x="495" y="346379"/>
                </a:lnTo>
                <a:lnTo>
                  <a:pt x="4826" y="341376"/>
                </a:lnTo>
                <a:lnTo>
                  <a:pt x="11303" y="340868"/>
                </a:lnTo>
                <a:lnTo>
                  <a:pt x="13843" y="340868"/>
                </a:lnTo>
                <a:lnTo>
                  <a:pt x="16256" y="341757"/>
                </a:lnTo>
                <a:lnTo>
                  <a:pt x="18161" y="343408"/>
                </a:lnTo>
                <a:lnTo>
                  <a:pt x="19177" y="344043"/>
                </a:lnTo>
                <a:lnTo>
                  <a:pt x="20066" y="344932"/>
                </a:lnTo>
                <a:lnTo>
                  <a:pt x="20701" y="345948"/>
                </a:lnTo>
                <a:lnTo>
                  <a:pt x="21475" y="345325"/>
                </a:lnTo>
                <a:lnTo>
                  <a:pt x="21475" y="345694"/>
                </a:lnTo>
                <a:lnTo>
                  <a:pt x="21564" y="348234"/>
                </a:lnTo>
                <a:lnTo>
                  <a:pt x="22542" y="348234"/>
                </a:lnTo>
                <a:lnTo>
                  <a:pt x="22542" y="349504"/>
                </a:lnTo>
                <a:lnTo>
                  <a:pt x="23025" y="349504"/>
                </a:lnTo>
                <a:lnTo>
                  <a:pt x="23025" y="360934"/>
                </a:lnTo>
                <a:lnTo>
                  <a:pt x="23088" y="366014"/>
                </a:lnTo>
                <a:lnTo>
                  <a:pt x="24269" y="366014"/>
                </a:lnTo>
                <a:lnTo>
                  <a:pt x="24269" y="366903"/>
                </a:lnTo>
                <a:lnTo>
                  <a:pt x="23114" y="366268"/>
                </a:lnTo>
                <a:lnTo>
                  <a:pt x="23114" y="367411"/>
                </a:lnTo>
                <a:lnTo>
                  <a:pt x="26162" y="367411"/>
                </a:lnTo>
                <a:lnTo>
                  <a:pt x="25603" y="367284"/>
                </a:lnTo>
                <a:lnTo>
                  <a:pt x="445465" y="367284"/>
                </a:lnTo>
                <a:lnTo>
                  <a:pt x="445465" y="366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610092" y="2494279"/>
            <a:ext cx="23495" cy="228600"/>
          </a:xfrm>
          <a:custGeom>
            <a:avLst/>
            <a:gdLst/>
            <a:ahLst/>
            <a:cxnLst/>
            <a:rect l="l" t="t" r="r" b="b"/>
            <a:pathLst>
              <a:path w="23495" h="228600">
                <a:moveTo>
                  <a:pt x="23495" y="127"/>
                </a:moveTo>
                <a:lnTo>
                  <a:pt x="18542" y="5080"/>
                </a:lnTo>
                <a:lnTo>
                  <a:pt x="2222" y="5080"/>
                </a:lnTo>
                <a:lnTo>
                  <a:pt x="2222" y="0"/>
                </a:lnTo>
                <a:lnTo>
                  <a:pt x="0" y="0"/>
                </a:lnTo>
                <a:lnTo>
                  <a:pt x="0" y="5080"/>
                </a:lnTo>
                <a:lnTo>
                  <a:pt x="0" y="228600"/>
                </a:lnTo>
                <a:lnTo>
                  <a:pt x="23495" y="228600"/>
                </a:lnTo>
                <a:lnTo>
                  <a:pt x="23495" y="5461"/>
                </a:lnTo>
                <a:lnTo>
                  <a:pt x="23495" y="5080"/>
                </a:lnTo>
                <a:lnTo>
                  <a:pt x="23495" y="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21776" y="762126"/>
            <a:ext cx="459740" cy="24765"/>
          </a:xfrm>
          <a:custGeom>
            <a:avLst/>
            <a:gdLst/>
            <a:ahLst/>
            <a:cxnLst/>
            <a:rect l="l" t="t" r="r" b="b"/>
            <a:pathLst>
              <a:path w="459740" h="24765">
                <a:moveTo>
                  <a:pt x="459486" y="18161"/>
                </a:moveTo>
                <a:lnTo>
                  <a:pt x="454152" y="2540"/>
                </a:lnTo>
                <a:lnTo>
                  <a:pt x="453517" y="2540"/>
                </a:lnTo>
                <a:lnTo>
                  <a:pt x="453009" y="1651"/>
                </a:lnTo>
                <a:lnTo>
                  <a:pt x="449326" y="381"/>
                </a:lnTo>
                <a:lnTo>
                  <a:pt x="288798" y="381"/>
                </a:lnTo>
                <a:lnTo>
                  <a:pt x="282752" y="965"/>
                </a:lnTo>
                <a:lnTo>
                  <a:pt x="283083" y="635"/>
                </a:lnTo>
                <a:lnTo>
                  <a:pt x="288798" y="0"/>
                </a:lnTo>
                <a:lnTo>
                  <a:pt x="282625" y="0"/>
                </a:lnTo>
                <a:lnTo>
                  <a:pt x="282625" y="23418"/>
                </a:lnTo>
                <a:lnTo>
                  <a:pt x="282194" y="23368"/>
                </a:lnTo>
                <a:lnTo>
                  <a:pt x="280238" y="20955"/>
                </a:lnTo>
                <a:lnTo>
                  <a:pt x="282625" y="23418"/>
                </a:lnTo>
                <a:lnTo>
                  <a:pt x="282625" y="0"/>
                </a:lnTo>
                <a:lnTo>
                  <a:pt x="280047" y="0"/>
                </a:lnTo>
                <a:lnTo>
                  <a:pt x="280047" y="3670"/>
                </a:lnTo>
                <a:lnTo>
                  <a:pt x="278587" y="5473"/>
                </a:lnTo>
                <a:lnTo>
                  <a:pt x="278587" y="18923"/>
                </a:lnTo>
                <a:lnTo>
                  <a:pt x="277368" y="17399"/>
                </a:lnTo>
                <a:lnTo>
                  <a:pt x="277901" y="12192"/>
                </a:lnTo>
                <a:lnTo>
                  <a:pt x="278587" y="18923"/>
                </a:lnTo>
                <a:lnTo>
                  <a:pt x="278587" y="5473"/>
                </a:lnTo>
                <a:lnTo>
                  <a:pt x="278638" y="5080"/>
                </a:lnTo>
                <a:lnTo>
                  <a:pt x="280047" y="3670"/>
                </a:lnTo>
                <a:lnTo>
                  <a:pt x="280047" y="0"/>
                </a:lnTo>
                <a:lnTo>
                  <a:pt x="0" y="0"/>
                </a:lnTo>
                <a:lnTo>
                  <a:pt x="6604" y="127"/>
                </a:lnTo>
                <a:lnTo>
                  <a:pt x="11811" y="5461"/>
                </a:lnTo>
                <a:lnTo>
                  <a:pt x="11811" y="12065"/>
                </a:lnTo>
                <a:lnTo>
                  <a:pt x="11811" y="24003"/>
                </a:lnTo>
                <a:lnTo>
                  <a:pt x="284505" y="24003"/>
                </a:lnTo>
                <a:lnTo>
                  <a:pt x="288798" y="24384"/>
                </a:lnTo>
                <a:lnTo>
                  <a:pt x="445643" y="24384"/>
                </a:lnTo>
                <a:lnTo>
                  <a:pt x="445643" y="24003"/>
                </a:lnTo>
                <a:lnTo>
                  <a:pt x="449834" y="24003"/>
                </a:lnTo>
                <a:lnTo>
                  <a:pt x="455422" y="22987"/>
                </a:lnTo>
                <a:lnTo>
                  <a:pt x="459486" y="18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63864" y="5555741"/>
            <a:ext cx="24765" cy="85725"/>
          </a:xfrm>
          <a:custGeom>
            <a:avLst/>
            <a:gdLst/>
            <a:ahLst/>
            <a:cxnLst/>
            <a:rect l="l" t="t" r="r" b="b"/>
            <a:pathLst>
              <a:path w="24765" h="85725">
                <a:moveTo>
                  <a:pt x="23621" y="73812"/>
                </a:moveTo>
                <a:lnTo>
                  <a:pt x="634" y="73812"/>
                </a:lnTo>
                <a:lnTo>
                  <a:pt x="761" y="76136"/>
                </a:lnTo>
                <a:lnTo>
                  <a:pt x="1524" y="78397"/>
                </a:lnTo>
                <a:lnTo>
                  <a:pt x="2793" y="80289"/>
                </a:lnTo>
                <a:lnTo>
                  <a:pt x="4575" y="83045"/>
                </a:lnTo>
                <a:lnTo>
                  <a:pt x="4699" y="83235"/>
                </a:lnTo>
                <a:lnTo>
                  <a:pt x="7746" y="85191"/>
                </a:lnTo>
                <a:lnTo>
                  <a:pt x="11049" y="85623"/>
                </a:lnTo>
                <a:lnTo>
                  <a:pt x="16750" y="85623"/>
                </a:lnTo>
                <a:lnTo>
                  <a:pt x="20827" y="83045"/>
                </a:lnTo>
                <a:lnTo>
                  <a:pt x="22859" y="79146"/>
                </a:lnTo>
                <a:lnTo>
                  <a:pt x="23621" y="76860"/>
                </a:lnTo>
                <a:lnTo>
                  <a:pt x="23621" y="73812"/>
                </a:lnTo>
                <a:close/>
              </a:path>
              <a:path w="24765" h="85725">
                <a:moveTo>
                  <a:pt x="0" y="2413"/>
                </a:moveTo>
                <a:lnTo>
                  <a:pt x="0" y="74066"/>
                </a:lnTo>
                <a:lnTo>
                  <a:pt x="634" y="73812"/>
                </a:lnTo>
                <a:lnTo>
                  <a:pt x="23621" y="73812"/>
                </a:lnTo>
                <a:lnTo>
                  <a:pt x="23621" y="13589"/>
                </a:lnTo>
                <a:lnTo>
                  <a:pt x="6476" y="13589"/>
                </a:lnTo>
                <a:lnTo>
                  <a:pt x="761" y="8890"/>
                </a:lnTo>
                <a:lnTo>
                  <a:pt x="0" y="2413"/>
                </a:lnTo>
                <a:close/>
              </a:path>
              <a:path w="24765" h="85725">
                <a:moveTo>
                  <a:pt x="23621" y="7266"/>
                </a:moveTo>
                <a:lnTo>
                  <a:pt x="19557" y="12319"/>
                </a:lnTo>
                <a:lnTo>
                  <a:pt x="6476" y="13589"/>
                </a:lnTo>
                <a:lnTo>
                  <a:pt x="23621" y="13589"/>
                </a:lnTo>
                <a:lnTo>
                  <a:pt x="23621" y="7266"/>
                </a:lnTo>
                <a:close/>
              </a:path>
              <a:path w="24765" h="85725">
                <a:moveTo>
                  <a:pt x="23621" y="0"/>
                </a:moveTo>
                <a:lnTo>
                  <a:pt x="23621" y="7266"/>
                </a:lnTo>
                <a:lnTo>
                  <a:pt x="24256" y="6477"/>
                </a:lnTo>
                <a:lnTo>
                  <a:pt x="23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946011" y="4558665"/>
            <a:ext cx="24130" cy="41910"/>
          </a:xfrm>
          <a:custGeom>
            <a:avLst/>
            <a:gdLst/>
            <a:ahLst/>
            <a:cxnLst/>
            <a:rect l="l" t="t" r="r" b="b"/>
            <a:pathLst>
              <a:path w="24129" h="41910">
                <a:moveTo>
                  <a:pt x="0" y="2647"/>
                </a:moveTo>
                <a:lnTo>
                  <a:pt x="116" y="32004"/>
                </a:lnTo>
                <a:lnTo>
                  <a:pt x="878" y="34290"/>
                </a:lnTo>
                <a:lnTo>
                  <a:pt x="4521" y="39624"/>
                </a:lnTo>
                <a:lnTo>
                  <a:pt x="4671" y="39624"/>
                </a:lnTo>
                <a:lnTo>
                  <a:pt x="7990" y="41402"/>
                </a:lnTo>
                <a:lnTo>
                  <a:pt x="13578" y="41402"/>
                </a:lnTo>
                <a:lnTo>
                  <a:pt x="15356" y="41021"/>
                </a:lnTo>
                <a:lnTo>
                  <a:pt x="22341" y="34543"/>
                </a:lnTo>
                <a:lnTo>
                  <a:pt x="23103" y="32893"/>
                </a:lnTo>
                <a:lnTo>
                  <a:pt x="23484" y="31242"/>
                </a:lnTo>
                <a:lnTo>
                  <a:pt x="23484" y="13716"/>
                </a:lnTo>
                <a:lnTo>
                  <a:pt x="6466" y="13716"/>
                </a:lnTo>
                <a:lnTo>
                  <a:pt x="624" y="9017"/>
                </a:lnTo>
                <a:lnTo>
                  <a:pt x="0" y="2647"/>
                </a:lnTo>
                <a:close/>
              </a:path>
              <a:path w="24129" h="41910">
                <a:moveTo>
                  <a:pt x="23484" y="7376"/>
                </a:moveTo>
                <a:lnTo>
                  <a:pt x="19420" y="12318"/>
                </a:lnTo>
                <a:lnTo>
                  <a:pt x="12943" y="13081"/>
                </a:lnTo>
                <a:lnTo>
                  <a:pt x="6466" y="13716"/>
                </a:lnTo>
                <a:lnTo>
                  <a:pt x="23484" y="13716"/>
                </a:lnTo>
                <a:lnTo>
                  <a:pt x="23484" y="7376"/>
                </a:lnTo>
                <a:close/>
              </a:path>
              <a:path w="24129" h="41910">
                <a:moveTo>
                  <a:pt x="23484" y="0"/>
                </a:moveTo>
                <a:lnTo>
                  <a:pt x="23484" y="7376"/>
                </a:lnTo>
                <a:lnTo>
                  <a:pt x="24119" y="6604"/>
                </a:lnTo>
                <a:lnTo>
                  <a:pt x="23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2046204" y="4611370"/>
            <a:ext cx="147955" cy="24130"/>
          </a:xfrm>
          <a:custGeom>
            <a:avLst/>
            <a:gdLst/>
            <a:ahLst/>
            <a:cxnLst/>
            <a:rect l="l" t="t" r="r" b="b"/>
            <a:pathLst>
              <a:path w="147954" h="24129">
                <a:moveTo>
                  <a:pt x="147828" y="0"/>
                </a:moveTo>
                <a:lnTo>
                  <a:pt x="2032" y="0"/>
                </a:lnTo>
                <a:lnTo>
                  <a:pt x="2032" y="6350"/>
                </a:lnTo>
                <a:lnTo>
                  <a:pt x="0" y="6350"/>
                </a:lnTo>
                <a:lnTo>
                  <a:pt x="0" y="19050"/>
                </a:lnTo>
                <a:lnTo>
                  <a:pt x="2844" y="19050"/>
                </a:lnTo>
                <a:lnTo>
                  <a:pt x="2844" y="22860"/>
                </a:lnTo>
                <a:lnTo>
                  <a:pt x="7429" y="22860"/>
                </a:lnTo>
                <a:lnTo>
                  <a:pt x="7429" y="24130"/>
                </a:lnTo>
                <a:lnTo>
                  <a:pt x="147828" y="24130"/>
                </a:lnTo>
                <a:lnTo>
                  <a:pt x="147828" y="22860"/>
                </a:lnTo>
                <a:lnTo>
                  <a:pt x="147828" y="19050"/>
                </a:lnTo>
                <a:lnTo>
                  <a:pt x="147828" y="6350"/>
                </a:lnTo>
                <a:lnTo>
                  <a:pt x="14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113901" y="2715259"/>
            <a:ext cx="219710" cy="7620"/>
          </a:xfrm>
          <a:custGeom>
            <a:avLst/>
            <a:gdLst/>
            <a:ahLst/>
            <a:cxnLst/>
            <a:rect l="l" t="t" r="r" b="b"/>
            <a:pathLst>
              <a:path w="219709" h="7619">
                <a:moveTo>
                  <a:pt x="219278" y="0"/>
                </a:moveTo>
                <a:lnTo>
                  <a:pt x="0" y="0"/>
                </a:lnTo>
                <a:lnTo>
                  <a:pt x="0" y="2540"/>
                </a:lnTo>
                <a:lnTo>
                  <a:pt x="0" y="7620"/>
                </a:lnTo>
                <a:lnTo>
                  <a:pt x="216700" y="7620"/>
                </a:lnTo>
                <a:lnTo>
                  <a:pt x="216700" y="2540"/>
                </a:lnTo>
                <a:lnTo>
                  <a:pt x="219278" y="2540"/>
                </a:lnTo>
                <a:lnTo>
                  <a:pt x="219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441688" y="2703322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1970" y="11049"/>
                </a:moveTo>
                <a:lnTo>
                  <a:pt x="15112" y="11049"/>
                </a:lnTo>
                <a:lnTo>
                  <a:pt x="19430" y="14097"/>
                </a:lnTo>
                <a:lnTo>
                  <a:pt x="21081" y="18795"/>
                </a:lnTo>
                <a:lnTo>
                  <a:pt x="21970" y="18795"/>
                </a:lnTo>
                <a:lnTo>
                  <a:pt x="21970" y="11049"/>
                </a:lnTo>
                <a:close/>
              </a:path>
              <a:path w="22225" h="19050">
                <a:moveTo>
                  <a:pt x="14985" y="0"/>
                </a:moveTo>
                <a:lnTo>
                  <a:pt x="8254" y="0"/>
                </a:lnTo>
                <a:lnTo>
                  <a:pt x="3936" y="4190"/>
                </a:lnTo>
                <a:lnTo>
                  <a:pt x="0" y="11811"/>
                </a:lnTo>
                <a:lnTo>
                  <a:pt x="10159" y="11049"/>
                </a:lnTo>
                <a:lnTo>
                  <a:pt x="21970" y="11049"/>
                </a:lnTo>
                <a:lnTo>
                  <a:pt x="21869" y="7619"/>
                </a:lnTo>
                <a:lnTo>
                  <a:pt x="21716" y="7238"/>
                </a:lnTo>
                <a:lnTo>
                  <a:pt x="21335" y="6603"/>
                </a:lnTo>
                <a:lnTo>
                  <a:pt x="20827" y="6095"/>
                </a:lnTo>
                <a:lnTo>
                  <a:pt x="20319" y="5461"/>
                </a:lnTo>
                <a:lnTo>
                  <a:pt x="19811" y="4699"/>
                </a:lnTo>
                <a:lnTo>
                  <a:pt x="19176" y="4190"/>
                </a:lnTo>
                <a:lnTo>
                  <a:pt x="14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900035" y="2131694"/>
            <a:ext cx="710565" cy="24130"/>
          </a:xfrm>
          <a:custGeom>
            <a:avLst/>
            <a:gdLst/>
            <a:ahLst/>
            <a:cxnLst/>
            <a:rect l="l" t="t" r="r" b="b"/>
            <a:pathLst>
              <a:path w="710565" h="24130">
                <a:moveTo>
                  <a:pt x="710057" y="635"/>
                </a:moveTo>
                <a:lnTo>
                  <a:pt x="91440" y="635"/>
                </a:lnTo>
                <a:lnTo>
                  <a:pt x="97155" y="0"/>
                </a:lnTo>
                <a:lnTo>
                  <a:pt x="89027" y="0"/>
                </a:lnTo>
                <a:lnTo>
                  <a:pt x="89027" y="18415"/>
                </a:lnTo>
                <a:lnTo>
                  <a:pt x="89027" y="21488"/>
                </a:lnTo>
                <a:lnTo>
                  <a:pt x="85725" y="17399"/>
                </a:lnTo>
                <a:lnTo>
                  <a:pt x="86271" y="12065"/>
                </a:lnTo>
                <a:lnTo>
                  <a:pt x="86614" y="12065"/>
                </a:lnTo>
                <a:lnTo>
                  <a:pt x="86614" y="18415"/>
                </a:lnTo>
                <a:lnTo>
                  <a:pt x="89027" y="18415"/>
                </a:lnTo>
                <a:lnTo>
                  <a:pt x="89027" y="0"/>
                </a:lnTo>
                <a:lnTo>
                  <a:pt x="87972" y="0"/>
                </a:lnTo>
                <a:lnTo>
                  <a:pt x="87972" y="4102"/>
                </a:lnTo>
                <a:lnTo>
                  <a:pt x="87972" y="6985"/>
                </a:lnTo>
                <a:lnTo>
                  <a:pt x="86791" y="6985"/>
                </a:lnTo>
                <a:lnTo>
                  <a:pt x="86995" y="5080"/>
                </a:lnTo>
                <a:lnTo>
                  <a:pt x="87972" y="4102"/>
                </a:lnTo>
                <a:lnTo>
                  <a:pt x="87972" y="0"/>
                </a:lnTo>
                <a:lnTo>
                  <a:pt x="11557" y="0"/>
                </a:lnTo>
                <a:lnTo>
                  <a:pt x="4826" y="635"/>
                </a:lnTo>
                <a:lnTo>
                  <a:pt x="0" y="6604"/>
                </a:lnTo>
                <a:lnTo>
                  <a:pt x="1270" y="18923"/>
                </a:lnTo>
                <a:lnTo>
                  <a:pt x="5842" y="23368"/>
                </a:lnTo>
                <a:lnTo>
                  <a:pt x="11557" y="24003"/>
                </a:lnTo>
                <a:lnTo>
                  <a:pt x="97155" y="24003"/>
                </a:lnTo>
                <a:lnTo>
                  <a:pt x="91871" y="23495"/>
                </a:lnTo>
                <a:lnTo>
                  <a:pt x="710057" y="23495"/>
                </a:lnTo>
                <a:lnTo>
                  <a:pt x="710057" y="18415"/>
                </a:lnTo>
                <a:lnTo>
                  <a:pt x="710057" y="12065"/>
                </a:lnTo>
                <a:lnTo>
                  <a:pt x="710057" y="6985"/>
                </a:lnTo>
                <a:lnTo>
                  <a:pt x="710057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092565" y="2132329"/>
            <a:ext cx="239395" cy="22860"/>
          </a:xfrm>
          <a:custGeom>
            <a:avLst/>
            <a:gdLst/>
            <a:ahLst/>
            <a:cxnLst/>
            <a:rect l="l" t="t" r="r" b="b"/>
            <a:pathLst>
              <a:path w="239395" h="22860">
                <a:moveTo>
                  <a:pt x="239395" y="0"/>
                </a:moveTo>
                <a:lnTo>
                  <a:pt x="0" y="0"/>
                </a:lnTo>
                <a:lnTo>
                  <a:pt x="0" y="5080"/>
                </a:lnTo>
                <a:lnTo>
                  <a:pt x="0" y="16510"/>
                </a:lnTo>
                <a:lnTo>
                  <a:pt x="0" y="22860"/>
                </a:lnTo>
                <a:lnTo>
                  <a:pt x="238569" y="22860"/>
                </a:lnTo>
                <a:lnTo>
                  <a:pt x="238569" y="16510"/>
                </a:lnTo>
                <a:lnTo>
                  <a:pt x="236829" y="16510"/>
                </a:lnTo>
                <a:lnTo>
                  <a:pt x="236829" y="5080"/>
                </a:lnTo>
                <a:lnTo>
                  <a:pt x="239395" y="5080"/>
                </a:lnTo>
                <a:lnTo>
                  <a:pt x="239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236832" y="3397218"/>
            <a:ext cx="23495" cy="10160"/>
          </a:xfrm>
          <a:custGeom>
            <a:avLst/>
            <a:gdLst/>
            <a:ahLst/>
            <a:cxnLst/>
            <a:rect l="l" t="t" r="r" b="b"/>
            <a:pathLst>
              <a:path w="23495" h="10160">
                <a:moveTo>
                  <a:pt x="603" y="2539"/>
                </a:moveTo>
                <a:lnTo>
                  <a:pt x="889" y="4349"/>
                </a:lnTo>
                <a:lnTo>
                  <a:pt x="4572" y="8159"/>
                </a:lnTo>
                <a:lnTo>
                  <a:pt x="9398" y="8921"/>
                </a:lnTo>
                <a:lnTo>
                  <a:pt x="10668" y="9683"/>
                </a:lnTo>
                <a:lnTo>
                  <a:pt x="12192" y="9683"/>
                </a:lnTo>
                <a:lnTo>
                  <a:pt x="13462" y="8921"/>
                </a:lnTo>
                <a:lnTo>
                  <a:pt x="16383" y="8540"/>
                </a:lnTo>
                <a:lnTo>
                  <a:pt x="18336" y="7270"/>
                </a:lnTo>
                <a:lnTo>
                  <a:pt x="5334" y="7270"/>
                </a:lnTo>
                <a:lnTo>
                  <a:pt x="603" y="2539"/>
                </a:lnTo>
                <a:close/>
              </a:path>
              <a:path w="23495" h="10160">
                <a:moveTo>
                  <a:pt x="20301" y="4875"/>
                </a:moveTo>
                <a:lnTo>
                  <a:pt x="18161" y="7016"/>
                </a:lnTo>
                <a:lnTo>
                  <a:pt x="11811" y="7270"/>
                </a:lnTo>
                <a:lnTo>
                  <a:pt x="18336" y="7270"/>
                </a:lnTo>
                <a:lnTo>
                  <a:pt x="18727" y="7016"/>
                </a:lnTo>
                <a:lnTo>
                  <a:pt x="20301" y="4875"/>
                </a:lnTo>
                <a:close/>
              </a:path>
              <a:path w="23495" h="10160">
                <a:moveTo>
                  <a:pt x="23205" y="0"/>
                </a:moveTo>
                <a:lnTo>
                  <a:pt x="22147" y="2539"/>
                </a:lnTo>
                <a:lnTo>
                  <a:pt x="20677" y="4349"/>
                </a:lnTo>
                <a:lnTo>
                  <a:pt x="22528" y="2539"/>
                </a:lnTo>
                <a:lnTo>
                  <a:pt x="23117" y="1936"/>
                </a:lnTo>
                <a:lnTo>
                  <a:pt x="23205" y="0"/>
                </a:lnTo>
                <a:close/>
              </a:path>
              <a:path w="23495" h="10160">
                <a:moveTo>
                  <a:pt x="129" y="0"/>
                </a:moveTo>
                <a:lnTo>
                  <a:pt x="0" y="1936"/>
                </a:lnTo>
                <a:lnTo>
                  <a:pt x="603" y="2539"/>
                </a:lnTo>
                <a:lnTo>
                  <a:pt x="467" y="1936"/>
                </a:lnTo>
                <a:lnTo>
                  <a:pt x="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576951" y="4697476"/>
            <a:ext cx="24130" cy="1029969"/>
          </a:xfrm>
          <a:custGeom>
            <a:avLst/>
            <a:gdLst/>
            <a:ahLst/>
            <a:cxnLst/>
            <a:rect l="l" t="t" r="r" b="b"/>
            <a:pathLst>
              <a:path w="24129" h="1029970">
                <a:moveTo>
                  <a:pt x="24003" y="5461"/>
                </a:moveTo>
                <a:lnTo>
                  <a:pt x="18796" y="127"/>
                </a:lnTo>
                <a:lnTo>
                  <a:pt x="10922" y="0"/>
                </a:lnTo>
                <a:lnTo>
                  <a:pt x="7366" y="1143"/>
                </a:lnTo>
                <a:lnTo>
                  <a:pt x="6096" y="2159"/>
                </a:lnTo>
                <a:lnTo>
                  <a:pt x="4826" y="2794"/>
                </a:lnTo>
                <a:lnTo>
                  <a:pt x="3302" y="4572"/>
                </a:lnTo>
                <a:lnTo>
                  <a:pt x="3048" y="5207"/>
                </a:lnTo>
                <a:lnTo>
                  <a:pt x="2413" y="5715"/>
                </a:lnTo>
                <a:lnTo>
                  <a:pt x="1778" y="6985"/>
                </a:lnTo>
                <a:lnTo>
                  <a:pt x="1651" y="987894"/>
                </a:lnTo>
                <a:lnTo>
                  <a:pt x="6172" y="993063"/>
                </a:lnTo>
                <a:lnTo>
                  <a:pt x="5207" y="993063"/>
                </a:lnTo>
                <a:lnTo>
                  <a:pt x="0" y="987831"/>
                </a:lnTo>
                <a:lnTo>
                  <a:pt x="0" y="1010729"/>
                </a:lnTo>
                <a:lnTo>
                  <a:pt x="635" y="1010729"/>
                </a:lnTo>
                <a:lnTo>
                  <a:pt x="762" y="1021549"/>
                </a:lnTo>
                <a:lnTo>
                  <a:pt x="965" y="1022172"/>
                </a:lnTo>
                <a:lnTo>
                  <a:pt x="1016" y="1022324"/>
                </a:lnTo>
                <a:lnTo>
                  <a:pt x="1397" y="1023048"/>
                </a:lnTo>
                <a:lnTo>
                  <a:pt x="1778" y="1024305"/>
                </a:lnTo>
                <a:lnTo>
                  <a:pt x="2540" y="1025436"/>
                </a:lnTo>
                <a:lnTo>
                  <a:pt x="3556" y="1026350"/>
                </a:lnTo>
                <a:lnTo>
                  <a:pt x="4445" y="1027252"/>
                </a:lnTo>
                <a:lnTo>
                  <a:pt x="5461" y="1027988"/>
                </a:lnTo>
                <a:lnTo>
                  <a:pt x="6731" y="1028509"/>
                </a:lnTo>
                <a:lnTo>
                  <a:pt x="7620" y="1028509"/>
                </a:lnTo>
                <a:lnTo>
                  <a:pt x="10160" y="1029690"/>
                </a:lnTo>
                <a:lnTo>
                  <a:pt x="13081" y="1029690"/>
                </a:lnTo>
                <a:lnTo>
                  <a:pt x="15748" y="1028509"/>
                </a:lnTo>
                <a:lnTo>
                  <a:pt x="16637" y="1028509"/>
                </a:lnTo>
                <a:lnTo>
                  <a:pt x="20701" y="1026350"/>
                </a:lnTo>
                <a:lnTo>
                  <a:pt x="23139" y="1022324"/>
                </a:lnTo>
                <a:lnTo>
                  <a:pt x="23253" y="1021549"/>
                </a:lnTo>
                <a:lnTo>
                  <a:pt x="23368" y="993063"/>
                </a:lnTo>
                <a:lnTo>
                  <a:pt x="23368" y="988961"/>
                </a:lnTo>
                <a:lnTo>
                  <a:pt x="24003" y="988301"/>
                </a:lnTo>
                <a:lnTo>
                  <a:pt x="24003" y="5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599169" y="2722752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30">
                <a:moveTo>
                  <a:pt x="22605" y="0"/>
                </a:moveTo>
                <a:lnTo>
                  <a:pt x="10922" y="0"/>
                </a:lnTo>
                <a:lnTo>
                  <a:pt x="5079" y="635"/>
                </a:lnTo>
                <a:lnTo>
                  <a:pt x="634" y="5461"/>
                </a:lnTo>
                <a:lnTo>
                  <a:pt x="507" y="11302"/>
                </a:lnTo>
                <a:lnTo>
                  <a:pt x="0" y="17907"/>
                </a:lnTo>
                <a:lnTo>
                  <a:pt x="5079" y="23622"/>
                </a:lnTo>
                <a:lnTo>
                  <a:pt x="12191" y="24002"/>
                </a:lnTo>
                <a:lnTo>
                  <a:pt x="22605" y="24002"/>
                </a:lnTo>
                <a:lnTo>
                  <a:pt x="15875" y="23368"/>
                </a:lnTo>
                <a:lnTo>
                  <a:pt x="11175" y="17399"/>
                </a:lnTo>
                <a:lnTo>
                  <a:pt x="12319" y="5080"/>
                </a:lnTo>
                <a:lnTo>
                  <a:pt x="16890" y="635"/>
                </a:lnTo>
                <a:lnTo>
                  <a:pt x="22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050401" y="3279394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253" y="0"/>
                </a:moveTo>
                <a:lnTo>
                  <a:pt x="36" y="4952"/>
                </a:lnTo>
                <a:lnTo>
                  <a:pt x="0" y="6984"/>
                </a:lnTo>
                <a:lnTo>
                  <a:pt x="5458" y="12572"/>
                </a:lnTo>
                <a:lnTo>
                  <a:pt x="11938" y="12572"/>
                </a:lnTo>
                <a:lnTo>
                  <a:pt x="18033" y="11556"/>
                </a:lnTo>
                <a:lnTo>
                  <a:pt x="10272" y="11556"/>
                </a:lnTo>
                <a:lnTo>
                  <a:pt x="4064" y="10286"/>
                </a:lnTo>
                <a:lnTo>
                  <a:pt x="253" y="5460"/>
                </a:lnTo>
                <a:lnTo>
                  <a:pt x="253" y="0"/>
                </a:lnTo>
                <a:close/>
              </a:path>
              <a:path w="22859" h="12700">
                <a:moveTo>
                  <a:pt x="16383" y="10794"/>
                </a:moveTo>
                <a:lnTo>
                  <a:pt x="14604" y="10794"/>
                </a:lnTo>
                <a:lnTo>
                  <a:pt x="12827" y="11556"/>
                </a:lnTo>
                <a:lnTo>
                  <a:pt x="11048" y="11556"/>
                </a:lnTo>
                <a:lnTo>
                  <a:pt x="16383" y="10794"/>
                </a:lnTo>
                <a:close/>
              </a:path>
              <a:path w="22859" h="12700">
                <a:moveTo>
                  <a:pt x="22605" y="4952"/>
                </a:moveTo>
                <a:lnTo>
                  <a:pt x="21717" y="6222"/>
                </a:lnTo>
                <a:lnTo>
                  <a:pt x="20954" y="7492"/>
                </a:lnTo>
                <a:lnTo>
                  <a:pt x="20447" y="8127"/>
                </a:lnTo>
                <a:lnTo>
                  <a:pt x="19939" y="8635"/>
                </a:lnTo>
                <a:lnTo>
                  <a:pt x="19303" y="9143"/>
                </a:lnTo>
                <a:lnTo>
                  <a:pt x="18669" y="9525"/>
                </a:lnTo>
                <a:lnTo>
                  <a:pt x="18160" y="10032"/>
                </a:lnTo>
                <a:lnTo>
                  <a:pt x="17525" y="10540"/>
                </a:lnTo>
                <a:lnTo>
                  <a:pt x="16891" y="10794"/>
                </a:lnTo>
                <a:lnTo>
                  <a:pt x="18687" y="10794"/>
                </a:lnTo>
                <a:lnTo>
                  <a:pt x="22605" y="6222"/>
                </a:lnTo>
                <a:lnTo>
                  <a:pt x="22605" y="4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071712" y="5618479"/>
            <a:ext cx="1744980" cy="24130"/>
          </a:xfrm>
          <a:custGeom>
            <a:avLst/>
            <a:gdLst/>
            <a:ahLst/>
            <a:cxnLst/>
            <a:rect l="l" t="t" r="r" b="b"/>
            <a:pathLst>
              <a:path w="1744979" h="24129">
                <a:moveTo>
                  <a:pt x="1744459" y="0"/>
                </a:moveTo>
                <a:lnTo>
                  <a:pt x="2425" y="0"/>
                </a:lnTo>
                <a:lnTo>
                  <a:pt x="2425" y="6350"/>
                </a:lnTo>
                <a:lnTo>
                  <a:pt x="2387" y="19050"/>
                </a:lnTo>
                <a:lnTo>
                  <a:pt x="0" y="19050"/>
                </a:lnTo>
                <a:lnTo>
                  <a:pt x="0" y="24130"/>
                </a:lnTo>
                <a:lnTo>
                  <a:pt x="1744154" y="24130"/>
                </a:lnTo>
                <a:lnTo>
                  <a:pt x="1744154" y="19050"/>
                </a:lnTo>
                <a:lnTo>
                  <a:pt x="1741703" y="19050"/>
                </a:lnTo>
                <a:lnTo>
                  <a:pt x="1741703" y="6350"/>
                </a:lnTo>
                <a:lnTo>
                  <a:pt x="1744459" y="6350"/>
                </a:lnTo>
                <a:lnTo>
                  <a:pt x="1744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068308" y="789812"/>
            <a:ext cx="24765" cy="1764664"/>
          </a:xfrm>
          <a:custGeom>
            <a:avLst/>
            <a:gdLst/>
            <a:ahLst/>
            <a:cxnLst/>
            <a:rect l="l" t="t" r="r" b="b"/>
            <a:pathLst>
              <a:path w="24765" h="1764664">
                <a:moveTo>
                  <a:pt x="24257" y="7620"/>
                </a:moveTo>
                <a:lnTo>
                  <a:pt x="22352" y="2921"/>
                </a:lnTo>
                <a:lnTo>
                  <a:pt x="17653" y="0"/>
                </a:lnTo>
                <a:lnTo>
                  <a:pt x="12573" y="254"/>
                </a:lnTo>
                <a:lnTo>
                  <a:pt x="8763" y="381"/>
                </a:lnTo>
                <a:lnTo>
                  <a:pt x="5334" y="2159"/>
                </a:lnTo>
                <a:lnTo>
                  <a:pt x="3302" y="5207"/>
                </a:lnTo>
                <a:lnTo>
                  <a:pt x="1651" y="7239"/>
                </a:lnTo>
                <a:lnTo>
                  <a:pt x="762" y="9779"/>
                </a:lnTo>
                <a:lnTo>
                  <a:pt x="762" y="1346403"/>
                </a:lnTo>
                <a:lnTo>
                  <a:pt x="4699" y="1341501"/>
                </a:lnTo>
                <a:lnTo>
                  <a:pt x="17780" y="1340231"/>
                </a:lnTo>
                <a:lnTo>
                  <a:pt x="23495" y="1344930"/>
                </a:lnTo>
                <a:lnTo>
                  <a:pt x="23736" y="1347089"/>
                </a:lnTo>
                <a:lnTo>
                  <a:pt x="18923" y="1342136"/>
                </a:lnTo>
                <a:lnTo>
                  <a:pt x="12573" y="1341882"/>
                </a:lnTo>
                <a:lnTo>
                  <a:pt x="5969" y="1341882"/>
                </a:lnTo>
                <a:lnTo>
                  <a:pt x="762" y="1347343"/>
                </a:lnTo>
                <a:lnTo>
                  <a:pt x="762" y="1346403"/>
                </a:lnTo>
                <a:lnTo>
                  <a:pt x="0" y="1347343"/>
                </a:lnTo>
                <a:lnTo>
                  <a:pt x="762" y="1353820"/>
                </a:lnTo>
                <a:lnTo>
                  <a:pt x="762" y="1755902"/>
                </a:lnTo>
                <a:lnTo>
                  <a:pt x="1651" y="1758315"/>
                </a:lnTo>
                <a:lnTo>
                  <a:pt x="3302" y="1760347"/>
                </a:lnTo>
                <a:lnTo>
                  <a:pt x="3683" y="1760982"/>
                </a:lnTo>
                <a:lnTo>
                  <a:pt x="4318" y="1761617"/>
                </a:lnTo>
                <a:lnTo>
                  <a:pt x="6629" y="1763522"/>
                </a:lnTo>
                <a:lnTo>
                  <a:pt x="6769" y="1763522"/>
                </a:lnTo>
                <a:lnTo>
                  <a:pt x="8255" y="1764157"/>
                </a:lnTo>
                <a:lnTo>
                  <a:pt x="10160" y="1764538"/>
                </a:lnTo>
                <a:lnTo>
                  <a:pt x="14351" y="1764538"/>
                </a:lnTo>
                <a:lnTo>
                  <a:pt x="19939" y="1763522"/>
                </a:lnTo>
                <a:lnTo>
                  <a:pt x="24003" y="1758569"/>
                </a:lnTo>
                <a:lnTo>
                  <a:pt x="24003" y="1349248"/>
                </a:lnTo>
                <a:lnTo>
                  <a:pt x="24257" y="1351407"/>
                </a:lnTo>
                <a:lnTo>
                  <a:pt x="24257" y="1340231"/>
                </a:lnTo>
                <a:lnTo>
                  <a:pt x="24257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808591" y="2730626"/>
            <a:ext cx="23495" cy="561340"/>
          </a:xfrm>
          <a:custGeom>
            <a:avLst/>
            <a:gdLst/>
            <a:ahLst/>
            <a:cxnLst/>
            <a:rect l="l" t="t" r="r" b="b"/>
            <a:pathLst>
              <a:path w="23495" h="561339">
                <a:moveTo>
                  <a:pt x="15367" y="560578"/>
                </a:moveTo>
                <a:lnTo>
                  <a:pt x="11684" y="560578"/>
                </a:lnTo>
                <a:lnTo>
                  <a:pt x="7112" y="560451"/>
                </a:lnTo>
                <a:lnTo>
                  <a:pt x="2921" y="557784"/>
                </a:lnTo>
                <a:lnTo>
                  <a:pt x="1143" y="553593"/>
                </a:lnTo>
                <a:lnTo>
                  <a:pt x="2667" y="558165"/>
                </a:lnTo>
                <a:lnTo>
                  <a:pt x="6858" y="561213"/>
                </a:lnTo>
                <a:lnTo>
                  <a:pt x="11684" y="561340"/>
                </a:lnTo>
                <a:lnTo>
                  <a:pt x="12954" y="561213"/>
                </a:lnTo>
                <a:lnTo>
                  <a:pt x="14224" y="560959"/>
                </a:lnTo>
                <a:lnTo>
                  <a:pt x="15367" y="560578"/>
                </a:lnTo>
                <a:close/>
              </a:path>
              <a:path w="23495" h="561339">
                <a:moveTo>
                  <a:pt x="23368" y="537210"/>
                </a:moveTo>
                <a:lnTo>
                  <a:pt x="23241" y="3429"/>
                </a:lnTo>
                <a:lnTo>
                  <a:pt x="21463" y="0"/>
                </a:lnTo>
                <a:lnTo>
                  <a:pt x="21717" y="1143"/>
                </a:lnTo>
                <a:lnTo>
                  <a:pt x="21717" y="10160"/>
                </a:lnTo>
                <a:lnTo>
                  <a:pt x="16510" y="15621"/>
                </a:lnTo>
                <a:lnTo>
                  <a:pt x="9906" y="16129"/>
                </a:lnTo>
                <a:lnTo>
                  <a:pt x="0" y="16129"/>
                </a:lnTo>
                <a:lnTo>
                  <a:pt x="0" y="542544"/>
                </a:lnTo>
                <a:lnTo>
                  <a:pt x="5080" y="537210"/>
                </a:lnTo>
                <a:lnTo>
                  <a:pt x="23368" y="53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836529" y="4087876"/>
            <a:ext cx="25400" cy="1536700"/>
          </a:xfrm>
          <a:custGeom>
            <a:avLst/>
            <a:gdLst/>
            <a:ahLst/>
            <a:cxnLst/>
            <a:rect l="l" t="t" r="r" b="b"/>
            <a:pathLst>
              <a:path w="25400" h="1536700">
                <a:moveTo>
                  <a:pt x="635" y="783844"/>
                </a:moveTo>
                <a:lnTo>
                  <a:pt x="0" y="784606"/>
                </a:lnTo>
                <a:lnTo>
                  <a:pt x="635" y="791210"/>
                </a:lnTo>
                <a:lnTo>
                  <a:pt x="635" y="783844"/>
                </a:lnTo>
                <a:close/>
              </a:path>
              <a:path w="25400" h="1536700">
                <a:moveTo>
                  <a:pt x="24244" y="784733"/>
                </a:moveTo>
                <a:lnTo>
                  <a:pt x="24130" y="777494"/>
                </a:lnTo>
                <a:lnTo>
                  <a:pt x="24130" y="18554"/>
                </a:lnTo>
                <a:lnTo>
                  <a:pt x="19177" y="23876"/>
                </a:lnTo>
                <a:lnTo>
                  <a:pt x="12573" y="24003"/>
                </a:lnTo>
                <a:lnTo>
                  <a:pt x="635" y="24003"/>
                </a:lnTo>
                <a:lnTo>
                  <a:pt x="635" y="783844"/>
                </a:lnTo>
                <a:lnTo>
                  <a:pt x="4699" y="778891"/>
                </a:lnTo>
                <a:lnTo>
                  <a:pt x="11176" y="778129"/>
                </a:lnTo>
                <a:lnTo>
                  <a:pt x="17653" y="777494"/>
                </a:lnTo>
                <a:lnTo>
                  <a:pt x="23495" y="782193"/>
                </a:lnTo>
                <a:lnTo>
                  <a:pt x="23685" y="784148"/>
                </a:lnTo>
                <a:lnTo>
                  <a:pt x="19050" y="779272"/>
                </a:lnTo>
                <a:lnTo>
                  <a:pt x="12446" y="779145"/>
                </a:lnTo>
                <a:lnTo>
                  <a:pt x="6096" y="779526"/>
                </a:lnTo>
                <a:lnTo>
                  <a:pt x="1016" y="784733"/>
                </a:lnTo>
                <a:lnTo>
                  <a:pt x="635" y="791210"/>
                </a:lnTo>
                <a:lnTo>
                  <a:pt x="635" y="1531467"/>
                </a:lnTo>
                <a:lnTo>
                  <a:pt x="19050" y="1531454"/>
                </a:lnTo>
                <a:lnTo>
                  <a:pt x="24130" y="1536674"/>
                </a:lnTo>
                <a:lnTo>
                  <a:pt x="24244" y="784733"/>
                </a:lnTo>
                <a:close/>
              </a:path>
              <a:path w="25400" h="1536700">
                <a:moveTo>
                  <a:pt x="25146" y="5334"/>
                </a:moveTo>
                <a:lnTo>
                  <a:pt x="19939" y="0"/>
                </a:lnTo>
                <a:lnTo>
                  <a:pt x="19050" y="0"/>
                </a:lnTo>
                <a:lnTo>
                  <a:pt x="24257" y="5334"/>
                </a:lnTo>
                <a:lnTo>
                  <a:pt x="24130" y="16383"/>
                </a:lnTo>
                <a:lnTo>
                  <a:pt x="24765" y="14986"/>
                </a:lnTo>
                <a:lnTo>
                  <a:pt x="25019" y="13462"/>
                </a:lnTo>
                <a:lnTo>
                  <a:pt x="25146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049893" y="5491734"/>
            <a:ext cx="24765" cy="153035"/>
          </a:xfrm>
          <a:custGeom>
            <a:avLst/>
            <a:gdLst/>
            <a:ahLst/>
            <a:cxnLst/>
            <a:rect l="l" t="t" r="r" b="b"/>
            <a:pathLst>
              <a:path w="24765" h="153035">
                <a:moveTo>
                  <a:pt x="2666" y="0"/>
                </a:moveTo>
                <a:lnTo>
                  <a:pt x="2031" y="888"/>
                </a:lnTo>
                <a:lnTo>
                  <a:pt x="1397" y="1650"/>
                </a:lnTo>
                <a:lnTo>
                  <a:pt x="761" y="2539"/>
                </a:lnTo>
                <a:lnTo>
                  <a:pt x="761" y="139217"/>
                </a:lnTo>
                <a:lnTo>
                  <a:pt x="0" y="145707"/>
                </a:lnTo>
                <a:lnTo>
                  <a:pt x="4699" y="151510"/>
                </a:lnTo>
                <a:lnTo>
                  <a:pt x="17779" y="152869"/>
                </a:lnTo>
                <a:lnTo>
                  <a:pt x="23495" y="148145"/>
                </a:lnTo>
                <a:lnTo>
                  <a:pt x="24256" y="141668"/>
                </a:lnTo>
                <a:lnTo>
                  <a:pt x="24256" y="5714"/>
                </a:lnTo>
                <a:lnTo>
                  <a:pt x="8381" y="5714"/>
                </a:lnTo>
                <a:lnTo>
                  <a:pt x="4572" y="3428"/>
                </a:lnTo>
                <a:lnTo>
                  <a:pt x="2666" y="0"/>
                </a:lnTo>
                <a:close/>
              </a:path>
              <a:path w="24765" h="153035">
                <a:moveTo>
                  <a:pt x="24256" y="253"/>
                </a:moveTo>
                <a:lnTo>
                  <a:pt x="18923" y="5587"/>
                </a:lnTo>
                <a:lnTo>
                  <a:pt x="12446" y="5714"/>
                </a:lnTo>
                <a:lnTo>
                  <a:pt x="24256" y="5714"/>
                </a:lnTo>
                <a:lnTo>
                  <a:pt x="24256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26961" y="5587238"/>
            <a:ext cx="24765" cy="218440"/>
          </a:xfrm>
          <a:custGeom>
            <a:avLst/>
            <a:gdLst/>
            <a:ahLst/>
            <a:cxnLst/>
            <a:rect l="l" t="t" r="r" b="b"/>
            <a:pathLst>
              <a:path w="24765" h="218439">
                <a:moveTo>
                  <a:pt x="24257" y="5562"/>
                </a:moveTo>
                <a:lnTo>
                  <a:pt x="19050" y="127"/>
                </a:lnTo>
                <a:lnTo>
                  <a:pt x="11684" y="0"/>
                </a:lnTo>
                <a:lnTo>
                  <a:pt x="8890" y="127"/>
                </a:lnTo>
                <a:lnTo>
                  <a:pt x="6223" y="1143"/>
                </a:lnTo>
                <a:lnTo>
                  <a:pt x="5778" y="1600"/>
                </a:lnTo>
                <a:lnTo>
                  <a:pt x="5778" y="113792"/>
                </a:lnTo>
                <a:lnTo>
                  <a:pt x="2362" y="113792"/>
                </a:lnTo>
                <a:lnTo>
                  <a:pt x="2362" y="110439"/>
                </a:lnTo>
                <a:lnTo>
                  <a:pt x="5778" y="113792"/>
                </a:lnTo>
                <a:lnTo>
                  <a:pt x="5778" y="1600"/>
                </a:lnTo>
                <a:lnTo>
                  <a:pt x="2540" y="4838"/>
                </a:lnTo>
                <a:lnTo>
                  <a:pt x="1016" y="7391"/>
                </a:lnTo>
                <a:lnTo>
                  <a:pt x="635" y="8775"/>
                </a:lnTo>
                <a:lnTo>
                  <a:pt x="635" y="108712"/>
                </a:lnTo>
                <a:lnTo>
                  <a:pt x="0" y="108712"/>
                </a:lnTo>
                <a:lnTo>
                  <a:pt x="0" y="113792"/>
                </a:lnTo>
                <a:lnTo>
                  <a:pt x="0" y="207772"/>
                </a:lnTo>
                <a:lnTo>
                  <a:pt x="393" y="207772"/>
                </a:lnTo>
                <a:lnTo>
                  <a:pt x="393" y="212852"/>
                </a:lnTo>
                <a:lnTo>
                  <a:pt x="3225" y="212852"/>
                </a:lnTo>
                <a:lnTo>
                  <a:pt x="3225" y="217932"/>
                </a:lnTo>
                <a:lnTo>
                  <a:pt x="20040" y="217932"/>
                </a:lnTo>
                <a:lnTo>
                  <a:pt x="20040" y="212852"/>
                </a:lnTo>
                <a:lnTo>
                  <a:pt x="23114" y="212852"/>
                </a:lnTo>
                <a:lnTo>
                  <a:pt x="23114" y="207772"/>
                </a:lnTo>
                <a:lnTo>
                  <a:pt x="23114" y="114223"/>
                </a:lnTo>
                <a:lnTo>
                  <a:pt x="23114" y="113792"/>
                </a:lnTo>
                <a:lnTo>
                  <a:pt x="23114" y="109740"/>
                </a:lnTo>
                <a:lnTo>
                  <a:pt x="24130" y="108737"/>
                </a:lnTo>
                <a:lnTo>
                  <a:pt x="24130" y="12077"/>
                </a:lnTo>
                <a:lnTo>
                  <a:pt x="24257" y="5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14651" y="1830069"/>
            <a:ext cx="95885" cy="24130"/>
          </a:xfrm>
          <a:custGeom>
            <a:avLst/>
            <a:gdLst/>
            <a:ahLst/>
            <a:cxnLst/>
            <a:rect l="l" t="t" r="r" b="b"/>
            <a:pathLst>
              <a:path w="95884" h="24130">
                <a:moveTo>
                  <a:pt x="95440" y="0"/>
                </a:moveTo>
                <a:lnTo>
                  <a:pt x="0" y="0"/>
                </a:lnTo>
                <a:lnTo>
                  <a:pt x="0" y="5080"/>
                </a:lnTo>
                <a:lnTo>
                  <a:pt x="2857" y="5080"/>
                </a:lnTo>
                <a:lnTo>
                  <a:pt x="2857" y="19050"/>
                </a:lnTo>
                <a:lnTo>
                  <a:pt x="0" y="19050"/>
                </a:lnTo>
                <a:lnTo>
                  <a:pt x="0" y="24130"/>
                </a:lnTo>
                <a:lnTo>
                  <a:pt x="95440" y="24130"/>
                </a:lnTo>
                <a:lnTo>
                  <a:pt x="95440" y="19050"/>
                </a:lnTo>
                <a:lnTo>
                  <a:pt x="95440" y="5080"/>
                </a:lnTo>
                <a:lnTo>
                  <a:pt x="9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969000" y="4135501"/>
            <a:ext cx="25400" cy="692785"/>
          </a:xfrm>
          <a:custGeom>
            <a:avLst/>
            <a:gdLst/>
            <a:ahLst/>
            <a:cxnLst/>
            <a:rect l="l" t="t" r="r" b="b"/>
            <a:pathLst>
              <a:path w="25400" h="692785">
                <a:moveTo>
                  <a:pt x="24892" y="457454"/>
                </a:moveTo>
                <a:lnTo>
                  <a:pt x="24257" y="452056"/>
                </a:lnTo>
                <a:lnTo>
                  <a:pt x="24257" y="451739"/>
                </a:lnTo>
                <a:lnTo>
                  <a:pt x="24130" y="450977"/>
                </a:lnTo>
                <a:lnTo>
                  <a:pt x="24130" y="13589"/>
                </a:lnTo>
                <a:lnTo>
                  <a:pt x="24130" y="7429"/>
                </a:lnTo>
                <a:lnTo>
                  <a:pt x="21755" y="10388"/>
                </a:lnTo>
                <a:lnTo>
                  <a:pt x="21755" y="461264"/>
                </a:lnTo>
                <a:lnTo>
                  <a:pt x="20193" y="463169"/>
                </a:lnTo>
                <a:lnTo>
                  <a:pt x="19253" y="463283"/>
                </a:lnTo>
                <a:lnTo>
                  <a:pt x="21755" y="461264"/>
                </a:lnTo>
                <a:lnTo>
                  <a:pt x="21755" y="10388"/>
                </a:lnTo>
                <a:lnTo>
                  <a:pt x="20193" y="12319"/>
                </a:lnTo>
                <a:lnTo>
                  <a:pt x="12382" y="13081"/>
                </a:lnTo>
                <a:lnTo>
                  <a:pt x="12382" y="464058"/>
                </a:lnTo>
                <a:lnTo>
                  <a:pt x="7112" y="464566"/>
                </a:lnTo>
                <a:lnTo>
                  <a:pt x="5524" y="463270"/>
                </a:lnTo>
                <a:lnTo>
                  <a:pt x="11176" y="463931"/>
                </a:lnTo>
                <a:lnTo>
                  <a:pt x="12382" y="464058"/>
                </a:lnTo>
                <a:lnTo>
                  <a:pt x="12382" y="13081"/>
                </a:lnTo>
                <a:lnTo>
                  <a:pt x="7112" y="13589"/>
                </a:lnTo>
                <a:lnTo>
                  <a:pt x="3200" y="10375"/>
                </a:lnTo>
                <a:lnTo>
                  <a:pt x="3200" y="461365"/>
                </a:lnTo>
                <a:lnTo>
                  <a:pt x="1397" y="459867"/>
                </a:lnTo>
                <a:lnTo>
                  <a:pt x="1295" y="459041"/>
                </a:lnTo>
                <a:lnTo>
                  <a:pt x="3200" y="461365"/>
                </a:lnTo>
                <a:lnTo>
                  <a:pt x="3200" y="10375"/>
                </a:lnTo>
                <a:lnTo>
                  <a:pt x="1397" y="8890"/>
                </a:lnTo>
                <a:lnTo>
                  <a:pt x="635" y="2413"/>
                </a:lnTo>
                <a:lnTo>
                  <a:pt x="558" y="451739"/>
                </a:lnTo>
                <a:lnTo>
                  <a:pt x="0" y="457454"/>
                </a:lnTo>
                <a:lnTo>
                  <a:pt x="622" y="458228"/>
                </a:lnTo>
                <a:lnTo>
                  <a:pt x="558" y="574802"/>
                </a:lnTo>
                <a:lnTo>
                  <a:pt x="0" y="580517"/>
                </a:lnTo>
                <a:lnTo>
                  <a:pt x="635" y="581317"/>
                </a:lnTo>
                <a:lnTo>
                  <a:pt x="635" y="686181"/>
                </a:lnTo>
                <a:lnTo>
                  <a:pt x="1016" y="686943"/>
                </a:lnTo>
                <a:lnTo>
                  <a:pt x="1143" y="687197"/>
                </a:lnTo>
                <a:lnTo>
                  <a:pt x="1778" y="688213"/>
                </a:lnTo>
                <a:lnTo>
                  <a:pt x="2413" y="688975"/>
                </a:lnTo>
                <a:lnTo>
                  <a:pt x="3302" y="689864"/>
                </a:lnTo>
                <a:lnTo>
                  <a:pt x="5715" y="691515"/>
                </a:lnTo>
                <a:lnTo>
                  <a:pt x="6858" y="691515"/>
                </a:lnTo>
                <a:lnTo>
                  <a:pt x="8128" y="692150"/>
                </a:lnTo>
                <a:lnTo>
                  <a:pt x="9525" y="692404"/>
                </a:lnTo>
                <a:lnTo>
                  <a:pt x="17526" y="692404"/>
                </a:lnTo>
                <a:lnTo>
                  <a:pt x="22860" y="686943"/>
                </a:lnTo>
                <a:lnTo>
                  <a:pt x="22745" y="586105"/>
                </a:lnTo>
                <a:lnTo>
                  <a:pt x="22733" y="583539"/>
                </a:lnTo>
                <a:lnTo>
                  <a:pt x="23495" y="582930"/>
                </a:lnTo>
                <a:lnTo>
                  <a:pt x="24130" y="576453"/>
                </a:lnTo>
                <a:lnTo>
                  <a:pt x="24257" y="575691"/>
                </a:lnTo>
                <a:lnTo>
                  <a:pt x="24257" y="574802"/>
                </a:lnTo>
                <a:lnTo>
                  <a:pt x="24130" y="574040"/>
                </a:lnTo>
                <a:lnTo>
                  <a:pt x="24130" y="464566"/>
                </a:lnTo>
                <a:lnTo>
                  <a:pt x="24130" y="458381"/>
                </a:lnTo>
                <a:lnTo>
                  <a:pt x="23571" y="459066"/>
                </a:lnTo>
                <a:lnTo>
                  <a:pt x="24130" y="453390"/>
                </a:lnTo>
                <a:lnTo>
                  <a:pt x="24130" y="458381"/>
                </a:lnTo>
                <a:lnTo>
                  <a:pt x="24892" y="457454"/>
                </a:lnTo>
                <a:close/>
              </a:path>
              <a:path w="25400" h="692785">
                <a:moveTo>
                  <a:pt x="24892" y="6477"/>
                </a:moveTo>
                <a:lnTo>
                  <a:pt x="24130" y="0"/>
                </a:lnTo>
                <a:lnTo>
                  <a:pt x="24130" y="7429"/>
                </a:lnTo>
                <a:lnTo>
                  <a:pt x="24892" y="6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993753" y="4528692"/>
            <a:ext cx="24130" cy="43815"/>
          </a:xfrm>
          <a:custGeom>
            <a:avLst/>
            <a:gdLst/>
            <a:ahLst/>
            <a:cxnLst/>
            <a:rect l="l" t="t" r="r" b="b"/>
            <a:pathLst>
              <a:path w="24129" h="43814">
                <a:moveTo>
                  <a:pt x="635" y="0"/>
                </a:moveTo>
                <a:lnTo>
                  <a:pt x="635" y="29971"/>
                </a:lnTo>
                <a:lnTo>
                  <a:pt x="0" y="36575"/>
                </a:lnTo>
                <a:lnTo>
                  <a:pt x="4699" y="42290"/>
                </a:lnTo>
                <a:lnTo>
                  <a:pt x="11175" y="43052"/>
                </a:lnTo>
                <a:lnTo>
                  <a:pt x="17652" y="43687"/>
                </a:lnTo>
                <a:lnTo>
                  <a:pt x="23495" y="38988"/>
                </a:lnTo>
                <a:lnTo>
                  <a:pt x="24129" y="32511"/>
                </a:lnTo>
                <a:lnTo>
                  <a:pt x="24129" y="5333"/>
                </a:lnTo>
                <a:lnTo>
                  <a:pt x="5842" y="5333"/>
                </a:lnTo>
                <a:lnTo>
                  <a:pt x="635" y="0"/>
                </a:lnTo>
                <a:close/>
              </a:path>
              <a:path w="24129" h="43814">
                <a:moveTo>
                  <a:pt x="24129" y="0"/>
                </a:moveTo>
                <a:lnTo>
                  <a:pt x="18923" y="5333"/>
                </a:lnTo>
                <a:lnTo>
                  <a:pt x="24129" y="5333"/>
                </a:lnTo>
                <a:lnTo>
                  <a:pt x="24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014073" y="4653152"/>
            <a:ext cx="65405" cy="54610"/>
          </a:xfrm>
          <a:custGeom>
            <a:avLst/>
            <a:gdLst/>
            <a:ahLst/>
            <a:cxnLst/>
            <a:rect l="l" t="t" r="r" b="b"/>
            <a:pathLst>
              <a:path w="65404" h="54610">
                <a:moveTo>
                  <a:pt x="65278" y="44577"/>
                </a:moveTo>
                <a:lnTo>
                  <a:pt x="64135" y="37338"/>
                </a:lnTo>
                <a:lnTo>
                  <a:pt x="59182" y="33274"/>
                </a:lnTo>
                <a:lnTo>
                  <a:pt x="58420" y="33274"/>
                </a:lnTo>
                <a:lnTo>
                  <a:pt x="56896" y="32258"/>
                </a:lnTo>
                <a:lnTo>
                  <a:pt x="40513" y="19558"/>
                </a:lnTo>
                <a:lnTo>
                  <a:pt x="34544" y="15113"/>
                </a:lnTo>
                <a:lnTo>
                  <a:pt x="28956" y="11049"/>
                </a:lnTo>
                <a:lnTo>
                  <a:pt x="26123" y="8864"/>
                </a:lnTo>
                <a:lnTo>
                  <a:pt x="25781" y="8509"/>
                </a:lnTo>
                <a:lnTo>
                  <a:pt x="25628" y="8483"/>
                </a:lnTo>
                <a:lnTo>
                  <a:pt x="23876" y="7112"/>
                </a:lnTo>
                <a:lnTo>
                  <a:pt x="23736" y="7137"/>
                </a:lnTo>
                <a:lnTo>
                  <a:pt x="18542" y="3302"/>
                </a:lnTo>
                <a:lnTo>
                  <a:pt x="13970" y="0"/>
                </a:lnTo>
                <a:lnTo>
                  <a:pt x="7620" y="508"/>
                </a:lnTo>
                <a:lnTo>
                  <a:pt x="3683" y="4572"/>
                </a:lnTo>
                <a:lnTo>
                  <a:pt x="2159" y="5969"/>
                </a:lnTo>
                <a:lnTo>
                  <a:pt x="2159" y="7366"/>
                </a:lnTo>
                <a:lnTo>
                  <a:pt x="1625" y="7747"/>
                </a:lnTo>
                <a:lnTo>
                  <a:pt x="1206" y="8128"/>
                </a:lnTo>
                <a:lnTo>
                  <a:pt x="381" y="9779"/>
                </a:lnTo>
                <a:lnTo>
                  <a:pt x="0" y="11938"/>
                </a:lnTo>
                <a:lnTo>
                  <a:pt x="127" y="13970"/>
                </a:lnTo>
                <a:lnTo>
                  <a:pt x="9779" y="21209"/>
                </a:lnTo>
                <a:lnTo>
                  <a:pt x="8890" y="14859"/>
                </a:lnTo>
                <a:lnTo>
                  <a:pt x="13335" y="9017"/>
                </a:lnTo>
                <a:lnTo>
                  <a:pt x="16281" y="8610"/>
                </a:lnTo>
                <a:lnTo>
                  <a:pt x="12827" y="13335"/>
                </a:lnTo>
                <a:lnTo>
                  <a:pt x="10922" y="15748"/>
                </a:lnTo>
                <a:lnTo>
                  <a:pt x="10350" y="18034"/>
                </a:lnTo>
                <a:lnTo>
                  <a:pt x="10248" y="19558"/>
                </a:lnTo>
                <a:lnTo>
                  <a:pt x="10541" y="21844"/>
                </a:lnTo>
                <a:lnTo>
                  <a:pt x="54229" y="54610"/>
                </a:lnTo>
                <a:lnTo>
                  <a:pt x="57277" y="54229"/>
                </a:lnTo>
                <a:lnTo>
                  <a:pt x="60071" y="52578"/>
                </a:lnTo>
                <a:lnTo>
                  <a:pt x="61849" y="50038"/>
                </a:lnTo>
                <a:lnTo>
                  <a:pt x="65278" y="44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739507" y="3278885"/>
            <a:ext cx="82550" cy="24130"/>
          </a:xfrm>
          <a:custGeom>
            <a:avLst/>
            <a:gdLst/>
            <a:ahLst/>
            <a:cxnLst/>
            <a:rect l="l" t="t" r="r" b="b"/>
            <a:pathLst>
              <a:path w="82550" h="24129">
                <a:moveTo>
                  <a:pt x="82169" y="17399"/>
                </a:moveTo>
                <a:lnTo>
                  <a:pt x="80899" y="5080"/>
                </a:lnTo>
                <a:lnTo>
                  <a:pt x="76454" y="635"/>
                </a:lnTo>
                <a:lnTo>
                  <a:pt x="70739" y="0"/>
                </a:lnTo>
                <a:lnTo>
                  <a:pt x="32639" y="0"/>
                </a:lnTo>
                <a:lnTo>
                  <a:pt x="11684" y="0"/>
                </a:lnTo>
                <a:lnTo>
                  <a:pt x="11684" y="12065"/>
                </a:lnTo>
                <a:lnTo>
                  <a:pt x="11811" y="18542"/>
                </a:lnTo>
                <a:lnTo>
                  <a:pt x="6477" y="23876"/>
                </a:lnTo>
                <a:lnTo>
                  <a:pt x="0" y="24003"/>
                </a:lnTo>
                <a:lnTo>
                  <a:pt x="32639" y="24003"/>
                </a:lnTo>
                <a:lnTo>
                  <a:pt x="26035" y="23368"/>
                </a:lnTo>
                <a:lnTo>
                  <a:pt x="21209" y="17399"/>
                </a:lnTo>
                <a:lnTo>
                  <a:pt x="21742" y="11823"/>
                </a:lnTo>
                <a:lnTo>
                  <a:pt x="22479" y="18923"/>
                </a:lnTo>
                <a:lnTo>
                  <a:pt x="26924" y="23368"/>
                </a:lnTo>
                <a:lnTo>
                  <a:pt x="32639" y="24003"/>
                </a:lnTo>
                <a:lnTo>
                  <a:pt x="70739" y="24003"/>
                </a:lnTo>
                <a:lnTo>
                  <a:pt x="77343" y="23368"/>
                </a:lnTo>
                <a:lnTo>
                  <a:pt x="82169" y="1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063994" y="1539747"/>
            <a:ext cx="24765" cy="1767205"/>
          </a:xfrm>
          <a:custGeom>
            <a:avLst/>
            <a:gdLst/>
            <a:ahLst/>
            <a:cxnLst/>
            <a:rect l="l" t="t" r="r" b="b"/>
            <a:pathLst>
              <a:path w="24765" h="1767204">
                <a:moveTo>
                  <a:pt x="24765" y="7239"/>
                </a:moveTo>
                <a:lnTo>
                  <a:pt x="20066" y="1397"/>
                </a:lnTo>
                <a:lnTo>
                  <a:pt x="13589" y="762"/>
                </a:lnTo>
                <a:lnTo>
                  <a:pt x="7112" y="0"/>
                </a:lnTo>
                <a:lnTo>
                  <a:pt x="1270" y="4699"/>
                </a:lnTo>
                <a:lnTo>
                  <a:pt x="635" y="11303"/>
                </a:lnTo>
                <a:lnTo>
                  <a:pt x="635" y="519176"/>
                </a:lnTo>
                <a:lnTo>
                  <a:pt x="749" y="522312"/>
                </a:lnTo>
                <a:lnTo>
                  <a:pt x="635" y="521081"/>
                </a:lnTo>
                <a:lnTo>
                  <a:pt x="635" y="1753362"/>
                </a:lnTo>
                <a:lnTo>
                  <a:pt x="0" y="1759839"/>
                </a:lnTo>
                <a:lnTo>
                  <a:pt x="4699" y="1765681"/>
                </a:lnTo>
                <a:lnTo>
                  <a:pt x="17653" y="1766951"/>
                </a:lnTo>
                <a:lnTo>
                  <a:pt x="23495" y="1762252"/>
                </a:lnTo>
                <a:lnTo>
                  <a:pt x="24130" y="1755775"/>
                </a:lnTo>
                <a:lnTo>
                  <a:pt x="24130" y="532257"/>
                </a:lnTo>
                <a:lnTo>
                  <a:pt x="24130" y="525919"/>
                </a:lnTo>
                <a:lnTo>
                  <a:pt x="20066" y="530860"/>
                </a:lnTo>
                <a:lnTo>
                  <a:pt x="13589" y="531622"/>
                </a:lnTo>
                <a:lnTo>
                  <a:pt x="7112" y="532257"/>
                </a:lnTo>
                <a:lnTo>
                  <a:pt x="1270" y="527558"/>
                </a:lnTo>
                <a:lnTo>
                  <a:pt x="1079" y="525729"/>
                </a:lnTo>
                <a:lnTo>
                  <a:pt x="6223" y="530606"/>
                </a:lnTo>
                <a:lnTo>
                  <a:pt x="18923" y="530606"/>
                </a:lnTo>
                <a:lnTo>
                  <a:pt x="24130" y="525284"/>
                </a:lnTo>
                <a:lnTo>
                  <a:pt x="24130" y="525919"/>
                </a:lnTo>
                <a:lnTo>
                  <a:pt x="24765" y="525145"/>
                </a:lnTo>
                <a:lnTo>
                  <a:pt x="24244" y="519950"/>
                </a:lnTo>
                <a:lnTo>
                  <a:pt x="24130" y="13716"/>
                </a:lnTo>
                <a:lnTo>
                  <a:pt x="24765" y="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727746" y="1569211"/>
            <a:ext cx="24130" cy="1734185"/>
          </a:xfrm>
          <a:custGeom>
            <a:avLst/>
            <a:gdLst/>
            <a:ahLst/>
            <a:cxnLst/>
            <a:rect l="l" t="t" r="r" b="b"/>
            <a:pathLst>
              <a:path w="24129" h="1734185">
                <a:moveTo>
                  <a:pt x="23507" y="282448"/>
                </a:moveTo>
                <a:lnTo>
                  <a:pt x="23444" y="277495"/>
                </a:lnTo>
                <a:lnTo>
                  <a:pt x="23317" y="9144"/>
                </a:lnTo>
                <a:lnTo>
                  <a:pt x="21412" y="5969"/>
                </a:lnTo>
                <a:lnTo>
                  <a:pt x="19761" y="4191"/>
                </a:lnTo>
                <a:lnTo>
                  <a:pt x="14935" y="0"/>
                </a:lnTo>
                <a:lnTo>
                  <a:pt x="7569" y="635"/>
                </a:lnTo>
                <a:lnTo>
                  <a:pt x="5029" y="3619"/>
                </a:lnTo>
                <a:lnTo>
                  <a:pt x="5029" y="282448"/>
                </a:lnTo>
                <a:lnTo>
                  <a:pt x="2489" y="282448"/>
                </a:lnTo>
                <a:lnTo>
                  <a:pt x="2489" y="279908"/>
                </a:lnTo>
                <a:lnTo>
                  <a:pt x="5029" y="282448"/>
                </a:lnTo>
                <a:lnTo>
                  <a:pt x="5029" y="3619"/>
                </a:lnTo>
                <a:lnTo>
                  <a:pt x="1600" y="7620"/>
                </a:lnTo>
                <a:lnTo>
                  <a:pt x="584" y="10414"/>
                </a:lnTo>
                <a:lnTo>
                  <a:pt x="711" y="13335"/>
                </a:lnTo>
                <a:lnTo>
                  <a:pt x="76" y="13335"/>
                </a:lnTo>
                <a:lnTo>
                  <a:pt x="76" y="277368"/>
                </a:lnTo>
                <a:lnTo>
                  <a:pt x="63" y="282448"/>
                </a:lnTo>
                <a:lnTo>
                  <a:pt x="0" y="1727708"/>
                </a:lnTo>
                <a:lnTo>
                  <a:pt x="2552" y="1727708"/>
                </a:lnTo>
                <a:lnTo>
                  <a:pt x="2552" y="1734058"/>
                </a:lnTo>
                <a:lnTo>
                  <a:pt x="20955" y="1734058"/>
                </a:lnTo>
                <a:lnTo>
                  <a:pt x="20955" y="1727708"/>
                </a:lnTo>
                <a:lnTo>
                  <a:pt x="23507" y="1727708"/>
                </a:lnTo>
                <a:lnTo>
                  <a:pt x="23507" y="282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06945" y="3282822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5" h="20320">
                <a:moveTo>
                  <a:pt x="126" y="2410"/>
                </a:moveTo>
                <a:lnTo>
                  <a:pt x="0" y="14604"/>
                </a:lnTo>
                <a:lnTo>
                  <a:pt x="5460" y="20065"/>
                </a:lnTo>
                <a:lnTo>
                  <a:pt x="18287" y="20065"/>
                </a:lnTo>
                <a:lnTo>
                  <a:pt x="23622" y="14604"/>
                </a:lnTo>
                <a:lnTo>
                  <a:pt x="23622" y="13588"/>
                </a:lnTo>
                <a:lnTo>
                  <a:pt x="6603" y="13588"/>
                </a:lnTo>
                <a:lnTo>
                  <a:pt x="761" y="8889"/>
                </a:lnTo>
                <a:lnTo>
                  <a:pt x="126" y="2410"/>
                </a:lnTo>
                <a:close/>
              </a:path>
              <a:path w="24765" h="20320">
                <a:moveTo>
                  <a:pt x="23622" y="7266"/>
                </a:moveTo>
                <a:lnTo>
                  <a:pt x="19557" y="12318"/>
                </a:lnTo>
                <a:lnTo>
                  <a:pt x="6603" y="13588"/>
                </a:lnTo>
                <a:lnTo>
                  <a:pt x="23622" y="13588"/>
                </a:lnTo>
                <a:lnTo>
                  <a:pt x="23622" y="7266"/>
                </a:lnTo>
                <a:close/>
              </a:path>
              <a:path w="24765" h="20320">
                <a:moveTo>
                  <a:pt x="23622" y="0"/>
                </a:moveTo>
                <a:lnTo>
                  <a:pt x="23622" y="7266"/>
                </a:lnTo>
                <a:lnTo>
                  <a:pt x="24256" y="6476"/>
                </a:lnTo>
                <a:lnTo>
                  <a:pt x="23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002269" y="3300984"/>
            <a:ext cx="23495" cy="1453515"/>
          </a:xfrm>
          <a:custGeom>
            <a:avLst/>
            <a:gdLst/>
            <a:ahLst/>
            <a:cxnLst/>
            <a:rect l="l" t="t" r="r" b="b"/>
            <a:pathLst>
              <a:path w="23495" h="1453514">
                <a:moveTo>
                  <a:pt x="888" y="0"/>
                </a:moveTo>
                <a:lnTo>
                  <a:pt x="0" y="635"/>
                </a:lnTo>
                <a:lnTo>
                  <a:pt x="0" y="1448053"/>
                </a:lnTo>
                <a:lnTo>
                  <a:pt x="5206" y="1453260"/>
                </a:lnTo>
                <a:lnTo>
                  <a:pt x="18160" y="1453260"/>
                </a:lnTo>
                <a:lnTo>
                  <a:pt x="23368" y="1448053"/>
                </a:lnTo>
                <a:lnTo>
                  <a:pt x="23368" y="7492"/>
                </a:lnTo>
                <a:lnTo>
                  <a:pt x="6857" y="7492"/>
                </a:lnTo>
                <a:lnTo>
                  <a:pt x="2539" y="4571"/>
                </a:lnTo>
                <a:lnTo>
                  <a:pt x="888" y="0"/>
                </a:lnTo>
                <a:close/>
              </a:path>
              <a:path w="23495" h="1453514">
                <a:moveTo>
                  <a:pt x="23368" y="2162"/>
                </a:moveTo>
                <a:lnTo>
                  <a:pt x="18164" y="7492"/>
                </a:lnTo>
                <a:lnTo>
                  <a:pt x="23368" y="7492"/>
                </a:lnTo>
                <a:lnTo>
                  <a:pt x="23368" y="2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920347" y="4577333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>
                <a:moveTo>
                  <a:pt x="13335" y="6223"/>
                </a:moveTo>
                <a:lnTo>
                  <a:pt x="8382" y="635"/>
                </a:lnTo>
                <a:lnTo>
                  <a:pt x="1778" y="0"/>
                </a:lnTo>
                <a:lnTo>
                  <a:pt x="0" y="0"/>
                </a:lnTo>
                <a:lnTo>
                  <a:pt x="6604" y="2286"/>
                </a:lnTo>
                <a:lnTo>
                  <a:pt x="10287" y="9398"/>
                </a:lnTo>
                <a:lnTo>
                  <a:pt x="8128" y="16129"/>
                </a:lnTo>
                <a:lnTo>
                  <a:pt x="6858" y="19939"/>
                </a:lnTo>
                <a:lnTo>
                  <a:pt x="3810" y="22987"/>
                </a:lnTo>
                <a:lnTo>
                  <a:pt x="0" y="24257"/>
                </a:lnTo>
                <a:lnTo>
                  <a:pt x="1778" y="24257"/>
                </a:lnTo>
                <a:lnTo>
                  <a:pt x="13335" y="12827"/>
                </a:lnTo>
                <a:lnTo>
                  <a:pt x="13335" y="6223"/>
                </a:lnTo>
                <a:close/>
              </a:path>
              <a:path w="34925" h="67945">
                <a:moveTo>
                  <a:pt x="34442" y="46101"/>
                </a:moveTo>
                <a:lnTo>
                  <a:pt x="34010" y="45681"/>
                </a:lnTo>
                <a:lnTo>
                  <a:pt x="32143" y="44196"/>
                </a:lnTo>
                <a:lnTo>
                  <a:pt x="24638" y="38227"/>
                </a:lnTo>
                <a:lnTo>
                  <a:pt x="19558" y="34290"/>
                </a:lnTo>
                <a:lnTo>
                  <a:pt x="12319" y="35306"/>
                </a:lnTo>
                <a:lnTo>
                  <a:pt x="8382" y="40513"/>
                </a:lnTo>
                <a:lnTo>
                  <a:pt x="8255" y="40767"/>
                </a:lnTo>
                <a:lnTo>
                  <a:pt x="4572" y="46101"/>
                </a:lnTo>
                <a:lnTo>
                  <a:pt x="5588" y="53467"/>
                </a:lnTo>
                <a:lnTo>
                  <a:pt x="10668" y="57658"/>
                </a:lnTo>
                <a:lnTo>
                  <a:pt x="23368" y="67564"/>
                </a:lnTo>
                <a:lnTo>
                  <a:pt x="18288" y="63373"/>
                </a:lnTo>
                <a:lnTo>
                  <a:pt x="17145" y="56134"/>
                </a:lnTo>
                <a:lnTo>
                  <a:pt x="20828" y="50673"/>
                </a:lnTo>
                <a:lnTo>
                  <a:pt x="24511" y="45466"/>
                </a:lnTo>
                <a:lnTo>
                  <a:pt x="31750" y="44196"/>
                </a:lnTo>
                <a:lnTo>
                  <a:pt x="34442" y="46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984870" y="2709164"/>
            <a:ext cx="23495" cy="593725"/>
          </a:xfrm>
          <a:custGeom>
            <a:avLst/>
            <a:gdLst/>
            <a:ahLst/>
            <a:cxnLst/>
            <a:rect l="l" t="t" r="r" b="b"/>
            <a:pathLst>
              <a:path w="23495" h="593725">
                <a:moveTo>
                  <a:pt x="126" y="0"/>
                </a:moveTo>
                <a:lnTo>
                  <a:pt x="0" y="588263"/>
                </a:lnTo>
                <a:lnTo>
                  <a:pt x="5333" y="593725"/>
                </a:lnTo>
                <a:lnTo>
                  <a:pt x="14097" y="593725"/>
                </a:lnTo>
                <a:lnTo>
                  <a:pt x="15875" y="593216"/>
                </a:lnTo>
                <a:lnTo>
                  <a:pt x="17399" y="592455"/>
                </a:lnTo>
                <a:lnTo>
                  <a:pt x="18287" y="591820"/>
                </a:lnTo>
                <a:lnTo>
                  <a:pt x="17652" y="590423"/>
                </a:lnTo>
                <a:lnTo>
                  <a:pt x="17399" y="588899"/>
                </a:lnTo>
                <a:lnTo>
                  <a:pt x="17399" y="565658"/>
                </a:lnTo>
                <a:lnTo>
                  <a:pt x="19684" y="561721"/>
                </a:lnTo>
                <a:lnTo>
                  <a:pt x="23495" y="559562"/>
                </a:lnTo>
                <a:lnTo>
                  <a:pt x="23495" y="5207"/>
                </a:lnTo>
                <a:lnTo>
                  <a:pt x="5333" y="5207"/>
                </a:lnTo>
                <a:lnTo>
                  <a:pt x="126" y="0"/>
                </a:lnTo>
                <a:close/>
              </a:path>
              <a:path w="23495" h="593725">
                <a:moveTo>
                  <a:pt x="23495" y="0"/>
                </a:moveTo>
                <a:lnTo>
                  <a:pt x="18287" y="5207"/>
                </a:lnTo>
                <a:lnTo>
                  <a:pt x="23495" y="5207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609965" y="3279901"/>
            <a:ext cx="24765" cy="2211705"/>
          </a:xfrm>
          <a:custGeom>
            <a:avLst/>
            <a:gdLst/>
            <a:ahLst/>
            <a:cxnLst/>
            <a:rect l="l" t="t" r="r" b="b"/>
            <a:pathLst>
              <a:path w="24765" h="2211704">
                <a:moveTo>
                  <a:pt x="23622" y="7277"/>
                </a:moveTo>
                <a:lnTo>
                  <a:pt x="19558" y="12319"/>
                </a:lnTo>
                <a:lnTo>
                  <a:pt x="6604" y="13589"/>
                </a:lnTo>
                <a:lnTo>
                  <a:pt x="762" y="8890"/>
                </a:lnTo>
                <a:lnTo>
                  <a:pt x="127" y="2413"/>
                </a:lnTo>
                <a:lnTo>
                  <a:pt x="0" y="1586611"/>
                </a:lnTo>
                <a:lnTo>
                  <a:pt x="127" y="1586750"/>
                </a:lnTo>
                <a:lnTo>
                  <a:pt x="127" y="2206117"/>
                </a:lnTo>
                <a:lnTo>
                  <a:pt x="5334" y="2211451"/>
                </a:lnTo>
                <a:lnTo>
                  <a:pt x="11811" y="2211578"/>
                </a:lnTo>
                <a:lnTo>
                  <a:pt x="18161" y="2211070"/>
                </a:lnTo>
                <a:lnTo>
                  <a:pt x="23241" y="2205863"/>
                </a:lnTo>
                <a:lnTo>
                  <a:pt x="23622" y="2199513"/>
                </a:lnTo>
                <a:lnTo>
                  <a:pt x="23622" y="1592072"/>
                </a:lnTo>
                <a:lnTo>
                  <a:pt x="23622" y="1591056"/>
                </a:lnTo>
                <a:lnTo>
                  <a:pt x="21209" y="1587881"/>
                </a:lnTo>
                <a:lnTo>
                  <a:pt x="19189" y="1587665"/>
                </a:lnTo>
                <a:lnTo>
                  <a:pt x="15367" y="1583309"/>
                </a:lnTo>
                <a:lnTo>
                  <a:pt x="23622" y="1568958"/>
                </a:lnTo>
                <a:lnTo>
                  <a:pt x="23622" y="13589"/>
                </a:lnTo>
                <a:lnTo>
                  <a:pt x="23622" y="7277"/>
                </a:lnTo>
                <a:close/>
              </a:path>
              <a:path w="24765" h="2211704">
                <a:moveTo>
                  <a:pt x="24257" y="6477"/>
                </a:moveTo>
                <a:lnTo>
                  <a:pt x="23622" y="0"/>
                </a:lnTo>
                <a:lnTo>
                  <a:pt x="23622" y="7277"/>
                </a:lnTo>
                <a:lnTo>
                  <a:pt x="24257" y="6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061700" y="4588002"/>
            <a:ext cx="24765" cy="37465"/>
          </a:xfrm>
          <a:custGeom>
            <a:avLst/>
            <a:gdLst/>
            <a:ahLst/>
            <a:cxnLst/>
            <a:rect l="l" t="t" r="r" b="b"/>
            <a:pathLst>
              <a:path w="24765" h="37464">
                <a:moveTo>
                  <a:pt x="0" y="2412"/>
                </a:moveTo>
                <a:lnTo>
                  <a:pt x="0" y="31877"/>
                </a:lnTo>
                <a:lnTo>
                  <a:pt x="5206" y="37337"/>
                </a:lnTo>
                <a:lnTo>
                  <a:pt x="11683" y="37465"/>
                </a:lnTo>
                <a:lnTo>
                  <a:pt x="18160" y="36956"/>
                </a:lnTo>
                <a:lnTo>
                  <a:pt x="23117" y="31877"/>
                </a:lnTo>
                <a:lnTo>
                  <a:pt x="23241" y="31750"/>
                </a:lnTo>
                <a:lnTo>
                  <a:pt x="23495" y="25400"/>
                </a:lnTo>
                <a:lnTo>
                  <a:pt x="23495" y="13589"/>
                </a:lnTo>
                <a:lnTo>
                  <a:pt x="6476" y="13589"/>
                </a:lnTo>
                <a:lnTo>
                  <a:pt x="634" y="8890"/>
                </a:lnTo>
                <a:lnTo>
                  <a:pt x="0" y="2412"/>
                </a:lnTo>
                <a:close/>
              </a:path>
              <a:path w="24765" h="37464">
                <a:moveTo>
                  <a:pt x="23495" y="7379"/>
                </a:moveTo>
                <a:lnTo>
                  <a:pt x="19430" y="12192"/>
                </a:lnTo>
                <a:lnTo>
                  <a:pt x="12953" y="12954"/>
                </a:lnTo>
                <a:lnTo>
                  <a:pt x="6476" y="13589"/>
                </a:lnTo>
                <a:lnTo>
                  <a:pt x="23495" y="13589"/>
                </a:lnTo>
                <a:lnTo>
                  <a:pt x="23495" y="7379"/>
                </a:lnTo>
                <a:close/>
              </a:path>
              <a:path w="24765" h="37464">
                <a:moveTo>
                  <a:pt x="23495" y="0"/>
                </a:moveTo>
                <a:lnTo>
                  <a:pt x="23495" y="7379"/>
                </a:lnTo>
                <a:lnTo>
                  <a:pt x="24256" y="6477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923016" y="5975908"/>
            <a:ext cx="25400" cy="248285"/>
          </a:xfrm>
          <a:custGeom>
            <a:avLst/>
            <a:gdLst/>
            <a:ahLst/>
            <a:cxnLst/>
            <a:rect l="l" t="t" r="r" b="b"/>
            <a:pathLst>
              <a:path w="25400" h="248285">
                <a:moveTo>
                  <a:pt x="6616" y="13347"/>
                </a:moveTo>
                <a:lnTo>
                  <a:pt x="2794" y="10477"/>
                </a:lnTo>
                <a:lnTo>
                  <a:pt x="1270" y="5588"/>
                </a:lnTo>
                <a:lnTo>
                  <a:pt x="1270" y="18364"/>
                </a:lnTo>
                <a:lnTo>
                  <a:pt x="5207" y="13487"/>
                </a:lnTo>
                <a:lnTo>
                  <a:pt x="6616" y="13347"/>
                </a:lnTo>
                <a:close/>
              </a:path>
              <a:path w="25400" h="248285">
                <a:moveTo>
                  <a:pt x="18999" y="12750"/>
                </a:moveTo>
                <a:lnTo>
                  <a:pt x="18415" y="12255"/>
                </a:lnTo>
                <a:lnTo>
                  <a:pt x="17170" y="12255"/>
                </a:lnTo>
                <a:lnTo>
                  <a:pt x="6616" y="13347"/>
                </a:lnTo>
                <a:lnTo>
                  <a:pt x="7239" y="13804"/>
                </a:lnTo>
                <a:lnTo>
                  <a:pt x="14160" y="13804"/>
                </a:lnTo>
                <a:lnTo>
                  <a:pt x="18999" y="12750"/>
                </a:lnTo>
                <a:close/>
              </a:path>
              <a:path w="25400" h="248285">
                <a:moveTo>
                  <a:pt x="24066" y="1130"/>
                </a:moveTo>
                <a:lnTo>
                  <a:pt x="24003" y="635"/>
                </a:lnTo>
                <a:lnTo>
                  <a:pt x="23876" y="0"/>
                </a:lnTo>
                <a:lnTo>
                  <a:pt x="23876" y="635"/>
                </a:lnTo>
                <a:lnTo>
                  <a:pt x="24066" y="1130"/>
                </a:lnTo>
                <a:close/>
              </a:path>
              <a:path w="25400" h="248285">
                <a:moveTo>
                  <a:pt x="24257" y="25920"/>
                </a:moveTo>
                <a:lnTo>
                  <a:pt x="23876" y="19481"/>
                </a:lnTo>
                <a:lnTo>
                  <a:pt x="18796" y="14287"/>
                </a:lnTo>
                <a:lnTo>
                  <a:pt x="12446" y="13843"/>
                </a:lnTo>
                <a:lnTo>
                  <a:pt x="5842" y="13982"/>
                </a:lnTo>
                <a:lnTo>
                  <a:pt x="1270" y="18732"/>
                </a:lnTo>
                <a:lnTo>
                  <a:pt x="1270" y="18364"/>
                </a:lnTo>
                <a:lnTo>
                  <a:pt x="508" y="19304"/>
                </a:lnTo>
                <a:lnTo>
                  <a:pt x="635" y="20396"/>
                </a:lnTo>
                <a:lnTo>
                  <a:pt x="762" y="234162"/>
                </a:lnTo>
                <a:lnTo>
                  <a:pt x="0" y="240652"/>
                </a:lnTo>
                <a:lnTo>
                  <a:pt x="4699" y="246468"/>
                </a:lnTo>
                <a:lnTo>
                  <a:pt x="17780" y="247815"/>
                </a:lnTo>
                <a:lnTo>
                  <a:pt x="23495" y="243090"/>
                </a:lnTo>
                <a:lnTo>
                  <a:pt x="24257" y="234162"/>
                </a:lnTo>
                <a:lnTo>
                  <a:pt x="24257" y="25920"/>
                </a:lnTo>
                <a:close/>
              </a:path>
              <a:path w="25400" h="248285">
                <a:moveTo>
                  <a:pt x="24765" y="6769"/>
                </a:moveTo>
                <a:lnTo>
                  <a:pt x="21209" y="12255"/>
                </a:lnTo>
                <a:lnTo>
                  <a:pt x="18999" y="12750"/>
                </a:lnTo>
                <a:lnTo>
                  <a:pt x="24003" y="16865"/>
                </a:lnTo>
                <a:lnTo>
                  <a:pt x="24765" y="23342"/>
                </a:lnTo>
                <a:lnTo>
                  <a:pt x="24765" y="6769"/>
                </a:lnTo>
                <a:close/>
              </a:path>
              <a:path w="25400" h="248285">
                <a:moveTo>
                  <a:pt x="24765" y="1778"/>
                </a:moveTo>
                <a:lnTo>
                  <a:pt x="24104" y="1130"/>
                </a:lnTo>
                <a:lnTo>
                  <a:pt x="24650" y="3810"/>
                </a:lnTo>
                <a:lnTo>
                  <a:pt x="24765" y="1778"/>
                </a:lnTo>
                <a:close/>
              </a:path>
              <a:path w="25400" h="248285">
                <a:moveTo>
                  <a:pt x="25146" y="6172"/>
                </a:moveTo>
                <a:lnTo>
                  <a:pt x="24765" y="4330"/>
                </a:lnTo>
                <a:lnTo>
                  <a:pt x="24765" y="6769"/>
                </a:lnTo>
                <a:lnTo>
                  <a:pt x="25146" y="6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33496" y="6335864"/>
            <a:ext cx="8324850" cy="24130"/>
          </a:xfrm>
          <a:custGeom>
            <a:avLst/>
            <a:gdLst/>
            <a:ahLst/>
            <a:cxnLst/>
            <a:rect l="l" t="t" r="r" b="b"/>
            <a:pathLst>
              <a:path w="8324850" h="24129">
                <a:moveTo>
                  <a:pt x="1044409" y="24003"/>
                </a:moveTo>
                <a:lnTo>
                  <a:pt x="1037971" y="23863"/>
                </a:lnTo>
                <a:lnTo>
                  <a:pt x="1032764" y="18478"/>
                </a:lnTo>
                <a:lnTo>
                  <a:pt x="1032764" y="5410"/>
                </a:lnTo>
                <a:lnTo>
                  <a:pt x="1037971" y="76"/>
                </a:lnTo>
                <a:lnTo>
                  <a:pt x="10693" y="76"/>
                </a:lnTo>
                <a:lnTo>
                  <a:pt x="4826" y="685"/>
                </a:lnTo>
                <a:lnTo>
                  <a:pt x="0" y="6604"/>
                </a:lnTo>
                <a:lnTo>
                  <a:pt x="508" y="11938"/>
                </a:lnTo>
                <a:lnTo>
                  <a:pt x="11430" y="24003"/>
                </a:lnTo>
                <a:lnTo>
                  <a:pt x="1044409" y="24003"/>
                </a:lnTo>
                <a:close/>
              </a:path>
              <a:path w="8324850" h="24129">
                <a:moveTo>
                  <a:pt x="2117598" y="0"/>
                </a:moveTo>
                <a:lnTo>
                  <a:pt x="1044448" y="0"/>
                </a:lnTo>
                <a:lnTo>
                  <a:pt x="1037844" y="685"/>
                </a:lnTo>
                <a:lnTo>
                  <a:pt x="1033018" y="6604"/>
                </a:lnTo>
                <a:lnTo>
                  <a:pt x="1034288" y="18923"/>
                </a:lnTo>
                <a:lnTo>
                  <a:pt x="1038860" y="23418"/>
                </a:lnTo>
                <a:lnTo>
                  <a:pt x="1044409" y="24003"/>
                </a:lnTo>
                <a:lnTo>
                  <a:pt x="1044575" y="24003"/>
                </a:lnTo>
                <a:lnTo>
                  <a:pt x="2117598" y="24003"/>
                </a:lnTo>
                <a:lnTo>
                  <a:pt x="2111121" y="23558"/>
                </a:lnTo>
                <a:lnTo>
                  <a:pt x="2106041" y="18376"/>
                </a:lnTo>
                <a:lnTo>
                  <a:pt x="2105787" y="11938"/>
                </a:lnTo>
                <a:lnTo>
                  <a:pt x="2105787" y="5397"/>
                </a:lnTo>
                <a:lnTo>
                  <a:pt x="2111121" y="63"/>
                </a:lnTo>
                <a:lnTo>
                  <a:pt x="2117598" y="0"/>
                </a:lnTo>
                <a:close/>
              </a:path>
              <a:path w="8324850" h="24129">
                <a:moveTo>
                  <a:pt x="8324342" y="0"/>
                </a:moveTo>
                <a:lnTo>
                  <a:pt x="7611237" y="0"/>
                </a:lnTo>
                <a:lnTo>
                  <a:pt x="2117598" y="0"/>
                </a:lnTo>
                <a:lnTo>
                  <a:pt x="2110994" y="685"/>
                </a:lnTo>
                <a:lnTo>
                  <a:pt x="2106168" y="6604"/>
                </a:lnTo>
                <a:lnTo>
                  <a:pt x="2107438" y="18923"/>
                </a:lnTo>
                <a:lnTo>
                  <a:pt x="2111883" y="23418"/>
                </a:lnTo>
                <a:lnTo>
                  <a:pt x="2117598" y="24003"/>
                </a:lnTo>
                <a:lnTo>
                  <a:pt x="8324342" y="24003"/>
                </a:lnTo>
                <a:lnTo>
                  <a:pt x="8317611" y="23317"/>
                </a:lnTo>
                <a:lnTo>
                  <a:pt x="8312912" y="17399"/>
                </a:lnTo>
                <a:lnTo>
                  <a:pt x="8314055" y="5080"/>
                </a:lnTo>
                <a:lnTo>
                  <a:pt x="8318627" y="584"/>
                </a:lnTo>
                <a:lnTo>
                  <a:pt x="83243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621271" y="3282822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634" y="6476"/>
                </a:moveTo>
                <a:lnTo>
                  <a:pt x="634" y="8127"/>
                </a:lnTo>
                <a:lnTo>
                  <a:pt x="0" y="14604"/>
                </a:lnTo>
                <a:lnTo>
                  <a:pt x="4699" y="20447"/>
                </a:lnTo>
                <a:lnTo>
                  <a:pt x="17652" y="21716"/>
                </a:lnTo>
                <a:lnTo>
                  <a:pt x="23495" y="17017"/>
                </a:lnTo>
                <a:lnTo>
                  <a:pt x="23980" y="12064"/>
                </a:lnTo>
                <a:lnTo>
                  <a:pt x="5963" y="12064"/>
                </a:lnTo>
                <a:lnTo>
                  <a:pt x="634" y="6476"/>
                </a:lnTo>
                <a:close/>
              </a:path>
              <a:path w="24129" h="22225">
                <a:moveTo>
                  <a:pt x="24129" y="0"/>
                </a:moveTo>
                <a:lnTo>
                  <a:pt x="23875" y="6476"/>
                </a:lnTo>
                <a:lnTo>
                  <a:pt x="18796" y="11556"/>
                </a:lnTo>
                <a:lnTo>
                  <a:pt x="12319" y="12064"/>
                </a:lnTo>
                <a:lnTo>
                  <a:pt x="23980" y="12064"/>
                </a:lnTo>
                <a:lnTo>
                  <a:pt x="24030" y="11556"/>
                </a:lnTo>
                <a:lnTo>
                  <a:pt x="24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330942" y="2222245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30">
                <a:moveTo>
                  <a:pt x="347" y="10088"/>
                </a:moveTo>
                <a:lnTo>
                  <a:pt x="253" y="18541"/>
                </a:lnTo>
                <a:lnTo>
                  <a:pt x="5587" y="23875"/>
                </a:lnTo>
                <a:lnTo>
                  <a:pt x="11429" y="23875"/>
                </a:lnTo>
                <a:lnTo>
                  <a:pt x="5714" y="23367"/>
                </a:lnTo>
                <a:lnTo>
                  <a:pt x="1269" y="18795"/>
                </a:lnTo>
                <a:lnTo>
                  <a:pt x="634" y="13080"/>
                </a:lnTo>
                <a:lnTo>
                  <a:pt x="347" y="10088"/>
                </a:lnTo>
                <a:close/>
              </a:path>
              <a:path w="11429" h="24130">
                <a:moveTo>
                  <a:pt x="270" y="6150"/>
                </a:moveTo>
                <a:lnTo>
                  <a:pt x="0" y="6476"/>
                </a:lnTo>
                <a:lnTo>
                  <a:pt x="347" y="10088"/>
                </a:lnTo>
                <a:lnTo>
                  <a:pt x="270" y="6150"/>
                </a:lnTo>
                <a:close/>
              </a:path>
              <a:path w="11429" h="24130">
                <a:moveTo>
                  <a:pt x="4222" y="1365"/>
                </a:moveTo>
                <a:lnTo>
                  <a:pt x="253" y="5333"/>
                </a:lnTo>
                <a:lnTo>
                  <a:pt x="270" y="6150"/>
                </a:lnTo>
                <a:lnTo>
                  <a:pt x="4222" y="1365"/>
                </a:lnTo>
                <a:close/>
              </a:path>
              <a:path w="11429" h="24130">
                <a:moveTo>
                  <a:pt x="4953" y="634"/>
                </a:moveTo>
                <a:lnTo>
                  <a:pt x="4825" y="634"/>
                </a:lnTo>
                <a:lnTo>
                  <a:pt x="4222" y="1365"/>
                </a:lnTo>
                <a:lnTo>
                  <a:pt x="4953" y="634"/>
                </a:lnTo>
                <a:close/>
              </a:path>
              <a:path w="11429" h="24130">
                <a:moveTo>
                  <a:pt x="10329" y="0"/>
                </a:moveTo>
                <a:lnTo>
                  <a:pt x="5587" y="0"/>
                </a:lnTo>
                <a:lnTo>
                  <a:pt x="4953" y="634"/>
                </a:lnTo>
                <a:lnTo>
                  <a:pt x="10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609330" y="3264788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24257" y="16891"/>
                </a:moveTo>
                <a:lnTo>
                  <a:pt x="24218" y="17208"/>
                </a:lnTo>
                <a:lnTo>
                  <a:pt x="24130" y="9398"/>
                </a:lnTo>
                <a:lnTo>
                  <a:pt x="23241" y="7112"/>
                </a:lnTo>
                <a:lnTo>
                  <a:pt x="21844" y="5080"/>
                </a:lnTo>
                <a:lnTo>
                  <a:pt x="21209" y="4064"/>
                </a:lnTo>
                <a:lnTo>
                  <a:pt x="20320" y="3175"/>
                </a:lnTo>
                <a:lnTo>
                  <a:pt x="19304" y="2540"/>
                </a:lnTo>
                <a:lnTo>
                  <a:pt x="17399" y="889"/>
                </a:lnTo>
                <a:lnTo>
                  <a:pt x="14986" y="0"/>
                </a:lnTo>
                <a:lnTo>
                  <a:pt x="11811" y="0"/>
                </a:lnTo>
                <a:lnTo>
                  <a:pt x="11811" y="26416"/>
                </a:lnTo>
                <a:lnTo>
                  <a:pt x="5956" y="26416"/>
                </a:lnTo>
                <a:lnTo>
                  <a:pt x="5461" y="25920"/>
                </a:lnTo>
                <a:lnTo>
                  <a:pt x="11811" y="26416"/>
                </a:lnTo>
                <a:lnTo>
                  <a:pt x="11811" y="0"/>
                </a:lnTo>
                <a:lnTo>
                  <a:pt x="5842" y="0"/>
                </a:lnTo>
                <a:lnTo>
                  <a:pt x="3632" y="2324"/>
                </a:lnTo>
                <a:lnTo>
                  <a:pt x="3632" y="24041"/>
                </a:lnTo>
                <a:lnTo>
                  <a:pt x="622" y="20955"/>
                </a:lnTo>
                <a:lnTo>
                  <a:pt x="609" y="20726"/>
                </a:lnTo>
                <a:lnTo>
                  <a:pt x="3632" y="24041"/>
                </a:lnTo>
                <a:lnTo>
                  <a:pt x="3632" y="2324"/>
                </a:lnTo>
                <a:lnTo>
                  <a:pt x="635" y="5461"/>
                </a:lnTo>
                <a:lnTo>
                  <a:pt x="762" y="13716"/>
                </a:lnTo>
                <a:lnTo>
                  <a:pt x="723" y="14287"/>
                </a:lnTo>
                <a:lnTo>
                  <a:pt x="622" y="14478"/>
                </a:lnTo>
                <a:lnTo>
                  <a:pt x="596" y="15824"/>
                </a:lnTo>
                <a:lnTo>
                  <a:pt x="673" y="15176"/>
                </a:lnTo>
                <a:lnTo>
                  <a:pt x="571" y="16891"/>
                </a:lnTo>
                <a:lnTo>
                  <a:pt x="50" y="20447"/>
                </a:lnTo>
                <a:lnTo>
                  <a:pt x="0" y="20955"/>
                </a:lnTo>
                <a:lnTo>
                  <a:pt x="4699" y="26797"/>
                </a:lnTo>
                <a:lnTo>
                  <a:pt x="17780" y="28067"/>
                </a:lnTo>
                <a:lnTo>
                  <a:pt x="19786" y="26416"/>
                </a:lnTo>
                <a:lnTo>
                  <a:pt x="23495" y="23368"/>
                </a:lnTo>
                <a:lnTo>
                  <a:pt x="23774" y="20955"/>
                </a:lnTo>
                <a:lnTo>
                  <a:pt x="24257" y="20447"/>
                </a:lnTo>
                <a:lnTo>
                  <a:pt x="24257" y="16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625078" y="4847463"/>
            <a:ext cx="266065" cy="24765"/>
          </a:xfrm>
          <a:custGeom>
            <a:avLst/>
            <a:gdLst/>
            <a:ahLst/>
            <a:cxnLst/>
            <a:rect l="l" t="t" r="r" b="b"/>
            <a:pathLst>
              <a:path w="266065" h="24764">
                <a:moveTo>
                  <a:pt x="266065" y="381"/>
                </a:moveTo>
                <a:lnTo>
                  <a:pt x="113538" y="381"/>
                </a:lnTo>
                <a:lnTo>
                  <a:pt x="107784" y="1054"/>
                </a:lnTo>
                <a:lnTo>
                  <a:pt x="108204" y="635"/>
                </a:lnTo>
                <a:lnTo>
                  <a:pt x="113919" y="0"/>
                </a:lnTo>
                <a:lnTo>
                  <a:pt x="103263" y="0"/>
                </a:lnTo>
                <a:lnTo>
                  <a:pt x="103263" y="18364"/>
                </a:lnTo>
                <a:lnTo>
                  <a:pt x="102489" y="17399"/>
                </a:lnTo>
                <a:lnTo>
                  <a:pt x="102819" y="14084"/>
                </a:lnTo>
                <a:lnTo>
                  <a:pt x="103263" y="18364"/>
                </a:lnTo>
                <a:lnTo>
                  <a:pt x="103263" y="0"/>
                </a:lnTo>
                <a:lnTo>
                  <a:pt x="8509" y="0"/>
                </a:lnTo>
                <a:lnTo>
                  <a:pt x="2286" y="3429"/>
                </a:lnTo>
                <a:lnTo>
                  <a:pt x="0" y="11049"/>
                </a:lnTo>
                <a:lnTo>
                  <a:pt x="3683" y="18161"/>
                </a:lnTo>
                <a:lnTo>
                  <a:pt x="5969" y="20701"/>
                </a:lnTo>
                <a:lnTo>
                  <a:pt x="7112" y="21463"/>
                </a:lnTo>
                <a:lnTo>
                  <a:pt x="8509" y="22098"/>
                </a:lnTo>
                <a:lnTo>
                  <a:pt x="10033" y="23622"/>
                </a:lnTo>
                <a:lnTo>
                  <a:pt x="11049" y="24130"/>
                </a:lnTo>
                <a:lnTo>
                  <a:pt x="110109" y="24130"/>
                </a:lnTo>
                <a:lnTo>
                  <a:pt x="113538" y="24511"/>
                </a:lnTo>
                <a:lnTo>
                  <a:pt x="264033" y="24511"/>
                </a:lnTo>
                <a:lnTo>
                  <a:pt x="266065" y="24511"/>
                </a:lnTo>
                <a:lnTo>
                  <a:pt x="259461" y="23749"/>
                </a:lnTo>
                <a:lnTo>
                  <a:pt x="254635" y="17907"/>
                </a:lnTo>
                <a:lnTo>
                  <a:pt x="255905" y="5461"/>
                </a:lnTo>
                <a:lnTo>
                  <a:pt x="260350" y="1016"/>
                </a:lnTo>
                <a:lnTo>
                  <a:pt x="266065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42527" y="4847844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7874" y="0"/>
                </a:moveTo>
                <a:lnTo>
                  <a:pt x="0" y="0"/>
                </a:lnTo>
                <a:lnTo>
                  <a:pt x="2921" y="126"/>
                </a:lnTo>
                <a:lnTo>
                  <a:pt x="5715" y="1269"/>
                </a:lnTo>
                <a:lnTo>
                  <a:pt x="7874" y="3301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90533" y="2715767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032" y="6350"/>
                </a:moveTo>
                <a:lnTo>
                  <a:pt x="762" y="4445"/>
                </a:lnTo>
                <a:lnTo>
                  <a:pt x="127" y="2286"/>
                </a:lnTo>
                <a:lnTo>
                  <a:pt x="0" y="0"/>
                </a:lnTo>
                <a:lnTo>
                  <a:pt x="0" y="6350"/>
                </a:lnTo>
                <a:lnTo>
                  <a:pt x="2032" y="6350"/>
                </a:lnTo>
                <a:close/>
              </a:path>
              <a:path w="23495" h="6985">
                <a:moveTo>
                  <a:pt x="23368" y="254"/>
                </a:moveTo>
                <a:lnTo>
                  <a:pt x="23241" y="2540"/>
                </a:lnTo>
                <a:lnTo>
                  <a:pt x="22606" y="4699"/>
                </a:lnTo>
                <a:lnTo>
                  <a:pt x="21463" y="6604"/>
                </a:lnTo>
                <a:lnTo>
                  <a:pt x="23368" y="6604"/>
                </a:lnTo>
                <a:lnTo>
                  <a:pt x="23368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609965" y="2143632"/>
            <a:ext cx="24765" cy="356235"/>
          </a:xfrm>
          <a:custGeom>
            <a:avLst/>
            <a:gdLst/>
            <a:ahLst/>
            <a:cxnLst/>
            <a:rect l="l" t="t" r="r" b="b"/>
            <a:pathLst>
              <a:path w="24765" h="356235">
                <a:moveTo>
                  <a:pt x="126" y="2412"/>
                </a:moveTo>
                <a:lnTo>
                  <a:pt x="0" y="350774"/>
                </a:lnTo>
                <a:lnTo>
                  <a:pt x="5206" y="356107"/>
                </a:lnTo>
                <a:lnTo>
                  <a:pt x="18287" y="356107"/>
                </a:lnTo>
                <a:lnTo>
                  <a:pt x="23621" y="350774"/>
                </a:lnTo>
                <a:lnTo>
                  <a:pt x="23621" y="13588"/>
                </a:lnTo>
                <a:lnTo>
                  <a:pt x="6603" y="13588"/>
                </a:lnTo>
                <a:lnTo>
                  <a:pt x="761" y="8889"/>
                </a:lnTo>
                <a:lnTo>
                  <a:pt x="126" y="2412"/>
                </a:lnTo>
                <a:close/>
              </a:path>
              <a:path w="24765" h="356235">
                <a:moveTo>
                  <a:pt x="23621" y="7266"/>
                </a:moveTo>
                <a:lnTo>
                  <a:pt x="19557" y="12318"/>
                </a:lnTo>
                <a:lnTo>
                  <a:pt x="6603" y="13588"/>
                </a:lnTo>
                <a:lnTo>
                  <a:pt x="23621" y="13588"/>
                </a:lnTo>
                <a:lnTo>
                  <a:pt x="23621" y="7266"/>
                </a:lnTo>
                <a:close/>
              </a:path>
              <a:path w="24765" h="356235">
                <a:moveTo>
                  <a:pt x="23621" y="0"/>
                </a:moveTo>
                <a:lnTo>
                  <a:pt x="23621" y="7266"/>
                </a:lnTo>
                <a:lnTo>
                  <a:pt x="24256" y="6476"/>
                </a:lnTo>
                <a:lnTo>
                  <a:pt x="23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63864" y="4918201"/>
            <a:ext cx="25400" cy="651510"/>
          </a:xfrm>
          <a:custGeom>
            <a:avLst/>
            <a:gdLst/>
            <a:ahLst/>
            <a:cxnLst/>
            <a:rect l="l" t="t" r="r" b="b"/>
            <a:pathLst>
              <a:path w="25400" h="651510">
                <a:moveTo>
                  <a:pt x="635" y="554075"/>
                </a:moveTo>
                <a:lnTo>
                  <a:pt x="0" y="554863"/>
                </a:lnTo>
                <a:lnTo>
                  <a:pt x="635" y="561340"/>
                </a:lnTo>
                <a:lnTo>
                  <a:pt x="635" y="554075"/>
                </a:lnTo>
                <a:close/>
              </a:path>
              <a:path w="25400" h="651510">
                <a:moveTo>
                  <a:pt x="24892" y="7239"/>
                </a:moveTo>
                <a:lnTo>
                  <a:pt x="23596" y="5638"/>
                </a:lnTo>
                <a:lnTo>
                  <a:pt x="23596" y="553275"/>
                </a:lnTo>
                <a:lnTo>
                  <a:pt x="21577" y="550760"/>
                </a:lnTo>
                <a:lnTo>
                  <a:pt x="23495" y="552323"/>
                </a:lnTo>
                <a:lnTo>
                  <a:pt x="23596" y="553275"/>
                </a:lnTo>
                <a:lnTo>
                  <a:pt x="23596" y="5638"/>
                </a:lnTo>
                <a:lnTo>
                  <a:pt x="20193" y="1397"/>
                </a:lnTo>
                <a:lnTo>
                  <a:pt x="19367" y="1320"/>
                </a:lnTo>
                <a:lnTo>
                  <a:pt x="19367" y="548944"/>
                </a:lnTo>
                <a:lnTo>
                  <a:pt x="12649" y="548220"/>
                </a:lnTo>
                <a:lnTo>
                  <a:pt x="17780" y="547624"/>
                </a:lnTo>
                <a:lnTo>
                  <a:pt x="19367" y="548944"/>
                </a:lnTo>
                <a:lnTo>
                  <a:pt x="19367" y="1320"/>
                </a:lnTo>
                <a:lnTo>
                  <a:pt x="13716" y="762"/>
                </a:lnTo>
                <a:lnTo>
                  <a:pt x="7112" y="0"/>
                </a:lnTo>
                <a:lnTo>
                  <a:pt x="5499" y="1333"/>
                </a:lnTo>
                <a:lnTo>
                  <a:pt x="5499" y="548944"/>
                </a:lnTo>
                <a:lnTo>
                  <a:pt x="3302" y="550760"/>
                </a:lnTo>
                <a:lnTo>
                  <a:pt x="4699" y="549021"/>
                </a:lnTo>
                <a:lnTo>
                  <a:pt x="5499" y="548944"/>
                </a:lnTo>
                <a:lnTo>
                  <a:pt x="5499" y="1333"/>
                </a:lnTo>
                <a:lnTo>
                  <a:pt x="1397" y="4699"/>
                </a:lnTo>
                <a:lnTo>
                  <a:pt x="635" y="11176"/>
                </a:lnTo>
                <a:lnTo>
                  <a:pt x="635" y="554075"/>
                </a:lnTo>
                <a:lnTo>
                  <a:pt x="1320" y="553224"/>
                </a:lnTo>
                <a:lnTo>
                  <a:pt x="635" y="561340"/>
                </a:lnTo>
                <a:lnTo>
                  <a:pt x="635" y="607568"/>
                </a:lnTo>
                <a:lnTo>
                  <a:pt x="635" y="607695"/>
                </a:lnTo>
                <a:lnTo>
                  <a:pt x="635" y="637540"/>
                </a:lnTo>
                <a:lnTo>
                  <a:pt x="0" y="644017"/>
                </a:lnTo>
                <a:lnTo>
                  <a:pt x="4699" y="649859"/>
                </a:lnTo>
                <a:lnTo>
                  <a:pt x="17780" y="651129"/>
                </a:lnTo>
                <a:lnTo>
                  <a:pt x="23495" y="646430"/>
                </a:lnTo>
                <a:lnTo>
                  <a:pt x="24257" y="637540"/>
                </a:lnTo>
                <a:lnTo>
                  <a:pt x="24257" y="561340"/>
                </a:lnTo>
                <a:lnTo>
                  <a:pt x="24892" y="554863"/>
                </a:lnTo>
                <a:lnTo>
                  <a:pt x="24257" y="554075"/>
                </a:lnTo>
                <a:lnTo>
                  <a:pt x="24257" y="547624"/>
                </a:lnTo>
                <a:lnTo>
                  <a:pt x="24257" y="13716"/>
                </a:lnTo>
                <a:lnTo>
                  <a:pt x="24892" y="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1945366" y="4260214"/>
            <a:ext cx="24765" cy="312420"/>
          </a:xfrm>
          <a:custGeom>
            <a:avLst/>
            <a:gdLst/>
            <a:ahLst/>
            <a:cxnLst/>
            <a:rect l="l" t="t" r="r" b="b"/>
            <a:pathLst>
              <a:path w="24765" h="312420">
                <a:moveTo>
                  <a:pt x="24257" y="255397"/>
                </a:moveTo>
                <a:lnTo>
                  <a:pt x="24130" y="255270"/>
                </a:lnTo>
                <a:lnTo>
                  <a:pt x="24130" y="248920"/>
                </a:lnTo>
                <a:lnTo>
                  <a:pt x="24130" y="8255"/>
                </a:lnTo>
                <a:lnTo>
                  <a:pt x="23876" y="7620"/>
                </a:lnTo>
                <a:lnTo>
                  <a:pt x="23596" y="7061"/>
                </a:lnTo>
                <a:lnTo>
                  <a:pt x="23596" y="254711"/>
                </a:lnTo>
                <a:lnTo>
                  <a:pt x="19481" y="250405"/>
                </a:lnTo>
                <a:lnTo>
                  <a:pt x="23495" y="253619"/>
                </a:lnTo>
                <a:lnTo>
                  <a:pt x="23596" y="254711"/>
                </a:lnTo>
                <a:lnTo>
                  <a:pt x="23596" y="7061"/>
                </a:lnTo>
                <a:lnTo>
                  <a:pt x="20574" y="3175"/>
                </a:lnTo>
                <a:lnTo>
                  <a:pt x="19939" y="2667"/>
                </a:lnTo>
                <a:lnTo>
                  <a:pt x="18034" y="1270"/>
                </a:lnTo>
                <a:lnTo>
                  <a:pt x="15621" y="381"/>
                </a:lnTo>
                <a:lnTo>
                  <a:pt x="16497" y="381"/>
                </a:lnTo>
                <a:lnTo>
                  <a:pt x="6604" y="0"/>
                </a:lnTo>
                <a:lnTo>
                  <a:pt x="1016" y="4953"/>
                </a:lnTo>
                <a:lnTo>
                  <a:pt x="635" y="11557"/>
                </a:lnTo>
                <a:lnTo>
                  <a:pt x="635" y="255244"/>
                </a:lnTo>
                <a:lnTo>
                  <a:pt x="4699" y="250190"/>
                </a:lnTo>
                <a:lnTo>
                  <a:pt x="17653" y="248920"/>
                </a:lnTo>
                <a:lnTo>
                  <a:pt x="18910" y="249936"/>
                </a:lnTo>
                <a:lnTo>
                  <a:pt x="12446" y="249809"/>
                </a:lnTo>
                <a:lnTo>
                  <a:pt x="5969" y="250317"/>
                </a:lnTo>
                <a:lnTo>
                  <a:pt x="889" y="255524"/>
                </a:lnTo>
                <a:lnTo>
                  <a:pt x="635" y="261874"/>
                </a:lnTo>
                <a:lnTo>
                  <a:pt x="635" y="255244"/>
                </a:lnTo>
                <a:lnTo>
                  <a:pt x="0" y="256032"/>
                </a:lnTo>
                <a:lnTo>
                  <a:pt x="635" y="262509"/>
                </a:lnTo>
                <a:lnTo>
                  <a:pt x="635" y="298450"/>
                </a:lnTo>
                <a:lnTo>
                  <a:pt x="0" y="305054"/>
                </a:lnTo>
                <a:lnTo>
                  <a:pt x="4699" y="310769"/>
                </a:lnTo>
                <a:lnTo>
                  <a:pt x="11176" y="311531"/>
                </a:lnTo>
                <a:lnTo>
                  <a:pt x="17653" y="312166"/>
                </a:lnTo>
                <a:lnTo>
                  <a:pt x="23495" y="307467"/>
                </a:lnTo>
                <a:lnTo>
                  <a:pt x="24257" y="300101"/>
                </a:lnTo>
                <a:lnTo>
                  <a:pt x="24130" y="298450"/>
                </a:lnTo>
                <a:lnTo>
                  <a:pt x="24130" y="261874"/>
                </a:lnTo>
                <a:lnTo>
                  <a:pt x="24257" y="25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329928" y="2714624"/>
            <a:ext cx="133350" cy="8255"/>
          </a:xfrm>
          <a:custGeom>
            <a:avLst/>
            <a:gdLst/>
            <a:ahLst/>
            <a:cxnLst/>
            <a:rect l="l" t="t" r="r" b="b"/>
            <a:pathLst>
              <a:path w="133350" h="8255">
                <a:moveTo>
                  <a:pt x="132842" y="7747"/>
                </a:moveTo>
                <a:lnTo>
                  <a:pt x="131191" y="3048"/>
                </a:lnTo>
                <a:lnTo>
                  <a:pt x="126873" y="0"/>
                </a:lnTo>
                <a:lnTo>
                  <a:pt x="18669" y="0"/>
                </a:lnTo>
                <a:lnTo>
                  <a:pt x="17526" y="0"/>
                </a:lnTo>
                <a:lnTo>
                  <a:pt x="5969" y="0"/>
                </a:lnTo>
                <a:lnTo>
                  <a:pt x="1524" y="3048"/>
                </a:lnTo>
                <a:lnTo>
                  <a:pt x="0" y="7747"/>
                </a:lnTo>
                <a:lnTo>
                  <a:pt x="11557" y="7747"/>
                </a:lnTo>
                <a:lnTo>
                  <a:pt x="12700" y="7747"/>
                </a:lnTo>
                <a:lnTo>
                  <a:pt x="132842" y="7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328023" y="2132329"/>
            <a:ext cx="93980" cy="24130"/>
          </a:xfrm>
          <a:custGeom>
            <a:avLst/>
            <a:gdLst/>
            <a:ahLst/>
            <a:cxnLst/>
            <a:rect l="l" t="t" r="r" b="b"/>
            <a:pathLst>
              <a:path w="93979" h="24130">
                <a:moveTo>
                  <a:pt x="93853" y="9525"/>
                </a:moveTo>
                <a:lnTo>
                  <a:pt x="85725" y="762"/>
                </a:lnTo>
                <a:lnTo>
                  <a:pt x="19050" y="762"/>
                </a:lnTo>
                <a:lnTo>
                  <a:pt x="19177" y="635"/>
                </a:lnTo>
                <a:lnTo>
                  <a:pt x="24892" y="0"/>
                </a:lnTo>
                <a:lnTo>
                  <a:pt x="5842" y="0"/>
                </a:lnTo>
                <a:lnTo>
                  <a:pt x="762" y="5080"/>
                </a:lnTo>
                <a:lnTo>
                  <a:pt x="508" y="11303"/>
                </a:lnTo>
                <a:lnTo>
                  <a:pt x="0" y="17780"/>
                </a:lnTo>
                <a:lnTo>
                  <a:pt x="4826" y="23495"/>
                </a:lnTo>
                <a:lnTo>
                  <a:pt x="11303" y="24003"/>
                </a:lnTo>
                <a:lnTo>
                  <a:pt x="24384" y="24003"/>
                </a:lnTo>
                <a:lnTo>
                  <a:pt x="24892" y="24003"/>
                </a:lnTo>
                <a:lnTo>
                  <a:pt x="88519" y="24003"/>
                </a:lnTo>
                <a:lnTo>
                  <a:pt x="93853" y="18669"/>
                </a:lnTo>
                <a:lnTo>
                  <a:pt x="93853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236956" y="3397883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1" y="0"/>
                </a:moveTo>
                <a:lnTo>
                  <a:pt x="0" y="1271"/>
                </a:lnTo>
                <a:lnTo>
                  <a:pt x="5207" y="6605"/>
                </a:lnTo>
                <a:lnTo>
                  <a:pt x="18164" y="6605"/>
                </a:lnTo>
                <a:lnTo>
                  <a:pt x="19561" y="5208"/>
                </a:lnTo>
                <a:lnTo>
                  <a:pt x="5210" y="5208"/>
                </a:lnTo>
                <a:lnTo>
                  <a:pt x="1" y="0"/>
                </a:lnTo>
                <a:close/>
              </a:path>
              <a:path w="23495" h="6985">
                <a:moveTo>
                  <a:pt x="23477" y="0"/>
                </a:moveTo>
                <a:lnTo>
                  <a:pt x="18164" y="5208"/>
                </a:lnTo>
                <a:lnTo>
                  <a:pt x="19561" y="5208"/>
                </a:lnTo>
                <a:lnTo>
                  <a:pt x="23498" y="1271"/>
                </a:lnTo>
                <a:lnTo>
                  <a:pt x="23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049639" y="2921634"/>
            <a:ext cx="24765" cy="372110"/>
          </a:xfrm>
          <a:custGeom>
            <a:avLst/>
            <a:gdLst/>
            <a:ahLst/>
            <a:cxnLst/>
            <a:rect l="l" t="t" r="r" b="b"/>
            <a:pathLst>
              <a:path w="24765" h="372110">
                <a:moveTo>
                  <a:pt x="24511" y="20574"/>
                </a:moveTo>
                <a:lnTo>
                  <a:pt x="23672" y="21412"/>
                </a:lnTo>
                <a:lnTo>
                  <a:pt x="24257" y="16510"/>
                </a:lnTo>
                <a:lnTo>
                  <a:pt x="24257" y="12065"/>
                </a:lnTo>
                <a:lnTo>
                  <a:pt x="23876" y="5588"/>
                </a:lnTo>
                <a:lnTo>
                  <a:pt x="18796" y="381"/>
                </a:lnTo>
                <a:lnTo>
                  <a:pt x="12446" y="0"/>
                </a:lnTo>
                <a:lnTo>
                  <a:pt x="6731" y="127"/>
                </a:lnTo>
                <a:lnTo>
                  <a:pt x="1905" y="4191"/>
                </a:lnTo>
                <a:lnTo>
                  <a:pt x="1143" y="9906"/>
                </a:lnTo>
                <a:lnTo>
                  <a:pt x="1016" y="10541"/>
                </a:lnTo>
                <a:lnTo>
                  <a:pt x="1016" y="11303"/>
                </a:lnTo>
                <a:lnTo>
                  <a:pt x="1143" y="12065"/>
                </a:lnTo>
                <a:lnTo>
                  <a:pt x="762" y="14097"/>
                </a:lnTo>
                <a:lnTo>
                  <a:pt x="0" y="20574"/>
                </a:lnTo>
                <a:lnTo>
                  <a:pt x="1016" y="21844"/>
                </a:lnTo>
                <a:lnTo>
                  <a:pt x="1016" y="358140"/>
                </a:lnTo>
                <a:lnTo>
                  <a:pt x="254" y="364617"/>
                </a:lnTo>
                <a:lnTo>
                  <a:pt x="4953" y="370459"/>
                </a:lnTo>
                <a:lnTo>
                  <a:pt x="18034" y="371729"/>
                </a:lnTo>
                <a:lnTo>
                  <a:pt x="23749" y="367030"/>
                </a:lnTo>
                <a:lnTo>
                  <a:pt x="24511" y="360553"/>
                </a:lnTo>
                <a:lnTo>
                  <a:pt x="24511" y="26035"/>
                </a:lnTo>
                <a:lnTo>
                  <a:pt x="24511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813415" y="5619076"/>
            <a:ext cx="46990" cy="24765"/>
          </a:xfrm>
          <a:custGeom>
            <a:avLst/>
            <a:gdLst/>
            <a:ahLst/>
            <a:cxnLst/>
            <a:rect l="l" t="t" r="r" b="b"/>
            <a:pathLst>
              <a:path w="46990" h="24764">
                <a:moveTo>
                  <a:pt x="46990" y="17589"/>
                </a:moveTo>
                <a:lnTo>
                  <a:pt x="46355" y="10960"/>
                </a:lnTo>
                <a:lnTo>
                  <a:pt x="45720" y="5270"/>
                </a:lnTo>
                <a:lnTo>
                  <a:pt x="41275" y="762"/>
                </a:lnTo>
                <a:lnTo>
                  <a:pt x="35560" y="177"/>
                </a:lnTo>
                <a:lnTo>
                  <a:pt x="29845" y="177"/>
                </a:lnTo>
                <a:lnTo>
                  <a:pt x="23837" y="812"/>
                </a:lnTo>
                <a:lnTo>
                  <a:pt x="23837" y="23317"/>
                </a:lnTo>
                <a:lnTo>
                  <a:pt x="23241" y="23253"/>
                </a:lnTo>
                <a:lnTo>
                  <a:pt x="20701" y="20154"/>
                </a:lnTo>
                <a:lnTo>
                  <a:pt x="23837" y="23317"/>
                </a:lnTo>
                <a:lnTo>
                  <a:pt x="23837" y="812"/>
                </a:lnTo>
                <a:lnTo>
                  <a:pt x="24130" y="508"/>
                </a:lnTo>
                <a:lnTo>
                  <a:pt x="29095" y="0"/>
                </a:lnTo>
                <a:lnTo>
                  <a:pt x="20688" y="0"/>
                </a:lnTo>
                <a:lnTo>
                  <a:pt x="20688" y="4000"/>
                </a:lnTo>
                <a:lnTo>
                  <a:pt x="19646" y="5270"/>
                </a:lnTo>
                <a:lnTo>
                  <a:pt x="19646" y="18859"/>
                </a:lnTo>
                <a:lnTo>
                  <a:pt x="18415" y="17335"/>
                </a:lnTo>
                <a:lnTo>
                  <a:pt x="18910" y="12065"/>
                </a:lnTo>
                <a:lnTo>
                  <a:pt x="19050" y="13423"/>
                </a:lnTo>
                <a:lnTo>
                  <a:pt x="19646" y="18859"/>
                </a:lnTo>
                <a:lnTo>
                  <a:pt x="19646" y="5270"/>
                </a:lnTo>
                <a:lnTo>
                  <a:pt x="19685" y="5016"/>
                </a:lnTo>
                <a:lnTo>
                  <a:pt x="20688" y="4000"/>
                </a:lnTo>
                <a:lnTo>
                  <a:pt x="20688" y="0"/>
                </a:lnTo>
                <a:lnTo>
                  <a:pt x="5334" y="0"/>
                </a:lnTo>
                <a:lnTo>
                  <a:pt x="127" y="5346"/>
                </a:lnTo>
                <a:lnTo>
                  <a:pt x="0" y="18402"/>
                </a:lnTo>
                <a:lnTo>
                  <a:pt x="5207" y="23799"/>
                </a:lnTo>
                <a:lnTo>
                  <a:pt x="11684" y="23939"/>
                </a:lnTo>
                <a:lnTo>
                  <a:pt x="27355" y="23939"/>
                </a:lnTo>
                <a:lnTo>
                  <a:pt x="29845" y="24193"/>
                </a:lnTo>
                <a:lnTo>
                  <a:pt x="35560" y="24193"/>
                </a:lnTo>
                <a:lnTo>
                  <a:pt x="42164" y="23507"/>
                </a:lnTo>
                <a:lnTo>
                  <a:pt x="46990" y="17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808464" y="3267201"/>
            <a:ext cx="1037590" cy="24765"/>
          </a:xfrm>
          <a:custGeom>
            <a:avLst/>
            <a:gdLst/>
            <a:ahLst/>
            <a:cxnLst/>
            <a:rect l="l" t="t" r="r" b="b"/>
            <a:pathLst>
              <a:path w="1037590" h="24764">
                <a:moveTo>
                  <a:pt x="1037590" y="9398"/>
                </a:moveTo>
                <a:lnTo>
                  <a:pt x="1036320" y="6350"/>
                </a:lnTo>
                <a:lnTo>
                  <a:pt x="1032002" y="2032"/>
                </a:lnTo>
                <a:lnTo>
                  <a:pt x="1029208" y="762"/>
                </a:lnTo>
                <a:lnTo>
                  <a:pt x="881570" y="647"/>
                </a:lnTo>
                <a:lnTo>
                  <a:pt x="875411" y="635"/>
                </a:lnTo>
                <a:lnTo>
                  <a:pt x="550672" y="635"/>
                </a:lnTo>
                <a:lnTo>
                  <a:pt x="544576" y="889"/>
                </a:lnTo>
                <a:lnTo>
                  <a:pt x="543915" y="1574"/>
                </a:lnTo>
                <a:lnTo>
                  <a:pt x="543915" y="23964"/>
                </a:lnTo>
                <a:lnTo>
                  <a:pt x="537718" y="23368"/>
                </a:lnTo>
                <a:lnTo>
                  <a:pt x="532892" y="17399"/>
                </a:lnTo>
                <a:lnTo>
                  <a:pt x="533412" y="11938"/>
                </a:lnTo>
                <a:lnTo>
                  <a:pt x="533527" y="10795"/>
                </a:lnTo>
                <a:lnTo>
                  <a:pt x="533603" y="10096"/>
                </a:lnTo>
                <a:lnTo>
                  <a:pt x="533781" y="11938"/>
                </a:lnTo>
                <a:lnTo>
                  <a:pt x="533908" y="13208"/>
                </a:lnTo>
                <a:lnTo>
                  <a:pt x="534466" y="18288"/>
                </a:lnTo>
                <a:lnTo>
                  <a:pt x="534543" y="18923"/>
                </a:lnTo>
                <a:lnTo>
                  <a:pt x="538988" y="23368"/>
                </a:lnTo>
                <a:lnTo>
                  <a:pt x="543864" y="23914"/>
                </a:lnTo>
                <a:lnTo>
                  <a:pt x="543915" y="1574"/>
                </a:lnTo>
                <a:lnTo>
                  <a:pt x="539750" y="5842"/>
                </a:lnTo>
                <a:lnTo>
                  <a:pt x="539496" y="11938"/>
                </a:lnTo>
                <a:lnTo>
                  <a:pt x="539369" y="14147"/>
                </a:lnTo>
                <a:lnTo>
                  <a:pt x="539369" y="5461"/>
                </a:lnTo>
                <a:lnTo>
                  <a:pt x="544703" y="0"/>
                </a:lnTo>
                <a:lnTo>
                  <a:pt x="538518" y="596"/>
                </a:lnTo>
                <a:lnTo>
                  <a:pt x="544322" y="0"/>
                </a:lnTo>
                <a:lnTo>
                  <a:pt x="536194" y="0"/>
                </a:lnTo>
                <a:lnTo>
                  <a:pt x="536194" y="2984"/>
                </a:lnTo>
                <a:lnTo>
                  <a:pt x="534085" y="5588"/>
                </a:lnTo>
                <a:lnTo>
                  <a:pt x="534111" y="5461"/>
                </a:lnTo>
                <a:lnTo>
                  <a:pt x="534162" y="5080"/>
                </a:lnTo>
                <a:lnTo>
                  <a:pt x="536194" y="2984"/>
                </a:lnTo>
                <a:lnTo>
                  <a:pt x="536194" y="0"/>
                </a:lnTo>
                <a:lnTo>
                  <a:pt x="5207" y="0"/>
                </a:lnTo>
                <a:lnTo>
                  <a:pt x="0" y="5461"/>
                </a:lnTo>
                <a:lnTo>
                  <a:pt x="127" y="13335"/>
                </a:lnTo>
                <a:lnTo>
                  <a:pt x="381" y="14732"/>
                </a:lnTo>
                <a:lnTo>
                  <a:pt x="889" y="16129"/>
                </a:lnTo>
                <a:lnTo>
                  <a:pt x="889" y="17018"/>
                </a:lnTo>
                <a:lnTo>
                  <a:pt x="2667" y="21209"/>
                </a:lnTo>
                <a:lnTo>
                  <a:pt x="7048" y="24003"/>
                </a:lnTo>
                <a:lnTo>
                  <a:pt x="543953" y="24003"/>
                </a:lnTo>
                <a:lnTo>
                  <a:pt x="544068" y="24130"/>
                </a:lnTo>
                <a:lnTo>
                  <a:pt x="551180" y="24638"/>
                </a:lnTo>
                <a:lnTo>
                  <a:pt x="881634" y="24638"/>
                </a:lnTo>
                <a:lnTo>
                  <a:pt x="881761" y="24638"/>
                </a:lnTo>
                <a:lnTo>
                  <a:pt x="1028192" y="24511"/>
                </a:lnTo>
                <a:lnTo>
                  <a:pt x="1030478" y="23749"/>
                </a:lnTo>
                <a:lnTo>
                  <a:pt x="1035558" y="20066"/>
                </a:lnTo>
                <a:lnTo>
                  <a:pt x="1037463" y="16383"/>
                </a:lnTo>
                <a:lnTo>
                  <a:pt x="1037590" y="9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049258" y="4087876"/>
            <a:ext cx="1811655" cy="24130"/>
          </a:xfrm>
          <a:custGeom>
            <a:avLst/>
            <a:gdLst/>
            <a:ahLst/>
            <a:cxnLst/>
            <a:rect l="l" t="t" r="r" b="b"/>
            <a:pathLst>
              <a:path w="1811654" h="24129">
                <a:moveTo>
                  <a:pt x="6223" y="0"/>
                </a:moveTo>
                <a:lnTo>
                  <a:pt x="5207" y="0"/>
                </a:lnTo>
                <a:lnTo>
                  <a:pt x="0" y="5334"/>
                </a:lnTo>
                <a:lnTo>
                  <a:pt x="0" y="13589"/>
                </a:lnTo>
                <a:lnTo>
                  <a:pt x="381" y="15367"/>
                </a:lnTo>
                <a:lnTo>
                  <a:pt x="1143" y="16891"/>
                </a:lnTo>
                <a:lnTo>
                  <a:pt x="1016" y="5334"/>
                </a:lnTo>
                <a:lnTo>
                  <a:pt x="6223" y="0"/>
                </a:lnTo>
                <a:close/>
              </a:path>
              <a:path w="1811654" h="24129">
                <a:moveTo>
                  <a:pt x="1811147" y="17399"/>
                </a:moveTo>
                <a:lnTo>
                  <a:pt x="1810613" y="11938"/>
                </a:lnTo>
                <a:lnTo>
                  <a:pt x="1810512" y="10795"/>
                </a:lnTo>
                <a:lnTo>
                  <a:pt x="1809902" y="5334"/>
                </a:lnTo>
                <a:lnTo>
                  <a:pt x="1809877" y="5080"/>
                </a:lnTo>
                <a:lnTo>
                  <a:pt x="1805432" y="508"/>
                </a:lnTo>
                <a:lnTo>
                  <a:pt x="1799717" y="0"/>
                </a:lnTo>
                <a:lnTo>
                  <a:pt x="19558" y="0"/>
                </a:lnTo>
                <a:lnTo>
                  <a:pt x="24892" y="5334"/>
                </a:lnTo>
                <a:lnTo>
                  <a:pt x="24892" y="24003"/>
                </a:lnTo>
                <a:lnTo>
                  <a:pt x="1799717" y="24003"/>
                </a:lnTo>
                <a:lnTo>
                  <a:pt x="1806321" y="23241"/>
                </a:lnTo>
                <a:lnTo>
                  <a:pt x="1811147" y="1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52559" y="5472810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90" h="24764">
                <a:moveTo>
                  <a:pt x="21590" y="0"/>
                </a:moveTo>
                <a:lnTo>
                  <a:pt x="21336" y="6476"/>
                </a:lnTo>
                <a:lnTo>
                  <a:pt x="16256" y="11810"/>
                </a:lnTo>
                <a:lnTo>
                  <a:pt x="9779" y="12318"/>
                </a:lnTo>
                <a:lnTo>
                  <a:pt x="6731" y="12318"/>
                </a:lnTo>
                <a:lnTo>
                  <a:pt x="3937" y="11048"/>
                </a:lnTo>
                <a:lnTo>
                  <a:pt x="1905" y="9016"/>
                </a:lnTo>
                <a:lnTo>
                  <a:pt x="1905" y="12700"/>
                </a:lnTo>
                <a:lnTo>
                  <a:pt x="1778" y="14858"/>
                </a:lnTo>
                <a:lnTo>
                  <a:pt x="1143" y="17017"/>
                </a:lnTo>
                <a:lnTo>
                  <a:pt x="0" y="18922"/>
                </a:lnTo>
                <a:lnTo>
                  <a:pt x="1905" y="22351"/>
                </a:lnTo>
                <a:lnTo>
                  <a:pt x="5715" y="24637"/>
                </a:lnTo>
                <a:lnTo>
                  <a:pt x="9779" y="24637"/>
                </a:lnTo>
                <a:lnTo>
                  <a:pt x="16256" y="24510"/>
                </a:lnTo>
                <a:lnTo>
                  <a:pt x="21590" y="19176"/>
                </a:lnTo>
                <a:lnTo>
                  <a:pt x="2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153654" y="1829561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5" h="24130">
                <a:moveTo>
                  <a:pt x="87884" y="0"/>
                </a:moveTo>
                <a:lnTo>
                  <a:pt x="11429" y="0"/>
                </a:lnTo>
                <a:lnTo>
                  <a:pt x="4825" y="635"/>
                </a:lnTo>
                <a:lnTo>
                  <a:pt x="0" y="6603"/>
                </a:lnTo>
                <a:lnTo>
                  <a:pt x="586" y="12700"/>
                </a:lnTo>
                <a:lnTo>
                  <a:pt x="1273" y="19050"/>
                </a:lnTo>
                <a:lnTo>
                  <a:pt x="5715" y="23367"/>
                </a:lnTo>
                <a:lnTo>
                  <a:pt x="11429" y="24002"/>
                </a:lnTo>
                <a:lnTo>
                  <a:pt x="82168" y="24002"/>
                </a:lnTo>
                <a:lnTo>
                  <a:pt x="77089" y="19050"/>
                </a:lnTo>
                <a:lnTo>
                  <a:pt x="76356" y="6603"/>
                </a:lnTo>
                <a:lnTo>
                  <a:pt x="76326" y="6096"/>
                </a:lnTo>
                <a:lnTo>
                  <a:pt x="81279" y="380"/>
                </a:lnTo>
                <a:lnTo>
                  <a:pt x="87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969622" y="2314828"/>
            <a:ext cx="24765" cy="1833245"/>
          </a:xfrm>
          <a:custGeom>
            <a:avLst/>
            <a:gdLst/>
            <a:ahLst/>
            <a:cxnLst/>
            <a:rect l="l" t="t" r="r" b="b"/>
            <a:pathLst>
              <a:path w="24764" h="1833245">
                <a:moveTo>
                  <a:pt x="24269" y="7112"/>
                </a:moveTo>
                <a:lnTo>
                  <a:pt x="19570" y="1397"/>
                </a:lnTo>
                <a:lnTo>
                  <a:pt x="12966" y="635"/>
                </a:lnTo>
                <a:lnTo>
                  <a:pt x="6489" y="0"/>
                </a:lnTo>
                <a:lnTo>
                  <a:pt x="774" y="4699"/>
                </a:lnTo>
                <a:lnTo>
                  <a:pt x="12" y="11176"/>
                </a:lnTo>
                <a:lnTo>
                  <a:pt x="12" y="1815325"/>
                </a:lnTo>
                <a:lnTo>
                  <a:pt x="0" y="1827276"/>
                </a:lnTo>
                <a:lnTo>
                  <a:pt x="5092" y="1832610"/>
                </a:lnTo>
                <a:lnTo>
                  <a:pt x="11569" y="1832737"/>
                </a:lnTo>
                <a:lnTo>
                  <a:pt x="18300" y="1832610"/>
                </a:lnTo>
                <a:lnTo>
                  <a:pt x="23634" y="1827276"/>
                </a:lnTo>
                <a:lnTo>
                  <a:pt x="23609" y="1826387"/>
                </a:lnTo>
                <a:lnTo>
                  <a:pt x="23507" y="1820227"/>
                </a:lnTo>
                <a:lnTo>
                  <a:pt x="19570" y="1825117"/>
                </a:lnTo>
                <a:lnTo>
                  <a:pt x="6489" y="1826387"/>
                </a:lnTo>
                <a:lnTo>
                  <a:pt x="774" y="1821688"/>
                </a:lnTo>
                <a:lnTo>
                  <a:pt x="546" y="1819833"/>
                </a:lnTo>
                <a:lnTo>
                  <a:pt x="5334" y="1824736"/>
                </a:lnTo>
                <a:lnTo>
                  <a:pt x="18173" y="1824736"/>
                </a:lnTo>
                <a:lnTo>
                  <a:pt x="23507" y="1819275"/>
                </a:lnTo>
                <a:lnTo>
                  <a:pt x="23507" y="1820227"/>
                </a:lnTo>
                <a:lnTo>
                  <a:pt x="24269" y="1819275"/>
                </a:lnTo>
                <a:lnTo>
                  <a:pt x="23507" y="1812798"/>
                </a:lnTo>
                <a:lnTo>
                  <a:pt x="23507" y="13716"/>
                </a:lnTo>
                <a:lnTo>
                  <a:pt x="24269" y="7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993753" y="3394583"/>
            <a:ext cx="24130" cy="1141095"/>
          </a:xfrm>
          <a:custGeom>
            <a:avLst/>
            <a:gdLst/>
            <a:ahLst/>
            <a:cxnLst/>
            <a:rect l="l" t="t" r="r" b="b"/>
            <a:pathLst>
              <a:path w="24129" h="1141095">
                <a:moveTo>
                  <a:pt x="635" y="6610"/>
                </a:moveTo>
                <a:lnTo>
                  <a:pt x="635" y="1126870"/>
                </a:lnTo>
                <a:lnTo>
                  <a:pt x="0" y="1133347"/>
                </a:lnTo>
                <a:lnTo>
                  <a:pt x="4699" y="1139189"/>
                </a:lnTo>
                <a:lnTo>
                  <a:pt x="11175" y="1139824"/>
                </a:lnTo>
                <a:lnTo>
                  <a:pt x="17652" y="1140586"/>
                </a:lnTo>
                <a:lnTo>
                  <a:pt x="23495" y="1135887"/>
                </a:lnTo>
                <a:lnTo>
                  <a:pt x="24129" y="1129410"/>
                </a:lnTo>
                <a:lnTo>
                  <a:pt x="24129" y="12064"/>
                </a:lnTo>
                <a:lnTo>
                  <a:pt x="5836" y="12064"/>
                </a:lnTo>
                <a:lnTo>
                  <a:pt x="635" y="6610"/>
                </a:lnTo>
                <a:close/>
              </a:path>
              <a:path w="24129" h="1141095">
                <a:moveTo>
                  <a:pt x="24129" y="0"/>
                </a:moveTo>
                <a:lnTo>
                  <a:pt x="23875" y="6476"/>
                </a:lnTo>
                <a:lnTo>
                  <a:pt x="18796" y="11683"/>
                </a:lnTo>
                <a:lnTo>
                  <a:pt x="12319" y="12064"/>
                </a:lnTo>
                <a:lnTo>
                  <a:pt x="24129" y="12064"/>
                </a:lnTo>
                <a:lnTo>
                  <a:pt x="24129" y="0"/>
                </a:lnTo>
                <a:close/>
              </a:path>
              <a:path w="24129" h="1141095">
                <a:moveTo>
                  <a:pt x="635" y="0"/>
                </a:moveTo>
                <a:lnTo>
                  <a:pt x="507" y="6476"/>
                </a:lnTo>
                <a:lnTo>
                  <a:pt x="635" y="6610"/>
                </a:lnTo>
                <a:lnTo>
                  <a:pt x="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06946" y="2044699"/>
            <a:ext cx="24765" cy="1250315"/>
          </a:xfrm>
          <a:custGeom>
            <a:avLst/>
            <a:gdLst/>
            <a:ahLst/>
            <a:cxnLst/>
            <a:rect l="l" t="t" r="r" b="b"/>
            <a:pathLst>
              <a:path w="24765" h="1250314">
                <a:moveTo>
                  <a:pt x="977" y="1245806"/>
                </a:moveTo>
                <a:lnTo>
                  <a:pt x="901" y="1245616"/>
                </a:lnTo>
                <a:lnTo>
                  <a:pt x="736" y="1245476"/>
                </a:lnTo>
                <a:lnTo>
                  <a:pt x="762" y="1245616"/>
                </a:lnTo>
                <a:lnTo>
                  <a:pt x="977" y="1245806"/>
                </a:lnTo>
                <a:close/>
              </a:path>
              <a:path w="24765" h="1250314">
                <a:moveTo>
                  <a:pt x="6604" y="1250315"/>
                </a:moveTo>
                <a:lnTo>
                  <a:pt x="1549" y="1246263"/>
                </a:lnTo>
                <a:lnTo>
                  <a:pt x="5715" y="1250315"/>
                </a:lnTo>
                <a:lnTo>
                  <a:pt x="6604" y="1250315"/>
                </a:lnTo>
                <a:close/>
              </a:path>
              <a:path w="24765" h="1250314">
                <a:moveTo>
                  <a:pt x="18846" y="1249121"/>
                </a:moveTo>
                <a:lnTo>
                  <a:pt x="6604" y="1250315"/>
                </a:lnTo>
                <a:lnTo>
                  <a:pt x="10185" y="1250315"/>
                </a:lnTo>
                <a:lnTo>
                  <a:pt x="18288" y="1249680"/>
                </a:lnTo>
                <a:lnTo>
                  <a:pt x="18846" y="1249121"/>
                </a:lnTo>
                <a:close/>
              </a:path>
              <a:path w="24765" h="1250314">
                <a:moveTo>
                  <a:pt x="21793" y="1246263"/>
                </a:moveTo>
                <a:lnTo>
                  <a:pt x="18846" y="1249121"/>
                </a:lnTo>
                <a:lnTo>
                  <a:pt x="19494" y="1249121"/>
                </a:lnTo>
                <a:lnTo>
                  <a:pt x="21793" y="1246263"/>
                </a:lnTo>
                <a:close/>
              </a:path>
              <a:path w="24765" h="1250314">
                <a:moveTo>
                  <a:pt x="23368" y="1244295"/>
                </a:moveTo>
                <a:lnTo>
                  <a:pt x="22428" y="1245476"/>
                </a:lnTo>
                <a:lnTo>
                  <a:pt x="22860" y="1245108"/>
                </a:lnTo>
                <a:lnTo>
                  <a:pt x="23368" y="1244600"/>
                </a:lnTo>
                <a:lnTo>
                  <a:pt x="23368" y="1244295"/>
                </a:lnTo>
                <a:close/>
              </a:path>
              <a:path w="24765" h="1250314">
                <a:moveTo>
                  <a:pt x="24257" y="7239"/>
                </a:moveTo>
                <a:lnTo>
                  <a:pt x="19558" y="1397"/>
                </a:lnTo>
                <a:lnTo>
                  <a:pt x="6604" y="0"/>
                </a:lnTo>
                <a:lnTo>
                  <a:pt x="762" y="4699"/>
                </a:lnTo>
                <a:lnTo>
                  <a:pt x="0" y="12827"/>
                </a:lnTo>
                <a:lnTo>
                  <a:pt x="127" y="1236726"/>
                </a:lnTo>
                <a:lnTo>
                  <a:pt x="292" y="1240929"/>
                </a:lnTo>
                <a:lnTo>
                  <a:pt x="152" y="1239405"/>
                </a:lnTo>
                <a:lnTo>
                  <a:pt x="304" y="1243203"/>
                </a:lnTo>
                <a:lnTo>
                  <a:pt x="381" y="1245108"/>
                </a:lnTo>
                <a:lnTo>
                  <a:pt x="736" y="1245476"/>
                </a:lnTo>
                <a:lnTo>
                  <a:pt x="495" y="1243076"/>
                </a:lnTo>
                <a:lnTo>
                  <a:pt x="5461" y="1247902"/>
                </a:lnTo>
                <a:lnTo>
                  <a:pt x="11811" y="1248029"/>
                </a:lnTo>
                <a:lnTo>
                  <a:pt x="18288" y="1247902"/>
                </a:lnTo>
                <a:lnTo>
                  <a:pt x="23431" y="1242758"/>
                </a:lnTo>
                <a:lnTo>
                  <a:pt x="23418" y="1243203"/>
                </a:lnTo>
                <a:lnTo>
                  <a:pt x="23368" y="1244295"/>
                </a:lnTo>
                <a:lnTo>
                  <a:pt x="24257" y="1243203"/>
                </a:lnTo>
                <a:lnTo>
                  <a:pt x="23622" y="1236726"/>
                </a:lnTo>
                <a:lnTo>
                  <a:pt x="23622" y="13716"/>
                </a:lnTo>
                <a:lnTo>
                  <a:pt x="24257" y="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02270" y="3267201"/>
            <a:ext cx="23495" cy="41910"/>
          </a:xfrm>
          <a:custGeom>
            <a:avLst/>
            <a:gdLst/>
            <a:ahLst/>
            <a:cxnLst/>
            <a:rect l="l" t="t" r="r" b="b"/>
            <a:pathLst>
              <a:path w="23495" h="41910">
                <a:moveTo>
                  <a:pt x="889" y="34290"/>
                </a:moveTo>
                <a:lnTo>
                  <a:pt x="254" y="32893"/>
                </a:lnTo>
                <a:lnTo>
                  <a:pt x="0" y="31369"/>
                </a:lnTo>
                <a:lnTo>
                  <a:pt x="0" y="33401"/>
                </a:lnTo>
                <a:lnTo>
                  <a:pt x="889" y="34290"/>
                </a:lnTo>
                <a:close/>
              </a:path>
              <a:path w="23495" h="41910">
                <a:moveTo>
                  <a:pt x="23368" y="9779"/>
                </a:moveTo>
                <a:lnTo>
                  <a:pt x="22479" y="4191"/>
                </a:lnTo>
                <a:lnTo>
                  <a:pt x="17780" y="0"/>
                </a:lnTo>
                <a:lnTo>
                  <a:pt x="7366" y="0"/>
                </a:lnTo>
                <a:lnTo>
                  <a:pt x="3302" y="2032"/>
                </a:lnTo>
                <a:lnTo>
                  <a:pt x="762" y="6223"/>
                </a:lnTo>
                <a:lnTo>
                  <a:pt x="889" y="33020"/>
                </a:lnTo>
                <a:lnTo>
                  <a:pt x="5715" y="37846"/>
                </a:lnTo>
                <a:lnTo>
                  <a:pt x="11684" y="38354"/>
                </a:lnTo>
                <a:lnTo>
                  <a:pt x="18288" y="38354"/>
                </a:lnTo>
                <a:lnTo>
                  <a:pt x="23368" y="33020"/>
                </a:lnTo>
                <a:lnTo>
                  <a:pt x="23368" y="9779"/>
                </a:lnTo>
                <a:close/>
              </a:path>
              <a:path w="23495" h="41910">
                <a:moveTo>
                  <a:pt x="23495" y="35814"/>
                </a:moveTo>
                <a:lnTo>
                  <a:pt x="23456" y="33401"/>
                </a:lnTo>
                <a:lnTo>
                  <a:pt x="18161" y="38608"/>
                </a:lnTo>
                <a:lnTo>
                  <a:pt x="5207" y="38608"/>
                </a:lnTo>
                <a:lnTo>
                  <a:pt x="889" y="34290"/>
                </a:lnTo>
                <a:lnTo>
                  <a:pt x="2667" y="38608"/>
                </a:lnTo>
                <a:lnTo>
                  <a:pt x="6985" y="41402"/>
                </a:lnTo>
                <a:lnTo>
                  <a:pt x="18161" y="41402"/>
                </a:lnTo>
                <a:lnTo>
                  <a:pt x="20828" y="38608"/>
                </a:lnTo>
                <a:lnTo>
                  <a:pt x="23495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5" name="object 3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938000" y="4621021"/>
            <a:ext cx="255904" cy="210692"/>
          </a:xfrm>
          <a:prstGeom prst="rect">
            <a:avLst/>
          </a:prstGeom>
        </p:spPr>
      </p:pic>
      <p:sp>
        <p:nvSpPr>
          <p:cNvPr id="346" name="object 346"/>
          <p:cNvSpPr/>
          <p:nvPr/>
        </p:nvSpPr>
        <p:spPr>
          <a:xfrm>
            <a:off x="11061700" y="3955541"/>
            <a:ext cx="24765" cy="645160"/>
          </a:xfrm>
          <a:custGeom>
            <a:avLst/>
            <a:gdLst/>
            <a:ahLst/>
            <a:cxnLst/>
            <a:rect l="l" t="t" r="r" b="b"/>
            <a:pathLst>
              <a:path w="24765" h="645160">
                <a:moveTo>
                  <a:pt x="0" y="2539"/>
                </a:moveTo>
                <a:lnTo>
                  <a:pt x="0" y="639190"/>
                </a:lnTo>
                <a:lnTo>
                  <a:pt x="5330" y="644651"/>
                </a:lnTo>
                <a:lnTo>
                  <a:pt x="18164" y="644651"/>
                </a:lnTo>
                <a:lnTo>
                  <a:pt x="23495" y="639190"/>
                </a:lnTo>
                <a:lnTo>
                  <a:pt x="23495" y="13715"/>
                </a:lnTo>
                <a:lnTo>
                  <a:pt x="6476" y="13715"/>
                </a:lnTo>
                <a:lnTo>
                  <a:pt x="634" y="9016"/>
                </a:lnTo>
                <a:lnTo>
                  <a:pt x="0" y="2539"/>
                </a:lnTo>
                <a:close/>
              </a:path>
              <a:path w="24765" h="645160">
                <a:moveTo>
                  <a:pt x="23495" y="7399"/>
                </a:moveTo>
                <a:lnTo>
                  <a:pt x="19430" y="12318"/>
                </a:lnTo>
                <a:lnTo>
                  <a:pt x="12953" y="12953"/>
                </a:lnTo>
                <a:lnTo>
                  <a:pt x="6476" y="13715"/>
                </a:lnTo>
                <a:lnTo>
                  <a:pt x="23495" y="13715"/>
                </a:lnTo>
                <a:lnTo>
                  <a:pt x="23495" y="7399"/>
                </a:lnTo>
                <a:close/>
              </a:path>
              <a:path w="24765" h="645160">
                <a:moveTo>
                  <a:pt x="23495" y="0"/>
                </a:moveTo>
                <a:lnTo>
                  <a:pt x="23495" y="7399"/>
                </a:lnTo>
                <a:lnTo>
                  <a:pt x="24256" y="6476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1646979" y="6336029"/>
            <a:ext cx="547370" cy="24130"/>
          </a:xfrm>
          <a:custGeom>
            <a:avLst/>
            <a:gdLst/>
            <a:ahLst/>
            <a:cxnLst/>
            <a:rect l="l" t="t" r="r" b="b"/>
            <a:pathLst>
              <a:path w="547370" h="24129">
                <a:moveTo>
                  <a:pt x="547052" y="0"/>
                </a:moveTo>
                <a:lnTo>
                  <a:pt x="2019" y="0"/>
                </a:lnTo>
                <a:lnTo>
                  <a:pt x="2019" y="6350"/>
                </a:lnTo>
                <a:lnTo>
                  <a:pt x="0" y="6350"/>
                </a:lnTo>
                <a:lnTo>
                  <a:pt x="0" y="19050"/>
                </a:lnTo>
                <a:lnTo>
                  <a:pt x="2794" y="19050"/>
                </a:lnTo>
                <a:lnTo>
                  <a:pt x="2794" y="22860"/>
                </a:lnTo>
                <a:lnTo>
                  <a:pt x="7493" y="22860"/>
                </a:lnTo>
                <a:lnTo>
                  <a:pt x="7493" y="24130"/>
                </a:lnTo>
                <a:lnTo>
                  <a:pt x="547052" y="24130"/>
                </a:lnTo>
                <a:lnTo>
                  <a:pt x="547052" y="22860"/>
                </a:lnTo>
                <a:lnTo>
                  <a:pt x="547052" y="19050"/>
                </a:lnTo>
                <a:lnTo>
                  <a:pt x="547052" y="6350"/>
                </a:lnTo>
                <a:lnTo>
                  <a:pt x="547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621272" y="2347975"/>
            <a:ext cx="25400" cy="947419"/>
          </a:xfrm>
          <a:custGeom>
            <a:avLst/>
            <a:gdLst/>
            <a:ahLst/>
            <a:cxnLst/>
            <a:rect l="l" t="t" r="r" b="b"/>
            <a:pathLst>
              <a:path w="25400" h="947420">
                <a:moveTo>
                  <a:pt x="2349" y="943216"/>
                </a:moveTo>
                <a:lnTo>
                  <a:pt x="1282" y="942124"/>
                </a:lnTo>
                <a:lnTo>
                  <a:pt x="1270" y="942340"/>
                </a:lnTo>
                <a:lnTo>
                  <a:pt x="2349" y="943216"/>
                </a:lnTo>
                <a:close/>
              </a:path>
              <a:path w="25400" h="947420">
                <a:moveTo>
                  <a:pt x="23876" y="941158"/>
                </a:moveTo>
                <a:lnTo>
                  <a:pt x="23622" y="941451"/>
                </a:lnTo>
                <a:lnTo>
                  <a:pt x="23863" y="941451"/>
                </a:lnTo>
                <a:lnTo>
                  <a:pt x="23876" y="941158"/>
                </a:lnTo>
                <a:close/>
              </a:path>
              <a:path w="25400" h="947420">
                <a:moveTo>
                  <a:pt x="24892" y="939927"/>
                </a:moveTo>
                <a:lnTo>
                  <a:pt x="24231" y="934389"/>
                </a:lnTo>
                <a:lnTo>
                  <a:pt x="24257" y="934212"/>
                </a:lnTo>
                <a:lnTo>
                  <a:pt x="24003" y="9525"/>
                </a:lnTo>
                <a:lnTo>
                  <a:pt x="22733" y="6858"/>
                </a:lnTo>
                <a:lnTo>
                  <a:pt x="20193" y="4064"/>
                </a:lnTo>
                <a:lnTo>
                  <a:pt x="16751" y="2286"/>
                </a:lnTo>
                <a:lnTo>
                  <a:pt x="10922" y="0"/>
                </a:lnTo>
                <a:lnTo>
                  <a:pt x="4445" y="2921"/>
                </a:lnTo>
                <a:lnTo>
                  <a:pt x="1524" y="10287"/>
                </a:lnTo>
                <a:lnTo>
                  <a:pt x="1270" y="11938"/>
                </a:lnTo>
                <a:lnTo>
                  <a:pt x="1397" y="13589"/>
                </a:lnTo>
                <a:lnTo>
                  <a:pt x="622" y="13589"/>
                </a:lnTo>
                <a:lnTo>
                  <a:pt x="622" y="933450"/>
                </a:lnTo>
                <a:lnTo>
                  <a:pt x="0" y="939927"/>
                </a:lnTo>
                <a:lnTo>
                  <a:pt x="622" y="940701"/>
                </a:lnTo>
                <a:lnTo>
                  <a:pt x="622" y="941451"/>
                </a:lnTo>
                <a:lnTo>
                  <a:pt x="1282" y="942124"/>
                </a:lnTo>
                <a:lnTo>
                  <a:pt x="1181" y="941451"/>
                </a:lnTo>
                <a:lnTo>
                  <a:pt x="3187" y="943902"/>
                </a:lnTo>
                <a:lnTo>
                  <a:pt x="2349" y="943216"/>
                </a:lnTo>
                <a:lnTo>
                  <a:pt x="4025" y="944943"/>
                </a:lnTo>
                <a:lnTo>
                  <a:pt x="4699" y="945769"/>
                </a:lnTo>
                <a:lnTo>
                  <a:pt x="4851" y="945794"/>
                </a:lnTo>
                <a:lnTo>
                  <a:pt x="6083" y="947039"/>
                </a:lnTo>
                <a:lnTo>
                  <a:pt x="7099" y="947039"/>
                </a:lnTo>
                <a:lnTo>
                  <a:pt x="5626" y="945870"/>
                </a:lnTo>
                <a:lnTo>
                  <a:pt x="12382" y="946531"/>
                </a:lnTo>
                <a:lnTo>
                  <a:pt x="7099" y="947039"/>
                </a:lnTo>
                <a:lnTo>
                  <a:pt x="10693" y="947039"/>
                </a:lnTo>
                <a:lnTo>
                  <a:pt x="14554" y="946746"/>
                </a:lnTo>
                <a:lnTo>
                  <a:pt x="17653" y="947039"/>
                </a:lnTo>
                <a:lnTo>
                  <a:pt x="18402" y="946442"/>
                </a:lnTo>
                <a:lnTo>
                  <a:pt x="18796" y="946404"/>
                </a:lnTo>
                <a:lnTo>
                  <a:pt x="19354" y="945845"/>
                </a:lnTo>
                <a:lnTo>
                  <a:pt x="19100" y="945870"/>
                </a:lnTo>
                <a:lnTo>
                  <a:pt x="20243" y="944956"/>
                </a:lnTo>
                <a:lnTo>
                  <a:pt x="19354" y="945845"/>
                </a:lnTo>
                <a:lnTo>
                  <a:pt x="20002" y="945845"/>
                </a:lnTo>
                <a:lnTo>
                  <a:pt x="21704" y="943775"/>
                </a:lnTo>
                <a:lnTo>
                  <a:pt x="23495" y="942340"/>
                </a:lnTo>
                <a:lnTo>
                  <a:pt x="24053" y="936282"/>
                </a:lnTo>
                <a:lnTo>
                  <a:pt x="23926" y="939927"/>
                </a:lnTo>
                <a:lnTo>
                  <a:pt x="23876" y="941158"/>
                </a:lnTo>
                <a:lnTo>
                  <a:pt x="24892" y="93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331831" y="2222245"/>
            <a:ext cx="34290" cy="25400"/>
          </a:xfrm>
          <a:custGeom>
            <a:avLst/>
            <a:gdLst/>
            <a:ahLst/>
            <a:cxnLst/>
            <a:rect l="l" t="t" r="r" b="b"/>
            <a:pathLst>
              <a:path w="34290" h="25400">
                <a:moveTo>
                  <a:pt x="10325" y="0"/>
                </a:moveTo>
                <a:lnTo>
                  <a:pt x="7112" y="0"/>
                </a:lnTo>
                <a:lnTo>
                  <a:pt x="6680" y="431"/>
                </a:lnTo>
                <a:lnTo>
                  <a:pt x="10325" y="0"/>
                </a:lnTo>
                <a:close/>
              </a:path>
              <a:path w="34290" h="25400">
                <a:moveTo>
                  <a:pt x="34163" y="12446"/>
                </a:moveTo>
                <a:lnTo>
                  <a:pt x="29591" y="4191"/>
                </a:lnTo>
                <a:lnTo>
                  <a:pt x="27940" y="2413"/>
                </a:lnTo>
                <a:lnTo>
                  <a:pt x="25781" y="1270"/>
                </a:lnTo>
                <a:lnTo>
                  <a:pt x="13335" y="1270"/>
                </a:lnTo>
                <a:lnTo>
                  <a:pt x="6731" y="2032"/>
                </a:lnTo>
                <a:lnTo>
                  <a:pt x="1905" y="7874"/>
                </a:lnTo>
                <a:lnTo>
                  <a:pt x="2540" y="14478"/>
                </a:lnTo>
                <a:lnTo>
                  <a:pt x="3136" y="19913"/>
                </a:lnTo>
                <a:lnTo>
                  <a:pt x="1778" y="18542"/>
                </a:lnTo>
                <a:lnTo>
                  <a:pt x="1778" y="5334"/>
                </a:lnTo>
                <a:lnTo>
                  <a:pt x="6680" y="431"/>
                </a:lnTo>
                <a:lnTo>
                  <a:pt x="4826" y="635"/>
                </a:lnTo>
                <a:lnTo>
                  <a:pt x="0" y="6477"/>
                </a:lnTo>
                <a:lnTo>
                  <a:pt x="520" y="11938"/>
                </a:lnTo>
                <a:lnTo>
                  <a:pt x="635" y="13081"/>
                </a:lnTo>
                <a:lnTo>
                  <a:pt x="1231" y="18542"/>
                </a:lnTo>
                <a:lnTo>
                  <a:pt x="1270" y="18796"/>
                </a:lnTo>
                <a:lnTo>
                  <a:pt x="5791" y="23456"/>
                </a:lnTo>
                <a:lnTo>
                  <a:pt x="6337" y="23456"/>
                </a:lnTo>
                <a:lnTo>
                  <a:pt x="7620" y="24765"/>
                </a:lnTo>
                <a:lnTo>
                  <a:pt x="13335" y="25273"/>
                </a:lnTo>
                <a:lnTo>
                  <a:pt x="21336" y="25273"/>
                </a:lnTo>
                <a:lnTo>
                  <a:pt x="22860" y="24257"/>
                </a:lnTo>
                <a:lnTo>
                  <a:pt x="23495" y="23495"/>
                </a:lnTo>
                <a:lnTo>
                  <a:pt x="25781" y="23495"/>
                </a:lnTo>
                <a:lnTo>
                  <a:pt x="31877" y="20193"/>
                </a:lnTo>
                <a:lnTo>
                  <a:pt x="34163" y="12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879713" y="4847844"/>
            <a:ext cx="161925" cy="24130"/>
          </a:xfrm>
          <a:custGeom>
            <a:avLst/>
            <a:gdLst/>
            <a:ahLst/>
            <a:cxnLst/>
            <a:rect l="l" t="t" r="r" b="b"/>
            <a:pathLst>
              <a:path w="161925" h="24129">
                <a:moveTo>
                  <a:pt x="161671" y="254"/>
                </a:moveTo>
                <a:lnTo>
                  <a:pt x="66421" y="254"/>
                </a:lnTo>
                <a:lnTo>
                  <a:pt x="62877" y="393"/>
                </a:lnTo>
                <a:lnTo>
                  <a:pt x="66421" y="0"/>
                </a:lnTo>
                <a:lnTo>
                  <a:pt x="11430" y="0"/>
                </a:lnTo>
                <a:lnTo>
                  <a:pt x="4826" y="762"/>
                </a:lnTo>
                <a:lnTo>
                  <a:pt x="0" y="6604"/>
                </a:lnTo>
                <a:lnTo>
                  <a:pt x="1270" y="19050"/>
                </a:lnTo>
                <a:lnTo>
                  <a:pt x="5715" y="23495"/>
                </a:lnTo>
                <a:lnTo>
                  <a:pt x="11430" y="24130"/>
                </a:lnTo>
                <a:lnTo>
                  <a:pt x="60071" y="24130"/>
                </a:lnTo>
                <a:lnTo>
                  <a:pt x="64389" y="24130"/>
                </a:lnTo>
                <a:lnTo>
                  <a:pt x="66421" y="24130"/>
                </a:lnTo>
                <a:lnTo>
                  <a:pt x="151130" y="24130"/>
                </a:lnTo>
                <a:lnTo>
                  <a:pt x="151130" y="6096"/>
                </a:lnTo>
                <a:lnTo>
                  <a:pt x="155702" y="1016"/>
                </a:lnTo>
                <a:lnTo>
                  <a:pt x="161671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089770" y="2545588"/>
            <a:ext cx="24765" cy="135890"/>
          </a:xfrm>
          <a:custGeom>
            <a:avLst/>
            <a:gdLst/>
            <a:ahLst/>
            <a:cxnLst/>
            <a:rect l="l" t="t" r="r" b="b"/>
            <a:pathLst>
              <a:path w="24765" h="135889">
                <a:moveTo>
                  <a:pt x="761" y="128490"/>
                </a:moveTo>
                <a:lnTo>
                  <a:pt x="0" y="129412"/>
                </a:lnTo>
                <a:lnTo>
                  <a:pt x="761" y="135889"/>
                </a:lnTo>
                <a:lnTo>
                  <a:pt x="761" y="128490"/>
                </a:lnTo>
                <a:close/>
              </a:path>
              <a:path w="24765" h="135889">
                <a:moveTo>
                  <a:pt x="24243" y="122174"/>
                </a:moveTo>
                <a:lnTo>
                  <a:pt x="17779" y="122174"/>
                </a:lnTo>
                <a:lnTo>
                  <a:pt x="23622" y="127000"/>
                </a:lnTo>
                <a:lnTo>
                  <a:pt x="24256" y="133476"/>
                </a:lnTo>
                <a:lnTo>
                  <a:pt x="24243" y="122174"/>
                </a:lnTo>
                <a:close/>
              </a:path>
              <a:path w="24765" h="135889">
                <a:moveTo>
                  <a:pt x="6730" y="0"/>
                </a:moveTo>
                <a:lnTo>
                  <a:pt x="1143" y="4952"/>
                </a:lnTo>
                <a:lnTo>
                  <a:pt x="761" y="11557"/>
                </a:lnTo>
                <a:lnTo>
                  <a:pt x="761" y="128490"/>
                </a:lnTo>
                <a:lnTo>
                  <a:pt x="4825" y="123571"/>
                </a:lnTo>
                <a:lnTo>
                  <a:pt x="11302" y="122936"/>
                </a:lnTo>
                <a:lnTo>
                  <a:pt x="17779" y="122174"/>
                </a:lnTo>
                <a:lnTo>
                  <a:pt x="24243" y="122174"/>
                </a:lnTo>
                <a:lnTo>
                  <a:pt x="24129" y="8000"/>
                </a:lnTo>
                <a:lnTo>
                  <a:pt x="16001" y="381"/>
                </a:lnTo>
                <a:lnTo>
                  <a:pt x="6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609330" y="760602"/>
            <a:ext cx="25400" cy="1397000"/>
          </a:xfrm>
          <a:custGeom>
            <a:avLst/>
            <a:gdLst/>
            <a:ahLst/>
            <a:cxnLst/>
            <a:rect l="l" t="t" r="r" b="b"/>
            <a:pathLst>
              <a:path w="25400" h="1397000">
                <a:moveTo>
                  <a:pt x="24892" y="7112"/>
                </a:moveTo>
                <a:lnTo>
                  <a:pt x="20193" y="1270"/>
                </a:lnTo>
                <a:lnTo>
                  <a:pt x="7239" y="0"/>
                </a:lnTo>
                <a:lnTo>
                  <a:pt x="1397" y="4699"/>
                </a:lnTo>
                <a:lnTo>
                  <a:pt x="762" y="11176"/>
                </a:lnTo>
                <a:lnTo>
                  <a:pt x="762" y="1074928"/>
                </a:lnTo>
                <a:lnTo>
                  <a:pt x="1231" y="1074432"/>
                </a:lnTo>
                <a:lnTo>
                  <a:pt x="635" y="1080770"/>
                </a:lnTo>
                <a:lnTo>
                  <a:pt x="762" y="1383030"/>
                </a:lnTo>
                <a:lnTo>
                  <a:pt x="0" y="1389507"/>
                </a:lnTo>
                <a:lnTo>
                  <a:pt x="4699" y="1395349"/>
                </a:lnTo>
                <a:lnTo>
                  <a:pt x="17780" y="1396619"/>
                </a:lnTo>
                <a:lnTo>
                  <a:pt x="23495" y="1391920"/>
                </a:lnTo>
                <a:lnTo>
                  <a:pt x="24257" y="1383030"/>
                </a:lnTo>
                <a:lnTo>
                  <a:pt x="24257" y="1081659"/>
                </a:lnTo>
                <a:lnTo>
                  <a:pt x="24892" y="1075182"/>
                </a:lnTo>
                <a:lnTo>
                  <a:pt x="24257" y="1074394"/>
                </a:lnTo>
                <a:lnTo>
                  <a:pt x="24257" y="1069721"/>
                </a:lnTo>
                <a:lnTo>
                  <a:pt x="24257" y="13589"/>
                </a:lnTo>
                <a:lnTo>
                  <a:pt x="24892" y="7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236579" y="3390772"/>
            <a:ext cx="24130" cy="12700"/>
          </a:xfrm>
          <a:custGeom>
            <a:avLst/>
            <a:gdLst/>
            <a:ahLst/>
            <a:cxnLst/>
            <a:rect l="l" t="t" r="r" b="b"/>
            <a:pathLst>
              <a:path w="24129" h="12700">
                <a:moveTo>
                  <a:pt x="380" y="0"/>
                </a:moveTo>
                <a:lnTo>
                  <a:pt x="102" y="4825"/>
                </a:lnTo>
                <a:lnTo>
                  <a:pt x="0" y="6603"/>
                </a:lnTo>
                <a:lnTo>
                  <a:pt x="4952" y="12318"/>
                </a:lnTo>
                <a:lnTo>
                  <a:pt x="11556" y="12700"/>
                </a:lnTo>
                <a:lnTo>
                  <a:pt x="18547" y="12700"/>
                </a:lnTo>
                <a:lnTo>
                  <a:pt x="21090" y="10032"/>
                </a:lnTo>
                <a:lnTo>
                  <a:pt x="5588" y="10032"/>
                </a:lnTo>
                <a:lnTo>
                  <a:pt x="380" y="4825"/>
                </a:lnTo>
                <a:lnTo>
                  <a:pt x="380" y="0"/>
                </a:lnTo>
                <a:close/>
              </a:path>
              <a:path w="24129" h="12700">
                <a:moveTo>
                  <a:pt x="23842" y="4825"/>
                </a:moveTo>
                <a:lnTo>
                  <a:pt x="18542" y="10032"/>
                </a:lnTo>
                <a:lnTo>
                  <a:pt x="21090" y="10032"/>
                </a:lnTo>
                <a:lnTo>
                  <a:pt x="23875" y="7112"/>
                </a:lnTo>
                <a:lnTo>
                  <a:pt x="23842" y="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609583" y="2722752"/>
            <a:ext cx="460375" cy="24130"/>
          </a:xfrm>
          <a:custGeom>
            <a:avLst/>
            <a:gdLst/>
            <a:ahLst/>
            <a:cxnLst/>
            <a:rect l="l" t="t" r="r" b="b"/>
            <a:pathLst>
              <a:path w="460375" h="24130">
                <a:moveTo>
                  <a:pt x="459994" y="0"/>
                </a:moveTo>
                <a:lnTo>
                  <a:pt x="5842" y="0"/>
                </a:lnTo>
                <a:lnTo>
                  <a:pt x="762" y="5080"/>
                </a:lnTo>
                <a:lnTo>
                  <a:pt x="508" y="11302"/>
                </a:lnTo>
                <a:lnTo>
                  <a:pt x="0" y="17907"/>
                </a:lnTo>
                <a:lnTo>
                  <a:pt x="5080" y="23622"/>
                </a:lnTo>
                <a:lnTo>
                  <a:pt x="12192" y="24002"/>
                </a:lnTo>
                <a:lnTo>
                  <a:pt x="459994" y="24002"/>
                </a:lnTo>
                <a:lnTo>
                  <a:pt x="453263" y="23368"/>
                </a:lnTo>
                <a:lnTo>
                  <a:pt x="448437" y="17399"/>
                </a:lnTo>
                <a:lnTo>
                  <a:pt x="449707" y="5080"/>
                </a:lnTo>
                <a:lnTo>
                  <a:pt x="454279" y="635"/>
                </a:lnTo>
                <a:lnTo>
                  <a:pt x="4599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340215" y="2722371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12700" y="23749"/>
                </a:moveTo>
                <a:lnTo>
                  <a:pt x="9017" y="20828"/>
                </a:lnTo>
                <a:lnTo>
                  <a:pt x="3683" y="20828"/>
                </a:lnTo>
                <a:lnTo>
                  <a:pt x="0" y="23749"/>
                </a:lnTo>
                <a:lnTo>
                  <a:pt x="12700" y="23749"/>
                </a:lnTo>
                <a:close/>
              </a:path>
              <a:path w="12700" h="24130">
                <a:moveTo>
                  <a:pt x="12700" y="0"/>
                </a:moveTo>
                <a:lnTo>
                  <a:pt x="0" y="0"/>
                </a:lnTo>
                <a:lnTo>
                  <a:pt x="3683" y="2794"/>
                </a:lnTo>
                <a:lnTo>
                  <a:pt x="8890" y="2794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50274" y="4086097"/>
            <a:ext cx="24765" cy="1399540"/>
          </a:xfrm>
          <a:custGeom>
            <a:avLst/>
            <a:gdLst/>
            <a:ahLst/>
            <a:cxnLst/>
            <a:rect l="l" t="t" r="r" b="b"/>
            <a:pathLst>
              <a:path w="24765" h="1399539">
                <a:moveTo>
                  <a:pt x="24257" y="7239"/>
                </a:moveTo>
                <a:lnTo>
                  <a:pt x="19558" y="1397"/>
                </a:lnTo>
                <a:lnTo>
                  <a:pt x="6604" y="0"/>
                </a:lnTo>
                <a:lnTo>
                  <a:pt x="762" y="4699"/>
                </a:lnTo>
                <a:lnTo>
                  <a:pt x="0" y="12827"/>
                </a:lnTo>
                <a:lnTo>
                  <a:pt x="127" y="13716"/>
                </a:lnTo>
                <a:lnTo>
                  <a:pt x="127" y="765048"/>
                </a:lnTo>
                <a:lnTo>
                  <a:pt x="2032" y="767588"/>
                </a:lnTo>
                <a:lnTo>
                  <a:pt x="3937" y="764159"/>
                </a:lnTo>
                <a:lnTo>
                  <a:pt x="7747" y="761873"/>
                </a:lnTo>
                <a:lnTo>
                  <a:pt x="8001" y="761873"/>
                </a:lnTo>
                <a:lnTo>
                  <a:pt x="11811" y="761746"/>
                </a:lnTo>
                <a:lnTo>
                  <a:pt x="8001" y="761873"/>
                </a:lnTo>
                <a:lnTo>
                  <a:pt x="4191" y="764159"/>
                </a:lnTo>
                <a:lnTo>
                  <a:pt x="2286" y="767588"/>
                </a:lnTo>
                <a:lnTo>
                  <a:pt x="3429" y="769493"/>
                </a:lnTo>
                <a:lnTo>
                  <a:pt x="4064" y="771652"/>
                </a:lnTo>
                <a:lnTo>
                  <a:pt x="4191" y="1395730"/>
                </a:lnTo>
                <a:lnTo>
                  <a:pt x="6223" y="1397762"/>
                </a:lnTo>
                <a:lnTo>
                  <a:pt x="9017" y="1399032"/>
                </a:lnTo>
                <a:lnTo>
                  <a:pt x="12065" y="1399032"/>
                </a:lnTo>
                <a:lnTo>
                  <a:pt x="18415" y="1398524"/>
                </a:lnTo>
                <a:lnTo>
                  <a:pt x="23495" y="1393317"/>
                </a:lnTo>
                <a:lnTo>
                  <a:pt x="23876" y="1386967"/>
                </a:lnTo>
                <a:lnTo>
                  <a:pt x="23876" y="773811"/>
                </a:lnTo>
                <a:lnTo>
                  <a:pt x="23622" y="769581"/>
                </a:lnTo>
                <a:lnTo>
                  <a:pt x="23622" y="13716"/>
                </a:lnTo>
                <a:lnTo>
                  <a:pt x="24257" y="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230362" y="1829688"/>
            <a:ext cx="286385" cy="24765"/>
          </a:xfrm>
          <a:custGeom>
            <a:avLst/>
            <a:gdLst/>
            <a:ahLst/>
            <a:cxnLst/>
            <a:rect l="l" t="t" r="r" b="b"/>
            <a:pathLst>
              <a:path w="286384" h="24764">
                <a:moveTo>
                  <a:pt x="286385" y="17907"/>
                </a:moveTo>
                <a:lnTo>
                  <a:pt x="285864" y="12573"/>
                </a:lnTo>
                <a:lnTo>
                  <a:pt x="285750" y="11303"/>
                </a:lnTo>
                <a:lnTo>
                  <a:pt x="285115" y="5588"/>
                </a:lnTo>
                <a:lnTo>
                  <a:pt x="280670" y="1016"/>
                </a:lnTo>
                <a:lnTo>
                  <a:pt x="274955" y="508"/>
                </a:lnTo>
                <a:lnTo>
                  <a:pt x="210058" y="508"/>
                </a:lnTo>
                <a:lnTo>
                  <a:pt x="203581" y="0"/>
                </a:lnTo>
                <a:lnTo>
                  <a:pt x="202971" y="508"/>
                </a:lnTo>
                <a:lnTo>
                  <a:pt x="5207" y="508"/>
                </a:lnTo>
                <a:lnTo>
                  <a:pt x="0" y="5969"/>
                </a:lnTo>
                <a:lnTo>
                  <a:pt x="0" y="12573"/>
                </a:lnTo>
                <a:lnTo>
                  <a:pt x="0" y="19050"/>
                </a:lnTo>
                <a:lnTo>
                  <a:pt x="5334" y="24384"/>
                </a:lnTo>
                <a:lnTo>
                  <a:pt x="202539" y="24511"/>
                </a:lnTo>
                <a:lnTo>
                  <a:pt x="210058" y="24511"/>
                </a:lnTo>
                <a:lnTo>
                  <a:pt x="274955" y="24511"/>
                </a:lnTo>
                <a:lnTo>
                  <a:pt x="281559" y="23876"/>
                </a:lnTo>
                <a:lnTo>
                  <a:pt x="286385" y="17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994116" y="3392804"/>
            <a:ext cx="24765" cy="13970"/>
          </a:xfrm>
          <a:custGeom>
            <a:avLst/>
            <a:gdLst/>
            <a:ahLst/>
            <a:cxnLst/>
            <a:rect l="l" t="t" r="r" b="b"/>
            <a:pathLst>
              <a:path w="24765" h="13970">
                <a:moveTo>
                  <a:pt x="270" y="1649"/>
                </a:moveTo>
                <a:lnTo>
                  <a:pt x="14" y="5587"/>
                </a:lnTo>
                <a:lnTo>
                  <a:pt x="0" y="7874"/>
                </a:lnTo>
                <a:lnTo>
                  <a:pt x="4842" y="13462"/>
                </a:lnTo>
                <a:lnTo>
                  <a:pt x="11446" y="13843"/>
                </a:lnTo>
                <a:lnTo>
                  <a:pt x="11954" y="13843"/>
                </a:lnTo>
                <a:lnTo>
                  <a:pt x="18685" y="13462"/>
                </a:lnTo>
                <a:lnTo>
                  <a:pt x="19263" y="12827"/>
                </a:lnTo>
                <a:lnTo>
                  <a:pt x="6747" y="12827"/>
                </a:lnTo>
                <a:lnTo>
                  <a:pt x="905" y="8128"/>
                </a:lnTo>
                <a:lnTo>
                  <a:pt x="270" y="1649"/>
                </a:lnTo>
                <a:close/>
              </a:path>
              <a:path w="24765" h="13970">
                <a:moveTo>
                  <a:pt x="23765" y="6510"/>
                </a:moveTo>
                <a:lnTo>
                  <a:pt x="19701" y="11430"/>
                </a:lnTo>
                <a:lnTo>
                  <a:pt x="13224" y="12065"/>
                </a:lnTo>
                <a:lnTo>
                  <a:pt x="6747" y="12827"/>
                </a:lnTo>
                <a:lnTo>
                  <a:pt x="19263" y="12827"/>
                </a:lnTo>
                <a:lnTo>
                  <a:pt x="23765" y="7874"/>
                </a:lnTo>
                <a:lnTo>
                  <a:pt x="23765" y="6510"/>
                </a:lnTo>
                <a:close/>
              </a:path>
              <a:path w="24765" h="13970">
                <a:moveTo>
                  <a:pt x="23870" y="0"/>
                </a:moveTo>
                <a:lnTo>
                  <a:pt x="23765" y="6510"/>
                </a:lnTo>
                <a:lnTo>
                  <a:pt x="24527" y="5587"/>
                </a:lnTo>
                <a:lnTo>
                  <a:pt x="24064" y="1649"/>
                </a:lnTo>
                <a:lnTo>
                  <a:pt x="23960" y="762"/>
                </a:lnTo>
                <a:lnTo>
                  <a:pt x="23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061700" y="3919728"/>
            <a:ext cx="24765" cy="48260"/>
          </a:xfrm>
          <a:custGeom>
            <a:avLst/>
            <a:gdLst/>
            <a:ahLst/>
            <a:cxnLst/>
            <a:rect l="l" t="t" r="r" b="b"/>
            <a:pathLst>
              <a:path w="24765" h="48260">
                <a:moveTo>
                  <a:pt x="0" y="2413"/>
                </a:moveTo>
                <a:lnTo>
                  <a:pt x="0" y="42291"/>
                </a:lnTo>
                <a:lnTo>
                  <a:pt x="5206" y="47625"/>
                </a:lnTo>
                <a:lnTo>
                  <a:pt x="11683" y="47752"/>
                </a:lnTo>
                <a:lnTo>
                  <a:pt x="18160" y="47371"/>
                </a:lnTo>
                <a:lnTo>
                  <a:pt x="23117" y="42291"/>
                </a:lnTo>
                <a:lnTo>
                  <a:pt x="23495" y="35687"/>
                </a:lnTo>
                <a:lnTo>
                  <a:pt x="23495" y="13716"/>
                </a:lnTo>
                <a:lnTo>
                  <a:pt x="6476" y="13716"/>
                </a:lnTo>
                <a:lnTo>
                  <a:pt x="634" y="9017"/>
                </a:lnTo>
                <a:lnTo>
                  <a:pt x="0" y="2413"/>
                </a:lnTo>
                <a:close/>
              </a:path>
              <a:path w="24765" h="48260">
                <a:moveTo>
                  <a:pt x="23495" y="7399"/>
                </a:moveTo>
                <a:lnTo>
                  <a:pt x="19430" y="12319"/>
                </a:lnTo>
                <a:lnTo>
                  <a:pt x="12953" y="12954"/>
                </a:lnTo>
                <a:lnTo>
                  <a:pt x="6476" y="13716"/>
                </a:lnTo>
                <a:lnTo>
                  <a:pt x="23495" y="13716"/>
                </a:lnTo>
                <a:lnTo>
                  <a:pt x="23495" y="7399"/>
                </a:lnTo>
                <a:close/>
              </a:path>
              <a:path w="24765" h="48260">
                <a:moveTo>
                  <a:pt x="23495" y="0"/>
                </a:moveTo>
                <a:lnTo>
                  <a:pt x="23495" y="7399"/>
                </a:lnTo>
                <a:lnTo>
                  <a:pt x="24256" y="6477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0" name="object 3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90532" y="2668016"/>
            <a:ext cx="255777" cy="78105"/>
          </a:xfrm>
          <a:prstGeom prst="rect">
            <a:avLst/>
          </a:prstGeom>
        </p:spPr>
      </p:pic>
      <p:sp>
        <p:nvSpPr>
          <p:cNvPr id="361" name="object 361"/>
          <p:cNvSpPr/>
          <p:nvPr/>
        </p:nvSpPr>
        <p:spPr>
          <a:xfrm>
            <a:off x="11994260" y="3391408"/>
            <a:ext cx="24765" cy="13970"/>
          </a:xfrm>
          <a:custGeom>
            <a:avLst/>
            <a:gdLst/>
            <a:ahLst/>
            <a:cxnLst/>
            <a:rect l="l" t="t" r="r" b="b"/>
            <a:pathLst>
              <a:path w="24765" h="13970">
                <a:moveTo>
                  <a:pt x="11823" y="13204"/>
                </a:moveTo>
                <a:lnTo>
                  <a:pt x="5967" y="13204"/>
                </a:lnTo>
                <a:lnTo>
                  <a:pt x="6604" y="13715"/>
                </a:lnTo>
                <a:lnTo>
                  <a:pt x="11823" y="13204"/>
                </a:lnTo>
                <a:close/>
              </a:path>
              <a:path w="24765" h="13970">
                <a:moveTo>
                  <a:pt x="3577" y="11281"/>
                </a:moveTo>
                <a:lnTo>
                  <a:pt x="5454" y="13204"/>
                </a:lnTo>
                <a:lnTo>
                  <a:pt x="5967" y="13204"/>
                </a:lnTo>
                <a:lnTo>
                  <a:pt x="3577" y="11281"/>
                </a:lnTo>
                <a:close/>
              </a:path>
              <a:path w="24765" h="13970">
                <a:moveTo>
                  <a:pt x="19107" y="12372"/>
                </a:moveTo>
                <a:lnTo>
                  <a:pt x="10512" y="13204"/>
                </a:lnTo>
                <a:lnTo>
                  <a:pt x="18294" y="13204"/>
                </a:lnTo>
                <a:lnTo>
                  <a:pt x="19107" y="12372"/>
                </a:lnTo>
                <a:close/>
              </a:path>
              <a:path w="24765" h="13970">
                <a:moveTo>
                  <a:pt x="21754" y="9659"/>
                </a:moveTo>
                <a:lnTo>
                  <a:pt x="19107" y="12372"/>
                </a:lnTo>
                <a:lnTo>
                  <a:pt x="19514" y="12372"/>
                </a:lnTo>
                <a:lnTo>
                  <a:pt x="21754" y="9659"/>
                </a:lnTo>
                <a:close/>
              </a:path>
              <a:path w="24765" h="13970">
                <a:moveTo>
                  <a:pt x="694" y="8328"/>
                </a:moveTo>
                <a:lnTo>
                  <a:pt x="762" y="9016"/>
                </a:lnTo>
                <a:lnTo>
                  <a:pt x="3577" y="11281"/>
                </a:lnTo>
                <a:lnTo>
                  <a:pt x="694" y="8328"/>
                </a:lnTo>
                <a:close/>
              </a:path>
              <a:path w="24765" h="13970">
                <a:moveTo>
                  <a:pt x="23622" y="7399"/>
                </a:moveTo>
                <a:lnTo>
                  <a:pt x="22285" y="9016"/>
                </a:lnTo>
                <a:lnTo>
                  <a:pt x="23054" y="8328"/>
                </a:lnTo>
                <a:lnTo>
                  <a:pt x="23622" y="7746"/>
                </a:lnTo>
                <a:lnTo>
                  <a:pt x="23622" y="7399"/>
                </a:lnTo>
                <a:close/>
              </a:path>
              <a:path w="24765" h="13970">
                <a:moveTo>
                  <a:pt x="127" y="2539"/>
                </a:moveTo>
                <a:lnTo>
                  <a:pt x="127" y="7746"/>
                </a:lnTo>
                <a:lnTo>
                  <a:pt x="694" y="8328"/>
                </a:lnTo>
                <a:lnTo>
                  <a:pt x="127" y="2539"/>
                </a:lnTo>
                <a:close/>
              </a:path>
              <a:path w="24765" h="13970">
                <a:moveTo>
                  <a:pt x="23726" y="888"/>
                </a:moveTo>
                <a:lnTo>
                  <a:pt x="23622" y="7399"/>
                </a:lnTo>
                <a:lnTo>
                  <a:pt x="24384" y="6476"/>
                </a:lnTo>
                <a:lnTo>
                  <a:pt x="23920" y="2539"/>
                </a:lnTo>
                <a:lnTo>
                  <a:pt x="23816" y="1650"/>
                </a:lnTo>
                <a:lnTo>
                  <a:pt x="23726" y="888"/>
                </a:lnTo>
                <a:close/>
              </a:path>
              <a:path w="24765" h="13970">
                <a:moveTo>
                  <a:pt x="127" y="0"/>
                </a:moveTo>
                <a:lnTo>
                  <a:pt x="0" y="888"/>
                </a:lnTo>
                <a:lnTo>
                  <a:pt x="0" y="1650"/>
                </a:lnTo>
                <a:lnTo>
                  <a:pt x="127" y="2539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061065" y="3266185"/>
            <a:ext cx="25400" cy="666115"/>
          </a:xfrm>
          <a:custGeom>
            <a:avLst/>
            <a:gdLst/>
            <a:ahLst/>
            <a:cxnLst/>
            <a:rect l="l" t="t" r="r" b="b"/>
            <a:pathLst>
              <a:path w="25400" h="666114">
                <a:moveTo>
                  <a:pt x="24892" y="7239"/>
                </a:moveTo>
                <a:lnTo>
                  <a:pt x="23609" y="5689"/>
                </a:lnTo>
                <a:lnTo>
                  <a:pt x="23609" y="120383"/>
                </a:lnTo>
                <a:lnTo>
                  <a:pt x="20777" y="116954"/>
                </a:lnTo>
                <a:lnTo>
                  <a:pt x="23495" y="119126"/>
                </a:lnTo>
                <a:lnTo>
                  <a:pt x="23609" y="120383"/>
                </a:lnTo>
                <a:lnTo>
                  <a:pt x="23609" y="5689"/>
                </a:lnTo>
                <a:lnTo>
                  <a:pt x="20066" y="1397"/>
                </a:lnTo>
                <a:lnTo>
                  <a:pt x="19646" y="1358"/>
                </a:lnTo>
                <a:lnTo>
                  <a:pt x="19646" y="116039"/>
                </a:lnTo>
                <a:lnTo>
                  <a:pt x="10439" y="115138"/>
                </a:lnTo>
                <a:lnTo>
                  <a:pt x="17653" y="114427"/>
                </a:lnTo>
                <a:lnTo>
                  <a:pt x="19646" y="116039"/>
                </a:lnTo>
                <a:lnTo>
                  <a:pt x="19646" y="1358"/>
                </a:lnTo>
                <a:lnTo>
                  <a:pt x="13589" y="762"/>
                </a:lnTo>
                <a:lnTo>
                  <a:pt x="7112" y="0"/>
                </a:lnTo>
                <a:lnTo>
                  <a:pt x="6184" y="774"/>
                </a:lnTo>
                <a:lnTo>
                  <a:pt x="6184" y="115557"/>
                </a:lnTo>
                <a:lnTo>
                  <a:pt x="2298" y="118681"/>
                </a:lnTo>
                <a:lnTo>
                  <a:pt x="4699" y="115697"/>
                </a:lnTo>
                <a:lnTo>
                  <a:pt x="6184" y="115557"/>
                </a:lnTo>
                <a:lnTo>
                  <a:pt x="6184" y="774"/>
                </a:lnTo>
                <a:lnTo>
                  <a:pt x="1270" y="4826"/>
                </a:lnTo>
                <a:lnTo>
                  <a:pt x="635" y="11303"/>
                </a:lnTo>
                <a:lnTo>
                  <a:pt x="635" y="120751"/>
                </a:lnTo>
                <a:lnTo>
                  <a:pt x="1219" y="120027"/>
                </a:lnTo>
                <a:lnTo>
                  <a:pt x="635" y="125984"/>
                </a:lnTo>
                <a:lnTo>
                  <a:pt x="635" y="120751"/>
                </a:lnTo>
                <a:lnTo>
                  <a:pt x="0" y="121539"/>
                </a:lnTo>
                <a:lnTo>
                  <a:pt x="622" y="128016"/>
                </a:lnTo>
                <a:lnTo>
                  <a:pt x="508" y="660273"/>
                </a:lnTo>
                <a:lnTo>
                  <a:pt x="5829" y="665734"/>
                </a:lnTo>
                <a:lnTo>
                  <a:pt x="18923" y="665734"/>
                </a:lnTo>
                <a:lnTo>
                  <a:pt x="24257" y="660273"/>
                </a:lnTo>
                <a:lnTo>
                  <a:pt x="24130" y="128397"/>
                </a:lnTo>
                <a:lnTo>
                  <a:pt x="24892" y="121920"/>
                </a:lnTo>
                <a:lnTo>
                  <a:pt x="24130" y="121005"/>
                </a:lnTo>
                <a:lnTo>
                  <a:pt x="24130" y="114427"/>
                </a:lnTo>
                <a:lnTo>
                  <a:pt x="24130" y="13716"/>
                </a:lnTo>
                <a:lnTo>
                  <a:pt x="24892" y="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058021" y="2722117"/>
            <a:ext cx="55880" cy="24130"/>
          </a:xfrm>
          <a:custGeom>
            <a:avLst/>
            <a:gdLst/>
            <a:ahLst/>
            <a:cxnLst/>
            <a:rect l="l" t="t" r="r" b="b"/>
            <a:pathLst>
              <a:path w="55879" h="24130">
                <a:moveTo>
                  <a:pt x="22860" y="24003"/>
                </a:moveTo>
                <a:lnTo>
                  <a:pt x="16383" y="23622"/>
                </a:lnTo>
                <a:lnTo>
                  <a:pt x="11303" y="18415"/>
                </a:lnTo>
                <a:lnTo>
                  <a:pt x="11087" y="13208"/>
                </a:lnTo>
                <a:lnTo>
                  <a:pt x="11049" y="5334"/>
                </a:lnTo>
                <a:lnTo>
                  <a:pt x="16256" y="0"/>
                </a:lnTo>
                <a:lnTo>
                  <a:pt x="11557" y="0"/>
                </a:lnTo>
                <a:lnTo>
                  <a:pt x="4826" y="635"/>
                </a:lnTo>
                <a:lnTo>
                  <a:pt x="0" y="6604"/>
                </a:lnTo>
                <a:lnTo>
                  <a:pt x="762" y="13208"/>
                </a:lnTo>
                <a:lnTo>
                  <a:pt x="1219" y="18415"/>
                </a:lnTo>
                <a:lnTo>
                  <a:pt x="1270" y="18923"/>
                </a:lnTo>
                <a:lnTo>
                  <a:pt x="5842" y="23368"/>
                </a:lnTo>
                <a:lnTo>
                  <a:pt x="11557" y="24003"/>
                </a:lnTo>
                <a:lnTo>
                  <a:pt x="22860" y="24003"/>
                </a:lnTo>
                <a:close/>
              </a:path>
              <a:path w="55879" h="24130">
                <a:moveTo>
                  <a:pt x="55880" y="5461"/>
                </a:moveTo>
                <a:lnTo>
                  <a:pt x="50673" y="127"/>
                </a:lnTo>
                <a:lnTo>
                  <a:pt x="44196" y="0"/>
                </a:lnTo>
                <a:lnTo>
                  <a:pt x="22860" y="0"/>
                </a:lnTo>
                <a:lnTo>
                  <a:pt x="16129" y="635"/>
                </a:lnTo>
                <a:lnTo>
                  <a:pt x="11430" y="6604"/>
                </a:lnTo>
                <a:lnTo>
                  <a:pt x="11938" y="11938"/>
                </a:lnTo>
                <a:lnTo>
                  <a:pt x="12522" y="18415"/>
                </a:lnTo>
                <a:lnTo>
                  <a:pt x="12573" y="18923"/>
                </a:lnTo>
                <a:lnTo>
                  <a:pt x="17145" y="23368"/>
                </a:lnTo>
                <a:lnTo>
                  <a:pt x="22860" y="24003"/>
                </a:lnTo>
                <a:lnTo>
                  <a:pt x="44323" y="24003"/>
                </a:lnTo>
                <a:lnTo>
                  <a:pt x="50800" y="23749"/>
                </a:lnTo>
                <a:lnTo>
                  <a:pt x="55880" y="18415"/>
                </a:lnTo>
                <a:lnTo>
                  <a:pt x="55880" y="5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340596" y="2722117"/>
            <a:ext cx="393065" cy="24765"/>
          </a:xfrm>
          <a:custGeom>
            <a:avLst/>
            <a:gdLst/>
            <a:ahLst/>
            <a:cxnLst/>
            <a:rect l="l" t="t" r="r" b="b"/>
            <a:pathLst>
              <a:path w="393065" h="24764">
                <a:moveTo>
                  <a:pt x="111252" y="0"/>
                </a:moveTo>
                <a:lnTo>
                  <a:pt x="9652" y="0"/>
                </a:lnTo>
                <a:lnTo>
                  <a:pt x="7493" y="635"/>
                </a:lnTo>
                <a:lnTo>
                  <a:pt x="5715" y="1905"/>
                </a:lnTo>
                <a:lnTo>
                  <a:pt x="2286" y="4191"/>
                </a:lnTo>
                <a:lnTo>
                  <a:pt x="127" y="7874"/>
                </a:lnTo>
                <a:lnTo>
                  <a:pt x="0" y="16002"/>
                </a:lnTo>
                <a:lnTo>
                  <a:pt x="2159" y="19812"/>
                </a:lnTo>
                <a:lnTo>
                  <a:pt x="5715" y="21971"/>
                </a:lnTo>
                <a:lnTo>
                  <a:pt x="7493" y="23241"/>
                </a:lnTo>
                <a:lnTo>
                  <a:pt x="10083" y="24003"/>
                </a:lnTo>
                <a:lnTo>
                  <a:pt x="104775" y="24003"/>
                </a:lnTo>
                <a:lnTo>
                  <a:pt x="99568" y="18542"/>
                </a:lnTo>
                <a:lnTo>
                  <a:pt x="99568" y="5461"/>
                </a:lnTo>
                <a:lnTo>
                  <a:pt x="104775" y="127"/>
                </a:lnTo>
                <a:lnTo>
                  <a:pt x="111252" y="0"/>
                </a:lnTo>
                <a:close/>
              </a:path>
              <a:path w="393065" h="24764">
                <a:moveTo>
                  <a:pt x="393065" y="635"/>
                </a:moveTo>
                <a:lnTo>
                  <a:pt x="120523" y="635"/>
                </a:lnTo>
                <a:lnTo>
                  <a:pt x="123952" y="254"/>
                </a:lnTo>
                <a:lnTo>
                  <a:pt x="111252" y="254"/>
                </a:lnTo>
                <a:lnTo>
                  <a:pt x="104648" y="889"/>
                </a:lnTo>
                <a:lnTo>
                  <a:pt x="99822" y="6858"/>
                </a:lnTo>
                <a:lnTo>
                  <a:pt x="100457" y="13462"/>
                </a:lnTo>
                <a:lnTo>
                  <a:pt x="101092" y="19177"/>
                </a:lnTo>
                <a:lnTo>
                  <a:pt x="105537" y="23622"/>
                </a:lnTo>
                <a:lnTo>
                  <a:pt x="111252" y="24257"/>
                </a:lnTo>
                <a:lnTo>
                  <a:pt x="117094" y="24257"/>
                </a:lnTo>
                <a:lnTo>
                  <a:pt x="124206" y="24638"/>
                </a:lnTo>
                <a:lnTo>
                  <a:pt x="393065" y="24638"/>
                </a:lnTo>
                <a:lnTo>
                  <a:pt x="386461" y="24003"/>
                </a:lnTo>
                <a:lnTo>
                  <a:pt x="381635" y="18034"/>
                </a:lnTo>
                <a:lnTo>
                  <a:pt x="382905" y="5715"/>
                </a:lnTo>
                <a:lnTo>
                  <a:pt x="387477" y="1270"/>
                </a:lnTo>
                <a:lnTo>
                  <a:pt x="393065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993753" y="3243198"/>
            <a:ext cx="25400" cy="160655"/>
          </a:xfrm>
          <a:custGeom>
            <a:avLst/>
            <a:gdLst/>
            <a:ahLst/>
            <a:cxnLst/>
            <a:rect l="l" t="t" r="r" b="b"/>
            <a:pathLst>
              <a:path w="25400" h="160654">
                <a:moveTo>
                  <a:pt x="24892" y="152400"/>
                </a:moveTo>
                <a:lnTo>
                  <a:pt x="24422" y="148463"/>
                </a:lnTo>
                <a:lnTo>
                  <a:pt x="24320" y="147574"/>
                </a:lnTo>
                <a:lnTo>
                  <a:pt x="24244" y="147027"/>
                </a:lnTo>
                <a:lnTo>
                  <a:pt x="24130" y="10033"/>
                </a:lnTo>
                <a:lnTo>
                  <a:pt x="23368" y="4318"/>
                </a:lnTo>
                <a:lnTo>
                  <a:pt x="18542" y="0"/>
                </a:lnTo>
                <a:lnTo>
                  <a:pt x="9334" y="0"/>
                </a:lnTo>
                <a:lnTo>
                  <a:pt x="9334" y="159385"/>
                </a:lnTo>
                <a:lnTo>
                  <a:pt x="7112" y="159639"/>
                </a:lnTo>
                <a:lnTo>
                  <a:pt x="6388" y="159067"/>
                </a:lnTo>
                <a:lnTo>
                  <a:pt x="9334" y="159385"/>
                </a:lnTo>
                <a:lnTo>
                  <a:pt x="9334" y="0"/>
                </a:lnTo>
                <a:lnTo>
                  <a:pt x="6223" y="0"/>
                </a:lnTo>
                <a:lnTo>
                  <a:pt x="2006" y="4330"/>
                </a:lnTo>
                <a:lnTo>
                  <a:pt x="2006" y="155549"/>
                </a:lnTo>
                <a:lnTo>
                  <a:pt x="1270" y="154940"/>
                </a:lnTo>
                <a:lnTo>
                  <a:pt x="1231" y="154571"/>
                </a:lnTo>
                <a:lnTo>
                  <a:pt x="2006" y="155549"/>
                </a:lnTo>
                <a:lnTo>
                  <a:pt x="2006" y="4330"/>
                </a:lnTo>
                <a:lnTo>
                  <a:pt x="1016" y="5334"/>
                </a:lnTo>
                <a:lnTo>
                  <a:pt x="1016" y="146558"/>
                </a:lnTo>
                <a:lnTo>
                  <a:pt x="635" y="146558"/>
                </a:lnTo>
                <a:lnTo>
                  <a:pt x="0" y="153035"/>
                </a:lnTo>
                <a:lnTo>
                  <a:pt x="355" y="153479"/>
                </a:lnTo>
                <a:lnTo>
                  <a:pt x="355" y="154305"/>
                </a:lnTo>
                <a:lnTo>
                  <a:pt x="5207" y="159893"/>
                </a:lnTo>
                <a:lnTo>
                  <a:pt x="11811" y="160274"/>
                </a:lnTo>
                <a:lnTo>
                  <a:pt x="12319" y="160274"/>
                </a:lnTo>
                <a:lnTo>
                  <a:pt x="15811" y="160083"/>
                </a:lnTo>
                <a:lnTo>
                  <a:pt x="17653" y="160274"/>
                </a:lnTo>
                <a:lnTo>
                  <a:pt x="18046" y="159956"/>
                </a:lnTo>
                <a:lnTo>
                  <a:pt x="19050" y="159893"/>
                </a:lnTo>
                <a:lnTo>
                  <a:pt x="19278" y="159639"/>
                </a:lnTo>
                <a:lnTo>
                  <a:pt x="21551" y="157137"/>
                </a:lnTo>
                <a:lnTo>
                  <a:pt x="23495" y="155575"/>
                </a:lnTo>
                <a:lnTo>
                  <a:pt x="23545" y="154940"/>
                </a:lnTo>
                <a:lnTo>
                  <a:pt x="24130" y="154305"/>
                </a:lnTo>
                <a:lnTo>
                  <a:pt x="24130" y="153327"/>
                </a:lnTo>
                <a:lnTo>
                  <a:pt x="23647" y="153911"/>
                </a:lnTo>
                <a:lnTo>
                  <a:pt x="24206" y="147904"/>
                </a:lnTo>
                <a:lnTo>
                  <a:pt x="24130" y="153327"/>
                </a:lnTo>
                <a:lnTo>
                  <a:pt x="24892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721596" y="2722244"/>
            <a:ext cx="109220" cy="24765"/>
          </a:xfrm>
          <a:custGeom>
            <a:avLst/>
            <a:gdLst/>
            <a:ahLst/>
            <a:cxnLst/>
            <a:rect l="l" t="t" r="r" b="b"/>
            <a:pathLst>
              <a:path w="109220" h="24764">
                <a:moveTo>
                  <a:pt x="108712" y="11811"/>
                </a:moveTo>
                <a:lnTo>
                  <a:pt x="102997" y="1778"/>
                </a:lnTo>
                <a:lnTo>
                  <a:pt x="102362" y="1270"/>
                </a:lnTo>
                <a:lnTo>
                  <a:pt x="100965" y="635"/>
                </a:lnTo>
                <a:lnTo>
                  <a:pt x="81915" y="635"/>
                </a:lnTo>
                <a:lnTo>
                  <a:pt x="83058" y="508"/>
                </a:lnTo>
                <a:lnTo>
                  <a:pt x="78486" y="508"/>
                </a:lnTo>
                <a:lnTo>
                  <a:pt x="76593" y="368"/>
                </a:lnTo>
                <a:lnTo>
                  <a:pt x="76593" y="23901"/>
                </a:lnTo>
                <a:lnTo>
                  <a:pt x="76454" y="23876"/>
                </a:lnTo>
                <a:lnTo>
                  <a:pt x="75539" y="22771"/>
                </a:lnTo>
                <a:lnTo>
                  <a:pt x="76593" y="23901"/>
                </a:lnTo>
                <a:lnTo>
                  <a:pt x="76593" y="368"/>
                </a:lnTo>
                <a:lnTo>
                  <a:pt x="72009" y="0"/>
                </a:lnTo>
                <a:lnTo>
                  <a:pt x="71399" y="508"/>
                </a:lnTo>
                <a:lnTo>
                  <a:pt x="12700" y="508"/>
                </a:lnTo>
                <a:lnTo>
                  <a:pt x="6223" y="254"/>
                </a:lnTo>
                <a:lnTo>
                  <a:pt x="762" y="5207"/>
                </a:lnTo>
                <a:lnTo>
                  <a:pt x="25" y="17907"/>
                </a:lnTo>
                <a:lnTo>
                  <a:pt x="0" y="18415"/>
                </a:lnTo>
                <a:lnTo>
                  <a:pt x="4953" y="24130"/>
                </a:lnTo>
                <a:lnTo>
                  <a:pt x="11557" y="24511"/>
                </a:lnTo>
                <a:lnTo>
                  <a:pt x="77470" y="24511"/>
                </a:lnTo>
                <a:lnTo>
                  <a:pt x="78486" y="24511"/>
                </a:lnTo>
                <a:lnTo>
                  <a:pt x="83058" y="24511"/>
                </a:lnTo>
                <a:lnTo>
                  <a:pt x="81661" y="24384"/>
                </a:lnTo>
                <a:lnTo>
                  <a:pt x="83439" y="24511"/>
                </a:lnTo>
                <a:lnTo>
                  <a:pt x="96901" y="24511"/>
                </a:lnTo>
                <a:lnTo>
                  <a:pt x="103505" y="24003"/>
                </a:lnTo>
                <a:lnTo>
                  <a:pt x="108712" y="18542"/>
                </a:lnTo>
                <a:lnTo>
                  <a:pt x="108712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411585" y="4857750"/>
            <a:ext cx="782955" cy="3810"/>
          </a:xfrm>
          <a:custGeom>
            <a:avLst/>
            <a:gdLst/>
            <a:ahLst/>
            <a:cxnLst/>
            <a:rect l="l" t="t" r="r" b="b"/>
            <a:pathLst>
              <a:path w="782954" h="3810">
                <a:moveTo>
                  <a:pt x="106172" y="0"/>
                </a:moveTo>
                <a:lnTo>
                  <a:pt x="266" y="0"/>
                </a:lnTo>
                <a:lnTo>
                  <a:pt x="266" y="1270"/>
                </a:lnTo>
                <a:lnTo>
                  <a:pt x="12" y="1270"/>
                </a:lnTo>
                <a:lnTo>
                  <a:pt x="12" y="2540"/>
                </a:lnTo>
                <a:lnTo>
                  <a:pt x="0" y="3810"/>
                </a:lnTo>
                <a:lnTo>
                  <a:pt x="106172" y="3810"/>
                </a:lnTo>
                <a:lnTo>
                  <a:pt x="106172" y="2540"/>
                </a:lnTo>
                <a:lnTo>
                  <a:pt x="106172" y="1270"/>
                </a:lnTo>
                <a:lnTo>
                  <a:pt x="106172" y="0"/>
                </a:lnTo>
                <a:close/>
              </a:path>
              <a:path w="782954" h="3810">
                <a:moveTo>
                  <a:pt x="782447" y="0"/>
                </a:moveTo>
                <a:lnTo>
                  <a:pt x="129286" y="0"/>
                </a:lnTo>
                <a:lnTo>
                  <a:pt x="129286" y="2540"/>
                </a:lnTo>
                <a:lnTo>
                  <a:pt x="129286" y="3810"/>
                </a:lnTo>
                <a:lnTo>
                  <a:pt x="782447" y="3810"/>
                </a:lnTo>
                <a:lnTo>
                  <a:pt x="782447" y="2540"/>
                </a:lnTo>
                <a:lnTo>
                  <a:pt x="782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297666" y="4577969"/>
            <a:ext cx="634365" cy="24130"/>
          </a:xfrm>
          <a:custGeom>
            <a:avLst/>
            <a:gdLst/>
            <a:ahLst/>
            <a:cxnLst/>
            <a:rect l="l" t="t" r="r" b="b"/>
            <a:pathLst>
              <a:path w="634365" h="24129">
                <a:moveTo>
                  <a:pt x="622426" y="0"/>
                </a:moveTo>
                <a:lnTo>
                  <a:pt x="11429" y="0"/>
                </a:lnTo>
                <a:lnTo>
                  <a:pt x="4825" y="761"/>
                </a:lnTo>
                <a:lnTo>
                  <a:pt x="0" y="6730"/>
                </a:lnTo>
                <a:lnTo>
                  <a:pt x="1269" y="19049"/>
                </a:lnTo>
                <a:lnTo>
                  <a:pt x="5714" y="23494"/>
                </a:lnTo>
                <a:lnTo>
                  <a:pt x="11429" y="24129"/>
                </a:lnTo>
                <a:lnTo>
                  <a:pt x="622426" y="24129"/>
                </a:lnTo>
                <a:lnTo>
                  <a:pt x="628776" y="23621"/>
                </a:lnTo>
                <a:lnTo>
                  <a:pt x="633856" y="18541"/>
                </a:lnTo>
                <a:lnTo>
                  <a:pt x="634237" y="12191"/>
                </a:lnTo>
                <a:lnTo>
                  <a:pt x="633856" y="5714"/>
                </a:lnTo>
                <a:lnTo>
                  <a:pt x="628776" y="507"/>
                </a:lnTo>
                <a:lnTo>
                  <a:pt x="622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1237341" y="2249042"/>
            <a:ext cx="23495" cy="1152525"/>
          </a:xfrm>
          <a:custGeom>
            <a:avLst/>
            <a:gdLst/>
            <a:ahLst/>
            <a:cxnLst/>
            <a:rect l="l" t="t" r="r" b="b"/>
            <a:pathLst>
              <a:path w="23495" h="1152525">
                <a:moveTo>
                  <a:pt x="18160" y="0"/>
                </a:moveTo>
                <a:lnTo>
                  <a:pt x="5206" y="0"/>
                </a:lnTo>
                <a:lnTo>
                  <a:pt x="0" y="5334"/>
                </a:lnTo>
                <a:lnTo>
                  <a:pt x="0" y="11684"/>
                </a:lnTo>
                <a:lnTo>
                  <a:pt x="0" y="1147191"/>
                </a:lnTo>
                <a:lnTo>
                  <a:pt x="5206" y="1152398"/>
                </a:lnTo>
                <a:lnTo>
                  <a:pt x="18160" y="1152398"/>
                </a:lnTo>
                <a:lnTo>
                  <a:pt x="23367" y="1147191"/>
                </a:lnTo>
                <a:lnTo>
                  <a:pt x="23367" y="5334"/>
                </a:lnTo>
                <a:lnTo>
                  <a:pt x="18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830432" y="5674867"/>
            <a:ext cx="116205" cy="315595"/>
          </a:xfrm>
          <a:custGeom>
            <a:avLst/>
            <a:gdLst/>
            <a:ahLst/>
            <a:cxnLst/>
            <a:rect l="l" t="t" r="r" b="b"/>
            <a:pathLst>
              <a:path w="116204" h="315595">
                <a:moveTo>
                  <a:pt x="16764" y="0"/>
                </a:moveTo>
                <a:lnTo>
                  <a:pt x="9144" y="1308"/>
                </a:lnTo>
                <a:lnTo>
                  <a:pt x="2286" y="5054"/>
                </a:lnTo>
                <a:lnTo>
                  <a:pt x="0" y="10972"/>
                </a:lnTo>
                <a:lnTo>
                  <a:pt x="93345" y="304850"/>
                </a:lnTo>
                <a:lnTo>
                  <a:pt x="93345" y="306628"/>
                </a:lnTo>
                <a:lnTo>
                  <a:pt x="94869" y="311518"/>
                </a:lnTo>
                <a:lnTo>
                  <a:pt x="99314" y="314845"/>
                </a:lnTo>
                <a:lnTo>
                  <a:pt x="110744" y="315023"/>
                </a:lnTo>
                <a:lnTo>
                  <a:pt x="116077" y="310019"/>
                </a:lnTo>
                <a:lnTo>
                  <a:pt x="116205" y="302818"/>
                </a:lnTo>
                <a:lnTo>
                  <a:pt x="115950" y="299135"/>
                </a:lnTo>
                <a:lnTo>
                  <a:pt x="22478" y="3441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030843" y="4847844"/>
            <a:ext cx="23495" cy="649605"/>
          </a:xfrm>
          <a:custGeom>
            <a:avLst/>
            <a:gdLst/>
            <a:ahLst/>
            <a:cxnLst/>
            <a:rect l="l" t="t" r="r" b="b"/>
            <a:pathLst>
              <a:path w="23495" h="649604">
                <a:moveTo>
                  <a:pt x="14858" y="126"/>
                </a:moveTo>
                <a:lnTo>
                  <a:pt x="10540" y="0"/>
                </a:lnTo>
                <a:lnTo>
                  <a:pt x="4572" y="761"/>
                </a:lnTo>
                <a:lnTo>
                  <a:pt x="0" y="5841"/>
                </a:lnTo>
                <a:lnTo>
                  <a:pt x="0" y="643381"/>
                </a:lnTo>
                <a:lnTo>
                  <a:pt x="4572" y="648461"/>
                </a:lnTo>
                <a:lnTo>
                  <a:pt x="11937" y="649096"/>
                </a:lnTo>
                <a:lnTo>
                  <a:pt x="14858" y="648969"/>
                </a:lnTo>
                <a:lnTo>
                  <a:pt x="17652" y="647826"/>
                </a:lnTo>
                <a:lnTo>
                  <a:pt x="21716" y="644397"/>
                </a:lnTo>
                <a:lnTo>
                  <a:pt x="22859" y="642492"/>
                </a:lnTo>
                <a:lnTo>
                  <a:pt x="23495" y="640333"/>
                </a:lnTo>
                <a:lnTo>
                  <a:pt x="23495" y="9905"/>
                </a:lnTo>
                <a:lnTo>
                  <a:pt x="22859" y="7746"/>
                </a:lnTo>
                <a:lnTo>
                  <a:pt x="19811" y="3301"/>
                </a:lnTo>
                <a:lnTo>
                  <a:pt x="17652" y="1269"/>
                </a:lnTo>
                <a:lnTo>
                  <a:pt x="14858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517756" y="4847209"/>
            <a:ext cx="23495" cy="1120140"/>
          </a:xfrm>
          <a:custGeom>
            <a:avLst/>
            <a:gdLst/>
            <a:ahLst/>
            <a:cxnLst/>
            <a:rect l="l" t="t" r="r" b="b"/>
            <a:pathLst>
              <a:path w="23495" h="1120139">
                <a:moveTo>
                  <a:pt x="23368" y="1108938"/>
                </a:moveTo>
                <a:lnTo>
                  <a:pt x="11684" y="1108938"/>
                </a:lnTo>
                <a:lnTo>
                  <a:pt x="18796" y="1110983"/>
                </a:lnTo>
                <a:lnTo>
                  <a:pt x="21844" y="1116647"/>
                </a:lnTo>
                <a:lnTo>
                  <a:pt x="21971" y="1116812"/>
                </a:lnTo>
                <a:lnTo>
                  <a:pt x="23368" y="1119555"/>
                </a:lnTo>
                <a:lnTo>
                  <a:pt x="23368" y="1108938"/>
                </a:lnTo>
                <a:close/>
              </a:path>
              <a:path w="23495" h="1120139">
                <a:moveTo>
                  <a:pt x="16637" y="0"/>
                </a:moveTo>
                <a:lnTo>
                  <a:pt x="5461" y="1778"/>
                </a:lnTo>
                <a:lnTo>
                  <a:pt x="1524" y="5588"/>
                </a:lnTo>
                <a:lnTo>
                  <a:pt x="762" y="10541"/>
                </a:lnTo>
                <a:lnTo>
                  <a:pt x="762" y="12700"/>
                </a:lnTo>
                <a:lnTo>
                  <a:pt x="0" y="14859"/>
                </a:lnTo>
                <a:lnTo>
                  <a:pt x="0" y="1118480"/>
                </a:lnTo>
                <a:lnTo>
                  <a:pt x="2159" y="1114450"/>
                </a:lnTo>
                <a:lnTo>
                  <a:pt x="5969" y="1112050"/>
                </a:lnTo>
                <a:lnTo>
                  <a:pt x="11684" y="1108938"/>
                </a:lnTo>
                <a:lnTo>
                  <a:pt x="23368" y="1108938"/>
                </a:lnTo>
                <a:lnTo>
                  <a:pt x="23368" y="10541"/>
                </a:lnTo>
                <a:lnTo>
                  <a:pt x="22478" y="4318"/>
                </a:lnTo>
                <a:lnTo>
                  <a:pt x="16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986141" y="2676525"/>
            <a:ext cx="23495" cy="38100"/>
          </a:xfrm>
          <a:custGeom>
            <a:avLst/>
            <a:gdLst/>
            <a:ahLst/>
            <a:cxnLst/>
            <a:rect l="l" t="t" r="r" b="b"/>
            <a:pathLst>
              <a:path w="23495" h="38100">
                <a:moveTo>
                  <a:pt x="14224" y="0"/>
                </a:moveTo>
                <a:lnTo>
                  <a:pt x="11556" y="0"/>
                </a:lnTo>
                <a:lnTo>
                  <a:pt x="6984" y="253"/>
                </a:lnTo>
                <a:lnTo>
                  <a:pt x="0" y="32638"/>
                </a:lnTo>
                <a:lnTo>
                  <a:pt x="5206" y="37846"/>
                </a:lnTo>
                <a:lnTo>
                  <a:pt x="18160" y="37846"/>
                </a:lnTo>
                <a:lnTo>
                  <a:pt x="23367" y="32638"/>
                </a:lnTo>
                <a:lnTo>
                  <a:pt x="23367" y="10287"/>
                </a:lnTo>
                <a:lnTo>
                  <a:pt x="22986" y="8636"/>
                </a:lnTo>
                <a:lnTo>
                  <a:pt x="22225" y="6985"/>
                </a:lnTo>
                <a:lnTo>
                  <a:pt x="21335" y="5334"/>
                </a:lnTo>
                <a:lnTo>
                  <a:pt x="20192" y="3937"/>
                </a:lnTo>
                <a:lnTo>
                  <a:pt x="18951" y="2921"/>
                </a:lnTo>
                <a:lnTo>
                  <a:pt x="16763" y="1015"/>
                </a:lnTo>
                <a:lnTo>
                  <a:pt x="14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4" name="object 37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17756" y="5956350"/>
            <a:ext cx="87502" cy="145199"/>
          </a:xfrm>
          <a:prstGeom prst="rect">
            <a:avLst/>
          </a:prstGeom>
        </p:spPr>
      </p:pic>
      <p:sp>
        <p:nvSpPr>
          <p:cNvPr id="375" name="object 375"/>
          <p:cNvSpPr txBox="1"/>
          <p:nvPr/>
        </p:nvSpPr>
        <p:spPr>
          <a:xfrm>
            <a:off x="1506982" y="4206366"/>
            <a:ext cx="29743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40" dirty="0">
                <a:latin typeface="Arial Black"/>
                <a:cs typeface="Arial Black"/>
              </a:rPr>
              <a:t>THANK</a:t>
            </a:r>
            <a:r>
              <a:rPr sz="3800" spc="-220" dirty="0">
                <a:latin typeface="Arial Black"/>
                <a:cs typeface="Arial Black"/>
              </a:rPr>
              <a:t> </a:t>
            </a:r>
            <a:r>
              <a:rPr sz="3800" spc="-185" dirty="0">
                <a:latin typeface="Arial Black"/>
                <a:cs typeface="Arial Black"/>
              </a:rPr>
              <a:t>YOU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916939" y="6445097"/>
            <a:ext cx="570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7/1/20XX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667247" y="6445097"/>
            <a:ext cx="857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Pitch deck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title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1103356" y="6445097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79" name="object 37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42276" y="1651635"/>
            <a:ext cx="3688461" cy="2580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4383" y="1437894"/>
            <a:ext cx="3392170" cy="1950720"/>
            <a:chOff x="1294383" y="1437894"/>
            <a:chExt cx="3392170" cy="1950720"/>
          </a:xfrm>
        </p:grpSpPr>
        <p:sp>
          <p:nvSpPr>
            <p:cNvPr id="5" name="object 5"/>
            <p:cNvSpPr/>
            <p:nvPr/>
          </p:nvSpPr>
          <p:spPr>
            <a:xfrm>
              <a:off x="1294383" y="1437894"/>
              <a:ext cx="3392170" cy="1950720"/>
            </a:xfrm>
            <a:custGeom>
              <a:avLst/>
              <a:gdLst/>
              <a:ahLst/>
              <a:cxnLst/>
              <a:rect l="l" t="t" r="r" b="b"/>
              <a:pathLst>
                <a:path w="3392170" h="1950720">
                  <a:moveTo>
                    <a:pt x="3391916" y="0"/>
                  </a:moveTo>
                  <a:lnTo>
                    <a:pt x="0" y="0"/>
                  </a:lnTo>
                  <a:lnTo>
                    <a:pt x="0" y="1950719"/>
                  </a:lnTo>
                  <a:lnTo>
                    <a:pt x="3391916" y="1950719"/>
                  </a:lnTo>
                  <a:lnTo>
                    <a:pt x="3391916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3223" y="221311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2358898" y="0"/>
                  </a:moveTo>
                  <a:lnTo>
                    <a:pt x="0" y="0"/>
                  </a:lnTo>
                  <a:lnTo>
                    <a:pt x="0" y="202298"/>
                  </a:lnTo>
                  <a:lnTo>
                    <a:pt x="2358898" y="202298"/>
                  </a:lnTo>
                  <a:lnTo>
                    <a:pt x="2358898" y="0"/>
                  </a:lnTo>
                  <a:close/>
                </a:path>
              </a:pathLst>
            </a:custGeom>
            <a:solidFill>
              <a:srgbClr val="FDF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3223" y="2213114"/>
              <a:ext cx="2359025" cy="202565"/>
            </a:xfrm>
            <a:custGeom>
              <a:avLst/>
              <a:gdLst/>
              <a:ahLst/>
              <a:cxnLst/>
              <a:rect l="l" t="t" r="r" b="b"/>
              <a:pathLst>
                <a:path w="2359025" h="202564">
                  <a:moveTo>
                    <a:pt x="0" y="202298"/>
                  </a:moveTo>
                  <a:lnTo>
                    <a:pt x="2358898" y="202298"/>
                  </a:lnTo>
                  <a:lnTo>
                    <a:pt x="2358898" y="0"/>
                  </a:lnTo>
                  <a:lnTo>
                    <a:pt x="0" y="0"/>
                  </a:lnTo>
                  <a:lnTo>
                    <a:pt x="0" y="202298"/>
                  </a:lnTo>
                  <a:close/>
                </a:path>
              </a:pathLst>
            </a:custGeom>
            <a:ln w="12700">
              <a:solidFill>
                <a:srgbClr val="FD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94792"/>
              </p:ext>
            </p:extLst>
          </p:nvPr>
        </p:nvGraphicFramePr>
        <p:xfrm>
          <a:off x="381000" y="1046127"/>
          <a:ext cx="11294745" cy="4955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9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lang="en-US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spc="-8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80" dirty="0">
                          <a:latin typeface="Tahoma"/>
                          <a:cs typeface="Tahoma"/>
                        </a:rPr>
                        <a:t>PT.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CINERE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SERPONG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JAYA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2008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45" dirty="0">
                          <a:latin typeface="Tahoma"/>
                          <a:cs typeface="Tahoma"/>
                        </a:rPr>
                        <a:t>Serpong-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Cinere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6,505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PAMULANG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730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Serpong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Cinere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RE.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Martadinata,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Ciputat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2075" marR="2882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Tangerang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Selatan,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15411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E-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mail: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csj@jasamarga.co.id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KARYA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JABAR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TOL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Januari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2017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7380" marR="214629" indent="-4057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Cileunyi-Sumedang-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Dawuan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3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25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Sukasari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Rt03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Desa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Mekarjaya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Kecamatan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latin typeface="Tahoma"/>
                          <a:cs typeface="Tahoma"/>
                        </a:rPr>
                        <a:t>Sumedang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Utara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Kab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Sumedang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Kantor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PT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KARYA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JABAR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TOL.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Masuk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92075" marR="990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lewat gapura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pinggir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damkar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bawah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jembatan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(KANTOR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CKJT),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KAB. 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SUMEDANG,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0" dirty="0">
                          <a:latin typeface="Tahoma"/>
                          <a:cs typeface="Tahoma"/>
                        </a:rPr>
                        <a:t>SUMEDANG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SELATAN, </a:t>
                      </a:r>
                      <a:r>
                        <a:rPr sz="1600" spc="1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BARAT,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ID,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45311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4861" y="3518001"/>
            <a:ext cx="1181100" cy="11121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6939" y="6449791"/>
            <a:ext cx="54419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3-4-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9D9104-DE03-A5E3-42A6-353BC9D93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8" y="1640435"/>
            <a:ext cx="3291840" cy="7995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2509" y="792861"/>
          <a:ext cx="11294745" cy="545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7.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935" marR="36449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LINTAS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JABAR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8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411480" indent="338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Soreang-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Pasir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Koja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8,15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16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muara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No.1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RT.01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RW.11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Kp.muara,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Desa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Kopo,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Kec.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4768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Kutawaringin,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Kab.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Bandung. 40911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sz="1600" u="sng" spc="-4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(022)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54416353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ts val="2155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Barat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40911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u="sng" spc="-4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(022)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54416353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8.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MARGA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NUSAPHALA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PERSADA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April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1987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 marR="20066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Cawang-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Tj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Priok-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Ancol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Timur-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Jembatan</a:t>
                      </a:r>
                      <a:r>
                        <a:rPr sz="1800" spc="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Tiga/Pluit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27,5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Yos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Sudarso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No.28,Sunter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Jaya,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Tanjung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Priok,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Sunter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Jaya, 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Tj.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Priok,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Kota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Jkt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Utara,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Daerah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Khusus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Ibukota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14350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b_humas@citra.co.id</a:t>
                      </a:r>
                      <a:r>
                        <a:rPr sz="1600" spc="-1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http://id.citramarga.com/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5510" y="1279931"/>
            <a:ext cx="1405889" cy="11958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3732" y="3637305"/>
            <a:ext cx="1479677" cy="11958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54419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3-4-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7390" y="794512"/>
          <a:ext cx="11298555" cy="545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94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9.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MARGATAMA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40" dirty="0">
                          <a:latin typeface="Tahoma"/>
                          <a:cs typeface="Tahoma"/>
                        </a:rPr>
                        <a:t>SURABAYA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26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Desember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1996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SS</a:t>
                      </a:r>
                      <a:r>
                        <a:rPr sz="1800" spc="2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Waru-</a:t>
                      </a:r>
                      <a:r>
                        <a:rPr sz="180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Juanda(Waru-</a:t>
                      </a:r>
                      <a:r>
                        <a:rPr sz="18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Juanda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0" dirty="0">
                          <a:solidFill>
                            <a:srgbClr val="333333"/>
                          </a:solidFill>
                          <a:latin typeface="Tahoma"/>
                          <a:cs typeface="Tahoma"/>
                        </a:rPr>
                        <a:t>Interchange)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12,80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6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Graha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latin typeface="Tahoma"/>
                          <a:cs typeface="Tahoma"/>
                        </a:rPr>
                        <a:t>CMS,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Wisata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5" dirty="0">
                          <a:latin typeface="Tahoma"/>
                          <a:cs typeface="Tahoma"/>
                        </a:rPr>
                        <a:t>Menanggal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No.21,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Dukuh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Menanggal,</a:t>
                      </a:r>
                      <a:r>
                        <a:rPr sz="15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Kec.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 marR="626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Gayungan,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Surabaya,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Jawa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Timur 60234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Surabaya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60234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spc="-20" dirty="0">
                          <a:latin typeface="Tahoma"/>
                          <a:cs typeface="Tahoma"/>
                        </a:rPr>
                        <a:t>Telp: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0318484658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Fax:031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8484659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spc="-3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: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spc="-40" dirty="0">
                          <a:latin typeface="Tahoma"/>
                          <a:cs typeface="Tahoma"/>
                        </a:rPr>
                        <a:t>(031)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567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1277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 (031)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848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4659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http://www.cms.co.id/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10.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WASPPHUTOWA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Januari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330" marR="346075" indent="592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Depok-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Antasari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12,10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74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85" dirty="0">
                          <a:latin typeface="Tahoma"/>
                          <a:cs typeface="Tahoma"/>
                        </a:rPr>
                        <a:t>PT.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Citra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Waspphutowa,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Cilandak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Permai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Raya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No.100,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RT.4/RW.2,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Cilandak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Bar.,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Cilandak,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Kota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Selatan,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Daerah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Khusus Ibukota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12450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02178841310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1248651"/>
            <a:ext cx="1473708" cy="11322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2202" y="3856101"/>
            <a:ext cx="1628775" cy="1016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6449791"/>
            <a:ext cx="544195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3-4-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2884" y="812800"/>
          <a:ext cx="11298554" cy="545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5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02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04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45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HUTAMA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KARYA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24535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29</a:t>
                      </a:r>
                      <a:r>
                        <a:rPr sz="1600" spc="4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Maret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1961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4552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Terbanggi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Besar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Pematang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Panggang,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Pematang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Panggang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Kayu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0" dirty="0">
                          <a:latin typeface="Tahoma"/>
                          <a:cs typeface="Tahoma"/>
                        </a:rPr>
                        <a:t>Agung,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Pekanbaru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1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Kandis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Dimai,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 marR="1804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Akses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Tanjung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Priok, </a:t>
                      </a:r>
                      <a:r>
                        <a:rPr sz="1400" spc="65" dirty="0">
                          <a:latin typeface="Tahoma"/>
                          <a:cs typeface="Tahoma"/>
                        </a:rPr>
                        <a:t>Medan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-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Binjai,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Palembang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Indralaya,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 marR="12623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Bakauheni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Termanggi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Besar,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Pekanbaru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Padang,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Indrapura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Kisaran,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>
                        <a:lnSpc>
                          <a:spcPts val="1675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Sigli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Banda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Aceh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>
                        <a:lnSpc>
                          <a:spcPts val="1675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555,92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Km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86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HK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Tower,</a:t>
                      </a:r>
                      <a:r>
                        <a:rPr sz="14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Letjen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M.T.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Haryono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No.Kav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8,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Cawang,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Kec.Jatinegara,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Timur,</a:t>
                      </a:r>
                      <a:r>
                        <a:rPr sz="1400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DKI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13340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8193708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: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8196107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http://www.hutamakarya.com/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79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HUTAMA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WASKITA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4635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Februari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7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Solo-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Yogyakarta-</a:t>
                      </a:r>
                      <a:r>
                        <a:rPr sz="1400" spc="50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Yogyakarta International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Airport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(NYIA)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Kulon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Progo,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terbagi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atas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seksi: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Kartasura-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Purwomartani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(42,37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Purwomartani-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Gamping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(23,42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latin typeface="Tahoma"/>
                          <a:cs typeface="Tahoma"/>
                        </a:rPr>
                        <a:t>Gamping-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Purworejo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(30,77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km)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81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Komplek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Bina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Marga,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Bina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Marga No.2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ahoma"/>
                          <a:cs typeface="Tahoma"/>
                        </a:rPr>
                        <a:t>RT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01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RW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02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Cipayung,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Timur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13840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021-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8444640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https://pthamawas.com/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 marR="44894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UP: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Tia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Risnawati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081317298924 </a:t>
                      </a:r>
                      <a:r>
                        <a:rPr sz="1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https://hmwtollroad.com/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7704" y="1361313"/>
            <a:ext cx="1906905" cy="1399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2485" y="3730777"/>
            <a:ext cx="1762506" cy="1049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7923" y="6449791"/>
            <a:ext cx="543560" cy="1790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000" spc="-25" dirty="0">
                <a:latin typeface="Tahoma"/>
                <a:cs typeface="Tahoma"/>
              </a:rPr>
              <a:t>4-3-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5638" y="697865"/>
          <a:ext cx="11294745" cy="593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5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13.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10335" marR="158750" indent="-12407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BARAT SATU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2855">
                        <a:lnSpc>
                          <a:spcPts val="2150"/>
                        </a:lnSpc>
                        <a:spcBef>
                          <a:spcPts val="515"/>
                        </a:spcBef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JORR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W1,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833755">
                        <a:lnSpc>
                          <a:spcPts val="215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3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Baratsatu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Jend.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Gatot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Subroto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No.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54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Petamburan,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Tanah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Abang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Central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10260, Indonesia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ahoma"/>
                          <a:cs typeface="Tahoma"/>
                        </a:rPr>
                        <a:t>Telp.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62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570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9091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https://jlbsatu.com/id/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14.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905"/>
                        </a:lnSpc>
                      </a:pPr>
                      <a:r>
                        <a:rPr sz="1000" spc="-25" dirty="0">
                          <a:latin typeface="Tahoma"/>
                          <a:cs typeface="Tahoma"/>
                        </a:rPr>
                        <a:t>4-3-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2025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01955" marR="39687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TOLL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ROAD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DEVELOPMENT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Juli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2014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Kota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2844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Semanan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Pulo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Gebang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Duri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Pulo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Kampung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Melayu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Ulujami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Kasablanka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Pulogebang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Kelapa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Gading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Semanan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Sunter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95" dirty="0">
                          <a:latin typeface="Tahoma"/>
                          <a:cs typeface="Tahoma"/>
                        </a:rPr>
                        <a:t>—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Pulo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Gebang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24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Tollroad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Development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Kantor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Operasi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Cakung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2075" marR="12318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lingkar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luar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RT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03/RW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03,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Cakung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Barat,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Kec.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Cakung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Jakarta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Timur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13910 </a:t>
                      </a: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https://goo.gl/maps/rUDc256Je4AP</a:t>
                      </a:r>
                      <a:r>
                        <a:rPr sz="1600" spc="500" dirty="0">
                          <a:solidFill>
                            <a:srgbClr val="0462C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u="sng" spc="9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W2Qg6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http://www.jtd.co.id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39090" algn="r">
                        <a:lnSpc>
                          <a:spcPts val="680"/>
                        </a:lnSpc>
                      </a:pPr>
                      <a:r>
                        <a:rPr sz="1000" spc="-50" dirty="0">
                          <a:latin typeface="Tahoma"/>
                          <a:cs typeface="Tahoma"/>
                        </a:rPr>
                        <a:t>8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1241882"/>
            <a:ext cx="1329689" cy="10069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2795" y="3758691"/>
            <a:ext cx="1650600" cy="831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pc="-540" dirty="0"/>
              <a:t>BUJT</a:t>
            </a:r>
            <a:r>
              <a:rPr spc="-190" dirty="0"/>
              <a:t> </a:t>
            </a:r>
            <a:r>
              <a:rPr spc="-225" dirty="0"/>
              <a:t>ANGGOTA</a:t>
            </a:r>
            <a:r>
              <a:rPr spc="-150" dirty="0"/>
              <a:t> </a:t>
            </a:r>
            <a:r>
              <a:rPr spc="-310" dirty="0"/>
              <a:t>ATI</a:t>
            </a:r>
          </a:p>
        </p:txBody>
      </p:sp>
      <p:sp>
        <p:nvSpPr>
          <p:cNvPr id="3" name="object 3"/>
          <p:cNvSpPr/>
          <p:nvPr/>
        </p:nvSpPr>
        <p:spPr>
          <a:xfrm>
            <a:off x="286169" y="52539"/>
            <a:ext cx="405130" cy="563880"/>
          </a:xfrm>
          <a:custGeom>
            <a:avLst/>
            <a:gdLst/>
            <a:ahLst/>
            <a:cxnLst/>
            <a:rect l="l" t="t" r="r" b="b"/>
            <a:pathLst>
              <a:path w="405130" h="563880">
                <a:moveTo>
                  <a:pt x="144526" y="469493"/>
                </a:moveTo>
                <a:lnTo>
                  <a:pt x="115620" y="469493"/>
                </a:lnTo>
                <a:lnTo>
                  <a:pt x="115620" y="512876"/>
                </a:lnTo>
                <a:lnTo>
                  <a:pt x="144526" y="512876"/>
                </a:lnTo>
                <a:lnTo>
                  <a:pt x="144526" y="469493"/>
                </a:lnTo>
                <a:close/>
              </a:path>
              <a:path w="405130" h="563880">
                <a:moveTo>
                  <a:pt x="144526" y="397179"/>
                </a:moveTo>
                <a:lnTo>
                  <a:pt x="115620" y="397179"/>
                </a:lnTo>
                <a:lnTo>
                  <a:pt x="115620" y="440563"/>
                </a:lnTo>
                <a:lnTo>
                  <a:pt x="144526" y="440563"/>
                </a:lnTo>
                <a:lnTo>
                  <a:pt x="144526" y="397179"/>
                </a:lnTo>
                <a:close/>
              </a:path>
              <a:path w="405130" h="563880">
                <a:moveTo>
                  <a:pt x="144526" y="324878"/>
                </a:moveTo>
                <a:lnTo>
                  <a:pt x="115620" y="324878"/>
                </a:lnTo>
                <a:lnTo>
                  <a:pt x="115620" y="368261"/>
                </a:lnTo>
                <a:lnTo>
                  <a:pt x="144526" y="368261"/>
                </a:lnTo>
                <a:lnTo>
                  <a:pt x="144526" y="324878"/>
                </a:lnTo>
                <a:close/>
              </a:path>
              <a:path w="405130" h="563880">
                <a:moveTo>
                  <a:pt x="144526" y="252577"/>
                </a:moveTo>
                <a:lnTo>
                  <a:pt x="115620" y="252577"/>
                </a:lnTo>
                <a:lnTo>
                  <a:pt x="115620" y="295960"/>
                </a:lnTo>
                <a:lnTo>
                  <a:pt x="144526" y="295960"/>
                </a:lnTo>
                <a:lnTo>
                  <a:pt x="144526" y="252577"/>
                </a:lnTo>
                <a:close/>
              </a:path>
              <a:path w="405130" h="563880">
                <a:moveTo>
                  <a:pt x="144526" y="180263"/>
                </a:moveTo>
                <a:lnTo>
                  <a:pt x="115620" y="180263"/>
                </a:lnTo>
                <a:lnTo>
                  <a:pt x="115620" y="223647"/>
                </a:lnTo>
                <a:lnTo>
                  <a:pt x="144526" y="223647"/>
                </a:lnTo>
                <a:lnTo>
                  <a:pt x="144526" y="180263"/>
                </a:lnTo>
                <a:close/>
              </a:path>
              <a:path w="405130" h="563880">
                <a:moveTo>
                  <a:pt x="144526" y="107962"/>
                </a:moveTo>
                <a:lnTo>
                  <a:pt x="115620" y="107962"/>
                </a:lnTo>
                <a:lnTo>
                  <a:pt x="115620" y="151345"/>
                </a:lnTo>
                <a:lnTo>
                  <a:pt x="144526" y="151345"/>
                </a:lnTo>
                <a:lnTo>
                  <a:pt x="144526" y="107962"/>
                </a:lnTo>
                <a:close/>
              </a:path>
              <a:path w="405130" h="563880">
                <a:moveTo>
                  <a:pt x="216789" y="252577"/>
                </a:moveTo>
                <a:lnTo>
                  <a:pt x="187883" y="252577"/>
                </a:lnTo>
                <a:lnTo>
                  <a:pt x="187883" y="295960"/>
                </a:lnTo>
                <a:lnTo>
                  <a:pt x="216789" y="295960"/>
                </a:lnTo>
                <a:lnTo>
                  <a:pt x="216789" y="252577"/>
                </a:lnTo>
                <a:close/>
              </a:path>
              <a:path w="405130" h="563880">
                <a:moveTo>
                  <a:pt x="216789" y="180263"/>
                </a:moveTo>
                <a:lnTo>
                  <a:pt x="187883" y="180263"/>
                </a:lnTo>
                <a:lnTo>
                  <a:pt x="187883" y="223647"/>
                </a:lnTo>
                <a:lnTo>
                  <a:pt x="216789" y="223647"/>
                </a:lnTo>
                <a:lnTo>
                  <a:pt x="216789" y="180263"/>
                </a:lnTo>
                <a:close/>
              </a:path>
              <a:path w="405130" h="563880">
                <a:moveTo>
                  <a:pt x="216789" y="107962"/>
                </a:moveTo>
                <a:lnTo>
                  <a:pt x="187883" y="107962"/>
                </a:lnTo>
                <a:lnTo>
                  <a:pt x="187883" y="151345"/>
                </a:lnTo>
                <a:lnTo>
                  <a:pt x="216789" y="151345"/>
                </a:lnTo>
                <a:lnTo>
                  <a:pt x="216789" y="107962"/>
                </a:lnTo>
                <a:close/>
              </a:path>
              <a:path w="405130" h="563880">
                <a:moveTo>
                  <a:pt x="216801" y="397179"/>
                </a:moveTo>
                <a:lnTo>
                  <a:pt x="187883" y="397179"/>
                </a:lnTo>
                <a:lnTo>
                  <a:pt x="187883" y="440563"/>
                </a:lnTo>
                <a:lnTo>
                  <a:pt x="216801" y="440563"/>
                </a:lnTo>
                <a:lnTo>
                  <a:pt x="216801" y="397179"/>
                </a:lnTo>
                <a:close/>
              </a:path>
              <a:path w="405130" h="563880">
                <a:moveTo>
                  <a:pt x="216801" y="324878"/>
                </a:moveTo>
                <a:lnTo>
                  <a:pt x="187883" y="324878"/>
                </a:lnTo>
                <a:lnTo>
                  <a:pt x="187883" y="368261"/>
                </a:lnTo>
                <a:lnTo>
                  <a:pt x="216801" y="368261"/>
                </a:lnTo>
                <a:lnTo>
                  <a:pt x="216801" y="324878"/>
                </a:lnTo>
                <a:close/>
              </a:path>
              <a:path w="405130" h="563880">
                <a:moveTo>
                  <a:pt x="289064" y="469493"/>
                </a:moveTo>
                <a:lnTo>
                  <a:pt x="260159" y="469493"/>
                </a:lnTo>
                <a:lnTo>
                  <a:pt x="260159" y="512876"/>
                </a:lnTo>
                <a:lnTo>
                  <a:pt x="289064" y="512876"/>
                </a:lnTo>
                <a:lnTo>
                  <a:pt x="289064" y="469493"/>
                </a:lnTo>
                <a:close/>
              </a:path>
              <a:path w="405130" h="563880">
                <a:moveTo>
                  <a:pt x="289064" y="397179"/>
                </a:moveTo>
                <a:lnTo>
                  <a:pt x="260159" y="397179"/>
                </a:lnTo>
                <a:lnTo>
                  <a:pt x="260159" y="440563"/>
                </a:lnTo>
                <a:lnTo>
                  <a:pt x="289064" y="440563"/>
                </a:lnTo>
                <a:lnTo>
                  <a:pt x="289064" y="397179"/>
                </a:lnTo>
                <a:close/>
              </a:path>
              <a:path w="405130" h="563880">
                <a:moveTo>
                  <a:pt x="289064" y="324878"/>
                </a:moveTo>
                <a:lnTo>
                  <a:pt x="260159" y="324878"/>
                </a:lnTo>
                <a:lnTo>
                  <a:pt x="260159" y="368261"/>
                </a:lnTo>
                <a:lnTo>
                  <a:pt x="289064" y="368261"/>
                </a:lnTo>
                <a:lnTo>
                  <a:pt x="289064" y="324878"/>
                </a:lnTo>
                <a:close/>
              </a:path>
              <a:path w="405130" h="563880">
                <a:moveTo>
                  <a:pt x="289064" y="252577"/>
                </a:moveTo>
                <a:lnTo>
                  <a:pt x="260159" y="252577"/>
                </a:lnTo>
                <a:lnTo>
                  <a:pt x="260159" y="295960"/>
                </a:lnTo>
                <a:lnTo>
                  <a:pt x="289064" y="295960"/>
                </a:lnTo>
                <a:lnTo>
                  <a:pt x="289064" y="252577"/>
                </a:lnTo>
                <a:close/>
              </a:path>
              <a:path w="405130" h="563880">
                <a:moveTo>
                  <a:pt x="289064" y="180263"/>
                </a:moveTo>
                <a:lnTo>
                  <a:pt x="260159" y="180263"/>
                </a:lnTo>
                <a:lnTo>
                  <a:pt x="260159" y="223647"/>
                </a:lnTo>
                <a:lnTo>
                  <a:pt x="289064" y="223647"/>
                </a:lnTo>
                <a:lnTo>
                  <a:pt x="289064" y="180263"/>
                </a:lnTo>
                <a:close/>
              </a:path>
              <a:path w="405130" h="563880">
                <a:moveTo>
                  <a:pt x="289064" y="107962"/>
                </a:moveTo>
                <a:lnTo>
                  <a:pt x="260159" y="107962"/>
                </a:lnTo>
                <a:lnTo>
                  <a:pt x="260159" y="151345"/>
                </a:lnTo>
                <a:lnTo>
                  <a:pt x="289064" y="151345"/>
                </a:lnTo>
                <a:lnTo>
                  <a:pt x="289064" y="107962"/>
                </a:lnTo>
                <a:close/>
              </a:path>
              <a:path w="405130" h="563880">
                <a:moveTo>
                  <a:pt x="354101" y="43192"/>
                </a:moveTo>
                <a:lnTo>
                  <a:pt x="101168" y="43192"/>
                </a:lnTo>
                <a:lnTo>
                  <a:pt x="101168" y="13970"/>
                </a:lnTo>
                <a:lnTo>
                  <a:pt x="303517" y="13970"/>
                </a:lnTo>
                <a:lnTo>
                  <a:pt x="303517" y="42887"/>
                </a:lnTo>
                <a:lnTo>
                  <a:pt x="317969" y="42887"/>
                </a:lnTo>
                <a:lnTo>
                  <a:pt x="317969" y="13970"/>
                </a:lnTo>
                <a:lnTo>
                  <a:pt x="317969" y="0"/>
                </a:lnTo>
                <a:lnTo>
                  <a:pt x="86715" y="0"/>
                </a:lnTo>
                <a:lnTo>
                  <a:pt x="86715" y="13970"/>
                </a:lnTo>
                <a:lnTo>
                  <a:pt x="86715" y="43192"/>
                </a:lnTo>
                <a:lnTo>
                  <a:pt x="50584" y="43192"/>
                </a:lnTo>
                <a:lnTo>
                  <a:pt x="50584" y="57162"/>
                </a:lnTo>
                <a:lnTo>
                  <a:pt x="50584" y="548792"/>
                </a:lnTo>
                <a:lnTo>
                  <a:pt x="65036" y="548792"/>
                </a:lnTo>
                <a:lnTo>
                  <a:pt x="65036" y="57162"/>
                </a:lnTo>
                <a:lnTo>
                  <a:pt x="354101" y="57162"/>
                </a:lnTo>
                <a:lnTo>
                  <a:pt x="354101" y="43192"/>
                </a:lnTo>
                <a:close/>
              </a:path>
              <a:path w="405130" h="563880">
                <a:moveTo>
                  <a:pt x="404685" y="548855"/>
                </a:moveTo>
                <a:lnTo>
                  <a:pt x="354101" y="548855"/>
                </a:lnTo>
                <a:lnTo>
                  <a:pt x="354101" y="57353"/>
                </a:lnTo>
                <a:lnTo>
                  <a:pt x="339648" y="57353"/>
                </a:lnTo>
                <a:lnTo>
                  <a:pt x="339648" y="548855"/>
                </a:lnTo>
                <a:lnTo>
                  <a:pt x="216801" y="548855"/>
                </a:lnTo>
                <a:lnTo>
                  <a:pt x="216801" y="469493"/>
                </a:lnTo>
                <a:lnTo>
                  <a:pt x="187883" y="469493"/>
                </a:lnTo>
                <a:lnTo>
                  <a:pt x="187883" y="548855"/>
                </a:lnTo>
                <a:lnTo>
                  <a:pt x="0" y="548855"/>
                </a:lnTo>
                <a:lnTo>
                  <a:pt x="0" y="563321"/>
                </a:lnTo>
                <a:lnTo>
                  <a:pt x="404685" y="563321"/>
                </a:lnTo>
                <a:lnTo>
                  <a:pt x="404685" y="548855"/>
                </a:lnTo>
                <a:close/>
              </a:path>
            </a:pathLst>
          </a:custGeom>
          <a:solidFill>
            <a:srgbClr val="66B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115" y="6493865"/>
            <a:ext cx="543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4-3-</a:t>
            </a:r>
            <a:r>
              <a:rPr sz="1000" spc="-20" dirty="0">
                <a:latin typeface="Tahoma"/>
                <a:cs typeface="Tahoma"/>
              </a:rPr>
              <a:t>2025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6799" y="1042035"/>
            <a:ext cx="3373120" cy="2499360"/>
            <a:chOff x="1216799" y="1042035"/>
            <a:chExt cx="3373120" cy="2499360"/>
          </a:xfrm>
        </p:grpSpPr>
        <p:sp>
          <p:nvSpPr>
            <p:cNvPr id="6" name="object 6"/>
            <p:cNvSpPr/>
            <p:nvPr/>
          </p:nvSpPr>
          <p:spPr>
            <a:xfrm>
              <a:off x="1216799" y="1042035"/>
              <a:ext cx="3373120" cy="2499360"/>
            </a:xfrm>
            <a:custGeom>
              <a:avLst/>
              <a:gdLst/>
              <a:ahLst/>
              <a:cxnLst/>
              <a:rect l="l" t="t" r="r" b="b"/>
              <a:pathLst>
                <a:path w="3373120" h="2499360">
                  <a:moveTo>
                    <a:pt x="3372865" y="0"/>
                  </a:moveTo>
                  <a:lnTo>
                    <a:pt x="0" y="0"/>
                  </a:lnTo>
                  <a:lnTo>
                    <a:pt x="0" y="2499360"/>
                  </a:lnTo>
                  <a:lnTo>
                    <a:pt x="3372865" y="2499360"/>
                  </a:lnTo>
                  <a:lnTo>
                    <a:pt x="3372865" y="0"/>
                  </a:lnTo>
                  <a:close/>
                </a:path>
              </a:pathLst>
            </a:custGeom>
            <a:solidFill>
              <a:srgbClr val="F8C89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224" y="1112774"/>
              <a:ext cx="1997710" cy="10629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7224" y="1985759"/>
              <a:ext cx="1997710" cy="369570"/>
            </a:xfrm>
            <a:custGeom>
              <a:avLst/>
              <a:gdLst/>
              <a:ahLst/>
              <a:cxnLst/>
              <a:rect l="l" t="t" r="r" b="b"/>
              <a:pathLst>
                <a:path w="1997710" h="369569">
                  <a:moveTo>
                    <a:pt x="199771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997710" y="369328"/>
                  </a:lnTo>
                  <a:lnTo>
                    <a:pt x="1997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7014" y="669925"/>
          <a:ext cx="11294745" cy="5918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35" dirty="0">
                          <a:latin typeface="Tahoma"/>
                          <a:cs typeface="Tahoma"/>
                        </a:rPr>
                        <a:t>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18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60" dirty="0">
                          <a:latin typeface="Tahoma"/>
                          <a:cs typeface="Tahoma"/>
                        </a:rPr>
                        <a:t>Nama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BUJT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726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Ruas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Alamat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28575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15.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MAKASSAR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AIPORT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29895" marR="41783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MAKASSAR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AIRPORT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NETWORK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11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JANUARI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2006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339725" indent="473709">
                        <a:lnSpc>
                          <a:spcPts val="2140"/>
                        </a:lnSpc>
                        <a:spcBef>
                          <a:spcPts val="6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Makassar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Seksi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IV,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Panjang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Jalan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11,60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228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85" dirty="0">
                          <a:latin typeface="Tahoma"/>
                          <a:cs typeface="Tahoma"/>
                        </a:rPr>
                        <a:t>Gedung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Menara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Bosowa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Lt.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Jl.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0" dirty="0">
                          <a:latin typeface="Tahoma"/>
                          <a:cs typeface="Tahoma"/>
                        </a:rPr>
                        <a:t>Jend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Sudirman,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Pisang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Utara,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23685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Ujung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Pandang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Makassar,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Sulawesi Selatan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(0411)368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1035,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 :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(0411)368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1038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28575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  <a:solidFill>
                      <a:srgbClr val="F8C89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16.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PT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JASA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MARGA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(Persero)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Tbk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HUT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Maret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1978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430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4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Tengerang,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Cikampek,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Jakarta-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Bogor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Ciawi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6064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Cawang-Tomang-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Grogol-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Pluit,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Prof.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Dr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Sedyatmo,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Pondok</a:t>
                      </a:r>
                      <a:r>
                        <a:rPr sz="16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Aren-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Ulujami,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 marR="319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Cikampek-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Purwakarta-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Padalarang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Padalarang-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Cileunyi,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Belawan-Medan-Tanjung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Morawa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JORR(W2-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E1-E2-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E3)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92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Plaza</a:t>
                      </a:r>
                      <a:r>
                        <a:rPr sz="16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Tol</a:t>
                      </a:r>
                      <a:r>
                        <a:rPr sz="16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Taman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Mini</a:t>
                      </a:r>
                      <a:r>
                        <a:rPr sz="16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Indonesia Indah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Jakarta,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13550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Indonesia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7289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Telp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+6221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8413630/+6221 8413526550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Fax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5" dirty="0">
                          <a:latin typeface="Tahoma"/>
                          <a:cs typeface="Tahoma"/>
                        </a:rPr>
                        <a:t>: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+6221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841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3540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https://www.jasamarga.com/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30200" algn="r">
                        <a:lnSpc>
                          <a:spcPts val="700"/>
                        </a:lnSpc>
                      </a:pPr>
                      <a:r>
                        <a:rPr sz="1000" spc="-50" dirty="0">
                          <a:latin typeface="Tahoma"/>
                          <a:cs typeface="Tahoma"/>
                        </a:rPr>
                        <a:t>9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8C895"/>
                      </a:solidFill>
                      <a:prstDash val="solid"/>
                    </a:lnL>
                    <a:lnR w="12700">
                      <a:solidFill>
                        <a:srgbClr val="F8C895"/>
                      </a:solidFill>
                      <a:prstDash val="solid"/>
                    </a:lnR>
                    <a:lnT w="12700">
                      <a:solidFill>
                        <a:srgbClr val="F8C895"/>
                      </a:solidFill>
                      <a:prstDash val="solid"/>
                    </a:lnT>
                    <a:lnB w="12700">
                      <a:solidFill>
                        <a:srgbClr val="F8C8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3795</Words>
  <Application>Microsoft Office PowerPoint</Application>
  <PresentationFormat>Widescreen</PresentationFormat>
  <Paragraphs>1078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Black</vt:lpstr>
      <vt:lpstr>Arial MT</vt:lpstr>
      <vt:lpstr>Calibri</vt:lpstr>
      <vt:lpstr>Cambria</vt:lpstr>
      <vt:lpstr>Tahoma</vt:lpstr>
      <vt:lpstr>Times New Roman</vt:lpstr>
      <vt:lpstr>Verdana</vt:lpstr>
      <vt:lpstr>Office Theme</vt:lpstr>
      <vt:lpstr>DAFTAR BUJT ANGGOTA ATI 2025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PowerPoint Presentation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BUJT ANGGOTA ATI</vt:lpstr>
      <vt:lpstr>ANGGOTA ATI NON BUJT</vt:lpstr>
      <vt:lpstr>MEET THE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Daftar bujt anggota ati  2023</dc:title>
  <dc:creator>WINARTO</dc:creator>
  <cp:lastModifiedBy>WINARTO</cp:lastModifiedBy>
  <cp:revision>1</cp:revision>
  <dcterms:created xsi:type="dcterms:W3CDTF">2025-09-19T03:06:44Z</dcterms:created>
  <dcterms:modified xsi:type="dcterms:W3CDTF">2025-12-30T07:23:38Z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2025-09-19T00:00:00Z</vt:filetime>
  </property>
  <property fmtid="{D5CDD505-2E9C-101B-9397-08002B2CF9AE}" pid="5" name="Producer">
    <vt:lpwstr>Microsoft® PowerPoint® for Microsoft 365</vt:lpwstr>
  </property>
</Properties>
</file>