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>
  <p:sldMasterIdLst>
    <p:sldMasterId id="2147483648" r:id="rId1"/>
  </p:sldMasterIdLst>
  <p:notesMasterIdLst>
    <p:notesMasterId r:id="rId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  <p:sldId id="286" r:id="rId29"/>
    <p:sldId id="287" r:id="rId30"/>
    <p:sldId id="288" r:id="rId31"/>
    <p:sldId id="289" r:id="rId32"/>
    <p:sldId id="290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</p:sldIdLst>
  <p:sldSz cy="19392900" cx="13716000"/>
  <p:notesSz cx="13716000" cy="19392900"/>
  <p:defaultTextStyle>
    <a:defPPr>
      <a:defRPr lang="id-ID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>
    <p:restoredLeft sz="15588" autoAdjust="0"/>
    <p:restoredTop sz="94671" autoAdjust="0"/>
  </p:normalViewPr>
  <p:slideViewPr>
    <p:cSldViewPr>
      <p:cViewPr>
        <p:scale>
          <a:sx n="50" d="100"/>
          <a:sy n="50" d="100"/>
        </p:scale>
        <p:origin x="-1236" y="3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10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tableStyles" Target="tableStyles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1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8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790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79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79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3" name="Holder 2"/>
          <p:cNvSpPr>
            <a:spLocks noGrp="1"/>
          </p:cNvSpPr>
          <p:nvPr>
            <p:ph type="ctrTitle"/>
          </p:nvPr>
        </p:nvSpPr>
        <p:spPr>
          <a:xfrm>
            <a:off x="1028700" y="6011799"/>
            <a:ext cx="11658600" cy="838200"/>
          </a:xfrm>
          <a:prstGeom prst="rect"/>
        </p:spPr>
        <p:txBody>
          <a:bodyPr bIns="0" lIns="0" rIns="0" tIns="0" wrap="square">
            <a:spAutoFit/>
          </a:bodyPr>
          <a:p/>
        </p:txBody>
      </p:sp>
      <p:sp>
        <p:nvSpPr>
          <p:cNvPr id="1048774" name="Holder 3"/>
          <p:cNvSpPr>
            <a:spLocks noGrp="1"/>
          </p:cNvSpPr>
          <p:nvPr>
            <p:ph type="subTitle" idx="4"/>
          </p:nvPr>
        </p:nvSpPr>
        <p:spPr>
          <a:xfrm>
            <a:off x="2057400" y="10860024"/>
            <a:ext cx="9601200" cy="266700"/>
          </a:xfrm>
          <a:prstGeom prst="rect"/>
        </p:spPr>
        <p:txBody>
          <a:bodyPr bIns="0" lIns="0" rIns="0" tIns="0" wrap="square">
            <a:spAutoFit/>
          </a:bodyPr>
          <a:p/>
        </p:txBody>
      </p:sp>
      <p:sp>
        <p:nvSpPr>
          <p:cNvPr id="1048775" name="Holder 4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776" name="Holder 5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6/18/2022</a:t>
            </a:fld>
            <a:endParaRPr lang="en-US"/>
          </a:p>
        </p:txBody>
      </p:sp>
      <p:sp>
        <p:nvSpPr>
          <p:cNvPr id="1048777" name="Holder 6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obj">
  <p:cSld name="Title and Content">
    <p:bg>
      <p:bgPr>
        <a:solidFill>
          <a:schemeClr val="bg1"/>
        </a:solidFill>
      </p:bgPr>
    </p:bg>
    <p:spTree>
      <p:nvGrpSpPr>
        <p:cNvPr id="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bg object 16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13716000" cy="19392900"/>
          </a:xfrm>
          <a:prstGeom prst="rect"/>
        </p:spPr>
      </p:pic>
      <p:pic>
        <p:nvPicPr>
          <p:cNvPr id="2097153" name="bg object 17"/>
          <p:cNvPicPr>
            <a:picLocks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12699" y="6263125"/>
            <a:ext cx="13703300" cy="9829800"/>
          </a:xfrm>
          <a:prstGeom prst="rect"/>
        </p:spPr>
      </p:pic>
      <p:pic>
        <p:nvPicPr>
          <p:cNvPr id="2097154" name="bg object 18"/>
          <p:cNvPicPr>
            <a:picLocks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12354979" y="14559073"/>
            <a:ext cx="124853" cy="124840"/>
          </a:xfrm>
          <a:prstGeom prst="rect"/>
        </p:spPr>
      </p:pic>
      <p:pic>
        <p:nvPicPr>
          <p:cNvPr id="2097155" name="bg object 19"/>
          <p:cNvPicPr>
            <a:picLocks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12354979" y="13902406"/>
            <a:ext cx="124853" cy="124853"/>
          </a:xfrm>
          <a:prstGeom prst="rect"/>
        </p:spPr>
      </p:pic>
      <p:pic>
        <p:nvPicPr>
          <p:cNvPr id="2097156" name="bg object 20"/>
          <p:cNvPicPr>
            <a:picLocks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12354979" y="14230734"/>
            <a:ext cx="124853" cy="124853"/>
          </a:xfrm>
          <a:prstGeom prst="rect"/>
        </p:spPr>
      </p:pic>
      <p:pic>
        <p:nvPicPr>
          <p:cNvPr id="2097157" name="bg object 21"/>
          <p:cNvPicPr>
            <a:picLocks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12354979" y="13574079"/>
            <a:ext cx="124853" cy="124853"/>
          </a:xfrm>
          <a:prstGeom prst="rect"/>
        </p:spPr>
      </p:pic>
      <p:pic>
        <p:nvPicPr>
          <p:cNvPr id="2097158" name="bg object 22"/>
          <p:cNvPicPr>
            <a:picLocks/>
          </p:cNvPicPr>
          <p:nvPr/>
        </p:nvPicPr>
        <p:blipFill>
          <a:blip xmlns:r="http://schemas.openxmlformats.org/officeDocument/2006/relationships" r:embed="rId6" cstate="print"/>
          <a:stretch>
            <a:fillRect/>
          </a:stretch>
        </p:blipFill>
        <p:spPr>
          <a:xfrm>
            <a:off x="12354979" y="15194867"/>
            <a:ext cx="124853" cy="124853"/>
          </a:xfrm>
          <a:prstGeom prst="rect"/>
        </p:spPr>
      </p:pic>
      <p:pic>
        <p:nvPicPr>
          <p:cNvPr id="2097159" name="bg object 23"/>
          <p:cNvPicPr>
            <a:picLocks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12354979" y="14866541"/>
            <a:ext cx="124853" cy="124840"/>
          </a:xfrm>
          <a:prstGeom prst="rect"/>
        </p:spPr>
      </p:pic>
      <p:pic>
        <p:nvPicPr>
          <p:cNvPr id="2097160" name="bg object 24"/>
          <p:cNvPicPr>
            <a:picLocks/>
          </p:cNvPicPr>
          <p:nvPr/>
        </p:nvPicPr>
        <p:blipFill>
          <a:blip xmlns:r="http://schemas.openxmlformats.org/officeDocument/2006/relationships" r:embed="rId7" cstate="print"/>
          <a:stretch>
            <a:fillRect/>
          </a:stretch>
        </p:blipFill>
        <p:spPr>
          <a:xfrm>
            <a:off x="12670557" y="14559073"/>
            <a:ext cx="124853" cy="124840"/>
          </a:xfrm>
          <a:prstGeom prst="rect"/>
        </p:spPr>
      </p:pic>
      <p:pic>
        <p:nvPicPr>
          <p:cNvPr id="2097161" name="bg object 25"/>
          <p:cNvPicPr>
            <a:picLocks/>
          </p:cNvPicPr>
          <p:nvPr/>
        </p:nvPicPr>
        <p:blipFill>
          <a:blip xmlns:r="http://schemas.openxmlformats.org/officeDocument/2006/relationships" r:embed="rId8" cstate="print"/>
          <a:stretch>
            <a:fillRect/>
          </a:stretch>
        </p:blipFill>
        <p:spPr>
          <a:xfrm>
            <a:off x="12670557" y="14230734"/>
            <a:ext cx="124853" cy="124853"/>
          </a:xfrm>
          <a:prstGeom prst="rect"/>
        </p:spPr>
      </p:pic>
      <p:pic>
        <p:nvPicPr>
          <p:cNvPr id="2097162" name="bg object 26"/>
          <p:cNvPicPr>
            <a:picLocks/>
          </p:cNvPicPr>
          <p:nvPr/>
        </p:nvPicPr>
        <p:blipFill>
          <a:blip xmlns:r="http://schemas.openxmlformats.org/officeDocument/2006/relationships" r:embed="rId9" cstate="print"/>
          <a:stretch>
            <a:fillRect/>
          </a:stretch>
        </p:blipFill>
        <p:spPr>
          <a:xfrm>
            <a:off x="12670557" y="13902406"/>
            <a:ext cx="124853" cy="124853"/>
          </a:xfrm>
          <a:prstGeom prst="rect"/>
        </p:spPr>
      </p:pic>
      <p:pic>
        <p:nvPicPr>
          <p:cNvPr id="2097163" name="bg object 27"/>
          <p:cNvPicPr>
            <a:picLocks/>
          </p:cNvPicPr>
          <p:nvPr/>
        </p:nvPicPr>
        <p:blipFill>
          <a:blip xmlns:r="http://schemas.openxmlformats.org/officeDocument/2006/relationships" r:embed="rId9" cstate="print"/>
          <a:stretch>
            <a:fillRect/>
          </a:stretch>
        </p:blipFill>
        <p:spPr>
          <a:xfrm>
            <a:off x="12670557" y="13574079"/>
            <a:ext cx="124853" cy="124853"/>
          </a:xfrm>
          <a:prstGeom prst="rect"/>
        </p:spPr>
      </p:pic>
      <p:pic>
        <p:nvPicPr>
          <p:cNvPr id="2097164" name="bg object 28"/>
          <p:cNvPicPr>
            <a:picLocks/>
          </p:cNvPicPr>
          <p:nvPr/>
        </p:nvPicPr>
        <p:blipFill>
          <a:blip xmlns:r="http://schemas.openxmlformats.org/officeDocument/2006/relationships" r:embed="rId10" cstate="print"/>
          <a:stretch>
            <a:fillRect/>
          </a:stretch>
        </p:blipFill>
        <p:spPr>
          <a:xfrm>
            <a:off x="12670557" y="15194867"/>
            <a:ext cx="124853" cy="124853"/>
          </a:xfrm>
          <a:prstGeom prst="rect"/>
        </p:spPr>
      </p:pic>
      <p:pic>
        <p:nvPicPr>
          <p:cNvPr id="2097165" name="bg object 29"/>
          <p:cNvPicPr>
            <a:picLocks/>
          </p:cNvPicPr>
          <p:nvPr/>
        </p:nvPicPr>
        <p:blipFill>
          <a:blip xmlns:r="http://schemas.openxmlformats.org/officeDocument/2006/relationships" r:embed="rId7" cstate="print"/>
          <a:stretch>
            <a:fillRect/>
          </a:stretch>
        </p:blipFill>
        <p:spPr>
          <a:xfrm>
            <a:off x="12670557" y="14866541"/>
            <a:ext cx="124853" cy="124840"/>
          </a:xfrm>
          <a:prstGeom prst="rect"/>
        </p:spPr>
      </p:pic>
      <p:pic>
        <p:nvPicPr>
          <p:cNvPr id="2097166" name="bg object 30"/>
          <p:cNvPicPr>
            <a:picLocks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12986134" y="14559073"/>
            <a:ext cx="124853" cy="124840"/>
          </a:xfrm>
          <a:prstGeom prst="rect"/>
        </p:spPr>
      </p:pic>
      <p:pic>
        <p:nvPicPr>
          <p:cNvPr id="2097167" name="bg object 31"/>
          <p:cNvPicPr>
            <a:picLocks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12986134" y="14230734"/>
            <a:ext cx="124853" cy="124853"/>
          </a:xfrm>
          <a:prstGeom prst="rect"/>
        </p:spPr>
      </p:pic>
      <p:pic>
        <p:nvPicPr>
          <p:cNvPr id="2097168" name="bg object 32"/>
          <p:cNvPicPr>
            <a:picLocks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12986134" y="13902406"/>
            <a:ext cx="124853" cy="124853"/>
          </a:xfrm>
          <a:prstGeom prst="rect"/>
        </p:spPr>
      </p:pic>
      <p:pic>
        <p:nvPicPr>
          <p:cNvPr id="2097169" name="bg object 33"/>
          <p:cNvPicPr>
            <a:picLocks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12986134" y="13574079"/>
            <a:ext cx="124853" cy="124853"/>
          </a:xfrm>
          <a:prstGeom prst="rect"/>
        </p:spPr>
      </p:pic>
      <p:pic>
        <p:nvPicPr>
          <p:cNvPr id="2097170" name="bg object 34"/>
          <p:cNvPicPr>
            <a:picLocks/>
          </p:cNvPicPr>
          <p:nvPr/>
        </p:nvPicPr>
        <p:blipFill>
          <a:blip xmlns:r="http://schemas.openxmlformats.org/officeDocument/2006/relationships" r:embed="rId6" cstate="print"/>
          <a:stretch>
            <a:fillRect/>
          </a:stretch>
        </p:blipFill>
        <p:spPr>
          <a:xfrm>
            <a:off x="12986134" y="15194867"/>
            <a:ext cx="124853" cy="124853"/>
          </a:xfrm>
          <a:prstGeom prst="rect"/>
        </p:spPr>
      </p:pic>
      <p:pic>
        <p:nvPicPr>
          <p:cNvPr id="2097171" name="bg object 35"/>
          <p:cNvPicPr>
            <a:picLocks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12986134" y="14866541"/>
            <a:ext cx="124853" cy="124840"/>
          </a:xfrm>
          <a:prstGeom prst="rect"/>
        </p:spPr>
      </p:pic>
      <p:pic>
        <p:nvPicPr>
          <p:cNvPr id="2097172" name="bg object 36"/>
          <p:cNvPicPr>
            <a:picLocks/>
          </p:cNvPicPr>
          <p:nvPr/>
        </p:nvPicPr>
        <p:blipFill>
          <a:blip xmlns:r="http://schemas.openxmlformats.org/officeDocument/2006/relationships" r:embed="rId11" cstate="print"/>
          <a:stretch>
            <a:fillRect/>
          </a:stretch>
        </p:blipFill>
        <p:spPr>
          <a:xfrm>
            <a:off x="515708" y="1493434"/>
            <a:ext cx="124853" cy="124853"/>
          </a:xfrm>
          <a:prstGeom prst="rect"/>
        </p:spPr>
      </p:pic>
      <p:pic>
        <p:nvPicPr>
          <p:cNvPr id="2097173" name="bg object 37"/>
          <p:cNvPicPr>
            <a:picLocks/>
          </p:cNvPicPr>
          <p:nvPr/>
        </p:nvPicPr>
        <p:blipFill>
          <a:blip xmlns:r="http://schemas.openxmlformats.org/officeDocument/2006/relationships" r:embed="rId9" cstate="print"/>
          <a:stretch>
            <a:fillRect/>
          </a:stretch>
        </p:blipFill>
        <p:spPr>
          <a:xfrm>
            <a:off x="515708" y="1165106"/>
            <a:ext cx="124853" cy="124853"/>
          </a:xfrm>
          <a:prstGeom prst="rect"/>
        </p:spPr>
      </p:pic>
      <p:pic>
        <p:nvPicPr>
          <p:cNvPr id="2097174" name="bg object 38"/>
          <p:cNvPicPr>
            <a:picLocks/>
          </p:cNvPicPr>
          <p:nvPr/>
        </p:nvPicPr>
        <p:blipFill>
          <a:blip xmlns:r="http://schemas.openxmlformats.org/officeDocument/2006/relationships" r:embed="rId9" cstate="print"/>
          <a:stretch>
            <a:fillRect/>
          </a:stretch>
        </p:blipFill>
        <p:spPr>
          <a:xfrm>
            <a:off x="515708" y="836773"/>
            <a:ext cx="124853" cy="124853"/>
          </a:xfrm>
          <a:prstGeom prst="rect"/>
        </p:spPr>
      </p:pic>
      <p:pic>
        <p:nvPicPr>
          <p:cNvPr id="2097175" name="bg object 39"/>
          <p:cNvPicPr>
            <a:picLocks/>
          </p:cNvPicPr>
          <p:nvPr/>
        </p:nvPicPr>
        <p:blipFill>
          <a:blip xmlns:r="http://schemas.openxmlformats.org/officeDocument/2006/relationships" r:embed="rId11" cstate="print"/>
          <a:stretch>
            <a:fillRect/>
          </a:stretch>
        </p:blipFill>
        <p:spPr>
          <a:xfrm>
            <a:off x="515708" y="508447"/>
            <a:ext cx="124853" cy="124853"/>
          </a:xfrm>
          <a:prstGeom prst="rect"/>
        </p:spPr>
      </p:pic>
      <p:pic>
        <p:nvPicPr>
          <p:cNvPr id="2097176" name="bg object 40"/>
          <p:cNvPicPr>
            <a:picLocks/>
          </p:cNvPicPr>
          <p:nvPr/>
        </p:nvPicPr>
        <p:blipFill>
          <a:blip xmlns:r="http://schemas.openxmlformats.org/officeDocument/2006/relationships" r:embed="rId9" cstate="print"/>
          <a:stretch>
            <a:fillRect/>
          </a:stretch>
        </p:blipFill>
        <p:spPr>
          <a:xfrm>
            <a:off x="515708" y="2129233"/>
            <a:ext cx="124853" cy="124853"/>
          </a:xfrm>
          <a:prstGeom prst="rect"/>
        </p:spPr>
      </p:pic>
      <p:pic>
        <p:nvPicPr>
          <p:cNvPr id="2097177" name="bg object 41"/>
          <p:cNvPicPr>
            <a:picLocks/>
          </p:cNvPicPr>
          <p:nvPr/>
        </p:nvPicPr>
        <p:blipFill>
          <a:blip xmlns:r="http://schemas.openxmlformats.org/officeDocument/2006/relationships" r:embed="rId9" cstate="print"/>
          <a:stretch>
            <a:fillRect/>
          </a:stretch>
        </p:blipFill>
        <p:spPr>
          <a:xfrm>
            <a:off x="515708" y="1800900"/>
            <a:ext cx="124853" cy="124853"/>
          </a:xfrm>
          <a:prstGeom prst="rect"/>
        </p:spPr>
      </p:pic>
      <p:pic>
        <p:nvPicPr>
          <p:cNvPr id="2097178" name="bg object 42"/>
          <p:cNvPicPr>
            <a:picLocks/>
          </p:cNvPicPr>
          <p:nvPr/>
        </p:nvPicPr>
        <p:blipFill>
          <a:blip xmlns:r="http://schemas.openxmlformats.org/officeDocument/2006/relationships" r:embed="rId12" cstate="print"/>
          <a:stretch>
            <a:fillRect/>
          </a:stretch>
        </p:blipFill>
        <p:spPr>
          <a:xfrm>
            <a:off x="831279" y="1493434"/>
            <a:ext cx="124853" cy="124853"/>
          </a:xfrm>
          <a:prstGeom prst="rect"/>
        </p:spPr>
      </p:pic>
      <p:pic>
        <p:nvPicPr>
          <p:cNvPr id="2097179" name="bg object 43"/>
          <p:cNvPicPr>
            <a:picLocks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831279" y="1165106"/>
            <a:ext cx="124853" cy="124853"/>
          </a:xfrm>
          <a:prstGeom prst="rect"/>
        </p:spPr>
      </p:pic>
      <p:pic>
        <p:nvPicPr>
          <p:cNvPr id="2097180" name="bg object 44"/>
          <p:cNvPicPr>
            <a:picLocks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831279" y="836773"/>
            <a:ext cx="124853" cy="124853"/>
          </a:xfrm>
          <a:prstGeom prst="rect"/>
        </p:spPr>
      </p:pic>
      <p:pic>
        <p:nvPicPr>
          <p:cNvPr id="2097181" name="bg object 45"/>
          <p:cNvPicPr>
            <a:picLocks/>
          </p:cNvPicPr>
          <p:nvPr/>
        </p:nvPicPr>
        <p:blipFill>
          <a:blip xmlns:r="http://schemas.openxmlformats.org/officeDocument/2006/relationships" r:embed="rId12" cstate="print"/>
          <a:stretch>
            <a:fillRect/>
          </a:stretch>
        </p:blipFill>
        <p:spPr>
          <a:xfrm>
            <a:off x="831279" y="508447"/>
            <a:ext cx="124853" cy="124853"/>
          </a:xfrm>
          <a:prstGeom prst="rect"/>
        </p:spPr>
      </p:pic>
      <p:pic>
        <p:nvPicPr>
          <p:cNvPr id="2097182" name="bg object 46"/>
          <p:cNvPicPr>
            <a:picLocks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831279" y="2129233"/>
            <a:ext cx="124853" cy="124853"/>
          </a:xfrm>
          <a:prstGeom prst="rect"/>
        </p:spPr>
      </p:pic>
      <p:pic>
        <p:nvPicPr>
          <p:cNvPr id="2097183" name="bg object 47"/>
          <p:cNvPicPr>
            <a:picLocks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831279" y="1800900"/>
            <a:ext cx="124853" cy="124853"/>
          </a:xfrm>
          <a:prstGeom prst="rect"/>
        </p:spPr>
      </p:pic>
      <p:pic>
        <p:nvPicPr>
          <p:cNvPr id="2097184" name="bg object 48"/>
          <p:cNvPicPr>
            <a:picLocks/>
          </p:cNvPicPr>
          <p:nvPr/>
        </p:nvPicPr>
        <p:blipFill>
          <a:blip xmlns:r="http://schemas.openxmlformats.org/officeDocument/2006/relationships" r:embed="rId12" cstate="print"/>
          <a:stretch>
            <a:fillRect/>
          </a:stretch>
        </p:blipFill>
        <p:spPr>
          <a:xfrm>
            <a:off x="1146869" y="1493434"/>
            <a:ext cx="124853" cy="124853"/>
          </a:xfrm>
          <a:prstGeom prst="rect"/>
        </p:spPr>
      </p:pic>
      <p:pic>
        <p:nvPicPr>
          <p:cNvPr id="2097185" name="bg object 49"/>
          <p:cNvPicPr>
            <a:picLocks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1146869" y="1165106"/>
            <a:ext cx="124853" cy="124853"/>
          </a:xfrm>
          <a:prstGeom prst="rect"/>
        </p:spPr>
      </p:pic>
      <p:pic>
        <p:nvPicPr>
          <p:cNvPr id="2097186" name="bg object 50"/>
          <p:cNvPicPr>
            <a:picLocks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1146869" y="836773"/>
            <a:ext cx="124853" cy="124853"/>
          </a:xfrm>
          <a:prstGeom prst="rect"/>
        </p:spPr>
      </p:pic>
      <p:pic>
        <p:nvPicPr>
          <p:cNvPr id="2097187" name="bg object 51"/>
          <p:cNvPicPr>
            <a:picLocks/>
          </p:cNvPicPr>
          <p:nvPr/>
        </p:nvPicPr>
        <p:blipFill>
          <a:blip xmlns:r="http://schemas.openxmlformats.org/officeDocument/2006/relationships" r:embed="rId12" cstate="print"/>
          <a:stretch>
            <a:fillRect/>
          </a:stretch>
        </p:blipFill>
        <p:spPr>
          <a:xfrm>
            <a:off x="1146869" y="508447"/>
            <a:ext cx="124853" cy="124853"/>
          </a:xfrm>
          <a:prstGeom prst="rect"/>
        </p:spPr>
      </p:pic>
      <p:pic>
        <p:nvPicPr>
          <p:cNvPr id="2097188" name="bg object 52"/>
          <p:cNvPicPr>
            <a:picLocks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1146869" y="2129233"/>
            <a:ext cx="124853" cy="124853"/>
          </a:xfrm>
          <a:prstGeom prst="rect"/>
        </p:spPr>
      </p:pic>
      <p:pic>
        <p:nvPicPr>
          <p:cNvPr id="2097189" name="bg object 53"/>
          <p:cNvPicPr>
            <a:picLocks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1146869" y="1800900"/>
            <a:ext cx="124853" cy="124853"/>
          </a:xfrm>
          <a:prstGeom prst="rect"/>
        </p:spPr>
      </p:pic>
      <p:sp>
        <p:nvSpPr>
          <p:cNvPr id="1048581" name="Holder 2"/>
          <p:cNvSpPr>
            <a:spLocks noGrp="1"/>
          </p:cNvSpPr>
          <p:nvPr>
            <p:ph type="title"/>
          </p:nvPr>
        </p:nvSpPr>
        <p:spPr>
          <a:xfrm>
            <a:off x="2857500" y="5562296"/>
            <a:ext cx="8001000" cy="838201"/>
          </a:xfrm>
        </p:spPr>
        <p:txBody>
          <a:bodyPr bIns="0" lIns="0" rIns="0" tIns="0"/>
          <a:lstStyle>
            <a:lvl1pPr>
              <a:defRPr b="1" sz="560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/>
        </p:txBody>
      </p:sp>
      <p:sp>
        <p:nvSpPr>
          <p:cNvPr id="1048582" name="Holder 3"/>
          <p:cNvSpPr>
            <a:spLocks noGrp="1"/>
          </p:cNvSpPr>
          <p:nvPr>
            <p:ph type="body" idx="1"/>
          </p:nvPr>
        </p:nvSpPr>
        <p:spPr>
          <a:xfrm>
            <a:off x="685800" y="4460367"/>
            <a:ext cx="12344400" cy="266700"/>
          </a:xfrm>
        </p:spPr>
        <p:txBody>
          <a:bodyPr bIns="0" lIns="0" rIns="0" tIns="0"/>
          <a:p/>
        </p:txBody>
      </p:sp>
      <p:sp>
        <p:nvSpPr>
          <p:cNvPr id="1048583" name="Holder 4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584" name="Holder 5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6/18/2022</a:t>
            </a:fld>
            <a:endParaRPr lang="en-US"/>
          </a:p>
        </p:txBody>
      </p:sp>
      <p:sp>
        <p:nvSpPr>
          <p:cNvPr id="1048585" name="Holder 6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8" name="Holder 2"/>
          <p:cNvSpPr>
            <a:spLocks noGrp="1"/>
          </p:cNvSpPr>
          <p:nvPr>
            <p:ph type="title"/>
          </p:nvPr>
        </p:nvSpPr>
        <p:spPr>
          <a:xfrm>
            <a:off x="2857500" y="5562296"/>
            <a:ext cx="8001000" cy="838201"/>
          </a:xfrm>
        </p:spPr>
        <p:txBody>
          <a:bodyPr bIns="0" lIns="0" rIns="0" tIns="0"/>
          <a:lstStyle>
            <a:lvl1pPr>
              <a:defRPr b="1" sz="560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/>
        </p:txBody>
      </p:sp>
      <p:sp>
        <p:nvSpPr>
          <p:cNvPr id="1048779" name="Holder 3"/>
          <p:cNvSpPr>
            <a:spLocks noGrp="1"/>
          </p:cNvSpPr>
          <p:nvPr>
            <p:ph sz="half" idx="2"/>
          </p:nvPr>
        </p:nvSpPr>
        <p:spPr>
          <a:xfrm>
            <a:off x="685800" y="4460367"/>
            <a:ext cx="5966460" cy="266700"/>
          </a:xfrm>
          <a:prstGeom prst="rect"/>
        </p:spPr>
        <p:txBody>
          <a:bodyPr bIns="0" lIns="0" rIns="0" tIns="0" wrap="square">
            <a:spAutoFit/>
          </a:bodyPr>
          <a:p/>
        </p:txBody>
      </p:sp>
      <p:sp>
        <p:nvSpPr>
          <p:cNvPr id="1048780" name="Holder 4"/>
          <p:cNvSpPr>
            <a:spLocks noGrp="1"/>
          </p:cNvSpPr>
          <p:nvPr>
            <p:ph sz="half" idx="3"/>
          </p:nvPr>
        </p:nvSpPr>
        <p:spPr>
          <a:xfrm>
            <a:off x="7063740" y="4460367"/>
            <a:ext cx="5966460" cy="266700"/>
          </a:xfrm>
          <a:prstGeom prst="rect"/>
        </p:spPr>
        <p:txBody>
          <a:bodyPr bIns="0" lIns="0" rIns="0" tIns="0" wrap="square">
            <a:spAutoFit/>
          </a:bodyPr>
          <a:p/>
        </p:txBody>
      </p:sp>
      <p:sp>
        <p:nvSpPr>
          <p:cNvPr id="1048781" name="Holder 5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782" name="Holder 6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6/18/2022</a:t>
            </a:fld>
            <a:endParaRPr lang="en-US"/>
          </a:p>
        </p:txBody>
      </p:sp>
      <p:sp>
        <p:nvSpPr>
          <p:cNvPr id="1048783" name="Holder 7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4" name="Holder 2"/>
          <p:cNvSpPr>
            <a:spLocks noGrp="1"/>
          </p:cNvSpPr>
          <p:nvPr>
            <p:ph type="title"/>
          </p:nvPr>
        </p:nvSpPr>
        <p:spPr>
          <a:xfrm>
            <a:off x="2857500" y="5562296"/>
            <a:ext cx="8001000" cy="838201"/>
          </a:xfrm>
        </p:spPr>
        <p:txBody>
          <a:bodyPr bIns="0" lIns="0" rIns="0" tIns="0"/>
          <a:lstStyle>
            <a:lvl1pPr>
              <a:defRPr b="1" sz="560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/>
        </p:txBody>
      </p:sp>
      <p:sp>
        <p:nvSpPr>
          <p:cNvPr id="1048785" name="Holder 3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786" name="Holder 4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6/18/2022</a:t>
            </a:fld>
            <a:endParaRPr lang="en-US"/>
          </a:p>
        </p:txBody>
      </p:sp>
      <p:sp>
        <p:nvSpPr>
          <p:cNvPr id="1048787" name="Holder 5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Holder 2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595" name="Holder 3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6/18/2022</a:t>
            </a:fld>
            <a:endParaRPr lang="en-US"/>
          </a:p>
        </p:txBody>
      </p:sp>
      <p:sp>
        <p:nvSpPr>
          <p:cNvPr id="1048596" name="Holder 4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Holder 2"/>
          <p:cNvSpPr>
            <a:spLocks noGrp="1"/>
          </p:cNvSpPr>
          <p:nvPr>
            <p:ph type="title"/>
          </p:nvPr>
        </p:nvSpPr>
        <p:spPr>
          <a:xfrm>
            <a:off x="2857500" y="5562296"/>
            <a:ext cx="8001000" cy="880110"/>
          </a:xfrm>
          <a:prstGeom prst="rect"/>
        </p:spPr>
        <p:txBody>
          <a:bodyPr bIns="0" lIns="0" rIns="0" tIns="0" wrap="square">
            <a:spAutoFit/>
          </a:bodyPr>
          <a:lstStyle>
            <a:lvl1pPr>
              <a:defRPr b="1" sz="560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/>
        </p:txBody>
      </p:sp>
      <p:sp>
        <p:nvSpPr>
          <p:cNvPr id="1048577" name="Holder 3"/>
          <p:cNvSpPr>
            <a:spLocks noGrp="1"/>
          </p:cNvSpPr>
          <p:nvPr>
            <p:ph type="body" idx="1"/>
          </p:nvPr>
        </p:nvSpPr>
        <p:spPr>
          <a:xfrm>
            <a:off x="685800" y="4460367"/>
            <a:ext cx="12344400" cy="12799315"/>
          </a:xfrm>
          <a:prstGeom prst="rect"/>
        </p:spPr>
        <p:txBody>
          <a:bodyPr bIns="0" lIns="0" rIns="0" tIns="0" wrap="square">
            <a:spAutoFit/>
          </a:bodyPr>
          <a:p/>
        </p:txBody>
      </p:sp>
      <p:sp>
        <p:nvSpPr>
          <p:cNvPr id="1048578" name="Holder 4"/>
          <p:cNvSpPr>
            <a:spLocks noGrp="1"/>
          </p:cNvSpPr>
          <p:nvPr>
            <p:ph type="ftr" sz="quarter" idx="5"/>
          </p:nvPr>
        </p:nvSpPr>
        <p:spPr>
          <a:xfrm>
            <a:off x="4663440" y="18035398"/>
            <a:ext cx="4389120" cy="969645"/>
          </a:xfrm>
          <a:prstGeom prst="rect"/>
        </p:spPr>
        <p:txBody>
          <a:bodyPr bIns="0" lIns="0" rIns="0" tIns="0" wrap="square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579" name="Holder 5"/>
          <p:cNvSpPr>
            <a:spLocks noGrp="1"/>
          </p:cNvSpPr>
          <p:nvPr>
            <p:ph type="dt" sz="half" idx="6"/>
          </p:nvPr>
        </p:nvSpPr>
        <p:spPr>
          <a:xfrm>
            <a:off x="685800" y="18035398"/>
            <a:ext cx="3154680" cy="969645"/>
          </a:xfrm>
          <a:prstGeom prst="rect"/>
        </p:spPr>
        <p:txBody>
          <a:bodyPr bIns="0" lIns="0" rIns="0" tIns="0" wrap="square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6/18/2022</a:t>
            </a:fld>
            <a:endParaRPr lang="en-US"/>
          </a:p>
        </p:txBody>
      </p:sp>
      <p:sp>
        <p:nvSpPr>
          <p:cNvPr id="1048580" name="Holder 6"/>
          <p:cNvSpPr>
            <a:spLocks noGrp="1"/>
          </p:cNvSpPr>
          <p:nvPr>
            <p:ph type="sldNum" sz="quarter" idx="7"/>
          </p:nvPr>
        </p:nvSpPr>
        <p:spPr>
          <a:xfrm>
            <a:off x="9875520" y="18035398"/>
            <a:ext cx="3154680" cy="969645"/>
          </a:xfrm>
          <a:prstGeom prst="rect"/>
        </p:spPr>
        <p:txBody>
          <a:bodyPr bIns="0" lIns="0" rIns="0" tIns="0" wrap="square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hyperlink" Target="mailto:anugra.rm123@gmail.com" TargetMode="External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2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slideLayout" Target="../slideLayouts/slideLayout5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slideLayout" Target="../slideLayouts/slideLayout5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slideLayout" Target="../slideLayouts/slideLayout5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slideLayout" Target="../slideLayouts/slideLayout5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85.jpeg"/><Relationship Id="rId2" Type="http://schemas.openxmlformats.org/officeDocument/2006/relationships/slideLayout" Target="../slideLayouts/slideLayout5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slideLayout" Target="../slideLayouts/slideLayout5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slideLayout" Target="../slideLayouts/slideLayout5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87.jpeg"/><Relationship Id="rId2" Type="http://schemas.openxmlformats.org/officeDocument/2006/relationships/slideLayout" Target="../slideLayouts/slideLayout5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88.jpeg"/><Relationship Id="rId2" Type="http://schemas.openxmlformats.org/officeDocument/2006/relationships/slideLayout" Target="../slideLayouts/slideLayout5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slideLayout" Target="../slideLayouts/slideLayout5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4" Type="http://schemas.openxmlformats.org/officeDocument/2006/relationships/image" Target="../media/image27.png"/><Relationship Id="rId15" Type="http://schemas.openxmlformats.org/officeDocument/2006/relationships/image" Target="../media/image28.png"/><Relationship Id="rId16" Type="http://schemas.openxmlformats.org/officeDocument/2006/relationships/image" Target="../media/image29.png"/><Relationship Id="rId17" Type="http://schemas.openxmlformats.org/officeDocument/2006/relationships/image" Target="../media/image30.png"/><Relationship Id="rId18" Type="http://schemas.openxmlformats.org/officeDocument/2006/relationships/image" Target="../media/image31.png"/><Relationship Id="rId19" Type="http://schemas.openxmlformats.org/officeDocument/2006/relationships/image" Target="../media/image32.png"/><Relationship Id="rId20" Type="http://schemas.openxmlformats.org/officeDocument/2006/relationships/image" Target="../media/image33.png"/><Relationship Id="rId21" Type="http://schemas.openxmlformats.org/officeDocument/2006/relationships/image" Target="../media/image34.png"/><Relationship Id="rId22" Type="http://schemas.openxmlformats.org/officeDocument/2006/relationships/image" Target="../media/image35.png"/><Relationship Id="rId23" Type="http://schemas.openxmlformats.org/officeDocument/2006/relationships/image" Target="../media/image36.png"/><Relationship Id="rId24" Type="http://schemas.openxmlformats.org/officeDocument/2006/relationships/image" Target="../media/image37.png"/><Relationship Id="rId25" Type="http://schemas.openxmlformats.org/officeDocument/2006/relationships/image" Target="../media/image38.png"/><Relationship Id="rId26" Type="http://schemas.openxmlformats.org/officeDocument/2006/relationships/image" Target="../media/image39.png"/><Relationship Id="rId27" Type="http://schemas.openxmlformats.org/officeDocument/2006/relationships/image" Target="../media/image40.png"/><Relationship Id="rId28" Type="http://schemas.openxmlformats.org/officeDocument/2006/relationships/image" Target="../media/image41.png"/><Relationship Id="rId29" Type="http://schemas.openxmlformats.org/officeDocument/2006/relationships/image" Target="../media/image42.png"/><Relationship Id="rId30" Type="http://schemas.openxmlformats.org/officeDocument/2006/relationships/image" Target="../media/image43.png"/><Relationship Id="rId31" Type="http://schemas.openxmlformats.org/officeDocument/2006/relationships/image" Target="../media/image44.png"/><Relationship Id="rId32" Type="http://schemas.openxmlformats.org/officeDocument/2006/relationships/image" Target="../media/image45.png"/><Relationship Id="rId33" Type="http://schemas.openxmlformats.org/officeDocument/2006/relationships/image" Target="../media/image46.png"/><Relationship Id="rId34" Type="http://schemas.openxmlformats.org/officeDocument/2006/relationships/image" Target="../media/image47.png"/><Relationship Id="rId35" Type="http://schemas.openxmlformats.org/officeDocument/2006/relationships/image" Target="../media/image48.png"/><Relationship Id="rId36" Type="http://schemas.openxmlformats.org/officeDocument/2006/relationships/image" Target="../media/image49.png"/><Relationship Id="rId37" Type="http://schemas.openxmlformats.org/officeDocument/2006/relationships/image" Target="../media/image50.png"/><Relationship Id="rId38" Type="http://schemas.openxmlformats.org/officeDocument/2006/relationships/image" Target="../media/image51.png"/><Relationship Id="rId39" Type="http://schemas.openxmlformats.org/officeDocument/2006/relationships/image" Target="../media/image52.png"/><Relationship Id="rId40" Type="http://schemas.openxmlformats.org/officeDocument/2006/relationships/image" Target="../media/image53.png"/><Relationship Id="rId41" Type="http://schemas.openxmlformats.org/officeDocument/2006/relationships/image" Target="../media/image54.png"/><Relationship Id="rId42" Type="http://schemas.openxmlformats.org/officeDocument/2006/relationships/image" Target="../media/image55.png"/><Relationship Id="rId43" Type="http://schemas.openxmlformats.org/officeDocument/2006/relationships/image" Target="../media/image56.png"/><Relationship Id="rId44" Type="http://schemas.openxmlformats.org/officeDocument/2006/relationships/image" Target="../media/image57.png"/><Relationship Id="rId45" Type="http://schemas.openxmlformats.org/officeDocument/2006/relationships/image" Target="../media/image58.png"/><Relationship Id="rId46" Type="http://schemas.openxmlformats.org/officeDocument/2006/relationships/image" Target="../media/image59.png"/><Relationship Id="rId47" Type="http://schemas.openxmlformats.org/officeDocument/2006/relationships/image" Target="../media/image60.png"/><Relationship Id="rId48" Type="http://schemas.openxmlformats.org/officeDocument/2006/relationships/image" Target="../media/image61.png"/><Relationship Id="rId49" Type="http://schemas.openxmlformats.org/officeDocument/2006/relationships/image" Target="../media/image62.png"/><Relationship Id="rId50" Type="http://schemas.openxmlformats.org/officeDocument/2006/relationships/image" Target="../media/image63.png"/><Relationship Id="rId51" Type="http://schemas.openxmlformats.org/officeDocument/2006/relationships/image" Target="../media/image64.png"/><Relationship Id="rId52" Type="http://schemas.openxmlformats.org/officeDocument/2006/relationships/image" Target="../media/image65.png"/><Relationship Id="rId53" Type="http://schemas.openxmlformats.org/officeDocument/2006/relationships/image" Target="../media/image66.png"/><Relationship Id="rId54" Type="http://schemas.openxmlformats.org/officeDocument/2006/relationships/image" Target="../media/image67.png"/><Relationship Id="rId55" Type="http://schemas.openxmlformats.org/officeDocument/2006/relationships/image" Target="../media/image68.png"/><Relationship Id="rId56" Type="http://schemas.openxmlformats.org/officeDocument/2006/relationships/image" Target="../media/image69.png"/><Relationship Id="rId57" Type="http://schemas.openxmlformats.org/officeDocument/2006/relationships/slideLayout" Target="../slideLayouts/slideLayout5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90.jpeg"/><Relationship Id="rId2" Type="http://schemas.openxmlformats.org/officeDocument/2006/relationships/slideLayout" Target="../slideLayouts/slideLayout5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92.jpeg"/><Relationship Id="rId2" Type="http://schemas.openxmlformats.org/officeDocument/2006/relationships/slideLayout" Target="../slideLayouts/slideLayout5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93.jpeg"/><Relationship Id="rId2" Type="http://schemas.openxmlformats.org/officeDocument/2006/relationships/slideLayout" Target="../slideLayouts/slideLayout5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94.png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image" Target="../media/image95.png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image" Target="../media/image99.png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17.png"/><Relationship Id="rId7" Type="http://schemas.openxmlformats.org/officeDocument/2006/relationships/slideLayout" Target="../slideLayouts/slideLayout5.xml"/></Relationships>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image" Target="../media/image100.png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image" Target="../media/image101.png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image" Target="../media/image102.png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image" Target="../media/image104.png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image" Target="../media/image105.jpeg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image" Target="../media/image106.jpeg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image" Target="../media/image107.jpeg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image" Target="../media/image108.jpeg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image" Target="../media/image109.jpeg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slideLayout" Target="../slideLayouts/slideLayout5.xml"/></Relationships>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image" Target="../media/image110.jpeg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image" Target="../media/image111.jpeg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image" Target="../media/image112.jpeg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image" Target="../media/image113.jpeg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image" Target="../media/image114.jpeg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image" Target="../media/image115.jpeg"/><Relationship Id="rId2" Type="http://schemas.openxmlformats.org/officeDocument/2006/relationships/image" Target="../media/image116.png"/><Relationship Id="rId3" Type="http://schemas.openxmlformats.org/officeDocument/2006/relationships/slideLayout" Target="../slideLayouts/slideLayout2.xml"/></Relationships>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image" Target="../media/image117.jpeg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image" Target="../media/image118.png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slideLayout" Target="../slideLayouts/slideLayout5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slideLayout" Target="../slideLayouts/slideLayout5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slideLayout" Target="../slideLayouts/slideLayout5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slideLayout" Target="../slideLayouts/slideLayout5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80.jpeg"/><Relationship Id="rId2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object 2"/>
          <p:cNvSpPr txBox="1">
            <a:spLocks noGrp="1"/>
          </p:cNvSpPr>
          <p:nvPr>
            <p:ph type="title"/>
          </p:nvPr>
        </p:nvSpPr>
        <p:spPr>
          <a:xfrm>
            <a:off x="1537676" y="5276850"/>
            <a:ext cx="11301071" cy="1219835"/>
          </a:xfrm>
          <a:prstGeom prst="rect"/>
        </p:spPr>
        <p:txBody>
          <a:bodyPr bIns="0" lIns="0" rIns="0" rtlCol="0" tIns="13335" vert="horz" wrap="square">
            <a:spAutoFit/>
          </a:bodyPr>
          <a:p>
            <a:pPr algn="ctr" marL="12700">
              <a:lnSpc>
                <a:spcPct val="100000"/>
              </a:lnSpc>
              <a:spcBef>
                <a:spcPts val="105"/>
              </a:spcBef>
            </a:pPr>
            <a:r>
              <a:rPr b="1" dirty="0" sz="4800" spc="-15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Noto Sans Ahom"/>
                <a:cs typeface="Calibri" pitchFamily="34" charset="0"/>
              </a:rPr>
              <a:t>PT ANUGRAH RANGSANG MENTARI</a:t>
            </a:r>
            <a:endParaRPr b="1" dirty="0" sz="4800" spc="-150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latin typeface="Noto Sans Ahom"/>
              <a:cs typeface="Calibri" pitchFamily="34" charset="0"/>
            </a:endParaRPr>
          </a:p>
        </p:txBody>
      </p:sp>
      <p:sp>
        <p:nvSpPr>
          <p:cNvPr id="1048587" name="object 24"/>
          <p:cNvSpPr txBox="1"/>
          <p:nvPr/>
        </p:nvSpPr>
        <p:spPr>
          <a:xfrm>
            <a:off x="9557096" y="17543784"/>
            <a:ext cx="3355975" cy="43688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40">
                <a:solidFill>
                  <a:srgbClr val="FFFFFF"/>
                </a:solidFill>
                <a:latin typeface="Tahoma"/>
                <a:cs typeface="Tahoma"/>
              </a:rPr>
              <a:t>Kecamatan</a:t>
            </a:r>
            <a:r>
              <a:rPr dirty="0" sz="2700" spc="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50">
                <a:solidFill>
                  <a:srgbClr val="FFFFFF"/>
                </a:solidFill>
                <a:latin typeface="Tahoma"/>
                <a:cs typeface="Tahoma"/>
              </a:rPr>
              <a:t>Bengkalis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1048588" name="object 37"/>
          <p:cNvSpPr txBox="1"/>
          <p:nvPr/>
        </p:nvSpPr>
        <p:spPr>
          <a:xfrm>
            <a:off x="7215088" y="17955257"/>
            <a:ext cx="5707380" cy="43688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40">
                <a:solidFill>
                  <a:srgbClr val="FFFFFF"/>
                </a:solidFill>
                <a:latin typeface="Tahoma"/>
                <a:cs typeface="Tahoma"/>
              </a:rPr>
              <a:t>Kabupaten</a:t>
            </a:r>
            <a:r>
              <a:rPr dirty="0" sz="2700" spc="1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50">
                <a:solidFill>
                  <a:srgbClr val="FFFFFF"/>
                </a:solidFill>
                <a:latin typeface="Tahoma"/>
                <a:cs typeface="Tahoma"/>
              </a:rPr>
              <a:t>Bengkalis</a:t>
            </a:r>
            <a:r>
              <a:rPr dirty="0" sz="2700" spc="1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dirty="0" sz="2700" spc="10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45">
                <a:solidFill>
                  <a:srgbClr val="FFFFFF"/>
                </a:solidFill>
                <a:latin typeface="Tahoma"/>
                <a:cs typeface="Tahoma"/>
              </a:rPr>
              <a:t>Provinsi</a:t>
            </a:r>
            <a:r>
              <a:rPr dirty="0" sz="2700" spc="1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55">
                <a:solidFill>
                  <a:srgbClr val="FFFFFF"/>
                </a:solidFill>
                <a:latin typeface="Tahoma"/>
                <a:cs typeface="Tahoma"/>
              </a:rPr>
              <a:t>Riau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1048589" name="object 65"/>
          <p:cNvSpPr txBox="1"/>
          <p:nvPr/>
        </p:nvSpPr>
        <p:spPr>
          <a:xfrm>
            <a:off x="8743020" y="18440400"/>
            <a:ext cx="4181475" cy="43688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50">
                <a:solidFill>
                  <a:srgbClr val="FFFFFF"/>
                </a:solidFill>
                <a:latin typeface="Tahoma"/>
                <a:cs typeface="Tahoma"/>
                <a:hlinkClick r:id="rId1"/>
              </a:rPr>
              <a:t>anugra.rm123@gmail.com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1048590" name="object 88"/>
          <p:cNvSpPr txBox="1"/>
          <p:nvPr/>
        </p:nvSpPr>
        <p:spPr>
          <a:xfrm>
            <a:off x="8424365" y="16603983"/>
            <a:ext cx="4818784" cy="93980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indent="2415540" marL="12700" marR="5080">
              <a:lnSpc>
                <a:spcPct val="111100"/>
              </a:lnSpc>
              <a:spcBef>
                <a:spcPts val="100"/>
              </a:spcBef>
            </a:pPr>
            <a:r>
              <a:rPr dirty="0" sz="2700" spc="35">
                <a:solidFill>
                  <a:srgbClr val="FFFFFF"/>
                </a:solidFill>
                <a:latin typeface="Tahoma"/>
                <a:cs typeface="Tahoma"/>
              </a:rPr>
              <a:t>Kantor </a:t>
            </a:r>
            <a:r>
              <a:rPr dirty="0" sz="2700" spc="55">
                <a:solidFill>
                  <a:srgbClr val="FFFFFF"/>
                </a:solidFill>
                <a:latin typeface="Tahoma"/>
                <a:cs typeface="Tahoma"/>
              </a:rPr>
              <a:t>Pusat </a:t>
            </a:r>
            <a:r>
              <a:rPr dirty="0" sz="2700" spc="-8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35">
                <a:solidFill>
                  <a:srgbClr val="FFFFFF"/>
                </a:solidFill>
                <a:latin typeface="Tahoma"/>
                <a:cs typeface="Tahoma"/>
              </a:rPr>
              <a:t>Jl.</a:t>
            </a:r>
            <a:r>
              <a:rPr dirty="0" sz="2700" spc="10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45">
                <a:solidFill>
                  <a:srgbClr val="FFFFFF"/>
                </a:solidFill>
                <a:latin typeface="Tahoma"/>
                <a:cs typeface="Tahoma"/>
              </a:rPr>
              <a:t>Utama</a:t>
            </a:r>
            <a:r>
              <a:rPr dirty="0" sz="2700" spc="10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40">
                <a:solidFill>
                  <a:srgbClr val="FFFFFF"/>
                </a:solidFill>
                <a:latin typeface="Tahoma"/>
                <a:cs typeface="Tahoma"/>
              </a:rPr>
              <a:t>Pangkalan</a:t>
            </a:r>
            <a:r>
              <a:rPr dirty="0" sz="2700" spc="10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55">
                <a:solidFill>
                  <a:srgbClr val="FFFFFF"/>
                </a:solidFill>
                <a:latin typeface="Tahoma"/>
                <a:cs typeface="Tahoma"/>
              </a:rPr>
              <a:t>Batang</a:t>
            </a:r>
            <a:endParaRPr dirty="0" sz="2700">
              <a:latin typeface="Tahoma"/>
              <a:cs typeface="Tahoma"/>
            </a:endParaRPr>
          </a:p>
        </p:txBody>
      </p:sp>
      <p:sp>
        <p:nvSpPr>
          <p:cNvPr id="1048591" name="object 132"/>
          <p:cNvSpPr txBox="1"/>
          <p:nvPr/>
        </p:nvSpPr>
        <p:spPr>
          <a:xfrm>
            <a:off x="571500" y="18028927"/>
            <a:ext cx="4719955" cy="43688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45">
                <a:solidFill>
                  <a:srgbClr val="FFFFFF"/>
                </a:solidFill>
                <a:latin typeface="Tahoma"/>
                <a:cs typeface="Tahoma"/>
              </a:rPr>
              <a:t>Sungai</a:t>
            </a:r>
            <a:r>
              <a:rPr dirty="0" sz="2700" spc="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45">
                <a:solidFill>
                  <a:srgbClr val="FFFFFF"/>
                </a:solidFill>
                <a:latin typeface="Tahoma"/>
                <a:cs typeface="Tahoma"/>
              </a:rPr>
              <a:t>Pelunggut</a:t>
            </a:r>
            <a:r>
              <a:rPr dirty="0" sz="2700" spc="1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20">
                <a:solidFill>
                  <a:srgbClr val="FFFFFF"/>
                </a:solidFill>
                <a:latin typeface="Tahoma"/>
                <a:cs typeface="Tahoma"/>
              </a:rPr>
              <a:t>Kota</a:t>
            </a:r>
            <a:r>
              <a:rPr dirty="0" sz="2700" spc="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55">
                <a:solidFill>
                  <a:srgbClr val="FFFFFF"/>
                </a:solidFill>
                <a:latin typeface="Tahoma"/>
                <a:cs typeface="Tahoma"/>
              </a:rPr>
              <a:t>Batam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1048592" name="object 163"/>
          <p:cNvSpPr txBox="1"/>
          <p:nvPr/>
        </p:nvSpPr>
        <p:spPr>
          <a:xfrm>
            <a:off x="571500" y="18440400"/>
            <a:ext cx="2474595" cy="43688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40">
                <a:solidFill>
                  <a:srgbClr val="FFFFFF"/>
                </a:solidFill>
                <a:latin typeface="Tahoma"/>
                <a:cs typeface="Tahoma"/>
              </a:rPr>
              <a:t>Kepulauan</a:t>
            </a:r>
            <a:r>
              <a:rPr dirty="0" sz="2700" spc="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55">
                <a:solidFill>
                  <a:srgbClr val="FFFFFF"/>
                </a:solidFill>
                <a:latin typeface="Tahoma"/>
                <a:cs typeface="Tahoma"/>
              </a:rPr>
              <a:t>Riau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1048593" name="object 180"/>
          <p:cNvSpPr txBox="1"/>
          <p:nvPr/>
        </p:nvSpPr>
        <p:spPr>
          <a:xfrm>
            <a:off x="571500" y="17114522"/>
            <a:ext cx="5434965" cy="939800"/>
          </a:xfrm>
          <a:prstGeom prst="rect"/>
        </p:spPr>
        <p:txBody>
          <a:bodyPr bIns="0" lIns="0" rIns="0" rtlCol="0" tIns="58419" vert="horz" wrap="square">
            <a:spAutoFit/>
          </a:bodyPr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dirty="0" sz="2700" spc="35">
                <a:solidFill>
                  <a:srgbClr val="FFFFFF"/>
                </a:solidFill>
                <a:latin typeface="Tahoma"/>
                <a:cs typeface="Tahoma"/>
              </a:rPr>
              <a:t>Kantor</a:t>
            </a:r>
            <a:r>
              <a:rPr dirty="0" sz="2700" spc="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55">
                <a:solidFill>
                  <a:srgbClr val="FFFFFF"/>
                </a:solidFill>
                <a:latin typeface="Tahoma"/>
                <a:cs typeface="Tahoma"/>
              </a:rPr>
              <a:t>Cabang</a:t>
            </a:r>
            <a:endParaRPr sz="27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2700" spc="25">
                <a:solidFill>
                  <a:srgbClr val="FFFFFF"/>
                </a:solidFill>
                <a:latin typeface="Tahoma"/>
                <a:cs typeface="Tahoma"/>
              </a:rPr>
              <a:t>Komp.</a:t>
            </a:r>
            <a:r>
              <a:rPr dirty="0" sz="2700" spc="10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30">
                <a:solidFill>
                  <a:srgbClr val="FFFFFF"/>
                </a:solidFill>
                <a:latin typeface="Tahoma"/>
                <a:cs typeface="Tahoma"/>
              </a:rPr>
              <a:t>Ruko</a:t>
            </a:r>
            <a:r>
              <a:rPr dirty="0" sz="2700" spc="10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35">
                <a:solidFill>
                  <a:srgbClr val="FFFFFF"/>
                </a:solidFill>
                <a:latin typeface="Tahoma"/>
                <a:cs typeface="Tahoma"/>
              </a:rPr>
              <a:t>NASA</a:t>
            </a:r>
            <a:r>
              <a:rPr dirty="0" sz="2700" spc="1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30">
                <a:solidFill>
                  <a:srgbClr val="FFFFFF"/>
                </a:solidFill>
                <a:latin typeface="Tahoma"/>
                <a:cs typeface="Tahoma"/>
              </a:rPr>
              <a:t>Point</a:t>
            </a:r>
            <a:r>
              <a:rPr dirty="0" sz="2700" spc="10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45">
                <a:solidFill>
                  <a:srgbClr val="FFFFFF"/>
                </a:solidFill>
                <a:latin typeface="Tahoma"/>
                <a:cs typeface="Tahoma"/>
              </a:rPr>
              <a:t>Blok</a:t>
            </a:r>
            <a:r>
              <a:rPr dirty="0" sz="2700" spc="10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700" spc="55">
                <a:solidFill>
                  <a:srgbClr val="FFFFFF"/>
                </a:solidFill>
                <a:latin typeface="Tahoma"/>
                <a:cs typeface="Tahoma"/>
              </a:rPr>
              <a:t>B/11</a:t>
            </a:r>
            <a:endParaRPr sz="2700">
              <a:latin typeface="Tahoma"/>
              <a:cs typeface="Tahoma"/>
            </a:endParaRPr>
          </a:p>
        </p:txBody>
      </p:sp>
      <p:pic>
        <p:nvPicPr>
          <p:cNvPr id="2097422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10275550" y="508318"/>
            <a:ext cx="2967598" cy="1987554"/>
          </a:xfrm>
          <a:prstGeom prst="rect"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6" name="object 2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3" y="1130"/>
            <a:ext cx="13715996" cy="19390651"/>
          </a:xfrm>
          <a:prstGeom prst="rect"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7" name="object 2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3" y="1130"/>
            <a:ext cx="13715996" cy="19390658"/>
          </a:xfrm>
          <a:prstGeom prst="rect"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8" name="object 2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3" y="1130"/>
            <a:ext cx="13715996" cy="19390658"/>
          </a:xfrm>
          <a:prstGeom prst="rect"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9" name="object 2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3" y="1130"/>
            <a:ext cx="13715996" cy="19390658"/>
          </a:xfrm>
          <a:prstGeom prst="rect"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70" name="object 2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3" y="1130"/>
            <a:ext cx="13715996" cy="19390658"/>
          </a:xfrm>
          <a:prstGeom prst="rect"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71" name="object 2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3" y="1130"/>
            <a:ext cx="13715996" cy="19390658"/>
          </a:xfrm>
          <a:prstGeom prst="rect"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72" name="object 2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3" y="1130"/>
            <a:ext cx="13715996" cy="19390658"/>
          </a:xfrm>
          <a:prstGeom prst="rect"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73" name="object 2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3" y="1130"/>
            <a:ext cx="13715996" cy="19390658"/>
          </a:xfrm>
          <a:prstGeom prst="rect"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74" name="object 2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3" y="1130"/>
            <a:ext cx="13715996" cy="19390658"/>
          </a:xfrm>
          <a:prstGeom prst="rect"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75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0" y="-2562226"/>
            <a:ext cx="13717588" cy="21955125"/>
          </a:xfrm>
          <a:prstGeom prst="rect"/>
          <a:noFill/>
          <a:ln>
            <a:noFill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object 2"/>
          <p:cNvGrpSpPr/>
          <p:nvPr/>
        </p:nvGrpSpPr>
        <p:grpSpPr>
          <a:xfrm>
            <a:off x="0" y="13135140"/>
            <a:ext cx="13716000" cy="6257925"/>
            <a:chOff x="0" y="13135140"/>
            <a:chExt cx="13716000" cy="6257925"/>
          </a:xfrm>
        </p:grpSpPr>
        <p:sp>
          <p:nvSpPr>
            <p:cNvPr id="1048597" name="object 3"/>
            <p:cNvSpPr/>
            <p:nvPr/>
          </p:nvSpPr>
          <p:spPr>
            <a:xfrm>
              <a:off x="0" y="13701497"/>
              <a:ext cx="13716000" cy="5691505"/>
            </a:xfrm>
            <a:custGeom>
              <a:avLst/>
              <a:ahLst/>
              <a:rect l="l" t="t" r="r" b="b"/>
              <a:pathLst>
                <a:path w="13716000" h="5691505">
                  <a:moveTo>
                    <a:pt x="13716000" y="0"/>
                  </a:moveTo>
                  <a:lnTo>
                    <a:pt x="0" y="0"/>
                  </a:lnTo>
                  <a:lnTo>
                    <a:pt x="0" y="5691403"/>
                  </a:lnTo>
                  <a:lnTo>
                    <a:pt x="13716000" y="5691403"/>
                  </a:lnTo>
                  <a:lnTo>
                    <a:pt x="13716000" y="0"/>
                  </a:lnTo>
                  <a:close/>
                </a:path>
              </a:pathLst>
            </a:custGeom>
            <a:solidFill>
              <a:srgbClr val="0F395D"/>
            </a:solidFill>
          </p:spPr>
          <p:txBody>
            <a:bodyPr bIns="0" lIns="0" rIns="0" rtlCol="0" tIns="0" wrap="square"/>
            <a:p/>
          </p:txBody>
        </p:sp>
        <p:pic>
          <p:nvPicPr>
            <p:cNvPr id="2097190" name="object 4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0" y="13135140"/>
              <a:ext cx="13715999" cy="566356"/>
            </a:xfrm>
            <a:prstGeom prst="rect"/>
          </p:spPr>
        </p:pic>
      </p:grpSp>
      <p:grpSp>
        <p:nvGrpSpPr>
          <p:cNvPr id="62" name="object 5"/>
          <p:cNvGrpSpPr/>
          <p:nvPr/>
        </p:nvGrpSpPr>
        <p:grpSpPr>
          <a:xfrm>
            <a:off x="0" y="0"/>
            <a:ext cx="13716000" cy="8908625"/>
            <a:chOff x="0" y="0"/>
            <a:chExt cx="13716000" cy="8908625"/>
          </a:xfrm>
        </p:grpSpPr>
        <p:sp>
          <p:nvSpPr>
            <p:cNvPr id="1048598" name="object 6"/>
            <p:cNvSpPr/>
            <p:nvPr/>
          </p:nvSpPr>
          <p:spPr>
            <a:xfrm>
              <a:off x="0" y="6378785"/>
              <a:ext cx="4277995" cy="2529840"/>
            </a:xfrm>
            <a:custGeom>
              <a:avLst/>
              <a:ahLst/>
              <a:rect l="l" t="t" r="r" b="b"/>
              <a:pathLst>
                <a:path w="4277995" h="2529840">
                  <a:moveTo>
                    <a:pt x="4277944" y="0"/>
                  </a:moveTo>
                  <a:lnTo>
                    <a:pt x="2630903" y="179710"/>
                  </a:lnTo>
                  <a:lnTo>
                    <a:pt x="1636271" y="400838"/>
                  </a:lnTo>
                  <a:lnTo>
                    <a:pt x="892988" y="808488"/>
                  </a:lnTo>
                  <a:lnTo>
                    <a:pt x="0" y="1547761"/>
                  </a:lnTo>
                  <a:lnTo>
                    <a:pt x="0" y="2529420"/>
                  </a:lnTo>
                  <a:lnTo>
                    <a:pt x="1646599" y="1098726"/>
                  </a:lnTo>
                  <a:lnTo>
                    <a:pt x="3008456" y="344290"/>
                  </a:lnTo>
                  <a:lnTo>
                    <a:pt x="3935572" y="50064"/>
                  </a:lnTo>
                  <a:lnTo>
                    <a:pt x="4277944" y="0"/>
                  </a:lnTo>
                  <a:close/>
                </a:path>
              </a:pathLst>
            </a:custGeom>
            <a:solidFill>
              <a:srgbClr val="0F395D"/>
            </a:solidFill>
          </p:spPr>
          <p:txBody>
            <a:bodyPr bIns="0" lIns="0" rIns="0" rtlCol="0" tIns="0" wrap="square"/>
            <a:p/>
          </p:txBody>
        </p:sp>
        <p:pic>
          <p:nvPicPr>
            <p:cNvPr id="2097191" name="object 7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0" y="4597"/>
              <a:ext cx="13715999" cy="8013699"/>
            </a:xfrm>
            <a:prstGeom prst="rect"/>
          </p:spPr>
        </p:pic>
        <p:pic>
          <p:nvPicPr>
            <p:cNvPr id="2097192" name="object 8"/>
            <p:cNvPicPr>
              <a:picLocks/>
            </p:cNvPicPr>
            <p:nvPr/>
          </p:nvPicPr>
          <p:blipFill>
            <a:blip xmlns:r="http://schemas.openxmlformats.org/officeDocument/2006/relationships" r:embed="rId3" cstate="print"/>
            <a:stretch>
              <a:fillRect/>
            </a:stretch>
          </p:blipFill>
          <p:spPr>
            <a:xfrm>
              <a:off x="0" y="0"/>
              <a:ext cx="13716000" cy="6513550"/>
            </a:xfrm>
            <a:prstGeom prst="rect"/>
          </p:spPr>
        </p:pic>
        <p:pic>
          <p:nvPicPr>
            <p:cNvPr id="2097193" name="object 9"/>
            <p:cNvPicPr>
              <a:picLocks/>
            </p:cNvPicPr>
            <p:nvPr/>
          </p:nvPicPr>
          <p:blipFill>
            <a:blip xmlns:r="http://schemas.openxmlformats.org/officeDocument/2006/relationships" r:embed="rId4" cstate="print"/>
            <a:stretch>
              <a:fillRect/>
            </a:stretch>
          </p:blipFill>
          <p:spPr>
            <a:xfrm>
              <a:off x="5475932" y="341518"/>
              <a:ext cx="2856553" cy="1903047"/>
            </a:xfrm>
            <a:prstGeom prst="rect"/>
          </p:spPr>
        </p:pic>
        <p:pic>
          <p:nvPicPr>
            <p:cNvPr id="2097194" name="object 10"/>
            <p:cNvPicPr>
              <a:picLocks/>
            </p:cNvPicPr>
            <p:nvPr/>
          </p:nvPicPr>
          <p:blipFill>
            <a:blip xmlns:r="http://schemas.openxmlformats.org/officeDocument/2006/relationships" r:embed="rId5" cstate="print"/>
            <a:stretch>
              <a:fillRect/>
            </a:stretch>
          </p:blipFill>
          <p:spPr>
            <a:xfrm>
              <a:off x="1084794" y="3484328"/>
              <a:ext cx="364374" cy="252770"/>
            </a:xfrm>
            <a:prstGeom prst="rect"/>
          </p:spPr>
        </p:pic>
        <p:pic>
          <p:nvPicPr>
            <p:cNvPr id="2097195" name="object 11"/>
            <p:cNvPicPr>
              <a:picLocks/>
            </p:cNvPicPr>
            <p:nvPr/>
          </p:nvPicPr>
          <p:blipFill>
            <a:blip xmlns:r="http://schemas.openxmlformats.org/officeDocument/2006/relationships" r:embed="rId6" cstate="print"/>
            <a:stretch>
              <a:fillRect/>
            </a:stretch>
          </p:blipFill>
          <p:spPr>
            <a:xfrm>
              <a:off x="1539863" y="3484326"/>
              <a:ext cx="409338" cy="252773"/>
            </a:xfrm>
            <a:prstGeom prst="rect"/>
          </p:spPr>
        </p:pic>
        <p:sp>
          <p:nvSpPr>
            <p:cNvPr id="1048599" name="object 12"/>
            <p:cNvSpPr/>
            <p:nvPr/>
          </p:nvSpPr>
          <p:spPr>
            <a:xfrm>
              <a:off x="1989627" y="3490680"/>
              <a:ext cx="173990" cy="245110"/>
            </a:xfrm>
            <a:custGeom>
              <a:avLst/>
              <a:ahLst/>
              <a:rect l="l" t="t" r="r" b="b"/>
              <a:pathLst>
                <a:path w="173989" h="245110">
                  <a:moveTo>
                    <a:pt x="124079" y="239585"/>
                  </a:moveTo>
                  <a:lnTo>
                    <a:pt x="156651" y="216428"/>
                  </a:lnTo>
                  <a:lnTo>
                    <a:pt x="172380" y="172999"/>
                  </a:lnTo>
                  <a:lnTo>
                    <a:pt x="173647" y="149783"/>
                  </a:lnTo>
                  <a:lnTo>
                    <a:pt x="173647" y="0"/>
                  </a:lnTo>
                  <a:lnTo>
                    <a:pt x="141732" y="0"/>
                  </a:lnTo>
                  <a:lnTo>
                    <a:pt x="141732" y="150583"/>
                  </a:lnTo>
                  <a:lnTo>
                    <a:pt x="141594" y="158332"/>
                  </a:lnTo>
                  <a:lnTo>
                    <a:pt x="131406" y="198145"/>
                  </a:lnTo>
                  <a:lnTo>
                    <a:pt x="94037" y="217505"/>
                  </a:lnTo>
                  <a:lnTo>
                    <a:pt x="86753" y="217817"/>
                  </a:lnTo>
                  <a:lnTo>
                    <a:pt x="79078" y="217505"/>
                  </a:lnTo>
                  <a:lnTo>
                    <a:pt x="42252" y="198145"/>
                  </a:lnTo>
                  <a:lnTo>
                    <a:pt x="38163" y="192125"/>
                  </a:lnTo>
                  <a:lnTo>
                    <a:pt x="31927" y="149783"/>
                  </a:lnTo>
                  <a:lnTo>
                    <a:pt x="31927" y="0"/>
                  </a:lnTo>
                  <a:lnTo>
                    <a:pt x="0" y="0"/>
                  </a:lnTo>
                  <a:lnTo>
                    <a:pt x="0" y="149783"/>
                  </a:lnTo>
                  <a:lnTo>
                    <a:pt x="323" y="162087"/>
                  </a:lnTo>
                  <a:lnTo>
                    <a:pt x="8206" y="201349"/>
                  </a:lnTo>
                  <a:lnTo>
                    <a:pt x="35193" y="232594"/>
                  </a:lnTo>
                  <a:lnTo>
                    <a:pt x="76521" y="244724"/>
                  </a:lnTo>
                  <a:lnTo>
                    <a:pt x="86753" y="245071"/>
                  </a:lnTo>
                  <a:lnTo>
                    <a:pt x="97364" y="244729"/>
                  </a:lnTo>
                  <a:lnTo>
                    <a:pt x="107121" y="243700"/>
                  </a:lnTo>
                  <a:lnTo>
                    <a:pt x="116025" y="241985"/>
                  </a:lnTo>
                  <a:lnTo>
                    <a:pt x="124079" y="23958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00" name="object 13"/>
            <p:cNvSpPr/>
            <p:nvPr/>
          </p:nvSpPr>
          <p:spPr>
            <a:xfrm>
              <a:off x="2196352" y="3486318"/>
              <a:ext cx="194310" cy="249554"/>
            </a:xfrm>
            <a:custGeom>
              <a:avLst/>
              <a:ahLst/>
              <a:rect l="l" t="t" r="r" b="b"/>
              <a:pathLst>
                <a:path w="194310" h="249554">
                  <a:moveTo>
                    <a:pt x="137210" y="247332"/>
                  </a:moveTo>
                  <a:lnTo>
                    <a:pt x="143548" y="246151"/>
                  </a:lnTo>
                  <a:lnTo>
                    <a:pt x="150647" y="244373"/>
                  </a:lnTo>
                  <a:lnTo>
                    <a:pt x="158496" y="242011"/>
                  </a:lnTo>
                  <a:lnTo>
                    <a:pt x="164414" y="240398"/>
                  </a:lnTo>
                  <a:lnTo>
                    <a:pt x="193967" y="228472"/>
                  </a:lnTo>
                  <a:lnTo>
                    <a:pt x="193967" y="123672"/>
                  </a:lnTo>
                  <a:lnTo>
                    <a:pt x="106895" y="123672"/>
                  </a:lnTo>
                  <a:lnTo>
                    <a:pt x="106895" y="151726"/>
                  </a:lnTo>
                  <a:lnTo>
                    <a:pt x="162356" y="151726"/>
                  </a:lnTo>
                  <a:lnTo>
                    <a:pt x="162356" y="213791"/>
                  </a:lnTo>
                  <a:lnTo>
                    <a:pt x="119627" y="221417"/>
                  </a:lnTo>
                  <a:lnTo>
                    <a:pt x="112864" y="221538"/>
                  </a:lnTo>
                  <a:lnTo>
                    <a:pt x="103985" y="221129"/>
                  </a:lnTo>
                  <a:lnTo>
                    <a:pt x="66528" y="207008"/>
                  </a:lnTo>
                  <a:lnTo>
                    <a:pt x="41993" y="174116"/>
                  </a:lnTo>
                  <a:lnTo>
                    <a:pt x="33575" y="134896"/>
                  </a:lnTo>
                  <a:lnTo>
                    <a:pt x="33223" y="123189"/>
                  </a:lnTo>
                  <a:lnTo>
                    <a:pt x="34556" y="102580"/>
                  </a:lnTo>
                  <a:lnTo>
                    <a:pt x="54571" y="53695"/>
                  </a:lnTo>
                  <a:lnTo>
                    <a:pt x="94107" y="29205"/>
                  </a:lnTo>
                  <a:lnTo>
                    <a:pt x="110604" y="27571"/>
                  </a:lnTo>
                  <a:lnTo>
                    <a:pt x="117740" y="27773"/>
                  </a:lnTo>
                  <a:lnTo>
                    <a:pt x="159943" y="38861"/>
                  </a:lnTo>
                  <a:lnTo>
                    <a:pt x="167678" y="42519"/>
                  </a:lnTo>
                  <a:lnTo>
                    <a:pt x="190258" y="59181"/>
                  </a:lnTo>
                  <a:lnTo>
                    <a:pt x="193001" y="59181"/>
                  </a:lnTo>
                  <a:lnTo>
                    <a:pt x="193001" y="20637"/>
                  </a:lnTo>
                  <a:lnTo>
                    <a:pt x="188912" y="18605"/>
                  </a:lnTo>
                  <a:lnTo>
                    <a:pt x="158978" y="6616"/>
                  </a:lnTo>
                  <a:lnTo>
                    <a:pt x="152209" y="4571"/>
                  </a:lnTo>
                  <a:lnTo>
                    <a:pt x="145110" y="2959"/>
                  </a:lnTo>
                  <a:lnTo>
                    <a:pt x="137693" y="1777"/>
                  </a:lnTo>
                  <a:lnTo>
                    <a:pt x="130276" y="596"/>
                  </a:lnTo>
                  <a:lnTo>
                    <a:pt x="122542" y="0"/>
                  </a:lnTo>
                  <a:lnTo>
                    <a:pt x="114477" y="0"/>
                  </a:lnTo>
                  <a:lnTo>
                    <a:pt x="67564" y="8547"/>
                  </a:lnTo>
                  <a:lnTo>
                    <a:pt x="31445" y="32892"/>
                  </a:lnTo>
                  <a:lnTo>
                    <a:pt x="8140" y="72161"/>
                  </a:lnTo>
                  <a:lnTo>
                    <a:pt x="509" y="110019"/>
                  </a:lnTo>
                  <a:lnTo>
                    <a:pt x="0" y="124155"/>
                  </a:lnTo>
                  <a:lnTo>
                    <a:pt x="504" y="139028"/>
                  </a:lnTo>
                  <a:lnTo>
                    <a:pt x="8064" y="178320"/>
                  </a:lnTo>
                  <a:lnTo>
                    <a:pt x="31280" y="217830"/>
                  </a:lnTo>
                  <a:lnTo>
                    <a:pt x="67564" y="241363"/>
                  </a:lnTo>
                  <a:lnTo>
                    <a:pt x="114160" y="249110"/>
                  </a:lnTo>
                  <a:lnTo>
                    <a:pt x="123190" y="249110"/>
                  </a:lnTo>
                  <a:lnTo>
                    <a:pt x="130873" y="248513"/>
                  </a:lnTo>
                  <a:lnTo>
                    <a:pt x="137210" y="24733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01" name="object 14"/>
            <p:cNvSpPr/>
            <p:nvPr/>
          </p:nvSpPr>
          <p:spPr>
            <a:xfrm>
              <a:off x="2431456" y="3490673"/>
              <a:ext cx="186055" cy="240665"/>
            </a:xfrm>
            <a:custGeom>
              <a:avLst/>
              <a:ahLst/>
              <a:rect l="l" t="t" r="r" b="b"/>
              <a:pathLst>
                <a:path w="186055" h="240664">
                  <a:moveTo>
                    <a:pt x="100444" y="135597"/>
                  </a:moveTo>
                  <a:lnTo>
                    <a:pt x="136880" y="109321"/>
                  </a:lnTo>
                  <a:lnTo>
                    <a:pt x="150266" y="65138"/>
                  </a:lnTo>
                  <a:lnTo>
                    <a:pt x="149807" y="56089"/>
                  </a:lnTo>
                  <a:lnTo>
                    <a:pt x="128977" y="17065"/>
                  </a:lnTo>
                  <a:lnTo>
                    <a:pt x="89098" y="1269"/>
                  </a:lnTo>
                  <a:lnTo>
                    <a:pt x="61912" y="0"/>
                  </a:lnTo>
                  <a:lnTo>
                    <a:pt x="0" y="0"/>
                  </a:lnTo>
                  <a:lnTo>
                    <a:pt x="0" y="240080"/>
                  </a:lnTo>
                  <a:lnTo>
                    <a:pt x="31915" y="240080"/>
                  </a:lnTo>
                  <a:lnTo>
                    <a:pt x="31915" y="144627"/>
                  </a:lnTo>
                  <a:lnTo>
                    <a:pt x="68364" y="144627"/>
                  </a:lnTo>
                  <a:lnTo>
                    <a:pt x="144462" y="240080"/>
                  </a:lnTo>
                  <a:lnTo>
                    <a:pt x="185902" y="240080"/>
                  </a:lnTo>
                  <a:lnTo>
                    <a:pt x="100444" y="135597"/>
                  </a:lnTo>
                  <a:close/>
                </a:path>
                <a:path w="186055" h="240664">
                  <a:moveTo>
                    <a:pt x="113576" y="89484"/>
                  </a:moveTo>
                  <a:lnTo>
                    <a:pt x="84645" y="115608"/>
                  </a:lnTo>
                  <a:lnTo>
                    <a:pt x="69113" y="118021"/>
                  </a:lnTo>
                  <a:lnTo>
                    <a:pt x="59969" y="118021"/>
                  </a:lnTo>
                  <a:lnTo>
                    <a:pt x="31915" y="118021"/>
                  </a:lnTo>
                  <a:lnTo>
                    <a:pt x="31915" y="27406"/>
                  </a:lnTo>
                  <a:lnTo>
                    <a:pt x="63525" y="27406"/>
                  </a:lnTo>
                  <a:lnTo>
                    <a:pt x="72440" y="27406"/>
                  </a:lnTo>
                  <a:lnTo>
                    <a:pt x="110718" y="43510"/>
                  </a:lnTo>
                  <a:lnTo>
                    <a:pt x="116890" y="60566"/>
                  </a:lnTo>
                  <a:lnTo>
                    <a:pt x="116890" y="67563"/>
                  </a:lnTo>
                  <a:lnTo>
                    <a:pt x="116890" y="75945"/>
                  </a:lnTo>
                  <a:lnTo>
                    <a:pt x="115785" y="83248"/>
                  </a:lnTo>
                  <a:lnTo>
                    <a:pt x="113576" y="8948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02" name="object 15"/>
            <p:cNvSpPr/>
            <p:nvPr/>
          </p:nvSpPr>
          <p:spPr>
            <a:xfrm>
              <a:off x="2611413" y="3490681"/>
              <a:ext cx="201295" cy="240665"/>
            </a:xfrm>
            <a:custGeom>
              <a:avLst/>
              <a:ahLst/>
              <a:rect l="l" t="t" r="r" b="b"/>
              <a:pathLst>
                <a:path w="201294" h="240664">
                  <a:moveTo>
                    <a:pt x="32245" y="240068"/>
                  </a:moveTo>
                  <a:lnTo>
                    <a:pt x="54013" y="172999"/>
                  </a:lnTo>
                  <a:lnTo>
                    <a:pt x="145757" y="172999"/>
                  </a:lnTo>
                  <a:lnTo>
                    <a:pt x="167512" y="240068"/>
                  </a:lnTo>
                  <a:lnTo>
                    <a:pt x="201218" y="240068"/>
                  </a:lnTo>
                  <a:lnTo>
                    <a:pt x="120281" y="0"/>
                  </a:lnTo>
                  <a:lnTo>
                    <a:pt x="80937" y="0"/>
                  </a:lnTo>
                  <a:lnTo>
                    <a:pt x="0" y="240068"/>
                  </a:lnTo>
                  <a:lnTo>
                    <a:pt x="32245" y="240068"/>
                  </a:lnTo>
                  <a:close/>
                </a:path>
                <a:path w="201294" h="240664">
                  <a:moveTo>
                    <a:pt x="62877" y="145745"/>
                  </a:moveTo>
                  <a:lnTo>
                    <a:pt x="99796" y="32562"/>
                  </a:lnTo>
                  <a:lnTo>
                    <a:pt x="136880" y="145745"/>
                  </a:lnTo>
                  <a:lnTo>
                    <a:pt x="62877" y="14574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03" name="object 16"/>
            <p:cNvSpPr/>
            <p:nvPr/>
          </p:nvSpPr>
          <p:spPr>
            <a:xfrm>
              <a:off x="2836349" y="3490676"/>
              <a:ext cx="174625" cy="240665"/>
            </a:xfrm>
            <a:custGeom>
              <a:avLst/>
              <a:ahLst/>
              <a:rect l="l" t="t" r="r" b="b"/>
              <a:pathLst>
                <a:path w="174625" h="240664">
                  <a:moveTo>
                    <a:pt x="174294" y="0"/>
                  </a:moveTo>
                  <a:lnTo>
                    <a:pt x="142366" y="0"/>
                  </a:lnTo>
                  <a:lnTo>
                    <a:pt x="142366" y="94157"/>
                  </a:lnTo>
                  <a:lnTo>
                    <a:pt x="31927" y="94157"/>
                  </a:lnTo>
                  <a:lnTo>
                    <a:pt x="31927" y="0"/>
                  </a:lnTo>
                  <a:lnTo>
                    <a:pt x="0" y="0"/>
                  </a:lnTo>
                  <a:lnTo>
                    <a:pt x="0" y="240068"/>
                  </a:lnTo>
                  <a:lnTo>
                    <a:pt x="31927" y="240068"/>
                  </a:lnTo>
                  <a:lnTo>
                    <a:pt x="31927" y="122529"/>
                  </a:lnTo>
                  <a:lnTo>
                    <a:pt x="142366" y="122529"/>
                  </a:lnTo>
                  <a:lnTo>
                    <a:pt x="142366" y="240068"/>
                  </a:lnTo>
                  <a:lnTo>
                    <a:pt x="174294" y="240068"/>
                  </a:lnTo>
                  <a:lnTo>
                    <a:pt x="174294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04" name="object 17"/>
            <p:cNvSpPr/>
            <p:nvPr/>
          </p:nvSpPr>
          <p:spPr>
            <a:xfrm>
              <a:off x="3164509" y="3490673"/>
              <a:ext cx="186055" cy="240665"/>
            </a:xfrm>
            <a:custGeom>
              <a:avLst/>
              <a:ahLst/>
              <a:rect l="l" t="t" r="r" b="b"/>
              <a:pathLst>
                <a:path w="186054" h="240664">
                  <a:moveTo>
                    <a:pt x="100444" y="135597"/>
                  </a:moveTo>
                  <a:lnTo>
                    <a:pt x="136880" y="109321"/>
                  </a:lnTo>
                  <a:lnTo>
                    <a:pt x="150266" y="65138"/>
                  </a:lnTo>
                  <a:lnTo>
                    <a:pt x="149807" y="56089"/>
                  </a:lnTo>
                  <a:lnTo>
                    <a:pt x="128977" y="17065"/>
                  </a:lnTo>
                  <a:lnTo>
                    <a:pt x="89098" y="1269"/>
                  </a:lnTo>
                  <a:lnTo>
                    <a:pt x="61912" y="0"/>
                  </a:lnTo>
                  <a:lnTo>
                    <a:pt x="0" y="0"/>
                  </a:lnTo>
                  <a:lnTo>
                    <a:pt x="0" y="240080"/>
                  </a:lnTo>
                  <a:lnTo>
                    <a:pt x="31915" y="240080"/>
                  </a:lnTo>
                  <a:lnTo>
                    <a:pt x="31915" y="144627"/>
                  </a:lnTo>
                  <a:lnTo>
                    <a:pt x="68364" y="144627"/>
                  </a:lnTo>
                  <a:lnTo>
                    <a:pt x="144462" y="240080"/>
                  </a:lnTo>
                  <a:lnTo>
                    <a:pt x="185902" y="240080"/>
                  </a:lnTo>
                  <a:lnTo>
                    <a:pt x="100444" y="135597"/>
                  </a:lnTo>
                  <a:close/>
                </a:path>
                <a:path w="186054" h="240664">
                  <a:moveTo>
                    <a:pt x="113576" y="89484"/>
                  </a:moveTo>
                  <a:lnTo>
                    <a:pt x="84645" y="115608"/>
                  </a:lnTo>
                  <a:lnTo>
                    <a:pt x="69113" y="118021"/>
                  </a:lnTo>
                  <a:lnTo>
                    <a:pt x="59969" y="118021"/>
                  </a:lnTo>
                  <a:lnTo>
                    <a:pt x="31915" y="118021"/>
                  </a:lnTo>
                  <a:lnTo>
                    <a:pt x="31915" y="27406"/>
                  </a:lnTo>
                  <a:lnTo>
                    <a:pt x="63525" y="27406"/>
                  </a:lnTo>
                  <a:lnTo>
                    <a:pt x="72440" y="27406"/>
                  </a:lnTo>
                  <a:lnTo>
                    <a:pt x="110718" y="43510"/>
                  </a:lnTo>
                  <a:lnTo>
                    <a:pt x="116890" y="60566"/>
                  </a:lnTo>
                  <a:lnTo>
                    <a:pt x="116890" y="67563"/>
                  </a:lnTo>
                  <a:lnTo>
                    <a:pt x="116890" y="75945"/>
                  </a:lnTo>
                  <a:lnTo>
                    <a:pt x="115785" y="83248"/>
                  </a:lnTo>
                  <a:lnTo>
                    <a:pt x="113576" y="8948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05" name="object 18"/>
            <p:cNvSpPr/>
            <p:nvPr/>
          </p:nvSpPr>
          <p:spPr>
            <a:xfrm>
              <a:off x="3344453" y="3490681"/>
              <a:ext cx="201295" cy="240665"/>
            </a:xfrm>
            <a:custGeom>
              <a:avLst/>
              <a:ahLst/>
              <a:rect l="l" t="t" r="r" b="b"/>
              <a:pathLst>
                <a:path w="201295" h="240664">
                  <a:moveTo>
                    <a:pt x="32245" y="240068"/>
                  </a:moveTo>
                  <a:lnTo>
                    <a:pt x="54013" y="172999"/>
                  </a:lnTo>
                  <a:lnTo>
                    <a:pt x="145757" y="172999"/>
                  </a:lnTo>
                  <a:lnTo>
                    <a:pt x="167512" y="240068"/>
                  </a:lnTo>
                  <a:lnTo>
                    <a:pt x="201218" y="240068"/>
                  </a:lnTo>
                  <a:lnTo>
                    <a:pt x="120281" y="0"/>
                  </a:lnTo>
                  <a:lnTo>
                    <a:pt x="80937" y="0"/>
                  </a:lnTo>
                  <a:lnTo>
                    <a:pt x="0" y="240068"/>
                  </a:lnTo>
                  <a:lnTo>
                    <a:pt x="32245" y="240068"/>
                  </a:lnTo>
                  <a:close/>
                </a:path>
                <a:path w="201295" h="240664">
                  <a:moveTo>
                    <a:pt x="62877" y="145745"/>
                  </a:moveTo>
                  <a:lnTo>
                    <a:pt x="99796" y="32562"/>
                  </a:lnTo>
                  <a:lnTo>
                    <a:pt x="136880" y="145745"/>
                  </a:lnTo>
                  <a:lnTo>
                    <a:pt x="62877" y="14574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06" name="object 19"/>
            <p:cNvSpPr/>
            <p:nvPr/>
          </p:nvSpPr>
          <p:spPr>
            <a:xfrm>
              <a:off x="3569388" y="3490676"/>
              <a:ext cx="172085" cy="240665"/>
            </a:xfrm>
            <a:custGeom>
              <a:avLst/>
              <a:ahLst/>
              <a:rect l="l" t="t" r="r" b="b"/>
              <a:pathLst>
                <a:path w="172085" h="240664">
                  <a:moveTo>
                    <a:pt x="171716" y="0"/>
                  </a:moveTo>
                  <a:lnTo>
                    <a:pt x="141884" y="0"/>
                  </a:lnTo>
                  <a:lnTo>
                    <a:pt x="141884" y="190093"/>
                  </a:lnTo>
                  <a:lnTo>
                    <a:pt x="45313" y="0"/>
                  </a:lnTo>
                  <a:lnTo>
                    <a:pt x="0" y="0"/>
                  </a:lnTo>
                  <a:lnTo>
                    <a:pt x="0" y="240068"/>
                  </a:lnTo>
                  <a:lnTo>
                    <a:pt x="29832" y="240068"/>
                  </a:lnTo>
                  <a:lnTo>
                    <a:pt x="29832" y="33058"/>
                  </a:lnTo>
                  <a:lnTo>
                    <a:pt x="135928" y="240068"/>
                  </a:lnTo>
                  <a:lnTo>
                    <a:pt x="171716" y="240068"/>
                  </a:lnTo>
                  <a:lnTo>
                    <a:pt x="171716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07" name="object 20"/>
            <p:cNvSpPr/>
            <p:nvPr/>
          </p:nvSpPr>
          <p:spPr>
            <a:xfrm>
              <a:off x="3777080" y="3486318"/>
              <a:ext cx="194310" cy="249554"/>
            </a:xfrm>
            <a:custGeom>
              <a:avLst/>
              <a:ahLst/>
              <a:rect l="l" t="t" r="r" b="b"/>
              <a:pathLst>
                <a:path w="194310" h="249554">
                  <a:moveTo>
                    <a:pt x="137210" y="247332"/>
                  </a:moveTo>
                  <a:lnTo>
                    <a:pt x="143548" y="246151"/>
                  </a:lnTo>
                  <a:lnTo>
                    <a:pt x="150647" y="244373"/>
                  </a:lnTo>
                  <a:lnTo>
                    <a:pt x="158495" y="242011"/>
                  </a:lnTo>
                  <a:lnTo>
                    <a:pt x="164414" y="240398"/>
                  </a:lnTo>
                  <a:lnTo>
                    <a:pt x="193967" y="228472"/>
                  </a:lnTo>
                  <a:lnTo>
                    <a:pt x="193967" y="123672"/>
                  </a:lnTo>
                  <a:lnTo>
                    <a:pt x="106895" y="123672"/>
                  </a:lnTo>
                  <a:lnTo>
                    <a:pt x="106895" y="151726"/>
                  </a:lnTo>
                  <a:lnTo>
                    <a:pt x="162356" y="151726"/>
                  </a:lnTo>
                  <a:lnTo>
                    <a:pt x="162356" y="213791"/>
                  </a:lnTo>
                  <a:lnTo>
                    <a:pt x="119627" y="221417"/>
                  </a:lnTo>
                  <a:lnTo>
                    <a:pt x="112864" y="221538"/>
                  </a:lnTo>
                  <a:lnTo>
                    <a:pt x="103985" y="221129"/>
                  </a:lnTo>
                  <a:lnTo>
                    <a:pt x="66528" y="207008"/>
                  </a:lnTo>
                  <a:lnTo>
                    <a:pt x="41993" y="174116"/>
                  </a:lnTo>
                  <a:lnTo>
                    <a:pt x="33575" y="134896"/>
                  </a:lnTo>
                  <a:lnTo>
                    <a:pt x="33223" y="123189"/>
                  </a:lnTo>
                  <a:lnTo>
                    <a:pt x="34556" y="102580"/>
                  </a:lnTo>
                  <a:lnTo>
                    <a:pt x="54571" y="53695"/>
                  </a:lnTo>
                  <a:lnTo>
                    <a:pt x="94107" y="29205"/>
                  </a:lnTo>
                  <a:lnTo>
                    <a:pt x="110604" y="27571"/>
                  </a:lnTo>
                  <a:lnTo>
                    <a:pt x="117740" y="27773"/>
                  </a:lnTo>
                  <a:lnTo>
                    <a:pt x="159943" y="38861"/>
                  </a:lnTo>
                  <a:lnTo>
                    <a:pt x="167678" y="42519"/>
                  </a:lnTo>
                  <a:lnTo>
                    <a:pt x="190258" y="59181"/>
                  </a:lnTo>
                  <a:lnTo>
                    <a:pt x="193001" y="59181"/>
                  </a:lnTo>
                  <a:lnTo>
                    <a:pt x="193001" y="20637"/>
                  </a:lnTo>
                  <a:lnTo>
                    <a:pt x="188912" y="18605"/>
                  </a:lnTo>
                  <a:lnTo>
                    <a:pt x="158978" y="6616"/>
                  </a:lnTo>
                  <a:lnTo>
                    <a:pt x="152209" y="4571"/>
                  </a:lnTo>
                  <a:lnTo>
                    <a:pt x="145110" y="2959"/>
                  </a:lnTo>
                  <a:lnTo>
                    <a:pt x="137693" y="1777"/>
                  </a:lnTo>
                  <a:lnTo>
                    <a:pt x="130276" y="596"/>
                  </a:lnTo>
                  <a:lnTo>
                    <a:pt x="122542" y="0"/>
                  </a:lnTo>
                  <a:lnTo>
                    <a:pt x="114477" y="0"/>
                  </a:lnTo>
                  <a:lnTo>
                    <a:pt x="67563" y="8547"/>
                  </a:lnTo>
                  <a:lnTo>
                    <a:pt x="31445" y="32892"/>
                  </a:lnTo>
                  <a:lnTo>
                    <a:pt x="8140" y="72161"/>
                  </a:lnTo>
                  <a:lnTo>
                    <a:pt x="509" y="110019"/>
                  </a:lnTo>
                  <a:lnTo>
                    <a:pt x="0" y="124155"/>
                  </a:lnTo>
                  <a:lnTo>
                    <a:pt x="504" y="139028"/>
                  </a:lnTo>
                  <a:lnTo>
                    <a:pt x="8064" y="178320"/>
                  </a:lnTo>
                  <a:lnTo>
                    <a:pt x="31280" y="217830"/>
                  </a:lnTo>
                  <a:lnTo>
                    <a:pt x="67563" y="241363"/>
                  </a:lnTo>
                  <a:lnTo>
                    <a:pt x="114160" y="249110"/>
                  </a:lnTo>
                  <a:lnTo>
                    <a:pt x="123189" y="249110"/>
                  </a:lnTo>
                  <a:lnTo>
                    <a:pt x="130873" y="248513"/>
                  </a:lnTo>
                  <a:lnTo>
                    <a:pt x="137210" y="24733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08" name="object 21"/>
            <p:cNvSpPr/>
            <p:nvPr/>
          </p:nvSpPr>
          <p:spPr>
            <a:xfrm>
              <a:off x="4000252" y="3486317"/>
              <a:ext cx="163830" cy="248920"/>
            </a:xfrm>
            <a:custGeom>
              <a:avLst/>
              <a:ahLst/>
              <a:rect l="l" t="t" r="r" b="b"/>
              <a:pathLst>
                <a:path w="163829" h="248920">
                  <a:moveTo>
                    <a:pt x="115366" y="243141"/>
                  </a:moveTo>
                  <a:lnTo>
                    <a:pt x="150729" y="216457"/>
                  </a:lnTo>
                  <a:lnTo>
                    <a:pt x="163322" y="176072"/>
                  </a:lnTo>
                  <a:lnTo>
                    <a:pt x="162607" y="165306"/>
                  </a:lnTo>
                  <a:lnTo>
                    <a:pt x="145318" y="131166"/>
                  </a:lnTo>
                  <a:lnTo>
                    <a:pt x="109156" y="113512"/>
                  </a:lnTo>
                  <a:lnTo>
                    <a:pt x="91262" y="109080"/>
                  </a:lnTo>
                  <a:lnTo>
                    <a:pt x="84203" y="107391"/>
                  </a:lnTo>
                  <a:lnTo>
                    <a:pt x="47536" y="93861"/>
                  </a:lnTo>
                  <a:lnTo>
                    <a:pt x="34988" y="65303"/>
                  </a:lnTo>
                  <a:lnTo>
                    <a:pt x="35843" y="57245"/>
                  </a:lnTo>
                  <a:lnTo>
                    <a:pt x="64535" y="30172"/>
                  </a:lnTo>
                  <a:lnTo>
                    <a:pt x="84645" y="27571"/>
                  </a:lnTo>
                  <a:lnTo>
                    <a:pt x="94367" y="28060"/>
                  </a:lnTo>
                  <a:lnTo>
                    <a:pt x="130760" y="39474"/>
                  </a:lnTo>
                  <a:lnTo>
                    <a:pt x="151561" y="53695"/>
                  </a:lnTo>
                  <a:lnTo>
                    <a:pt x="153974" y="53695"/>
                  </a:lnTo>
                  <a:lnTo>
                    <a:pt x="153974" y="15481"/>
                  </a:lnTo>
                  <a:lnTo>
                    <a:pt x="146150" y="11986"/>
                  </a:lnTo>
                  <a:lnTo>
                    <a:pt x="102160" y="1009"/>
                  </a:lnTo>
                  <a:lnTo>
                    <a:pt x="82550" y="0"/>
                  </a:lnTo>
                  <a:lnTo>
                    <a:pt x="65684" y="1235"/>
                  </a:lnTo>
                  <a:lnTo>
                    <a:pt x="24511" y="19761"/>
                  </a:lnTo>
                  <a:lnTo>
                    <a:pt x="3197" y="54690"/>
                  </a:lnTo>
                  <a:lnTo>
                    <a:pt x="1778" y="68694"/>
                  </a:lnTo>
                  <a:lnTo>
                    <a:pt x="1778" y="78041"/>
                  </a:lnTo>
                  <a:lnTo>
                    <a:pt x="22466" y="117436"/>
                  </a:lnTo>
                  <a:lnTo>
                    <a:pt x="66319" y="135712"/>
                  </a:lnTo>
                  <a:lnTo>
                    <a:pt x="80137" y="138988"/>
                  </a:lnTo>
                  <a:lnTo>
                    <a:pt x="86258" y="140385"/>
                  </a:lnTo>
                  <a:lnTo>
                    <a:pt x="123024" y="157683"/>
                  </a:lnTo>
                  <a:lnTo>
                    <a:pt x="130111" y="171500"/>
                  </a:lnTo>
                  <a:lnTo>
                    <a:pt x="130111" y="181063"/>
                  </a:lnTo>
                  <a:lnTo>
                    <a:pt x="108993" y="214998"/>
                  </a:lnTo>
                  <a:lnTo>
                    <a:pt x="76581" y="221208"/>
                  </a:lnTo>
                  <a:lnTo>
                    <a:pt x="67222" y="220700"/>
                  </a:lnTo>
                  <a:lnTo>
                    <a:pt x="28312" y="208581"/>
                  </a:lnTo>
                  <a:lnTo>
                    <a:pt x="2260" y="190093"/>
                  </a:lnTo>
                  <a:lnTo>
                    <a:pt x="0" y="190093"/>
                  </a:lnTo>
                  <a:lnTo>
                    <a:pt x="0" y="230085"/>
                  </a:lnTo>
                  <a:lnTo>
                    <a:pt x="8201" y="233874"/>
                  </a:lnTo>
                  <a:lnTo>
                    <a:pt x="54678" y="247434"/>
                  </a:lnTo>
                  <a:lnTo>
                    <a:pt x="78841" y="248780"/>
                  </a:lnTo>
                  <a:lnTo>
                    <a:pt x="89345" y="248427"/>
                  </a:lnTo>
                  <a:lnTo>
                    <a:pt x="98933" y="247370"/>
                  </a:lnTo>
                  <a:lnTo>
                    <a:pt x="107605" y="245608"/>
                  </a:lnTo>
                  <a:lnTo>
                    <a:pt x="115366" y="243141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196" name="object 22"/>
            <p:cNvPicPr>
              <a:picLocks/>
            </p:cNvPicPr>
            <p:nvPr/>
          </p:nvPicPr>
          <p:blipFill>
            <a:blip xmlns:r="http://schemas.openxmlformats.org/officeDocument/2006/relationships" r:embed="rId7" cstate="print"/>
            <a:stretch>
              <a:fillRect/>
            </a:stretch>
          </p:blipFill>
          <p:spPr>
            <a:xfrm>
              <a:off x="4162574" y="3484326"/>
              <a:ext cx="409350" cy="252773"/>
            </a:xfrm>
            <a:prstGeom prst="rect"/>
          </p:spPr>
        </p:pic>
        <p:sp>
          <p:nvSpPr>
            <p:cNvPr id="1048609" name="object 23"/>
            <p:cNvSpPr/>
            <p:nvPr/>
          </p:nvSpPr>
          <p:spPr>
            <a:xfrm>
              <a:off x="4601551" y="3486318"/>
              <a:ext cx="194310" cy="249554"/>
            </a:xfrm>
            <a:custGeom>
              <a:avLst/>
              <a:ahLst/>
              <a:rect l="l" t="t" r="r" b="b"/>
              <a:pathLst>
                <a:path w="194310" h="249554">
                  <a:moveTo>
                    <a:pt x="137210" y="247332"/>
                  </a:moveTo>
                  <a:lnTo>
                    <a:pt x="143548" y="246151"/>
                  </a:lnTo>
                  <a:lnTo>
                    <a:pt x="150647" y="244373"/>
                  </a:lnTo>
                  <a:lnTo>
                    <a:pt x="158495" y="242011"/>
                  </a:lnTo>
                  <a:lnTo>
                    <a:pt x="164414" y="240398"/>
                  </a:lnTo>
                  <a:lnTo>
                    <a:pt x="193967" y="228472"/>
                  </a:lnTo>
                  <a:lnTo>
                    <a:pt x="193967" y="123672"/>
                  </a:lnTo>
                  <a:lnTo>
                    <a:pt x="106895" y="123672"/>
                  </a:lnTo>
                  <a:lnTo>
                    <a:pt x="106895" y="151726"/>
                  </a:lnTo>
                  <a:lnTo>
                    <a:pt x="162356" y="151726"/>
                  </a:lnTo>
                  <a:lnTo>
                    <a:pt x="162356" y="213791"/>
                  </a:lnTo>
                  <a:lnTo>
                    <a:pt x="119627" y="221417"/>
                  </a:lnTo>
                  <a:lnTo>
                    <a:pt x="112864" y="221538"/>
                  </a:lnTo>
                  <a:lnTo>
                    <a:pt x="103985" y="221129"/>
                  </a:lnTo>
                  <a:lnTo>
                    <a:pt x="66530" y="207008"/>
                  </a:lnTo>
                  <a:lnTo>
                    <a:pt x="41993" y="174116"/>
                  </a:lnTo>
                  <a:lnTo>
                    <a:pt x="33575" y="134896"/>
                  </a:lnTo>
                  <a:lnTo>
                    <a:pt x="33223" y="123189"/>
                  </a:lnTo>
                  <a:lnTo>
                    <a:pt x="34557" y="102580"/>
                  </a:lnTo>
                  <a:lnTo>
                    <a:pt x="54584" y="53695"/>
                  </a:lnTo>
                  <a:lnTo>
                    <a:pt x="94107" y="29205"/>
                  </a:lnTo>
                  <a:lnTo>
                    <a:pt x="110604" y="27571"/>
                  </a:lnTo>
                  <a:lnTo>
                    <a:pt x="117740" y="27773"/>
                  </a:lnTo>
                  <a:lnTo>
                    <a:pt x="159943" y="38861"/>
                  </a:lnTo>
                  <a:lnTo>
                    <a:pt x="167678" y="42519"/>
                  </a:lnTo>
                  <a:lnTo>
                    <a:pt x="190258" y="59181"/>
                  </a:lnTo>
                  <a:lnTo>
                    <a:pt x="193001" y="59181"/>
                  </a:lnTo>
                  <a:lnTo>
                    <a:pt x="193001" y="20637"/>
                  </a:lnTo>
                  <a:lnTo>
                    <a:pt x="188912" y="18605"/>
                  </a:lnTo>
                  <a:lnTo>
                    <a:pt x="183565" y="16154"/>
                  </a:lnTo>
                  <a:lnTo>
                    <a:pt x="176949" y="13309"/>
                  </a:lnTo>
                  <a:lnTo>
                    <a:pt x="170345" y="10464"/>
                  </a:lnTo>
                  <a:lnTo>
                    <a:pt x="164350" y="8229"/>
                  </a:lnTo>
                  <a:lnTo>
                    <a:pt x="158978" y="6616"/>
                  </a:lnTo>
                  <a:lnTo>
                    <a:pt x="152209" y="4571"/>
                  </a:lnTo>
                  <a:lnTo>
                    <a:pt x="145110" y="2959"/>
                  </a:lnTo>
                  <a:lnTo>
                    <a:pt x="137693" y="1777"/>
                  </a:lnTo>
                  <a:lnTo>
                    <a:pt x="130276" y="596"/>
                  </a:lnTo>
                  <a:lnTo>
                    <a:pt x="122542" y="0"/>
                  </a:lnTo>
                  <a:lnTo>
                    <a:pt x="114477" y="0"/>
                  </a:lnTo>
                  <a:lnTo>
                    <a:pt x="67563" y="8547"/>
                  </a:lnTo>
                  <a:lnTo>
                    <a:pt x="31445" y="32892"/>
                  </a:lnTo>
                  <a:lnTo>
                    <a:pt x="8153" y="72161"/>
                  </a:lnTo>
                  <a:lnTo>
                    <a:pt x="509" y="110019"/>
                  </a:lnTo>
                  <a:lnTo>
                    <a:pt x="0" y="124155"/>
                  </a:lnTo>
                  <a:lnTo>
                    <a:pt x="504" y="139028"/>
                  </a:lnTo>
                  <a:lnTo>
                    <a:pt x="8064" y="178320"/>
                  </a:lnTo>
                  <a:lnTo>
                    <a:pt x="31280" y="217830"/>
                  </a:lnTo>
                  <a:lnTo>
                    <a:pt x="67563" y="241363"/>
                  </a:lnTo>
                  <a:lnTo>
                    <a:pt x="114160" y="249110"/>
                  </a:lnTo>
                  <a:lnTo>
                    <a:pt x="123189" y="249110"/>
                  </a:lnTo>
                  <a:lnTo>
                    <a:pt x="130873" y="248513"/>
                  </a:lnTo>
                  <a:lnTo>
                    <a:pt x="137210" y="24733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197" name="object 24"/>
            <p:cNvPicPr>
              <a:picLocks/>
            </p:cNvPicPr>
            <p:nvPr/>
          </p:nvPicPr>
          <p:blipFill>
            <a:blip xmlns:r="http://schemas.openxmlformats.org/officeDocument/2006/relationships" r:embed="rId8" cstate="print"/>
            <a:stretch>
              <a:fillRect/>
            </a:stretch>
          </p:blipFill>
          <p:spPr>
            <a:xfrm>
              <a:off x="4934473" y="3484326"/>
              <a:ext cx="218427" cy="252768"/>
            </a:xfrm>
            <a:prstGeom prst="rect"/>
          </p:spPr>
        </p:pic>
        <p:sp>
          <p:nvSpPr>
            <p:cNvPr id="1048610" name="object 25"/>
            <p:cNvSpPr/>
            <p:nvPr/>
          </p:nvSpPr>
          <p:spPr>
            <a:xfrm>
              <a:off x="5196239" y="3490681"/>
              <a:ext cx="150495" cy="240665"/>
            </a:xfrm>
            <a:custGeom>
              <a:avLst/>
              <a:ahLst/>
              <a:rect l="l" t="t" r="r" b="b"/>
              <a:pathLst>
                <a:path w="150495" h="240664">
                  <a:moveTo>
                    <a:pt x="150101" y="240068"/>
                  </a:moveTo>
                  <a:lnTo>
                    <a:pt x="150101" y="211696"/>
                  </a:lnTo>
                  <a:lnTo>
                    <a:pt x="31915" y="211696"/>
                  </a:lnTo>
                  <a:lnTo>
                    <a:pt x="31915" y="122529"/>
                  </a:lnTo>
                  <a:lnTo>
                    <a:pt x="142036" y="122529"/>
                  </a:lnTo>
                  <a:lnTo>
                    <a:pt x="142036" y="94157"/>
                  </a:lnTo>
                  <a:lnTo>
                    <a:pt x="31915" y="94157"/>
                  </a:lnTo>
                  <a:lnTo>
                    <a:pt x="31915" y="28371"/>
                  </a:lnTo>
                  <a:lnTo>
                    <a:pt x="150101" y="28371"/>
                  </a:lnTo>
                  <a:lnTo>
                    <a:pt x="150101" y="0"/>
                  </a:lnTo>
                  <a:lnTo>
                    <a:pt x="0" y="0"/>
                  </a:lnTo>
                  <a:lnTo>
                    <a:pt x="0" y="240068"/>
                  </a:lnTo>
                  <a:lnTo>
                    <a:pt x="150101" y="24006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11" name="object 26"/>
            <p:cNvSpPr/>
            <p:nvPr/>
          </p:nvSpPr>
          <p:spPr>
            <a:xfrm>
              <a:off x="5382474" y="3490676"/>
              <a:ext cx="172085" cy="240665"/>
            </a:xfrm>
            <a:custGeom>
              <a:avLst/>
              <a:ahLst/>
              <a:rect l="l" t="t" r="r" b="b"/>
              <a:pathLst>
                <a:path w="172085" h="240664">
                  <a:moveTo>
                    <a:pt x="171716" y="0"/>
                  </a:moveTo>
                  <a:lnTo>
                    <a:pt x="141884" y="0"/>
                  </a:lnTo>
                  <a:lnTo>
                    <a:pt x="141884" y="190093"/>
                  </a:lnTo>
                  <a:lnTo>
                    <a:pt x="45313" y="0"/>
                  </a:lnTo>
                  <a:lnTo>
                    <a:pt x="0" y="0"/>
                  </a:lnTo>
                  <a:lnTo>
                    <a:pt x="0" y="240068"/>
                  </a:lnTo>
                  <a:lnTo>
                    <a:pt x="29832" y="240068"/>
                  </a:lnTo>
                  <a:lnTo>
                    <a:pt x="29832" y="33058"/>
                  </a:lnTo>
                  <a:lnTo>
                    <a:pt x="135928" y="240068"/>
                  </a:lnTo>
                  <a:lnTo>
                    <a:pt x="171716" y="240068"/>
                  </a:lnTo>
                  <a:lnTo>
                    <a:pt x="171716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12" name="object 27"/>
            <p:cNvSpPr/>
            <p:nvPr/>
          </p:nvSpPr>
          <p:spPr>
            <a:xfrm>
              <a:off x="5579371" y="3490681"/>
              <a:ext cx="193675" cy="240665"/>
            </a:xfrm>
            <a:custGeom>
              <a:avLst/>
              <a:ahLst/>
              <a:rect l="l" t="t" r="r" b="b"/>
              <a:pathLst>
                <a:path w="193675" h="240664">
                  <a:moveTo>
                    <a:pt x="112534" y="240068"/>
                  </a:moveTo>
                  <a:lnTo>
                    <a:pt x="112534" y="28371"/>
                  </a:lnTo>
                  <a:lnTo>
                    <a:pt x="193154" y="28371"/>
                  </a:lnTo>
                  <a:lnTo>
                    <a:pt x="193154" y="0"/>
                  </a:lnTo>
                  <a:lnTo>
                    <a:pt x="0" y="0"/>
                  </a:lnTo>
                  <a:lnTo>
                    <a:pt x="0" y="28371"/>
                  </a:lnTo>
                  <a:lnTo>
                    <a:pt x="80606" y="28371"/>
                  </a:lnTo>
                  <a:lnTo>
                    <a:pt x="80606" y="240068"/>
                  </a:lnTo>
                  <a:lnTo>
                    <a:pt x="112534" y="24006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13" name="object 28"/>
            <p:cNvSpPr/>
            <p:nvPr/>
          </p:nvSpPr>
          <p:spPr>
            <a:xfrm>
              <a:off x="5753200" y="3490681"/>
              <a:ext cx="201295" cy="240665"/>
            </a:xfrm>
            <a:custGeom>
              <a:avLst/>
              <a:ahLst/>
              <a:rect l="l" t="t" r="r" b="b"/>
              <a:pathLst>
                <a:path w="201295" h="240664">
                  <a:moveTo>
                    <a:pt x="32245" y="240068"/>
                  </a:moveTo>
                  <a:lnTo>
                    <a:pt x="54013" y="172999"/>
                  </a:lnTo>
                  <a:lnTo>
                    <a:pt x="145757" y="172999"/>
                  </a:lnTo>
                  <a:lnTo>
                    <a:pt x="167512" y="240068"/>
                  </a:lnTo>
                  <a:lnTo>
                    <a:pt x="201218" y="240068"/>
                  </a:lnTo>
                  <a:lnTo>
                    <a:pt x="120281" y="0"/>
                  </a:lnTo>
                  <a:lnTo>
                    <a:pt x="80937" y="0"/>
                  </a:lnTo>
                  <a:lnTo>
                    <a:pt x="0" y="240068"/>
                  </a:lnTo>
                  <a:lnTo>
                    <a:pt x="32245" y="240068"/>
                  </a:lnTo>
                  <a:close/>
                </a:path>
                <a:path w="201295" h="240664">
                  <a:moveTo>
                    <a:pt x="62877" y="145745"/>
                  </a:moveTo>
                  <a:lnTo>
                    <a:pt x="99796" y="32562"/>
                  </a:lnTo>
                  <a:lnTo>
                    <a:pt x="136880" y="145745"/>
                  </a:lnTo>
                  <a:lnTo>
                    <a:pt x="62877" y="14574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14" name="object 29"/>
            <p:cNvSpPr/>
            <p:nvPr/>
          </p:nvSpPr>
          <p:spPr>
            <a:xfrm>
              <a:off x="5978142" y="3490673"/>
              <a:ext cx="186055" cy="240665"/>
            </a:xfrm>
            <a:custGeom>
              <a:avLst/>
              <a:ahLst/>
              <a:rect l="l" t="t" r="r" b="b"/>
              <a:pathLst>
                <a:path w="186054" h="240664">
                  <a:moveTo>
                    <a:pt x="100444" y="135597"/>
                  </a:moveTo>
                  <a:lnTo>
                    <a:pt x="136880" y="109321"/>
                  </a:lnTo>
                  <a:lnTo>
                    <a:pt x="150266" y="65138"/>
                  </a:lnTo>
                  <a:lnTo>
                    <a:pt x="149807" y="56089"/>
                  </a:lnTo>
                  <a:lnTo>
                    <a:pt x="128977" y="17065"/>
                  </a:lnTo>
                  <a:lnTo>
                    <a:pt x="89103" y="1269"/>
                  </a:lnTo>
                  <a:lnTo>
                    <a:pt x="61912" y="0"/>
                  </a:lnTo>
                  <a:lnTo>
                    <a:pt x="0" y="0"/>
                  </a:lnTo>
                  <a:lnTo>
                    <a:pt x="0" y="240080"/>
                  </a:lnTo>
                  <a:lnTo>
                    <a:pt x="31915" y="240080"/>
                  </a:lnTo>
                  <a:lnTo>
                    <a:pt x="31915" y="144627"/>
                  </a:lnTo>
                  <a:lnTo>
                    <a:pt x="68364" y="144627"/>
                  </a:lnTo>
                  <a:lnTo>
                    <a:pt x="144462" y="240080"/>
                  </a:lnTo>
                  <a:lnTo>
                    <a:pt x="185902" y="240080"/>
                  </a:lnTo>
                  <a:lnTo>
                    <a:pt x="100444" y="135597"/>
                  </a:lnTo>
                  <a:close/>
                </a:path>
                <a:path w="186054" h="240664">
                  <a:moveTo>
                    <a:pt x="113588" y="89484"/>
                  </a:moveTo>
                  <a:lnTo>
                    <a:pt x="84645" y="115608"/>
                  </a:lnTo>
                  <a:lnTo>
                    <a:pt x="69113" y="118021"/>
                  </a:lnTo>
                  <a:lnTo>
                    <a:pt x="59969" y="118021"/>
                  </a:lnTo>
                  <a:lnTo>
                    <a:pt x="31915" y="118021"/>
                  </a:lnTo>
                  <a:lnTo>
                    <a:pt x="31915" y="27406"/>
                  </a:lnTo>
                  <a:lnTo>
                    <a:pt x="63525" y="27406"/>
                  </a:lnTo>
                  <a:lnTo>
                    <a:pt x="72440" y="27406"/>
                  </a:lnTo>
                  <a:lnTo>
                    <a:pt x="110718" y="43510"/>
                  </a:lnTo>
                  <a:lnTo>
                    <a:pt x="116890" y="60566"/>
                  </a:lnTo>
                  <a:lnTo>
                    <a:pt x="116890" y="67563"/>
                  </a:lnTo>
                  <a:lnTo>
                    <a:pt x="116890" y="75945"/>
                  </a:lnTo>
                  <a:lnTo>
                    <a:pt x="115785" y="83248"/>
                  </a:lnTo>
                  <a:lnTo>
                    <a:pt x="113588" y="8948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15" name="object 30"/>
            <p:cNvSpPr/>
            <p:nvPr/>
          </p:nvSpPr>
          <p:spPr>
            <a:xfrm>
              <a:off x="6174704" y="3490672"/>
              <a:ext cx="93345" cy="240665"/>
            </a:xfrm>
            <a:custGeom>
              <a:avLst/>
              <a:ahLst/>
              <a:rect l="l" t="t" r="r" b="b"/>
              <a:pathLst>
                <a:path w="93345" h="240664">
                  <a:moveTo>
                    <a:pt x="93192" y="215569"/>
                  </a:moveTo>
                  <a:lnTo>
                    <a:pt x="62560" y="215569"/>
                  </a:lnTo>
                  <a:lnTo>
                    <a:pt x="62560" y="24510"/>
                  </a:lnTo>
                  <a:lnTo>
                    <a:pt x="93192" y="24510"/>
                  </a:lnTo>
                  <a:lnTo>
                    <a:pt x="93192" y="0"/>
                  </a:lnTo>
                  <a:lnTo>
                    <a:pt x="0" y="0"/>
                  </a:lnTo>
                  <a:lnTo>
                    <a:pt x="0" y="24510"/>
                  </a:lnTo>
                  <a:lnTo>
                    <a:pt x="30632" y="24510"/>
                  </a:lnTo>
                  <a:lnTo>
                    <a:pt x="30632" y="215569"/>
                  </a:lnTo>
                  <a:lnTo>
                    <a:pt x="0" y="215569"/>
                  </a:lnTo>
                  <a:lnTo>
                    <a:pt x="0" y="240080"/>
                  </a:lnTo>
                  <a:lnTo>
                    <a:pt x="93192" y="240080"/>
                  </a:lnTo>
                  <a:lnTo>
                    <a:pt x="93192" y="215569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198" name="object 31"/>
            <p:cNvPicPr>
              <a:picLocks/>
            </p:cNvPicPr>
            <p:nvPr/>
          </p:nvPicPr>
          <p:blipFill>
            <a:blip xmlns:r="http://schemas.openxmlformats.org/officeDocument/2006/relationships" r:embed="rId9" cstate="print"/>
            <a:stretch>
              <a:fillRect/>
            </a:stretch>
          </p:blipFill>
          <p:spPr>
            <a:xfrm>
              <a:off x="6391055" y="3539950"/>
              <a:ext cx="156032" cy="202145"/>
            </a:xfrm>
            <a:prstGeom prst="rect"/>
          </p:spPr>
        </p:pic>
        <p:sp>
          <p:nvSpPr>
            <p:cNvPr id="1048616" name="object 32"/>
            <p:cNvSpPr/>
            <p:nvPr/>
          </p:nvSpPr>
          <p:spPr>
            <a:xfrm>
              <a:off x="6571871" y="3479875"/>
              <a:ext cx="151130" cy="255904"/>
            </a:xfrm>
            <a:custGeom>
              <a:avLst/>
              <a:ahLst/>
              <a:rect l="l" t="t" r="r" b="b"/>
              <a:pathLst>
                <a:path w="151129" h="255904">
                  <a:moveTo>
                    <a:pt x="151079" y="0"/>
                  </a:moveTo>
                  <a:lnTo>
                    <a:pt x="120764" y="0"/>
                  </a:lnTo>
                  <a:lnTo>
                    <a:pt x="120764" y="78041"/>
                  </a:lnTo>
                  <a:lnTo>
                    <a:pt x="113347" y="73837"/>
                  </a:lnTo>
                  <a:lnTo>
                    <a:pt x="106311" y="70751"/>
                  </a:lnTo>
                  <a:lnTo>
                    <a:pt x="99644" y="68770"/>
                  </a:lnTo>
                  <a:lnTo>
                    <a:pt x="92989" y="66776"/>
                  </a:lnTo>
                  <a:lnTo>
                    <a:pt x="85140" y="65786"/>
                  </a:lnTo>
                  <a:lnTo>
                    <a:pt x="76111" y="65786"/>
                  </a:lnTo>
                  <a:lnTo>
                    <a:pt x="33931" y="80433"/>
                  </a:lnTo>
                  <a:lnTo>
                    <a:pt x="9486" y="112779"/>
                  </a:lnTo>
                  <a:lnTo>
                    <a:pt x="385" y="150740"/>
                  </a:lnTo>
                  <a:lnTo>
                    <a:pt x="0" y="162191"/>
                  </a:lnTo>
                  <a:lnTo>
                    <a:pt x="302" y="173235"/>
                  </a:lnTo>
                  <a:lnTo>
                    <a:pt x="7510" y="210821"/>
                  </a:lnTo>
                  <a:lnTo>
                    <a:pt x="33733" y="246328"/>
                  </a:lnTo>
                  <a:lnTo>
                    <a:pt x="66916" y="255866"/>
                  </a:lnTo>
                  <a:lnTo>
                    <a:pt x="73037" y="255866"/>
                  </a:lnTo>
                  <a:lnTo>
                    <a:pt x="96418" y="249428"/>
                  </a:lnTo>
                  <a:lnTo>
                    <a:pt x="101053" y="247269"/>
                  </a:lnTo>
                  <a:lnTo>
                    <a:pt x="105079" y="244906"/>
                  </a:lnTo>
                  <a:lnTo>
                    <a:pt x="108508" y="242328"/>
                  </a:lnTo>
                  <a:lnTo>
                    <a:pt x="111950" y="239750"/>
                  </a:lnTo>
                  <a:lnTo>
                    <a:pt x="116039" y="236474"/>
                  </a:lnTo>
                  <a:lnTo>
                    <a:pt x="120764" y="232498"/>
                  </a:lnTo>
                  <a:lnTo>
                    <a:pt x="120764" y="250875"/>
                  </a:lnTo>
                  <a:lnTo>
                    <a:pt x="151079" y="250875"/>
                  </a:lnTo>
                  <a:lnTo>
                    <a:pt x="151079" y="0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199" name="object 33"/>
            <p:cNvPicPr>
              <a:picLocks/>
            </p:cNvPicPr>
            <p:nvPr/>
          </p:nvPicPr>
          <p:blipFill>
            <a:blip xmlns:r="http://schemas.openxmlformats.org/officeDocument/2006/relationships" r:embed="rId10" cstate="print"/>
            <a:stretch>
              <a:fillRect/>
            </a:stretch>
          </p:blipFill>
          <p:spPr>
            <a:xfrm>
              <a:off x="6596801" y="3567034"/>
              <a:ext cx="102184" cy="146202"/>
            </a:xfrm>
            <a:prstGeom prst="rect"/>
          </p:spPr>
        </p:pic>
        <p:pic>
          <p:nvPicPr>
            <p:cNvPr id="2097200" name="object 34"/>
            <p:cNvPicPr>
              <a:picLocks/>
            </p:cNvPicPr>
            <p:nvPr/>
          </p:nvPicPr>
          <p:blipFill>
            <a:blip xmlns:r="http://schemas.openxmlformats.org/officeDocument/2006/relationships" r:embed="rId11" cstate="print"/>
            <a:stretch>
              <a:fillRect/>
            </a:stretch>
          </p:blipFill>
          <p:spPr>
            <a:xfrm>
              <a:off x="6748875" y="3539950"/>
              <a:ext cx="156032" cy="202145"/>
            </a:xfrm>
            <a:prstGeom prst="rect"/>
          </p:spPr>
        </p:pic>
        <p:sp>
          <p:nvSpPr>
            <p:cNvPr id="1048617" name="object 35"/>
            <p:cNvSpPr/>
            <p:nvPr/>
          </p:nvSpPr>
          <p:spPr>
            <a:xfrm>
              <a:off x="6942759" y="3479876"/>
              <a:ext cx="30480" cy="251460"/>
            </a:xfrm>
            <a:custGeom>
              <a:avLst/>
              <a:ahLst/>
              <a:rect l="l" t="t" r="r" b="b"/>
              <a:pathLst>
                <a:path w="30479" h="251460">
                  <a:moveTo>
                    <a:pt x="30314" y="0"/>
                  </a:moveTo>
                  <a:lnTo>
                    <a:pt x="0" y="0"/>
                  </a:lnTo>
                  <a:lnTo>
                    <a:pt x="0" y="250875"/>
                  </a:lnTo>
                  <a:lnTo>
                    <a:pt x="30314" y="250875"/>
                  </a:lnTo>
                  <a:lnTo>
                    <a:pt x="30314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01" name="object 36"/>
            <p:cNvPicPr>
              <a:picLocks/>
            </p:cNvPicPr>
            <p:nvPr/>
          </p:nvPicPr>
          <p:blipFill>
            <a:blip xmlns:r="http://schemas.openxmlformats.org/officeDocument/2006/relationships" r:embed="rId12" cstate="print"/>
            <a:stretch>
              <a:fillRect/>
            </a:stretch>
          </p:blipFill>
          <p:spPr>
            <a:xfrm>
              <a:off x="6999637" y="3539950"/>
              <a:ext cx="156032" cy="202145"/>
            </a:xfrm>
            <a:prstGeom prst="rect"/>
          </p:spPr>
        </p:pic>
        <p:sp>
          <p:nvSpPr>
            <p:cNvPr id="1048618" name="object 37"/>
            <p:cNvSpPr/>
            <p:nvPr/>
          </p:nvSpPr>
          <p:spPr>
            <a:xfrm>
              <a:off x="7192880" y="3479872"/>
              <a:ext cx="141605" cy="251460"/>
            </a:xfrm>
            <a:custGeom>
              <a:avLst/>
              <a:ahLst/>
              <a:rect l="l" t="t" r="r" b="b"/>
              <a:pathLst>
                <a:path w="141604" h="251460">
                  <a:moveTo>
                    <a:pt x="141554" y="133984"/>
                  </a:moveTo>
                  <a:lnTo>
                    <a:pt x="133115" y="93006"/>
                  </a:lnTo>
                  <a:lnTo>
                    <a:pt x="97535" y="66878"/>
                  </a:lnTo>
                  <a:lnTo>
                    <a:pt x="84962" y="65785"/>
                  </a:lnTo>
                  <a:lnTo>
                    <a:pt x="77713" y="66188"/>
                  </a:lnTo>
                  <a:lnTo>
                    <a:pt x="37053" y="85083"/>
                  </a:lnTo>
                  <a:lnTo>
                    <a:pt x="30302" y="90779"/>
                  </a:lnTo>
                  <a:lnTo>
                    <a:pt x="30302" y="0"/>
                  </a:lnTo>
                  <a:lnTo>
                    <a:pt x="0" y="0"/>
                  </a:lnTo>
                  <a:lnTo>
                    <a:pt x="0" y="250875"/>
                  </a:lnTo>
                  <a:lnTo>
                    <a:pt x="30302" y="250875"/>
                  </a:lnTo>
                  <a:lnTo>
                    <a:pt x="30302" y="116408"/>
                  </a:lnTo>
                  <a:lnTo>
                    <a:pt x="36062" y="111797"/>
                  </a:lnTo>
                  <a:lnTo>
                    <a:pt x="69532" y="94640"/>
                  </a:lnTo>
                  <a:lnTo>
                    <a:pt x="77063" y="94640"/>
                  </a:lnTo>
                  <a:lnTo>
                    <a:pt x="84683" y="94640"/>
                  </a:lnTo>
                  <a:lnTo>
                    <a:pt x="90716" y="95745"/>
                  </a:lnTo>
                  <a:lnTo>
                    <a:pt x="95122" y="97955"/>
                  </a:lnTo>
                  <a:lnTo>
                    <a:pt x="99517" y="100152"/>
                  </a:lnTo>
                  <a:lnTo>
                    <a:pt x="111239" y="140055"/>
                  </a:lnTo>
                  <a:lnTo>
                    <a:pt x="111239" y="148335"/>
                  </a:lnTo>
                  <a:lnTo>
                    <a:pt x="111239" y="250875"/>
                  </a:lnTo>
                  <a:lnTo>
                    <a:pt x="141554" y="250875"/>
                  </a:lnTo>
                  <a:lnTo>
                    <a:pt x="141554" y="13398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02" name="object 38"/>
            <p:cNvPicPr>
              <a:picLocks/>
            </p:cNvPicPr>
            <p:nvPr/>
          </p:nvPicPr>
          <p:blipFill>
            <a:blip xmlns:r="http://schemas.openxmlformats.org/officeDocument/2006/relationships" r:embed="rId13" cstate="print"/>
            <a:stretch>
              <a:fillRect/>
            </a:stretch>
          </p:blipFill>
          <p:spPr>
            <a:xfrm>
              <a:off x="9284920" y="3539309"/>
              <a:ext cx="247446" cy="197789"/>
            </a:xfrm>
            <a:prstGeom prst="rect"/>
          </p:spPr>
        </p:pic>
        <p:sp>
          <p:nvSpPr>
            <p:cNvPr id="1048619" name="object 39"/>
            <p:cNvSpPr/>
            <p:nvPr/>
          </p:nvSpPr>
          <p:spPr>
            <a:xfrm>
              <a:off x="10418904" y="3479875"/>
              <a:ext cx="151130" cy="255904"/>
            </a:xfrm>
            <a:custGeom>
              <a:avLst/>
              <a:ahLst/>
              <a:rect l="l" t="t" r="r" b="b"/>
              <a:pathLst>
                <a:path w="151129" h="255904">
                  <a:moveTo>
                    <a:pt x="151079" y="0"/>
                  </a:moveTo>
                  <a:lnTo>
                    <a:pt x="120764" y="0"/>
                  </a:lnTo>
                  <a:lnTo>
                    <a:pt x="120764" y="78041"/>
                  </a:lnTo>
                  <a:lnTo>
                    <a:pt x="113347" y="73837"/>
                  </a:lnTo>
                  <a:lnTo>
                    <a:pt x="106311" y="70751"/>
                  </a:lnTo>
                  <a:lnTo>
                    <a:pt x="99644" y="68770"/>
                  </a:lnTo>
                  <a:lnTo>
                    <a:pt x="92989" y="66776"/>
                  </a:lnTo>
                  <a:lnTo>
                    <a:pt x="85140" y="65786"/>
                  </a:lnTo>
                  <a:lnTo>
                    <a:pt x="76111" y="65786"/>
                  </a:lnTo>
                  <a:lnTo>
                    <a:pt x="33931" y="80433"/>
                  </a:lnTo>
                  <a:lnTo>
                    <a:pt x="9486" y="112779"/>
                  </a:lnTo>
                  <a:lnTo>
                    <a:pt x="385" y="150740"/>
                  </a:lnTo>
                  <a:lnTo>
                    <a:pt x="0" y="162191"/>
                  </a:lnTo>
                  <a:lnTo>
                    <a:pt x="302" y="173235"/>
                  </a:lnTo>
                  <a:lnTo>
                    <a:pt x="7510" y="210821"/>
                  </a:lnTo>
                  <a:lnTo>
                    <a:pt x="33733" y="246328"/>
                  </a:lnTo>
                  <a:lnTo>
                    <a:pt x="66916" y="255866"/>
                  </a:lnTo>
                  <a:lnTo>
                    <a:pt x="73037" y="255866"/>
                  </a:lnTo>
                  <a:lnTo>
                    <a:pt x="96418" y="249428"/>
                  </a:lnTo>
                  <a:lnTo>
                    <a:pt x="101053" y="247269"/>
                  </a:lnTo>
                  <a:lnTo>
                    <a:pt x="105079" y="244906"/>
                  </a:lnTo>
                  <a:lnTo>
                    <a:pt x="108508" y="242328"/>
                  </a:lnTo>
                  <a:lnTo>
                    <a:pt x="111950" y="239750"/>
                  </a:lnTo>
                  <a:lnTo>
                    <a:pt x="116039" y="236474"/>
                  </a:lnTo>
                  <a:lnTo>
                    <a:pt x="120764" y="232498"/>
                  </a:lnTo>
                  <a:lnTo>
                    <a:pt x="120764" y="250875"/>
                  </a:lnTo>
                  <a:lnTo>
                    <a:pt x="151079" y="250875"/>
                  </a:lnTo>
                  <a:lnTo>
                    <a:pt x="151079" y="0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03" name="object 40"/>
            <p:cNvPicPr>
              <a:picLocks/>
            </p:cNvPicPr>
            <p:nvPr/>
          </p:nvPicPr>
          <p:blipFill>
            <a:blip xmlns:r="http://schemas.openxmlformats.org/officeDocument/2006/relationships" r:embed="rId14" cstate="print"/>
            <a:stretch>
              <a:fillRect/>
            </a:stretch>
          </p:blipFill>
          <p:spPr>
            <a:xfrm>
              <a:off x="10443834" y="3567034"/>
              <a:ext cx="102184" cy="146202"/>
            </a:xfrm>
            <a:prstGeom prst="rect"/>
          </p:spPr>
        </p:pic>
        <p:pic>
          <p:nvPicPr>
            <p:cNvPr id="2097204" name="object 41"/>
            <p:cNvPicPr>
              <a:picLocks/>
            </p:cNvPicPr>
            <p:nvPr/>
          </p:nvPicPr>
          <p:blipFill>
            <a:blip xmlns:r="http://schemas.openxmlformats.org/officeDocument/2006/relationships" r:embed="rId15" cstate="print"/>
            <a:stretch>
              <a:fillRect/>
            </a:stretch>
          </p:blipFill>
          <p:spPr>
            <a:xfrm>
              <a:off x="10595908" y="3539950"/>
              <a:ext cx="156032" cy="202145"/>
            </a:xfrm>
            <a:prstGeom prst="rect"/>
          </p:spPr>
        </p:pic>
        <p:pic>
          <p:nvPicPr>
            <p:cNvPr id="2097205" name="object 42"/>
            <p:cNvPicPr>
              <a:picLocks/>
            </p:cNvPicPr>
            <p:nvPr/>
          </p:nvPicPr>
          <p:blipFill>
            <a:blip xmlns:r="http://schemas.openxmlformats.org/officeDocument/2006/relationships" r:embed="rId16" cstate="print"/>
            <a:stretch>
              <a:fillRect/>
            </a:stretch>
          </p:blipFill>
          <p:spPr>
            <a:xfrm>
              <a:off x="10782801" y="3539308"/>
              <a:ext cx="154254" cy="197789"/>
            </a:xfrm>
            <a:prstGeom prst="rect"/>
          </p:spPr>
        </p:pic>
        <p:pic>
          <p:nvPicPr>
            <p:cNvPr id="2097206" name="object 43"/>
            <p:cNvPicPr>
              <a:picLocks/>
            </p:cNvPicPr>
            <p:nvPr/>
          </p:nvPicPr>
          <p:blipFill>
            <a:blip xmlns:r="http://schemas.openxmlformats.org/officeDocument/2006/relationships" r:embed="rId17" cstate="print"/>
            <a:stretch>
              <a:fillRect/>
            </a:stretch>
          </p:blipFill>
          <p:spPr>
            <a:xfrm>
              <a:off x="11712747" y="3568165"/>
              <a:ext cx="102184" cy="146685"/>
            </a:xfrm>
            <a:prstGeom prst="rect"/>
          </p:spPr>
        </p:pic>
        <p:sp>
          <p:nvSpPr>
            <p:cNvPr id="1048620" name="object 44"/>
            <p:cNvSpPr/>
            <p:nvPr/>
          </p:nvSpPr>
          <p:spPr>
            <a:xfrm>
              <a:off x="11688782" y="3479875"/>
              <a:ext cx="151130" cy="255904"/>
            </a:xfrm>
            <a:custGeom>
              <a:avLst/>
              <a:ahLst/>
              <a:rect l="l" t="t" r="r" b="b"/>
              <a:pathLst>
                <a:path w="151129" h="255904">
                  <a:moveTo>
                    <a:pt x="133502" y="90208"/>
                  </a:moveTo>
                  <a:lnTo>
                    <a:pt x="123907" y="79523"/>
                  </a:lnTo>
                  <a:lnTo>
                    <a:pt x="112704" y="71891"/>
                  </a:lnTo>
                  <a:lnTo>
                    <a:pt x="99889" y="67312"/>
                  </a:lnTo>
                  <a:lnTo>
                    <a:pt x="85458" y="65786"/>
                  </a:lnTo>
                  <a:lnTo>
                    <a:pt x="77212" y="66207"/>
                  </a:lnTo>
                  <a:lnTo>
                    <a:pt x="36160" y="84708"/>
                  </a:lnTo>
                  <a:lnTo>
                    <a:pt x="30314" y="89649"/>
                  </a:lnTo>
                  <a:lnTo>
                    <a:pt x="30314" y="0"/>
                  </a:lnTo>
                  <a:lnTo>
                    <a:pt x="0" y="0"/>
                  </a:lnTo>
                  <a:lnTo>
                    <a:pt x="0" y="250875"/>
                  </a:lnTo>
                  <a:lnTo>
                    <a:pt x="28384" y="250875"/>
                  </a:lnTo>
                  <a:lnTo>
                    <a:pt x="30314" y="242493"/>
                  </a:lnTo>
                  <a:lnTo>
                    <a:pt x="37084" y="246570"/>
                  </a:lnTo>
                  <a:lnTo>
                    <a:pt x="43929" y="249821"/>
                  </a:lnTo>
                  <a:lnTo>
                    <a:pt x="50876" y="252247"/>
                  </a:lnTo>
                  <a:lnTo>
                    <a:pt x="57797" y="254660"/>
                  </a:lnTo>
                  <a:lnTo>
                    <a:pt x="66154" y="255866"/>
                  </a:lnTo>
                  <a:lnTo>
                    <a:pt x="75946" y="255866"/>
                  </a:lnTo>
                  <a:lnTo>
                    <a:pt x="118229" y="240725"/>
                  </a:lnTo>
                  <a:lnTo>
                    <a:pt x="145716" y="197710"/>
                  </a:lnTo>
                  <a:lnTo>
                    <a:pt x="151079" y="157848"/>
                  </a:lnTo>
                  <a:lnTo>
                    <a:pt x="149981" y="137417"/>
                  </a:lnTo>
                  <a:lnTo>
                    <a:pt x="146686" y="119332"/>
                  </a:lnTo>
                  <a:lnTo>
                    <a:pt x="141194" y="103595"/>
                  </a:lnTo>
                  <a:lnTo>
                    <a:pt x="133502" y="9020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07" name="object 45"/>
            <p:cNvPicPr>
              <a:picLocks/>
            </p:cNvPicPr>
            <p:nvPr/>
          </p:nvPicPr>
          <p:blipFill>
            <a:blip xmlns:r="http://schemas.openxmlformats.org/officeDocument/2006/relationships" r:embed="rId18" cstate="print"/>
            <a:stretch>
              <a:fillRect/>
            </a:stretch>
          </p:blipFill>
          <p:spPr>
            <a:xfrm>
              <a:off x="11864658" y="3544304"/>
              <a:ext cx="154254" cy="197789"/>
            </a:xfrm>
            <a:prstGeom prst="rect"/>
          </p:spPr>
        </p:pic>
        <p:pic>
          <p:nvPicPr>
            <p:cNvPr id="2097208" name="object 46"/>
            <p:cNvPicPr>
              <a:picLocks/>
            </p:cNvPicPr>
            <p:nvPr/>
          </p:nvPicPr>
          <p:blipFill>
            <a:blip xmlns:r="http://schemas.openxmlformats.org/officeDocument/2006/relationships" r:embed="rId19" cstate="print"/>
            <a:stretch>
              <a:fillRect/>
            </a:stretch>
          </p:blipFill>
          <p:spPr>
            <a:xfrm>
              <a:off x="12051064" y="3539309"/>
              <a:ext cx="247446" cy="197789"/>
            </a:xfrm>
            <a:prstGeom prst="rect"/>
          </p:spPr>
        </p:pic>
        <p:sp>
          <p:nvSpPr>
            <p:cNvPr id="1048621" name="object 47"/>
            <p:cNvSpPr/>
            <p:nvPr/>
          </p:nvSpPr>
          <p:spPr>
            <a:xfrm>
              <a:off x="12334265" y="3489058"/>
              <a:ext cx="34925" cy="241935"/>
            </a:xfrm>
            <a:custGeom>
              <a:avLst/>
              <a:ahLst/>
              <a:rect l="l" t="t" r="r" b="b"/>
              <a:pathLst>
                <a:path w="34925" h="241935">
                  <a:moveTo>
                    <a:pt x="32410" y="61594"/>
                  </a:moveTo>
                  <a:lnTo>
                    <a:pt x="2095" y="61594"/>
                  </a:lnTo>
                  <a:lnTo>
                    <a:pt x="2095" y="241693"/>
                  </a:lnTo>
                  <a:lnTo>
                    <a:pt x="32410" y="241693"/>
                  </a:lnTo>
                  <a:lnTo>
                    <a:pt x="32410" y="61594"/>
                  </a:lnTo>
                  <a:close/>
                </a:path>
                <a:path w="34925" h="241935">
                  <a:moveTo>
                    <a:pt x="34505" y="0"/>
                  </a:moveTo>
                  <a:lnTo>
                    <a:pt x="0" y="0"/>
                  </a:lnTo>
                  <a:lnTo>
                    <a:pt x="0" y="31445"/>
                  </a:lnTo>
                  <a:lnTo>
                    <a:pt x="34505" y="31445"/>
                  </a:lnTo>
                  <a:lnTo>
                    <a:pt x="34505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09" name="object 48"/>
            <p:cNvPicPr>
              <a:picLocks/>
            </p:cNvPicPr>
            <p:nvPr/>
          </p:nvPicPr>
          <p:blipFill>
            <a:blip xmlns:r="http://schemas.openxmlformats.org/officeDocument/2006/relationships" r:embed="rId20" cstate="print"/>
            <a:stretch>
              <a:fillRect/>
            </a:stretch>
          </p:blipFill>
          <p:spPr>
            <a:xfrm>
              <a:off x="7475825" y="3473522"/>
              <a:ext cx="1677004" cy="624169"/>
            </a:xfrm>
            <a:prstGeom prst="rect"/>
          </p:spPr>
        </p:pic>
        <p:pic>
          <p:nvPicPr>
            <p:cNvPr id="2097210" name="object 49"/>
            <p:cNvPicPr>
              <a:picLocks/>
            </p:cNvPicPr>
            <p:nvPr/>
          </p:nvPicPr>
          <p:blipFill>
            <a:blip xmlns:r="http://schemas.openxmlformats.org/officeDocument/2006/relationships" r:embed="rId21" cstate="print"/>
            <a:stretch>
              <a:fillRect/>
            </a:stretch>
          </p:blipFill>
          <p:spPr>
            <a:xfrm>
              <a:off x="8919618" y="3473523"/>
              <a:ext cx="2402381" cy="1335055"/>
            </a:xfrm>
            <a:prstGeom prst="rect"/>
          </p:spPr>
        </p:pic>
        <p:pic>
          <p:nvPicPr>
            <p:cNvPr id="2097211" name="object 50"/>
            <p:cNvPicPr>
              <a:picLocks/>
            </p:cNvPicPr>
            <p:nvPr/>
          </p:nvPicPr>
          <p:blipFill>
            <a:blip xmlns:r="http://schemas.openxmlformats.org/officeDocument/2006/relationships" r:embed="rId22" cstate="print"/>
            <a:stretch>
              <a:fillRect/>
            </a:stretch>
          </p:blipFill>
          <p:spPr>
            <a:xfrm>
              <a:off x="10649534" y="3539304"/>
              <a:ext cx="1167895" cy="913992"/>
            </a:xfrm>
            <a:prstGeom prst="rect"/>
          </p:spPr>
        </p:pic>
        <p:sp>
          <p:nvSpPr>
            <p:cNvPr id="1048622" name="object 51"/>
            <p:cNvSpPr/>
            <p:nvPr/>
          </p:nvSpPr>
          <p:spPr>
            <a:xfrm>
              <a:off x="1882570" y="3835475"/>
              <a:ext cx="151130" cy="255904"/>
            </a:xfrm>
            <a:custGeom>
              <a:avLst/>
              <a:ahLst/>
              <a:rect l="l" t="t" r="r" b="b"/>
              <a:pathLst>
                <a:path w="151130" h="255904">
                  <a:moveTo>
                    <a:pt x="151079" y="0"/>
                  </a:moveTo>
                  <a:lnTo>
                    <a:pt x="120764" y="0"/>
                  </a:lnTo>
                  <a:lnTo>
                    <a:pt x="120764" y="78041"/>
                  </a:lnTo>
                  <a:lnTo>
                    <a:pt x="113347" y="73837"/>
                  </a:lnTo>
                  <a:lnTo>
                    <a:pt x="106311" y="70751"/>
                  </a:lnTo>
                  <a:lnTo>
                    <a:pt x="99644" y="68770"/>
                  </a:lnTo>
                  <a:lnTo>
                    <a:pt x="92989" y="66776"/>
                  </a:lnTo>
                  <a:lnTo>
                    <a:pt x="85140" y="65786"/>
                  </a:lnTo>
                  <a:lnTo>
                    <a:pt x="76111" y="65786"/>
                  </a:lnTo>
                  <a:lnTo>
                    <a:pt x="33931" y="80433"/>
                  </a:lnTo>
                  <a:lnTo>
                    <a:pt x="9486" y="112779"/>
                  </a:lnTo>
                  <a:lnTo>
                    <a:pt x="385" y="150740"/>
                  </a:lnTo>
                  <a:lnTo>
                    <a:pt x="0" y="162191"/>
                  </a:lnTo>
                  <a:lnTo>
                    <a:pt x="302" y="173235"/>
                  </a:lnTo>
                  <a:lnTo>
                    <a:pt x="7510" y="210821"/>
                  </a:lnTo>
                  <a:lnTo>
                    <a:pt x="33733" y="246328"/>
                  </a:lnTo>
                  <a:lnTo>
                    <a:pt x="66916" y="255866"/>
                  </a:lnTo>
                  <a:lnTo>
                    <a:pt x="73037" y="255866"/>
                  </a:lnTo>
                  <a:lnTo>
                    <a:pt x="96418" y="249428"/>
                  </a:lnTo>
                  <a:lnTo>
                    <a:pt x="101053" y="247269"/>
                  </a:lnTo>
                  <a:lnTo>
                    <a:pt x="105079" y="244906"/>
                  </a:lnTo>
                  <a:lnTo>
                    <a:pt x="108508" y="242328"/>
                  </a:lnTo>
                  <a:lnTo>
                    <a:pt x="111950" y="239750"/>
                  </a:lnTo>
                  <a:lnTo>
                    <a:pt x="116039" y="236474"/>
                  </a:lnTo>
                  <a:lnTo>
                    <a:pt x="120764" y="232498"/>
                  </a:lnTo>
                  <a:lnTo>
                    <a:pt x="120764" y="250875"/>
                  </a:lnTo>
                  <a:lnTo>
                    <a:pt x="151079" y="250875"/>
                  </a:lnTo>
                  <a:lnTo>
                    <a:pt x="151079" y="0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12" name="object 52"/>
            <p:cNvPicPr>
              <a:picLocks/>
            </p:cNvPicPr>
            <p:nvPr/>
          </p:nvPicPr>
          <p:blipFill>
            <a:blip xmlns:r="http://schemas.openxmlformats.org/officeDocument/2006/relationships" r:embed="rId23" cstate="print"/>
            <a:stretch>
              <a:fillRect/>
            </a:stretch>
          </p:blipFill>
          <p:spPr>
            <a:xfrm>
              <a:off x="1907500" y="3922634"/>
              <a:ext cx="102184" cy="146202"/>
            </a:xfrm>
            <a:prstGeom prst="rect"/>
          </p:spPr>
        </p:pic>
        <p:sp>
          <p:nvSpPr>
            <p:cNvPr id="1048623" name="object 53"/>
            <p:cNvSpPr/>
            <p:nvPr/>
          </p:nvSpPr>
          <p:spPr>
            <a:xfrm>
              <a:off x="2077046" y="3844658"/>
              <a:ext cx="34925" cy="241935"/>
            </a:xfrm>
            <a:custGeom>
              <a:avLst/>
              <a:ahLst/>
              <a:rect l="l" t="t" r="r" b="b"/>
              <a:pathLst>
                <a:path w="34925" h="241935">
                  <a:moveTo>
                    <a:pt x="32410" y="61594"/>
                  </a:moveTo>
                  <a:lnTo>
                    <a:pt x="2095" y="61594"/>
                  </a:lnTo>
                  <a:lnTo>
                    <a:pt x="2095" y="241693"/>
                  </a:lnTo>
                  <a:lnTo>
                    <a:pt x="32410" y="241693"/>
                  </a:lnTo>
                  <a:lnTo>
                    <a:pt x="32410" y="61594"/>
                  </a:lnTo>
                  <a:close/>
                </a:path>
                <a:path w="34925" h="241935">
                  <a:moveTo>
                    <a:pt x="34505" y="0"/>
                  </a:moveTo>
                  <a:lnTo>
                    <a:pt x="0" y="0"/>
                  </a:lnTo>
                  <a:lnTo>
                    <a:pt x="0" y="31445"/>
                  </a:lnTo>
                  <a:lnTo>
                    <a:pt x="34505" y="31445"/>
                  </a:lnTo>
                  <a:lnTo>
                    <a:pt x="34505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13" name="object 54"/>
            <p:cNvPicPr>
              <a:picLocks/>
            </p:cNvPicPr>
            <p:nvPr/>
          </p:nvPicPr>
          <p:blipFill>
            <a:blip xmlns:r="http://schemas.openxmlformats.org/officeDocument/2006/relationships" r:embed="rId24" cstate="print"/>
            <a:stretch>
              <a:fillRect/>
            </a:stretch>
          </p:blipFill>
          <p:spPr>
            <a:xfrm>
              <a:off x="2148598" y="3894909"/>
              <a:ext cx="247446" cy="197789"/>
            </a:xfrm>
            <a:prstGeom prst="rect"/>
          </p:spPr>
        </p:pic>
        <p:sp>
          <p:nvSpPr>
            <p:cNvPr id="1048624" name="object 55"/>
            <p:cNvSpPr/>
            <p:nvPr/>
          </p:nvSpPr>
          <p:spPr>
            <a:xfrm>
              <a:off x="2431796" y="3835476"/>
              <a:ext cx="188595" cy="251460"/>
            </a:xfrm>
            <a:custGeom>
              <a:avLst/>
              <a:ahLst/>
              <a:rect l="l" t="t" r="r" b="b"/>
              <a:pathLst>
                <a:path w="188594" h="251460">
                  <a:moveTo>
                    <a:pt x="32410" y="70777"/>
                  </a:moveTo>
                  <a:lnTo>
                    <a:pt x="2095" y="70777"/>
                  </a:lnTo>
                  <a:lnTo>
                    <a:pt x="2095" y="250875"/>
                  </a:lnTo>
                  <a:lnTo>
                    <a:pt x="32410" y="250875"/>
                  </a:lnTo>
                  <a:lnTo>
                    <a:pt x="32410" y="70777"/>
                  </a:lnTo>
                  <a:close/>
                </a:path>
                <a:path w="188594" h="251460">
                  <a:moveTo>
                    <a:pt x="34505" y="9182"/>
                  </a:moveTo>
                  <a:lnTo>
                    <a:pt x="0" y="9182"/>
                  </a:lnTo>
                  <a:lnTo>
                    <a:pt x="0" y="40627"/>
                  </a:lnTo>
                  <a:lnTo>
                    <a:pt x="34505" y="40627"/>
                  </a:lnTo>
                  <a:lnTo>
                    <a:pt x="34505" y="9182"/>
                  </a:lnTo>
                  <a:close/>
                </a:path>
                <a:path w="188594" h="251460">
                  <a:moveTo>
                    <a:pt x="109181" y="0"/>
                  </a:moveTo>
                  <a:lnTo>
                    <a:pt x="78867" y="0"/>
                  </a:lnTo>
                  <a:lnTo>
                    <a:pt x="78867" y="250875"/>
                  </a:lnTo>
                  <a:lnTo>
                    <a:pt x="109181" y="250875"/>
                  </a:lnTo>
                  <a:lnTo>
                    <a:pt x="109181" y="0"/>
                  </a:lnTo>
                  <a:close/>
                </a:path>
                <a:path w="188594" h="251460">
                  <a:moveTo>
                    <a:pt x="185953" y="70777"/>
                  </a:moveTo>
                  <a:lnTo>
                    <a:pt x="155638" y="70777"/>
                  </a:lnTo>
                  <a:lnTo>
                    <a:pt x="155638" y="250875"/>
                  </a:lnTo>
                  <a:lnTo>
                    <a:pt x="185953" y="250875"/>
                  </a:lnTo>
                  <a:lnTo>
                    <a:pt x="185953" y="70777"/>
                  </a:lnTo>
                  <a:close/>
                </a:path>
                <a:path w="188594" h="251460">
                  <a:moveTo>
                    <a:pt x="188048" y="9182"/>
                  </a:moveTo>
                  <a:lnTo>
                    <a:pt x="153543" y="9182"/>
                  </a:lnTo>
                  <a:lnTo>
                    <a:pt x="153543" y="40627"/>
                  </a:lnTo>
                  <a:lnTo>
                    <a:pt x="188048" y="40627"/>
                  </a:lnTo>
                  <a:lnTo>
                    <a:pt x="188048" y="918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25" name="object 56"/>
            <p:cNvSpPr/>
            <p:nvPr/>
          </p:nvSpPr>
          <p:spPr>
            <a:xfrm>
              <a:off x="2663236" y="3835473"/>
              <a:ext cx="149860" cy="251460"/>
            </a:xfrm>
            <a:custGeom>
              <a:avLst/>
              <a:ahLst/>
              <a:rect l="l" t="t" r="r" b="b"/>
              <a:pathLst>
                <a:path w="149860" h="251460">
                  <a:moveTo>
                    <a:pt x="65303" y="146075"/>
                  </a:moveTo>
                  <a:lnTo>
                    <a:pt x="139306" y="70777"/>
                  </a:lnTo>
                  <a:lnTo>
                    <a:pt x="101574" y="70777"/>
                  </a:lnTo>
                  <a:lnTo>
                    <a:pt x="30314" y="146875"/>
                  </a:lnTo>
                  <a:lnTo>
                    <a:pt x="30314" y="0"/>
                  </a:lnTo>
                  <a:lnTo>
                    <a:pt x="0" y="0"/>
                  </a:lnTo>
                  <a:lnTo>
                    <a:pt x="0" y="250875"/>
                  </a:lnTo>
                  <a:lnTo>
                    <a:pt x="30314" y="250875"/>
                  </a:lnTo>
                  <a:lnTo>
                    <a:pt x="30314" y="175577"/>
                  </a:lnTo>
                  <a:lnTo>
                    <a:pt x="42252" y="163969"/>
                  </a:lnTo>
                  <a:lnTo>
                    <a:pt x="109486" y="250875"/>
                  </a:lnTo>
                  <a:lnTo>
                    <a:pt x="149301" y="250875"/>
                  </a:lnTo>
                  <a:lnTo>
                    <a:pt x="65303" y="14607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26" name="object 57"/>
            <p:cNvSpPr/>
            <p:nvPr/>
          </p:nvSpPr>
          <p:spPr>
            <a:xfrm>
              <a:off x="2827223" y="3844658"/>
              <a:ext cx="34925" cy="241935"/>
            </a:xfrm>
            <a:custGeom>
              <a:avLst/>
              <a:ahLst/>
              <a:rect l="l" t="t" r="r" b="b"/>
              <a:pathLst>
                <a:path w="34925" h="241935">
                  <a:moveTo>
                    <a:pt x="32410" y="61594"/>
                  </a:moveTo>
                  <a:lnTo>
                    <a:pt x="2095" y="61594"/>
                  </a:lnTo>
                  <a:lnTo>
                    <a:pt x="2095" y="241693"/>
                  </a:lnTo>
                  <a:lnTo>
                    <a:pt x="32410" y="241693"/>
                  </a:lnTo>
                  <a:lnTo>
                    <a:pt x="32410" y="61594"/>
                  </a:lnTo>
                  <a:close/>
                </a:path>
                <a:path w="34925" h="241935">
                  <a:moveTo>
                    <a:pt x="34505" y="0"/>
                  </a:moveTo>
                  <a:lnTo>
                    <a:pt x="0" y="0"/>
                  </a:lnTo>
                  <a:lnTo>
                    <a:pt x="0" y="31445"/>
                  </a:lnTo>
                  <a:lnTo>
                    <a:pt x="34505" y="31445"/>
                  </a:lnTo>
                  <a:lnTo>
                    <a:pt x="34505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14" name="object 58"/>
            <p:cNvPicPr>
              <a:picLocks/>
            </p:cNvPicPr>
            <p:nvPr/>
          </p:nvPicPr>
          <p:blipFill>
            <a:blip xmlns:r="http://schemas.openxmlformats.org/officeDocument/2006/relationships" r:embed="rId25" cstate="print"/>
            <a:stretch>
              <a:fillRect/>
            </a:stretch>
          </p:blipFill>
          <p:spPr>
            <a:xfrm>
              <a:off x="2990222" y="3894912"/>
              <a:ext cx="173609" cy="202780"/>
            </a:xfrm>
            <a:prstGeom prst="rect"/>
          </p:spPr>
        </p:pic>
        <p:sp>
          <p:nvSpPr>
            <p:cNvPr id="1048627" name="object 59"/>
            <p:cNvSpPr/>
            <p:nvPr/>
          </p:nvSpPr>
          <p:spPr>
            <a:xfrm>
              <a:off x="3190227" y="3835476"/>
              <a:ext cx="30480" cy="251460"/>
            </a:xfrm>
            <a:custGeom>
              <a:avLst/>
              <a:ahLst/>
              <a:rect l="l" t="t" r="r" b="b"/>
              <a:pathLst>
                <a:path w="30480" h="251460">
                  <a:moveTo>
                    <a:pt x="30314" y="0"/>
                  </a:moveTo>
                  <a:lnTo>
                    <a:pt x="0" y="0"/>
                  </a:lnTo>
                  <a:lnTo>
                    <a:pt x="0" y="250875"/>
                  </a:lnTo>
                  <a:lnTo>
                    <a:pt x="30314" y="250875"/>
                  </a:lnTo>
                  <a:lnTo>
                    <a:pt x="30314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15" name="object 60"/>
            <p:cNvPicPr>
              <a:picLocks/>
            </p:cNvPicPr>
            <p:nvPr/>
          </p:nvPicPr>
          <p:blipFill>
            <a:blip xmlns:r="http://schemas.openxmlformats.org/officeDocument/2006/relationships" r:embed="rId26" cstate="print"/>
            <a:stretch>
              <a:fillRect/>
            </a:stretch>
          </p:blipFill>
          <p:spPr>
            <a:xfrm>
              <a:off x="3247274" y="3894903"/>
              <a:ext cx="168287" cy="201993"/>
            </a:xfrm>
            <a:prstGeom prst="rect"/>
          </p:spPr>
        </p:pic>
        <p:sp>
          <p:nvSpPr>
            <p:cNvPr id="1048628" name="object 61"/>
            <p:cNvSpPr/>
            <p:nvPr/>
          </p:nvSpPr>
          <p:spPr>
            <a:xfrm>
              <a:off x="3440837" y="3835472"/>
              <a:ext cx="141605" cy="251460"/>
            </a:xfrm>
            <a:custGeom>
              <a:avLst/>
              <a:ahLst/>
              <a:rect l="l" t="t" r="r" b="b"/>
              <a:pathLst>
                <a:path w="141604" h="251460">
                  <a:moveTo>
                    <a:pt x="141554" y="133984"/>
                  </a:moveTo>
                  <a:lnTo>
                    <a:pt x="133115" y="93006"/>
                  </a:lnTo>
                  <a:lnTo>
                    <a:pt x="97535" y="66878"/>
                  </a:lnTo>
                  <a:lnTo>
                    <a:pt x="84963" y="65785"/>
                  </a:lnTo>
                  <a:lnTo>
                    <a:pt x="77713" y="66188"/>
                  </a:lnTo>
                  <a:lnTo>
                    <a:pt x="37053" y="85083"/>
                  </a:lnTo>
                  <a:lnTo>
                    <a:pt x="30302" y="90779"/>
                  </a:lnTo>
                  <a:lnTo>
                    <a:pt x="30302" y="0"/>
                  </a:lnTo>
                  <a:lnTo>
                    <a:pt x="0" y="0"/>
                  </a:lnTo>
                  <a:lnTo>
                    <a:pt x="0" y="250875"/>
                  </a:lnTo>
                  <a:lnTo>
                    <a:pt x="30302" y="250875"/>
                  </a:lnTo>
                  <a:lnTo>
                    <a:pt x="30302" y="116408"/>
                  </a:lnTo>
                  <a:lnTo>
                    <a:pt x="36062" y="111797"/>
                  </a:lnTo>
                  <a:lnTo>
                    <a:pt x="69532" y="94640"/>
                  </a:lnTo>
                  <a:lnTo>
                    <a:pt x="77063" y="94640"/>
                  </a:lnTo>
                  <a:lnTo>
                    <a:pt x="84683" y="94640"/>
                  </a:lnTo>
                  <a:lnTo>
                    <a:pt x="90716" y="95745"/>
                  </a:lnTo>
                  <a:lnTo>
                    <a:pt x="95123" y="97955"/>
                  </a:lnTo>
                  <a:lnTo>
                    <a:pt x="99517" y="100152"/>
                  </a:lnTo>
                  <a:lnTo>
                    <a:pt x="110032" y="125196"/>
                  </a:lnTo>
                  <a:lnTo>
                    <a:pt x="110845" y="132346"/>
                  </a:lnTo>
                  <a:lnTo>
                    <a:pt x="111239" y="140055"/>
                  </a:lnTo>
                  <a:lnTo>
                    <a:pt x="111239" y="148335"/>
                  </a:lnTo>
                  <a:lnTo>
                    <a:pt x="111239" y="250875"/>
                  </a:lnTo>
                  <a:lnTo>
                    <a:pt x="141554" y="250875"/>
                  </a:lnTo>
                  <a:lnTo>
                    <a:pt x="141554" y="13398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29" name="object 62"/>
            <p:cNvSpPr/>
            <p:nvPr/>
          </p:nvSpPr>
          <p:spPr>
            <a:xfrm>
              <a:off x="5289284" y="3835480"/>
              <a:ext cx="97155" cy="317500"/>
            </a:xfrm>
            <a:custGeom>
              <a:avLst/>
              <a:ahLst/>
              <a:rect l="l" t="t" r="r" b="b"/>
              <a:pathLst>
                <a:path w="97154" h="317500">
                  <a:moveTo>
                    <a:pt x="97066" y="315683"/>
                  </a:moveTo>
                  <a:lnTo>
                    <a:pt x="66204" y="280260"/>
                  </a:lnTo>
                  <a:lnTo>
                    <a:pt x="45409" y="242182"/>
                  </a:lnTo>
                  <a:lnTo>
                    <a:pt x="31695" y="197371"/>
                  </a:lnTo>
                  <a:lnTo>
                    <a:pt x="28384" y="158648"/>
                  </a:lnTo>
                  <a:lnTo>
                    <a:pt x="28762" y="145587"/>
                  </a:lnTo>
                  <a:lnTo>
                    <a:pt x="37677" y="96661"/>
                  </a:lnTo>
                  <a:lnTo>
                    <a:pt x="55335" y="54727"/>
                  </a:lnTo>
                  <a:lnTo>
                    <a:pt x="78154" y="21306"/>
                  </a:lnTo>
                  <a:lnTo>
                    <a:pt x="97066" y="1612"/>
                  </a:lnTo>
                  <a:lnTo>
                    <a:pt x="97066" y="0"/>
                  </a:lnTo>
                  <a:lnTo>
                    <a:pt x="60147" y="0"/>
                  </a:lnTo>
                  <a:lnTo>
                    <a:pt x="46741" y="16964"/>
                  </a:lnTo>
                  <a:lnTo>
                    <a:pt x="24607" y="52554"/>
                  </a:lnTo>
                  <a:lnTo>
                    <a:pt x="8936" y="90823"/>
                  </a:lnTo>
                  <a:lnTo>
                    <a:pt x="992" y="134557"/>
                  </a:lnTo>
                  <a:lnTo>
                    <a:pt x="0" y="158648"/>
                  </a:lnTo>
                  <a:lnTo>
                    <a:pt x="1002" y="183194"/>
                  </a:lnTo>
                  <a:lnTo>
                    <a:pt x="9022" y="227205"/>
                  </a:lnTo>
                  <a:lnTo>
                    <a:pt x="24817" y="265052"/>
                  </a:lnTo>
                  <a:lnTo>
                    <a:pt x="46868" y="300366"/>
                  </a:lnTo>
                  <a:lnTo>
                    <a:pt x="60147" y="317296"/>
                  </a:lnTo>
                  <a:lnTo>
                    <a:pt x="97066" y="317296"/>
                  </a:lnTo>
                  <a:lnTo>
                    <a:pt x="97066" y="31568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30" name="object 63"/>
            <p:cNvSpPr/>
            <p:nvPr/>
          </p:nvSpPr>
          <p:spPr>
            <a:xfrm>
              <a:off x="5409915" y="3841276"/>
              <a:ext cx="212725" cy="250190"/>
            </a:xfrm>
            <a:custGeom>
              <a:avLst/>
              <a:ahLst/>
              <a:rect l="l" t="t" r="r" b="b"/>
              <a:pathLst>
                <a:path w="212725" h="250189">
                  <a:moveTo>
                    <a:pt x="150266" y="8547"/>
                  </a:moveTo>
                  <a:lnTo>
                    <a:pt x="140131" y="4805"/>
                  </a:lnTo>
                  <a:lnTo>
                    <a:pt x="129389" y="2135"/>
                  </a:lnTo>
                  <a:lnTo>
                    <a:pt x="118039" y="533"/>
                  </a:lnTo>
                  <a:lnTo>
                    <a:pt x="106083" y="0"/>
                  </a:lnTo>
                  <a:lnTo>
                    <a:pt x="94281" y="519"/>
                  </a:lnTo>
                  <a:lnTo>
                    <a:pt x="52877" y="12937"/>
                  </a:lnTo>
                  <a:lnTo>
                    <a:pt x="22323" y="41199"/>
                  </a:lnTo>
                  <a:lnTo>
                    <a:pt x="4216" y="83818"/>
                  </a:lnTo>
                  <a:lnTo>
                    <a:pt x="0" y="125120"/>
                  </a:lnTo>
                  <a:lnTo>
                    <a:pt x="462" y="139491"/>
                  </a:lnTo>
                  <a:lnTo>
                    <a:pt x="7416" y="178003"/>
                  </a:lnTo>
                  <a:lnTo>
                    <a:pt x="28701" y="217335"/>
                  </a:lnTo>
                  <a:lnTo>
                    <a:pt x="62229" y="241846"/>
                  </a:lnTo>
                  <a:lnTo>
                    <a:pt x="106083" y="250075"/>
                  </a:lnTo>
                  <a:lnTo>
                    <a:pt x="117610" y="249575"/>
                  </a:lnTo>
                  <a:lnTo>
                    <a:pt x="158704" y="237548"/>
                  </a:lnTo>
                  <a:lnTo>
                    <a:pt x="190080" y="208886"/>
                  </a:lnTo>
                  <a:lnTo>
                    <a:pt x="208170" y="165712"/>
                  </a:lnTo>
                  <a:lnTo>
                    <a:pt x="212343" y="125120"/>
                  </a:lnTo>
                  <a:lnTo>
                    <a:pt x="211868" y="110534"/>
                  </a:lnTo>
                  <a:lnTo>
                    <a:pt x="204762" y="71755"/>
                  </a:lnTo>
                  <a:lnTo>
                    <a:pt x="183476" y="32575"/>
                  </a:lnTo>
                  <a:lnTo>
                    <a:pt x="150266" y="854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16" name="object 64"/>
            <p:cNvPicPr>
              <a:picLocks/>
            </p:cNvPicPr>
            <p:nvPr/>
          </p:nvPicPr>
          <p:blipFill>
            <a:blip xmlns:r="http://schemas.openxmlformats.org/officeDocument/2006/relationships" r:embed="rId27" cstate="print"/>
            <a:stretch>
              <a:fillRect/>
            </a:stretch>
          </p:blipFill>
          <p:spPr>
            <a:xfrm>
              <a:off x="5436776" y="3862497"/>
              <a:ext cx="158610" cy="207632"/>
            </a:xfrm>
            <a:prstGeom prst="rect"/>
          </p:spPr>
        </p:pic>
        <p:sp>
          <p:nvSpPr>
            <p:cNvPr id="1048631" name="object 65"/>
            <p:cNvSpPr/>
            <p:nvPr/>
          </p:nvSpPr>
          <p:spPr>
            <a:xfrm>
              <a:off x="5654357" y="3835476"/>
              <a:ext cx="3550285" cy="251460"/>
            </a:xfrm>
            <a:custGeom>
              <a:avLst/>
              <a:ahLst/>
              <a:rect l="l" t="t" r="r" b="b"/>
              <a:pathLst>
                <a:path w="3550284" h="251460">
                  <a:moveTo>
                    <a:pt x="32410" y="70777"/>
                  </a:moveTo>
                  <a:lnTo>
                    <a:pt x="2095" y="70777"/>
                  </a:lnTo>
                  <a:lnTo>
                    <a:pt x="2095" y="250875"/>
                  </a:lnTo>
                  <a:lnTo>
                    <a:pt x="32410" y="250875"/>
                  </a:lnTo>
                  <a:lnTo>
                    <a:pt x="32410" y="70777"/>
                  </a:lnTo>
                  <a:close/>
                </a:path>
                <a:path w="3550284" h="251460">
                  <a:moveTo>
                    <a:pt x="34505" y="9182"/>
                  </a:moveTo>
                  <a:lnTo>
                    <a:pt x="0" y="9182"/>
                  </a:lnTo>
                  <a:lnTo>
                    <a:pt x="0" y="40627"/>
                  </a:lnTo>
                  <a:lnTo>
                    <a:pt x="34505" y="40627"/>
                  </a:lnTo>
                  <a:lnTo>
                    <a:pt x="34505" y="9182"/>
                  </a:lnTo>
                  <a:close/>
                </a:path>
                <a:path w="3550284" h="251460">
                  <a:moveTo>
                    <a:pt x="109181" y="0"/>
                  </a:moveTo>
                  <a:lnTo>
                    <a:pt x="78866" y="0"/>
                  </a:lnTo>
                  <a:lnTo>
                    <a:pt x="78866" y="250875"/>
                  </a:lnTo>
                  <a:lnTo>
                    <a:pt x="109181" y="250875"/>
                  </a:lnTo>
                  <a:lnTo>
                    <a:pt x="109181" y="0"/>
                  </a:lnTo>
                  <a:close/>
                </a:path>
                <a:path w="3550284" h="251460">
                  <a:moveTo>
                    <a:pt x="3547605" y="70777"/>
                  </a:moveTo>
                  <a:lnTo>
                    <a:pt x="3517290" y="70777"/>
                  </a:lnTo>
                  <a:lnTo>
                    <a:pt x="3517290" y="250875"/>
                  </a:lnTo>
                  <a:lnTo>
                    <a:pt x="3547605" y="250875"/>
                  </a:lnTo>
                  <a:lnTo>
                    <a:pt x="3547605" y="70777"/>
                  </a:lnTo>
                  <a:close/>
                </a:path>
                <a:path w="3550284" h="251460">
                  <a:moveTo>
                    <a:pt x="3549700" y="9182"/>
                  </a:moveTo>
                  <a:lnTo>
                    <a:pt x="3515194" y="9182"/>
                  </a:lnTo>
                  <a:lnTo>
                    <a:pt x="3515194" y="40627"/>
                  </a:lnTo>
                  <a:lnTo>
                    <a:pt x="3549700" y="40627"/>
                  </a:lnTo>
                  <a:lnTo>
                    <a:pt x="3549700" y="918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17" name="object 66"/>
            <p:cNvPicPr>
              <a:picLocks/>
            </p:cNvPicPr>
            <p:nvPr/>
          </p:nvPicPr>
          <p:blipFill>
            <a:blip xmlns:r="http://schemas.openxmlformats.org/officeDocument/2006/relationships" r:embed="rId28" cstate="print"/>
            <a:stretch>
              <a:fillRect/>
            </a:stretch>
          </p:blipFill>
          <p:spPr>
            <a:xfrm>
              <a:off x="3723782" y="3894902"/>
              <a:ext cx="1676571" cy="558394"/>
            </a:xfrm>
            <a:prstGeom prst="rect"/>
          </p:spPr>
        </p:pic>
        <p:sp>
          <p:nvSpPr>
            <p:cNvPr id="1048632" name="object 67"/>
            <p:cNvSpPr/>
            <p:nvPr/>
          </p:nvSpPr>
          <p:spPr>
            <a:xfrm>
              <a:off x="11940108" y="3841278"/>
              <a:ext cx="148590" cy="245110"/>
            </a:xfrm>
            <a:custGeom>
              <a:avLst/>
              <a:ahLst/>
              <a:rect l="l" t="t" r="r" b="b"/>
              <a:pathLst>
                <a:path w="148590" h="245110">
                  <a:moveTo>
                    <a:pt x="148170" y="217500"/>
                  </a:moveTo>
                  <a:lnTo>
                    <a:pt x="30149" y="217500"/>
                  </a:lnTo>
                  <a:lnTo>
                    <a:pt x="36179" y="211875"/>
                  </a:lnTo>
                  <a:lnTo>
                    <a:pt x="43146" y="205325"/>
                  </a:lnTo>
                  <a:lnTo>
                    <a:pt x="77647" y="172034"/>
                  </a:lnTo>
                  <a:lnTo>
                    <a:pt x="107153" y="140091"/>
                  </a:lnTo>
                  <a:lnTo>
                    <a:pt x="125755" y="114147"/>
                  </a:lnTo>
                  <a:lnTo>
                    <a:pt x="129628" y="107378"/>
                  </a:lnTo>
                  <a:lnTo>
                    <a:pt x="138176" y="66103"/>
                  </a:lnTo>
                  <a:lnTo>
                    <a:pt x="136987" y="51656"/>
                  </a:lnTo>
                  <a:lnTo>
                    <a:pt x="119151" y="17818"/>
                  </a:lnTo>
                  <a:lnTo>
                    <a:pt x="82450" y="1114"/>
                  </a:lnTo>
                  <a:lnTo>
                    <a:pt x="66586" y="0"/>
                  </a:lnTo>
                  <a:lnTo>
                    <a:pt x="58489" y="297"/>
                  </a:lnTo>
                  <a:lnTo>
                    <a:pt x="16948" y="9572"/>
                  </a:lnTo>
                  <a:lnTo>
                    <a:pt x="5003" y="14516"/>
                  </a:lnTo>
                  <a:lnTo>
                    <a:pt x="5003" y="48691"/>
                  </a:lnTo>
                  <a:lnTo>
                    <a:pt x="6769" y="48691"/>
                  </a:lnTo>
                  <a:lnTo>
                    <a:pt x="9347" y="46862"/>
                  </a:lnTo>
                  <a:lnTo>
                    <a:pt x="12738" y="44665"/>
                  </a:lnTo>
                  <a:lnTo>
                    <a:pt x="46837" y="30073"/>
                  </a:lnTo>
                  <a:lnTo>
                    <a:pt x="52692" y="28613"/>
                  </a:lnTo>
                  <a:lnTo>
                    <a:pt x="58483" y="27889"/>
                  </a:lnTo>
                  <a:lnTo>
                    <a:pt x="64173" y="27889"/>
                  </a:lnTo>
                  <a:lnTo>
                    <a:pt x="70091" y="27889"/>
                  </a:lnTo>
                  <a:lnTo>
                    <a:pt x="102146" y="50139"/>
                  </a:lnTo>
                  <a:lnTo>
                    <a:pt x="105283" y="61048"/>
                  </a:lnTo>
                  <a:lnTo>
                    <a:pt x="105283" y="67716"/>
                  </a:lnTo>
                  <a:lnTo>
                    <a:pt x="95288" y="105206"/>
                  </a:lnTo>
                  <a:lnTo>
                    <a:pt x="70499" y="139166"/>
                  </a:lnTo>
                  <a:lnTo>
                    <a:pt x="44180" y="168200"/>
                  </a:lnTo>
                  <a:lnTo>
                    <a:pt x="15517" y="196538"/>
                  </a:lnTo>
                  <a:lnTo>
                    <a:pt x="0" y="211378"/>
                  </a:lnTo>
                  <a:lnTo>
                    <a:pt x="0" y="245071"/>
                  </a:lnTo>
                  <a:lnTo>
                    <a:pt x="148170" y="245071"/>
                  </a:lnTo>
                  <a:lnTo>
                    <a:pt x="148170" y="21750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33" name="object 68"/>
            <p:cNvSpPr/>
            <p:nvPr/>
          </p:nvSpPr>
          <p:spPr>
            <a:xfrm>
              <a:off x="12117164" y="3841442"/>
              <a:ext cx="153670" cy="250190"/>
            </a:xfrm>
            <a:custGeom>
              <a:avLst/>
              <a:ahLst/>
              <a:rect l="l" t="t" r="r" b="b"/>
              <a:pathLst>
                <a:path w="153670" h="250189">
                  <a:moveTo>
                    <a:pt x="134950" y="31115"/>
                  </a:moveTo>
                  <a:lnTo>
                    <a:pt x="124355" y="17503"/>
                  </a:lnTo>
                  <a:lnTo>
                    <a:pt x="111124" y="7780"/>
                  </a:lnTo>
                  <a:lnTo>
                    <a:pt x="95255" y="1945"/>
                  </a:lnTo>
                  <a:lnTo>
                    <a:pt x="76746" y="0"/>
                  </a:lnTo>
                  <a:lnTo>
                    <a:pt x="58429" y="1878"/>
                  </a:lnTo>
                  <a:lnTo>
                    <a:pt x="18783" y="30060"/>
                  </a:lnTo>
                  <a:lnTo>
                    <a:pt x="4695" y="68864"/>
                  </a:lnTo>
                  <a:lnTo>
                    <a:pt x="0" y="125107"/>
                  </a:lnTo>
                  <a:lnTo>
                    <a:pt x="1157" y="154685"/>
                  </a:lnTo>
                  <a:lnTo>
                    <a:pt x="10426" y="201686"/>
                  </a:lnTo>
                  <a:lnTo>
                    <a:pt x="42367" y="242208"/>
                  </a:lnTo>
                  <a:lnTo>
                    <a:pt x="76746" y="249910"/>
                  </a:lnTo>
                  <a:lnTo>
                    <a:pt x="95062" y="248020"/>
                  </a:lnTo>
                  <a:lnTo>
                    <a:pt x="134708" y="219671"/>
                  </a:lnTo>
                  <a:lnTo>
                    <a:pt x="148796" y="180836"/>
                  </a:lnTo>
                  <a:lnTo>
                    <a:pt x="153492" y="124790"/>
                  </a:lnTo>
                  <a:lnTo>
                    <a:pt x="152334" y="95474"/>
                  </a:lnTo>
                  <a:lnTo>
                    <a:pt x="148859" y="70089"/>
                  </a:lnTo>
                  <a:lnTo>
                    <a:pt x="143065" y="48636"/>
                  </a:lnTo>
                  <a:lnTo>
                    <a:pt x="134950" y="31115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18" name="object 69"/>
            <p:cNvPicPr>
              <a:picLocks/>
            </p:cNvPicPr>
            <p:nvPr/>
          </p:nvPicPr>
          <p:blipFill>
            <a:blip xmlns:r="http://schemas.openxmlformats.org/officeDocument/2006/relationships" r:embed="rId29" cstate="print"/>
            <a:stretch>
              <a:fillRect/>
            </a:stretch>
          </p:blipFill>
          <p:spPr>
            <a:xfrm>
              <a:off x="12143541" y="3861699"/>
              <a:ext cx="100736" cy="209397"/>
            </a:xfrm>
            <a:prstGeom prst="rect"/>
          </p:spPr>
        </p:pic>
        <p:sp>
          <p:nvSpPr>
            <p:cNvPr id="1048634" name="object 70"/>
            <p:cNvSpPr/>
            <p:nvPr/>
          </p:nvSpPr>
          <p:spPr>
            <a:xfrm>
              <a:off x="12298399" y="3841442"/>
              <a:ext cx="153670" cy="250190"/>
            </a:xfrm>
            <a:custGeom>
              <a:avLst/>
              <a:ahLst/>
              <a:rect l="l" t="t" r="r" b="b"/>
              <a:pathLst>
                <a:path w="153670" h="250189">
                  <a:moveTo>
                    <a:pt x="134950" y="31115"/>
                  </a:moveTo>
                  <a:lnTo>
                    <a:pt x="124355" y="17503"/>
                  </a:lnTo>
                  <a:lnTo>
                    <a:pt x="111124" y="7780"/>
                  </a:lnTo>
                  <a:lnTo>
                    <a:pt x="95255" y="1945"/>
                  </a:lnTo>
                  <a:lnTo>
                    <a:pt x="76746" y="0"/>
                  </a:lnTo>
                  <a:lnTo>
                    <a:pt x="58429" y="1878"/>
                  </a:lnTo>
                  <a:lnTo>
                    <a:pt x="18795" y="30060"/>
                  </a:lnTo>
                  <a:lnTo>
                    <a:pt x="4697" y="68864"/>
                  </a:lnTo>
                  <a:lnTo>
                    <a:pt x="0" y="125107"/>
                  </a:lnTo>
                  <a:lnTo>
                    <a:pt x="1157" y="154685"/>
                  </a:lnTo>
                  <a:lnTo>
                    <a:pt x="10426" y="201686"/>
                  </a:lnTo>
                  <a:lnTo>
                    <a:pt x="42367" y="242208"/>
                  </a:lnTo>
                  <a:lnTo>
                    <a:pt x="76746" y="249910"/>
                  </a:lnTo>
                  <a:lnTo>
                    <a:pt x="95062" y="248020"/>
                  </a:lnTo>
                  <a:lnTo>
                    <a:pt x="134696" y="219671"/>
                  </a:lnTo>
                  <a:lnTo>
                    <a:pt x="148794" y="180836"/>
                  </a:lnTo>
                  <a:lnTo>
                    <a:pt x="153492" y="124790"/>
                  </a:lnTo>
                  <a:lnTo>
                    <a:pt x="152334" y="95474"/>
                  </a:lnTo>
                  <a:lnTo>
                    <a:pt x="148859" y="70089"/>
                  </a:lnTo>
                  <a:lnTo>
                    <a:pt x="143065" y="48636"/>
                  </a:lnTo>
                  <a:lnTo>
                    <a:pt x="134950" y="31115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19" name="object 71"/>
            <p:cNvPicPr>
              <a:picLocks/>
            </p:cNvPicPr>
            <p:nvPr/>
          </p:nvPicPr>
          <p:blipFill>
            <a:blip xmlns:r="http://schemas.openxmlformats.org/officeDocument/2006/relationships" r:embed="rId30" cstate="print"/>
            <a:stretch>
              <a:fillRect/>
            </a:stretch>
          </p:blipFill>
          <p:spPr>
            <a:xfrm>
              <a:off x="12324777" y="3861699"/>
              <a:ext cx="100736" cy="209397"/>
            </a:xfrm>
            <a:prstGeom prst="rect"/>
          </p:spPr>
        </p:pic>
        <p:sp>
          <p:nvSpPr>
            <p:cNvPr id="1048635" name="object 72"/>
            <p:cNvSpPr/>
            <p:nvPr/>
          </p:nvSpPr>
          <p:spPr>
            <a:xfrm>
              <a:off x="12479968" y="3841761"/>
              <a:ext cx="156210" cy="250190"/>
            </a:xfrm>
            <a:custGeom>
              <a:avLst/>
              <a:ahLst/>
              <a:rect l="l" t="t" r="r" b="b"/>
              <a:pathLst>
                <a:path w="156209" h="250189">
                  <a:moveTo>
                    <a:pt x="149301" y="130759"/>
                  </a:moveTo>
                  <a:lnTo>
                    <a:pt x="122008" y="99745"/>
                  </a:lnTo>
                  <a:lnTo>
                    <a:pt x="107619" y="94081"/>
                  </a:lnTo>
                  <a:lnTo>
                    <a:pt x="100583" y="92202"/>
                  </a:lnTo>
                  <a:lnTo>
                    <a:pt x="92392" y="91262"/>
                  </a:lnTo>
                  <a:lnTo>
                    <a:pt x="83032" y="91262"/>
                  </a:lnTo>
                  <a:lnTo>
                    <a:pt x="44657" y="100891"/>
                  </a:lnTo>
                  <a:lnTo>
                    <a:pt x="33058" y="108026"/>
                  </a:lnTo>
                  <a:lnTo>
                    <a:pt x="35688" y="89340"/>
                  </a:lnTo>
                  <a:lnTo>
                    <a:pt x="54902" y="47967"/>
                  </a:lnTo>
                  <a:lnTo>
                    <a:pt x="89079" y="29001"/>
                  </a:lnTo>
                  <a:lnTo>
                    <a:pt x="103352" y="27736"/>
                  </a:lnTo>
                  <a:lnTo>
                    <a:pt x="109588" y="27736"/>
                  </a:lnTo>
                  <a:lnTo>
                    <a:pt x="133502" y="34188"/>
                  </a:lnTo>
                  <a:lnTo>
                    <a:pt x="134950" y="34188"/>
                  </a:lnTo>
                  <a:lnTo>
                    <a:pt x="134950" y="3390"/>
                  </a:lnTo>
                  <a:lnTo>
                    <a:pt x="131406" y="2197"/>
                  </a:lnTo>
                  <a:lnTo>
                    <a:pt x="127330" y="1346"/>
                  </a:lnTo>
                  <a:lnTo>
                    <a:pt x="122694" y="812"/>
                  </a:lnTo>
                  <a:lnTo>
                    <a:pt x="118071" y="266"/>
                  </a:lnTo>
                  <a:lnTo>
                    <a:pt x="113068" y="0"/>
                  </a:lnTo>
                  <a:lnTo>
                    <a:pt x="107708" y="0"/>
                  </a:lnTo>
                  <a:lnTo>
                    <a:pt x="59982" y="10236"/>
                  </a:lnTo>
                  <a:lnTo>
                    <a:pt x="26276" y="38696"/>
                  </a:lnTo>
                  <a:lnTo>
                    <a:pt x="6451" y="82626"/>
                  </a:lnTo>
                  <a:lnTo>
                    <a:pt x="402" y="123879"/>
                  </a:lnTo>
                  <a:lnTo>
                    <a:pt x="0" y="139141"/>
                  </a:lnTo>
                  <a:lnTo>
                    <a:pt x="439" y="154474"/>
                  </a:lnTo>
                  <a:lnTo>
                    <a:pt x="7010" y="192913"/>
                  </a:lnTo>
                  <a:lnTo>
                    <a:pt x="26441" y="227825"/>
                  </a:lnTo>
                  <a:lnTo>
                    <a:pt x="63950" y="248210"/>
                  </a:lnTo>
                  <a:lnTo>
                    <a:pt x="79489" y="249580"/>
                  </a:lnTo>
                  <a:lnTo>
                    <a:pt x="87383" y="249223"/>
                  </a:lnTo>
                  <a:lnTo>
                    <a:pt x="127609" y="232237"/>
                  </a:lnTo>
                  <a:lnTo>
                    <a:pt x="149618" y="200888"/>
                  </a:lnTo>
                  <a:lnTo>
                    <a:pt x="155752" y="166712"/>
                  </a:lnTo>
                  <a:lnTo>
                    <a:pt x="155350" y="156728"/>
                  </a:lnTo>
                  <a:lnTo>
                    <a:pt x="154141" y="147407"/>
                  </a:lnTo>
                  <a:lnTo>
                    <a:pt x="152125" y="138750"/>
                  </a:lnTo>
                  <a:lnTo>
                    <a:pt x="149301" y="13075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20" name="object 73"/>
            <p:cNvPicPr>
              <a:picLocks/>
            </p:cNvPicPr>
            <p:nvPr/>
          </p:nvPicPr>
          <p:blipFill>
            <a:blip xmlns:r="http://schemas.openxmlformats.org/officeDocument/2006/relationships" r:embed="rId31" cstate="print"/>
            <a:stretch>
              <a:fillRect/>
            </a:stretch>
          </p:blipFill>
          <p:spPr>
            <a:xfrm>
              <a:off x="12506028" y="3953115"/>
              <a:ext cx="103314" cy="118300"/>
            </a:xfrm>
            <a:prstGeom prst="rect"/>
          </p:spPr>
        </p:pic>
        <p:pic>
          <p:nvPicPr>
            <p:cNvPr id="2097221" name="object 74"/>
            <p:cNvPicPr>
              <a:picLocks/>
            </p:cNvPicPr>
            <p:nvPr/>
          </p:nvPicPr>
          <p:blipFill>
            <a:blip xmlns:r="http://schemas.openxmlformats.org/officeDocument/2006/relationships" r:embed="rId32" cstate="print"/>
            <a:stretch>
              <a:fillRect/>
            </a:stretch>
          </p:blipFill>
          <p:spPr>
            <a:xfrm>
              <a:off x="5733224" y="3829123"/>
              <a:ext cx="2847216" cy="979778"/>
            </a:xfrm>
            <a:prstGeom prst="rect"/>
          </p:spPr>
        </p:pic>
        <p:pic>
          <p:nvPicPr>
            <p:cNvPr id="2097222" name="object 75"/>
            <p:cNvPicPr>
              <a:picLocks/>
            </p:cNvPicPr>
            <p:nvPr/>
          </p:nvPicPr>
          <p:blipFill>
            <a:blip xmlns:r="http://schemas.openxmlformats.org/officeDocument/2006/relationships" r:embed="rId33" cstate="print"/>
            <a:stretch>
              <a:fillRect/>
            </a:stretch>
          </p:blipFill>
          <p:spPr>
            <a:xfrm>
              <a:off x="2272908" y="4250508"/>
              <a:ext cx="328570" cy="202788"/>
            </a:xfrm>
            <a:prstGeom prst="rect"/>
          </p:spPr>
        </p:pic>
        <p:pic>
          <p:nvPicPr>
            <p:cNvPr id="2097223" name="object 76"/>
            <p:cNvPicPr>
              <a:picLocks/>
            </p:cNvPicPr>
            <p:nvPr/>
          </p:nvPicPr>
          <p:blipFill>
            <a:blip xmlns:r="http://schemas.openxmlformats.org/officeDocument/2006/relationships" r:embed="rId34" cstate="print"/>
            <a:stretch>
              <a:fillRect/>
            </a:stretch>
          </p:blipFill>
          <p:spPr>
            <a:xfrm>
              <a:off x="2632340" y="4250509"/>
              <a:ext cx="421763" cy="202787"/>
            </a:xfrm>
            <a:prstGeom prst="rect"/>
          </p:spPr>
        </p:pic>
        <p:sp>
          <p:nvSpPr>
            <p:cNvPr id="1048636" name="object 77"/>
            <p:cNvSpPr/>
            <p:nvPr/>
          </p:nvSpPr>
          <p:spPr>
            <a:xfrm>
              <a:off x="3182903" y="4257500"/>
              <a:ext cx="143510" cy="189865"/>
            </a:xfrm>
            <a:custGeom>
              <a:avLst/>
              <a:ahLst/>
              <a:rect l="l" t="t" r="r" b="b"/>
              <a:pathLst>
                <a:path w="143510" h="189864">
                  <a:moveTo>
                    <a:pt x="91414" y="155346"/>
                  </a:moveTo>
                  <a:lnTo>
                    <a:pt x="85440" y="158063"/>
                  </a:lnTo>
                  <a:lnTo>
                    <a:pt x="79121" y="160004"/>
                  </a:lnTo>
                  <a:lnTo>
                    <a:pt x="72458" y="161168"/>
                  </a:lnTo>
                  <a:lnTo>
                    <a:pt x="65455" y="161556"/>
                  </a:lnTo>
                  <a:lnTo>
                    <a:pt x="57576" y="161061"/>
                  </a:lnTo>
                  <a:lnTo>
                    <a:pt x="31280" y="140588"/>
                  </a:lnTo>
                  <a:lnTo>
                    <a:pt x="31280" y="130276"/>
                  </a:lnTo>
                  <a:lnTo>
                    <a:pt x="31280" y="121145"/>
                  </a:lnTo>
                  <a:lnTo>
                    <a:pt x="64644" y="96100"/>
                  </a:lnTo>
                  <a:lnTo>
                    <a:pt x="107419" y="90660"/>
                  </a:lnTo>
                  <a:lnTo>
                    <a:pt x="113182" y="90131"/>
                  </a:lnTo>
                  <a:lnTo>
                    <a:pt x="113182" y="140106"/>
                  </a:lnTo>
                  <a:lnTo>
                    <a:pt x="108013" y="144445"/>
                  </a:lnTo>
                  <a:lnTo>
                    <a:pt x="102660" y="148431"/>
                  </a:lnTo>
                  <a:lnTo>
                    <a:pt x="97126" y="152065"/>
                  </a:lnTo>
                  <a:lnTo>
                    <a:pt x="91414" y="155346"/>
                  </a:lnTo>
                  <a:close/>
                </a:path>
                <a:path w="143510" h="189864">
                  <a:moveTo>
                    <a:pt x="113182" y="184454"/>
                  </a:moveTo>
                  <a:lnTo>
                    <a:pt x="143332" y="184454"/>
                  </a:lnTo>
                  <a:lnTo>
                    <a:pt x="143332" y="61264"/>
                  </a:lnTo>
                  <a:lnTo>
                    <a:pt x="130378" y="18326"/>
                  </a:lnTo>
                  <a:lnTo>
                    <a:pt x="94194" y="1634"/>
                  </a:lnTo>
                  <a:lnTo>
                    <a:pt x="69646" y="0"/>
                  </a:lnTo>
                  <a:lnTo>
                    <a:pt x="61969" y="181"/>
                  </a:lnTo>
                  <a:lnTo>
                    <a:pt x="20256" y="6616"/>
                  </a:lnTo>
                  <a:lnTo>
                    <a:pt x="14668" y="8229"/>
                  </a:lnTo>
                  <a:lnTo>
                    <a:pt x="14668" y="39014"/>
                  </a:lnTo>
                  <a:lnTo>
                    <a:pt x="16446" y="39014"/>
                  </a:lnTo>
                  <a:lnTo>
                    <a:pt x="23540" y="36209"/>
                  </a:lnTo>
                  <a:lnTo>
                    <a:pt x="30632" y="33756"/>
                  </a:lnTo>
                  <a:lnTo>
                    <a:pt x="37724" y="31656"/>
                  </a:lnTo>
                  <a:lnTo>
                    <a:pt x="44818" y="29908"/>
                  </a:lnTo>
                  <a:lnTo>
                    <a:pt x="54279" y="27812"/>
                  </a:lnTo>
                  <a:lnTo>
                    <a:pt x="62509" y="26758"/>
                  </a:lnTo>
                  <a:lnTo>
                    <a:pt x="69481" y="26758"/>
                  </a:lnTo>
                  <a:lnTo>
                    <a:pt x="75399" y="26758"/>
                  </a:lnTo>
                  <a:lnTo>
                    <a:pt x="81140" y="27165"/>
                  </a:lnTo>
                  <a:lnTo>
                    <a:pt x="86741" y="27978"/>
                  </a:lnTo>
                  <a:lnTo>
                    <a:pt x="92329" y="28778"/>
                  </a:lnTo>
                  <a:lnTo>
                    <a:pt x="97053" y="30416"/>
                  </a:lnTo>
                  <a:lnTo>
                    <a:pt x="100926" y="32892"/>
                  </a:lnTo>
                  <a:lnTo>
                    <a:pt x="104800" y="35255"/>
                  </a:lnTo>
                  <a:lnTo>
                    <a:pt x="107810" y="38620"/>
                  </a:lnTo>
                  <a:lnTo>
                    <a:pt x="109956" y="42964"/>
                  </a:lnTo>
                  <a:lnTo>
                    <a:pt x="112102" y="47320"/>
                  </a:lnTo>
                  <a:lnTo>
                    <a:pt x="113182" y="53047"/>
                  </a:lnTo>
                  <a:lnTo>
                    <a:pt x="113182" y="60134"/>
                  </a:lnTo>
                  <a:lnTo>
                    <a:pt x="113182" y="65938"/>
                  </a:lnTo>
                  <a:lnTo>
                    <a:pt x="68681" y="69888"/>
                  </a:lnTo>
                  <a:lnTo>
                    <a:pt x="24917" y="83694"/>
                  </a:lnTo>
                  <a:lnTo>
                    <a:pt x="1973" y="114896"/>
                  </a:lnTo>
                  <a:lnTo>
                    <a:pt x="0" y="132206"/>
                  </a:lnTo>
                  <a:lnTo>
                    <a:pt x="0" y="140271"/>
                  </a:lnTo>
                  <a:lnTo>
                    <a:pt x="1447" y="147929"/>
                  </a:lnTo>
                  <a:lnTo>
                    <a:pt x="4356" y="155181"/>
                  </a:lnTo>
                  <a:lnTo>
                    <a:pt x="7251" y="162445"/>
                  </a:lnTo>
                  <a:lnTo>
                    <a:pt x="40195" y="188048"/>
                  </a:lnTo>
                  <a:lnTo>
                    <a:pt x="47231" y="189445"/>
                  </a:lnTo>
                  <a:lnTo>
                    <a:pt x="54648" y="189445"/>
                  </a:lnTo>
                  <a:lnTo>
                    <a:pt x="63677" y="189445"/>
                  </a:lnTo>
                  <a:lnTo>
                    <a:pt x="70700" y="188696"/>
                  </a:lnTo>
                  <a:lnTo>
                    <a:pt x="75692" y="187185"/>
                  </a:lnTo>
                  <a:lnTo>
                    <a:pt x="80695" y="185686"/>
                  </a:lnTo>
                  <a:lnTo>
                    <a:pt x="85877" y="183540"/>
                  </a:lnTo>
                  <a:lnTo>
                    <a:pt x="91249" y="180746"/>
                  </a:lnTo>
                  <a:lnTo>
                    <a:pt x="95123" y="178803"/>
                  </a:lnTo>
                  <a:lnTo>
                    <a:pt x="99123" y="176199"/>
                  </a:lnTo>
                  <a:lnTo>
                    <a:pt x="103276" y="172923"/>
                  </a:lnTo>
                  <a:lnTo>
                    <a:pt x="107403" y="169633"/>
                  </a:lnTo>
                  <a:lnTo>
                    <a:pt x="110718" y="167093"/>
                  </a:lnTo>
                  <a:lnTo>
                    <a:pt x="113182" y="165265"/>
                  </a:lnTo>
                  <a:lnTo>
                    <a:pt x="113182" y="18445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37" name="object 78"/>
            <p:cNvSpPr/>
            <p:nvPr/>
          </p:nvSpPr>
          <p:spPr>
            <a:xfrm>
              <a:off x="3351085" y="4261854"/>
              <a:ext cx="235585" cy="180340"/>
            </a:xfrm>
            <a:custGeom>
              <a:avLst/>
              <a:ahLst/>
              <a:rect l="l" t="t" r="r" b="b"/>
              <a:pathLst>
                <a:path w="235585" h="180339">
                  <a:moveTo>
                    <a:pt x="204927" y="0"/>
                  </a:moveTo>
                  <a:lnTo>
                    <a:pt x="174942" y="139458"/>
                  </a:lnTo>
                  <a:lnTo>
                    <a:pt x="131089" y="0"/>
                  </a:lnTo>
                  <a:lnTo>
                    <a:pt x="106095" y="0"/>
                  </a:lnTo>
                  <a:lnTo>
                    <a:pt x="63373" y="139458"/>
                  </a:lnTo>
                  <a:lnTo>
                    <a:pt x="31610" y="0"/>
                  </a:lnTo>
                  <a:lnTo>
                    <a:pt x="0" y="0"/>
                  </a:lnTo>
                  <a:lnTo>
                    <a:pt x="46113" y="180098"/>
                  </a:lnTo>
                  <a:lnTo>
                    <a:pt x="74002" y="180098"/>
                  </a:lnTo>
                  <a:lnTo>
                    <a:pt x="117703" y="41275"/>
                  </a:lnTo>
                  <a:lnTo>
                    <a:pt x="161721" y="180098"/>
                  </a:lnTo>
                  <a:lnTo>
                    <a:pt x="189776" y="180098"/>
                  </a:lnTo>
                  <a:lnTo>
                    <a:pt x="235394" y="0"/>
                  </a:lnTo>
                  <a:lnTo>
                    <a:pt x="204927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38" name="object 79"/>
            <p:cNvSpPr/>
            <p:nvPr/>
          </p:nvSpPr>
          <p:spPr>
            <a:xfrm>
              <a:off x="3598765" y="4257500"/>
              <a:ext cx="143510" cy="189865"/>
            </a:xfrm>
            <a:custGeom>
              <a:avLst/>
              <a:ahLst/>
              <a:rect l="l" t="t" r="r" b="b"/>
              <a:pathLst>
                <a:path w="143510" h="189864">
                  <a:moveTo>
                    <a:pt x="91414" y="155346"/>
                  </a:moveTo>
                  <a:lnTo>
                    <a:pt x="85440" y="158063"/>
                  </a:lnTo>
                  <a:lnTo>
                    <a:pt x="79120" y="160004"/>
                  </a:lnTo>
                  <a:lnTo>
                    <a:pt x="72458" y="161168"/>
                  </a:lnTo>
                  <a:lnTo>
                    <a:pt x="65455" y="161556"/>
                  </a:lnTo>
                  <a:lnTo>
                    <a:pt x="57576" y="161061"/>
                  </a:lnTo>
                  <a:lnTo>
                    <a:pt x="31280" y="140588"/>
                  </a:lnTo>
                  <a:lnTo>
                    <a:pt x="31280" y="130276"/>
                  </a:lnTo>
                  <a:lnTo>
                    <a:pt x="31280" y="121145"/>
                  </a:lnTo>
                  <a:lnTo>
                    <a:pt x="64643" y="96100"/>
                  </a:lnTo>
                  <a:lnTo>
                    <a:pt x="107418" y="90660"/>
                  </a:lnTo>
                  <a:lnTo>
                    <a:pt x="113182" y="90131"/>
                  </a:lnTo>
                  <a:lnTo>
                    <a:pt x="113182" y="140106"/>
                  </a:lnTo>
                  <a:lnTo>
                    <a:pt x="108013" y="144445"/>
                  </a:lnTo>
                  <a:lnTo>
                    <a:pt x="102660" y="148431"/>
                  </a:lnTo>
                  <a:lnTo>
                    <a:pt x="97126" y="152065"/>
                  </a:lnTo>
                  <a:lnTo>
                    <a:pt x="91414" y="155346"/>
                  </a:lnTo>
                  <a:close/>
                </a:path>
                <a:path w="143510" h="189864">
                  <a:moveTo>
                    <a:pt x="113182" y="184454"/>
                  </a:moveTo>
                  <a:lnTo>
                    <a:pt x="143332" y="184454"/>
                  </a:lnTo>
                  <a:lnTo>
                    <a:pt x="143332" y="61264"/>
                  </a:lnTo>
                  <a:lnTo>
                    <a:pt x="130378" y="18326"/>
                  </a:lnTo>
                  <a:lnTo>
                    <a:pt x="94194" y="1634"/>
                  </a:lnTo>
                  <a:lnTo>
                    <a:pt x="69646" y="0"/>
                  </a:lnTo>
                  <a:lnTo>
                    <a:pt x="61969" y="181"/>
                  </a:lnTo>
                  <a:lnTo>
                    <a:pt x="20256" y="6616"/>
                  </a:lnTo>
                  <a:lnTo>
                    <a:pt x="14668" y="8229"/>
                  </a:lnTo>
                  <a:lnTo>
                    <a:pt x="14668" y="39014"/>
                  </a:lnTo>
                  <a:lnTo>
                    <a:pt x="16446" y="39014"/>
                  </a:lnTo>
                  <a:lnTo>
                    <a:pt x="23540" y="36209"/>
                  </a:lnTo>
                  <a:lnTo>
                    <a:pt x="30632" y="33756"/>
                  </a:lnTo>
                  <a:lnTo>
                    <a:pt x="37724" y="31656"/>
                  </a:lnTo>
                  <a:lnTo>
                    <a:pt x="44818" y="29908"/>
                  </a:lnTo>
                  <a:lnTo>
                    <a:pt x="54279" y="27812"/>
                  </a:lnTo>
                  <a:lnTo>
                    <a:pt x="62509" y="26758"/>
                  </a:lnTo>
                  <a:lnTo>
                    <a:pt x="69481" y="26758"/>
                  </a:lnTo>
                  <a:lnTo>
                    <a:pt x="75399" y="26758"/>
                  </a:lnTo>
                  <a:lnTo>
                    <a:pt x="81140" y="27165"/>
                  </a:lnTo>
                  <a:lnTo>
                    <a:pt x="86740" y="27978"/>
                  </a:lnTo>
                  <a:lnTo>
                    <a:pt x="92328" y="28778"/>
                  </a:lnTo>
                  <a:lnTo>
                    <a:pt x="97053" y="30416"/>
                  </a:lnTo>
                  <a:lnTo>
                    <a:pt x="100926" y="32892"/>
                  </a:lnTo>
                  <a:lnTo>
                    <a:pt x="104800" y="35255"/>
                  </a:lnTo>
                  <a:lnTo>
                    <a:pt x="107810" y="38620"/>
                  </a:lnTo>
                  <a:lnTo>
                    <a:pt x="109956" y="42964"/>
                  </a:lnTo>
                  <a:lnTo>
                    <a:pt x="112102" y="47320"/>
                  </a:lnTo>
                  <a:lnTo>
                    <a:pt x="113182" y="53047"/>
                  </a:lnTo>
                  <a:lnTo>
                    <a:pt x="113182" y="60134"/>
                  </a:lnTo>
                  <a:lnTo>
                    <a:pt x="113182" y="65938"/>
                  </a:lnTo>
                  <a:lnTo>
                    <a:pt x="68681" y="69888"/>
                  </a:lnTo>
                  <a:lnTo>
                    <a:pt x="24917" y="83694"/>
                  </a:lnTo>
                  <a:lnTo>
                    <a:pt x="1973" y="114896"/>
                  </a:lnTo>
                  <a:lnTo>
                    <a:pt x="0" y="132206"/>
                  </a:lnTo>
                  <a:lnTo>
                    <a:pt x="0" y="140271"/>
                  </a:lnTo>
                  <a:lnTo>
                    <a:pt x="1447" y="147929"/>
                  </a:lnTo>
                  <a:lnTo>
                    <a:pt x="4356" y="155181"/>
                  </a:lnTo>
                  <a:lnTo>
                    <a:pt x="7251" y="162445"/>
                  </a:lnTo>
                  <a:lnTo>
                    <a:pt x="40195" y="188048"/>
                  </a:lnTo>
                  <a:lnTo>
                    <a:pt x="47231" y="189445"/>
                  </a:lnTo>
                  <a:lnTo>
                    <a:pt x="54648" y="189445"/>
                  </a:lnTo>
                  <a:lnTo>
                    <a:pt x="63677" y="189445"/>
                  </a:lnTo>
                  <a:lnTo>
                    <a:pt x="70688" y="188696"/>
                  </a:lnTo>
                  <a:lnTo>
                    <a:pt x="75704" y="187185"/>
                  </a:lnTo>
                  <a:lnTo>
                    <a:pt x="80683" y="185686"/>
                  </a:lnTo>
                  <a:lnTo>
                    <a:pt x="85877" y="183540"/>
                  </a:lnTo>
                  <a:lnTo>
                    <a:pt x="91249" y="180746"/>
                  </a:lnTo>
                  <a:lnTo>
                    <a:pt x="95122" y="178803"/>
                  </a:lnTo>
                  <a:lnTo>
                    <a:pt x="99123" y="176199"/>
                  </a:lnTo>
                  <a:lnTo>
                    <a:pt x="103263" y="172923"/>
                  </a:lnTo>
                  <a:lnTo>
                    <a:pt x="107403" y="169633"/>
                  </a:lnTo>
                  <a:lnTo>
                    <a:pt x="110718" y="167093"/>
                  </a:lnTo>
                  <a:lnTo>
                    <a:pt x="113182" y="165265"/>
                  </a:lnTo>
                  <a:lnTo>
                    <a:pt x="113182" y="18445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39" name="object 80"/>
            <p:cNvSpPr/>
            <p:nvPr/>
          </p:nvSpPr>
          <p:spPr>
            <a:xfrm>
              <a:off x="3786301" y="4191076"/>
              <a:ext cx="30480" cy="251460"/>
            </a:xfrm>
            <a:custGeom>
              <a:avLst/>
              <a:ahLst/>
              <a:rect l="l" t="t" r="r" b="b"/>
              <a:pathLst>
                <a:path w="30479" h="251460">
                  <a:moveTo>
                    <a:pt x="30314" y="0"/>
                  </a:moveTo>
                  <a:lnTo>
                    <a:pt x="0" y="0"/>
                  </a:lnTo>
                  <a:lnTo>
                    <a:pt x="0" y="250875"/>
                  </a:lnTo>
                  <a:lnTo>
                    <a:pt x="30314" y="250875"/>
                  </a:lnTo>
                  <a:lnTo>
                    <a:pt x="30314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40" name="object 81"/>
            <p:cNvSpPr/>
            <p:nvPr/>
          </p:nvSpPr>
          <p:spPr>
            <a:xfrm>
              <a:off x="5530449" y="4197526"/>
              <a:ext cx="182245" cy="248920"/>
            </a:xfrm>
            <a:custGeom>
              <a:avLst/>
              <a:ahLst/>
              <a:rect l="l" t="t" r="r" b="b"/>
              <a:pathLst>
                <a:path w="182245" h="248920">
                  <a:moveTo>
                    <a:pt x="130848" y="247002"/>
                  </a:moveTo>
                  <a:lnTo>
                    <a:pt x="167284" y="235229"/>
                  </a:lnTo>
                  <a:lnTo>
                    <a:pt x="171945" y="232981"/>
                  </a:lnTo>
                  <a:lnTo>
                    <a:pt x="176923" y="230606"/>
                  </a:lnTo>
                  <a:lnTo>
                    <a:pt x="182194" y="228142"/>
                  </a:lnTo>
                  <a:lnTo>
                    <a:pt x="182194" y="190093"/>
                  </a:lnTo>
                  <a:lnTo>
                    <a:pt x="179781" y="190093"/>
                  </a:lnTo>
                  <a:lnTo>
                    <a:pt x="177304" y="192557"/>
                  </a:lnTo>
                  <a:lnTo>
                    <a:pt x="173926" y="195541"/>
                  </a:lnTo>
                  <a:lnTo>
                    <a:pt x="169621" y="199034"/>
                  </a:lnTo>
                  <a:lnTo>
                    <a:pt x="165315" y="202526"/>
                  </a:lnTo>
                  <a:lnTo>
                    <a:pt x="160223" y="205943"/>
                  </a:lnTo>
                  <a:lnTo>
                    <a:pt x="121042" y="220360"/>
                  </a:lnTo>
                  <a:lnTo>
                    <a:pt x="107708" y="221208"/>
                  </a:lnTo>
                  <a:lnTo>
                    <a:pt x="100228" y="220830"/>
                  </a:lnTo>
                  <a:lnTo>
                    <a:pt x="60682" y="202781"/>
                  </a:lnTo>
                  <a:lnTo>
                    <a:pt x="39179" y="167106"/>
                  </a:lnTo>
                  <a:lnTo>
                    <a:pt x="33223" y="124625"/>
                  </a:lnTo>
                  <a:lnTo>
                    <a:pt x="33575" y="113312"/>
                  </a:lnTo>
                  <a:lnTo>
                    <a:pt x="41964" y="73990"/>
                  </a:lnTo>
                  <a:lnTo>
                    <a:pt x="65827" y="41308"/>
                  </a:lnTo>
                  <a:lnTo>
                    <a:pt x="107708" y="27241"/>
                  </a:lnTo>
                  <a:lnTo>
                    <a:pt x="117170" y="27241"/>
                  </a:lnTo>
                  <a:lnTo>
                    <a:pt x="159029" y="42240"/>
                  </a:lnTo>
                  <a:lnTo>
                    <a:pt x="179616" y="58851"/>
                  </a:lnTo>
                  <a:lnTo>
                    <a:pt x="182194" y="58851"/>
                  </a:lnTo>
                  <a:lnTo>
                    <a:pt x="182194" y="20307"/>
                  </a:lnTo>
                  <a:lnTo>
                    <a:pt x="176923" y="17411"/>
                  </a:lnTo>
                  <a:lnTo>
                    <a:pt x="171576" y="14744"/>
                  </a:lnTo>
                  <a:lnTo>
                    <a:pt x="166141" y="12331"/>
                  </a:lnTo>
                  <a:lnTo>
                    <a:pt x="160731" y="9918"/>
                  </a:lnTo>
                  <a:lnTo>
                    <a:pt x="123647" y="584"/>
                  </a:lnTo>
                  <a:lnTo>
                    <a:pt x="116090" y="0"/>
                  </a:lnTo>
                  <a:lnTo>
                    <a:pt x="108026" y="0"/>
                  </a:lnTo>
                  <a:lnTo>
                    <a:pt x="64007" y="8458"/>
                  </a:lnTo>
                  <a:lnTo>
                    <a:pt x="29997" y="33045"/>
                  </a:lnTo>
                  <a:lnTo>
                    <a:pt x="7670" y="72072"/>
                  </a:lnTo>
                  <a:lnTo>
                    <a:pt x="478" y="110037"/>
                  </a:lnTo>
                  <a:lnTo>
                    <a:pt x="0" y="124625"/>
                  </a:lnTo>
                  <a:lnTo>
                    <a:pt x="493" y="139353"/>
                  </a:lnTo>
                  <a:lnTo>
                    <a:pt x="7899" y="178320"/>
                  </a:lnTo>
                  <a:lnTo>
                    <a:pt x="30149" y="217335"/>
                  </a:lnTo>
                  <a:lnTo>
                    <a:pt x="64249" y="240880"/>
                  </a:lnTo>
                  <a:lnTo>
                    <a:pt x="107543" y="248780"/>
                  </a:lnTo>
                  <a:lnTo>
                    <a:pt x="117106" y="248780"/>
                  </a:lnTo>
                  <a:lnTo>
                    <a:pt x="124866" y="248183"/>
                  </a:lnTo>
                  <a:lnTo>
                    <a:pt x="130848" y="24700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24" name="object 82"/>
            <p:cNvPicPr>
              <a:picLocks/>
            </p:cNvPicPr>
            <p:nvPr/>
          </p:nvPicPr>
          <p:blipFill>
            <a:blip xmlns:r="http://schemas.openxmlformats.org/officeDocument/2006/relationships" r:embed="rId35" cstate="print"/>
            <a:stretch>
              <a:fillRect/>
            </a:stretch>
          </p:blipFill>
          <p:spPr>
            <a:xfrm>
              <a:off x="8274596" y="4193908"/>
              <a:ext cx="221358" cy="259388"/>
            </a:xfrm>
            <a:prstGeom prst="rect"/>
          </p:spPr>
        </p:pic>
        <p:pic>
          <p:nvPicPr>
            <p:cNvPr id="2097225" name="object 83"/>
            <p:cNvPicPr>
              <a:picLocks/>
            </p:cNvPicPr>
            <p:nvPr/>
          </p:nvPicPr>
          <p:blipFill>
            <a:blip xmlns:r="http://schemas.openxmlformats.org/officeDocument/2006/relationships" r:embed="rId36" cstate="print"/>
            <a:stretch>
              <a:fillRect/>
            </a:stretch>
          </p:blipFill>
          <p:spPr>
            <a:xfrm>
              <a:off x="8526815" y="4250508"/>
              <a:ext cx="154254" cy="197789"/>
            </a:xfrm>
            <a:prstGeom prst="rect"/>
          </p:spPr>
        </p:pic>
        <p:sp>
          <p:nvSpPr>
            <p:cNvPr id="1048641" name="object 84"/>
            <p:cNvSpPr/>
            <p:nvPr/>
          </p:nvSpPr>
          <p:spPr>
            <a:xfrm>
              <a:off x="8810035" y="4191075"/>
              <a:ext cx="151130" cy="255904"/>
            </a:xfrm>
            <a:custGeom>
              <a:avLst/>
              <a:ahLst/>
              <a:rect l="l" t="t" r="r" b="b"/>
              <a:pathLst>
                <a:path w="151129" h="255904">
                  <a:moveTo>
                    <a:pt x="151079" y="0"/>
                  </a:moveTo>
                  <a:lnTo>
                    <a:pt x="120764" y="0"/>
                  </a:lnTo>
                  <a:lnTo>
                    <a:pt x="120764" y="78041"/>
                  </a:lnTo>
                  <a:lnTo>
                    <a:pt x="113347" y="73837"/>
                  </a:lnTo>
                  <a:lnTo>
                    <a:pt x="106311" y="70751"/>
                  </a:lnTo>
                  <a:lnTo>
                    <a:pt x="99644" y="68770"/>
                  </a:lnTo>
                  <a:lnTo>
                    <a:pt x="92989" y="66776"/>
                  </a:lnTo>
                  <a:lnTo>
                    <a:pt x="85140" y="65786"/>
                  </a:lnTo>
                  <a:lnTo>
                    <a:pt x="76111" y="65786"/>
                  </a:lnTo>
                  <a:lnTo>
                    <a:pt x="33932" y="80433"/>
                  </a:lnTo>
                  <a:lnTo>
                    <a:pt x="9486" y="112779"/>
                  </a:lnTo>
                  <a:lnTo>
                    <a:pt x="385" y="150740"/>
                  </a:lnTo>
                  <a:lnTo>
                    <a:pt x="0" y="162191"/>
                  </a:lnTo>
                  <a:lnTo>
                    <a:pt x="302" y="173235"/>
                  </a:lnTo>
                  <a:lnTo>
                    <a:pt x="7510" y="210821"/>
                  </a:lnTo>
                  <a:lnTo>
                    <a:pt x="33738" y="246328"/>
                  </a:lnTo>
                  <a:lnTo>
                    <a:pt x="66916" y="255866"/>
                  </a:lnTo>
                  <a:lnTo>
                    <a:pt x="73037" y="255866"/>
                  </a:lnTo>
                  <a:lnTo>
                    <a:pt x="96418" y="249428"/>
                  </a:lnTo>
                  <a:lnTo>
                    <a:pt x="101053" y="247269"/>
                  </a:lnTo>
                  <a:lnTo>
                    <a:pt x="105079" y="244906"/>
                  </a:lnTo>
                  <a:lnTo>
                    <a:pt x="108508" y="242328"/>
                  </a:lnTo>
                  <a:lnTo>
                    <a:pt x="111950" y="239750"/>
                  </a:lnTo>
                  <a:lnTo>
                    <a:pt x="116039" y="236474"/>
                  </a:lnTo>
                  <a:lnTo>
                    <a:pt x="120764" y="232498"/>
                  </a:lnTo>
                  <a:lnTo>
                    <a:pt x="120764" y="250875"/>
                  </a:lnTo>
                  <a:lnTo>
                    <a:pt x="151079" y="250875"/>
                  </a:lnTo>
                  <a:lnTo>
                    <a:pt x="151079" y="0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26" name="object 85"/>
            <p:cNvPicPr>
              <a:picLocks/>
            </p:cNvPicPr>
            <p:nvPr/>
          </p:nvPicPr>
          <p:blipFill>
            <a:blip xmlns:r="http://schemas.openxmlformats.org/officeDocument/2006/relationships" r:embed="rId10" cstate="print"/>
            <a:stretch>
              <a:fillRect/>
            </a:stretch>
          </p:blipFill>
          <p:spPr>
            <a:xfrm>
              <a:off x="8834966" y="4278234"/>
              <a:ext cx="102184" cy="146202"/>
            </a:xfrm>
            <a:prstGeom prst="rect"/>
          </p:spPr>
        </p:pic>
        <p:sp>
          <p:nvSpPr>
            <p:cNvPr id="1048642" name="object 86"/>
            <p:cNvSpPr/>
            <p:nvPr/>
          </p:nvSpPr>
          <p:spPr>
            <a:xfrm>
              <a:off x="2507767" y="4546676"/>
              <a:ext cx="30480" cy="251460"/>
            </a:xfrm>
            <a:custGeom>
              <a:avLst/>
              <a:ahLst/>
              <a:rect l="l" t="t" r="r" b="b"/>
              <a:pathLst>
                <a:path w="30480" h="251460">
                  <a:moveTo>
                    <a:pt x="30314" y="0"/>
                  </a:moveTo>
                  <a:lnTo>
                    <a:pt x="0" y="0"/>
                  </a:lnTo>
                  <a:lnTo>
                    <a:pt x="0" y="250875"/>
                  </a:lnTo>
                  <a:lnTo>
                    <a:pt x="30314" y="250875"/>
                  </a:lnTo>
                  <a:lnTo>
                    <a:pt x="30314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43" name="object 87"/>
            <p:cNvSpPr/>
            <p:nvPr/>
          </p:nvSpPr>
          <p:spPr>
            <a:xfrm>
              <a:off x="2679203" y="4552642"/>
              <a:ext cx="153670" cy="250190"/>
            </a:xfrm>
            <a:custGeom>
              <a:avLst/>
              <a:ahLst/>
              <a:rect l="l" t="t" r="r" b="b"/>
              <a:pathLst>
                <a:path w="153669" h="250189">
                  <a:moveTo>
                    <a:pt x="134950" y="31115"/>
                  </a:moveTo>
                  <a:lnTo>
                    <a:pt x="124355" y="17503"/>
                  </a:lnTo>
                  <a:lnTo>
                    <a:pt x="111125" y="7780"/>
                  </a:lnTo>
                  <a:lnTo>
                    <a:pt x="95255" y="1945"/>
                  </a:lnTo>
                  <a:lnTo>
                    <a:pt x="76746" y="0"/>
                  </a:lnTo>
                  <a:lnTo>
                    <a:pt x="58429" y="1878"/>
                  </a:lnTo>
                  <a:lnTo>
                    <a:pt x="18783" y="30060"/>
                  </a:lnTo>
                  <a:lnTo>
                    <a:pt x="4695" y="68864"/>
                  </a:lnTo>
                  <a:lnTo>
                    <a:pt x="0" y="125107"/>
                  </a:lnTo>
                  <a:lnTo>
                    <a:pt x="1157" y="154685"/>
                  </a:lnTo>
                  <a:lnTo>
                    <a:pt x="10426" y="201686"/>
                  </a:lnTo>
                  <a:lnTo>
                    <a:pt x="42367" y="242208"/>
                  </a:lnTo>
                  <a:lnTo>
                    <a:pt x="76746" y="249910"/>
                  </a:lnTo>
                  <a:lnTo>
                    <a:pt x="95062" y="248020"/>
                  </a:lnTo>
                  <a:lnTo>
                    <a:pt x="134708" y="219671"/>
                  </a:lnTo>
                  <a:lnTo>
                    <a:pt x="148796" y="180836"/>
                  </a:lnTo>
                  <a:lnTo>
                    <a:pt x="153492" y="124790"/>
                  </a:lnTo>
                  <a:lnTo>
                    <a:pt x="152334" y="95474"/>
                  </a:lnTo>
                  <a:lnTo>
                    <a:pt x="148859" y="70089"/>
                  </a:lnTo>
                  <a:lnTo>
                    <a:pt x="143065" y="48636"/>
                  </a:lnTo>
                  <a:lnTo>
                    <a:pt x="134950" y="31115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27" name="object 88"/>
            <p:cNvPicPr>
              <a:picLocks/>
            </p:cNvPicPr>
            <p:nvPr/>
          </p:nvPicPr>
          <p:blipFill>
            <a:blip xmlns:r="http://schemas.openxmlformats.org/officeDocument/2006/relationships" r:embed="rId29" cstate="print"/>
            <a:stretch>
              <a:fillRect/>
            </a:stretch>
          </p:blipFill>
          <p:spPr>
            <a:xfrm>
              <a:off x="2705581" y="4572899"/>
              <a:ext cx="100736" cy="209397"/>
            </a:xfrm>
            <a:prstGeom prst="rect"/>
          </p:spPr>
        </p:pic>
        <p:sp>
          <p:nvSpPr>
            <p:cNvPr id="1048644" name="object 89"/>
            <p:cNvSpPr/>
            <p:nvPr/>
          </p:nvSpPr>
          <p:spPr>
            <a:xfrm>
              <a:off x="2864631" y="4552478"/>
              <a:ext cx="148590" cy="245110"/>
            </a:xfrm>
            <a:custGeom>
              <a:avLst/>
              <a:ahLst/>
              <a:rect l="l" t="t" r="r" b="b"/>
              <a:pathLst>
                <a:path w="148589" h="245110">
                  <a:moveTo>
                    <a:pt x="148170" y="217500"/>
                  </a:moveTo>
                  <a:lnTo>
                    <a:pt x="30149" y="217500"/>
                  </a:lnTo>
                  <a:lnTo>
                    <a:pt x="36181" y="211875"/>
                  </a:lnTo>
                  <a:lnTo>
                    <a:pt x="43149" y="205325"/>
                  </a:lnTo>
                  <a:lnTo>
                    <a:pt x="77650" y="172034"/>
                  </a:lnTo>
                  <a:lnTo>
                    <a:pt x="107153" y="140091"/>
                  </a:lnTo>
                  <a:lnTo>
                    <a:pt x="125755" y="114147"/>
                  </a:lnTo>
                  <a:lnTo>
                    <a:pt x="129628" y="107378"/>
                  </a:lnTo>
                  <a:lnTo>
                    <a:pt x="138176" y="66103"/>
                  </a:lnTo>
                  <a:lnTo>
                    <a:pt x="136987" y="51656"/>
                  </a:lnTo>
                  <a:lnTo>
                    <a:pt x="119151" y="17818"/>
                  </a:lnTo>
                  <a:lnTo>
                    <a:pt x="82450" y="1114"/>
                  </a:lnTo>
                  <a:lnTo>
                    <a:pt x="66586" y="0"/>
                  </a:lnTo>
                  <a:lnTo>
                    <a:pt x="58489" y="297"/>
                  </a:lnTo>
                  <a:lnTo>
                    <a:pt x="16946" y="9572"/>
                  </a:lnTo>
                  <a:lnTo>
                    <a:pt x="5003" y="14516"/>
                  </a:lnTo>
                  <a:lnTo>
                    <a:pt x="5003" y="48691"/>
                  </a:lnTo>
                  <a:lnTo>
                    <a:pt x="6769" y="48691"/>
                  </a:lnTo>
                  <a:lnTo>
                    <a:pt x="9347" y="46862"/>
                  </a:lnTo>
                  <a:lnTo>
                    <a:pt x="12738" y="44665"/>
                  </a:lnTo>
                  <a:lnTo>
                    <a:pt x="46837" y="30073"/>
                  </a:lnTo>
                  <a:lnTo>
                    <a:pt x="52692" y="28613"/>
                  </a:lnTo>
                  <a:lnTo>
                    <a:pt x="58483" y="27889"/>
                  </a:lnTo>
                  <a:lnTo>
                    <a:pt x="64173" y="27889"/>
                  </a:lnTo>
                  <a:lnTo>
                    <a:pt x="70091" y="27889"/>
                  </a:lnTo>
                  <a:lnTo>
                    <a:pt x="102133" y="50139"/>
                  </a:lnTo>
                  <a:lnTo>
                    <a:pt x="104241" y="55194"/>
                  </a:lnTo>
                  <a:lnTo>
                    <a:pt x="105283" y="61048"/>
                  </a:lnTo>
                  <a:lnTo>
                    <a:pt x="105283" y="67716"/>
                  </a:lnTo>
                  <a:lnTo>
                    <a:pt x="95288" y="105206"/>
                  </a:lnTo>
                  <a:lnTo>
                    <a:pt x="70499" y="139166"/>
                  </a:lnTo>
                  <a:lnTo>
                    <a:pt x="44180" y="168200"/>
                  </a:lnTo>
                  <a:lnTo>
                    <a:pt x="15517" y="196538"/>
                  </a:lnTo>
                  <a:lnTo>
                    <a:pt x="0" y="211378"/>
                  </a:lnTo>
                  <a:lnTo>
                    <a:pt x="0" y="245071"/>
                  </a:lnTo>
                  <a:lnTo>
                    <a:pt x="148170" y="245071"/>
                  </a:lnTo>
                  <a:lnTo>
                    <a:pt x="148170" y="21750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45" name="object 90"/>
            <p:cNvSpPr/>
            <p:nvPr/>
          </p:nvSpPr>
          <p:spPr>
            <a:xfrm>
              <a:off x="3655428" y="4546676"/>
              <a:ext cx="109220" cy="251460"/>
            </a:xfrm>
            <a:custGeom>
              <a:avLst/>
              <a:ahLst/>
              <a:rect l="l" t="t" r="r" b="b"/>
              <a:pathLst>
                <a:path w="109220" h="251460">
                  <a:moveTo>
                    <a:pt x="32410" y="70777"/>
                  </a:moveTo>
                  <a:lnTo>
                    <a:pt x="2095" y="70777"/>
                  </a:lnTo>
                  <a:lnTo>
                    <a:pt x="2095" y="250875"/>
                  </a:lnTo>
                  <a:lnTo>
                    <a:pt x="32410" y="250875"/>
                  </a:lnTo>
                  <a:lnTo>
                    <a:pt x="32410" y="70777"/>
                  </a:lnTo>
                  <a:close/>
                </a:path>
                <a:path w="109220" h="251460">
                  <a:moveTo>
                    <a:pt x="34505" y="9182"/>
                  </a:moveTo>
                  <a:lnTo>
                    <a:pt x="0" y="9182"/>
                  </a:lnTo>
                  <a:lnTo>
                    <a:pt x="0" y="40627"/>
                  </a:lnTo>
                  <a:lnTo>
                    <a:pt x="34505" y="40627"/>
                  </a:lnTo>
                  <a:lnTo>
                    <a:pt x="34505" y="9182"/>
                  </a:lnTo>
                  <a:close/>
                </a:path>
                <a:path w="109220" h="251460">
                  <a:moveTo>
                    <a:pt x="109181" y="0"/>
                  </a:moveTo>
                  <a:lnTo>
                    <a:pt x="78866" y="0"/>
                  </a:lnTo>
                  <a:lnTo>
                    <a:pt x="78866" y="250875"/>
                  </a:lnTo>
                  <a:lnTo>
                    <a:pt x="109181" y="250875"/>
                  </a:lnTo>
                  <a:lnTo>
                    <a:pt x="109181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46" name="object 91"/>
            <p:cNvSpPr/>
            <p:nvPr/>
          </p:nvSpPr>
          <p:spPr>
            <a:xfrm>
              <a:off x="3909913" y="4552478"/>
              <a:ext cx="148590" cy="245110"/>
            </a:xfrm>
            <a:custGeom>
              <a:avLst/>
              <a:ahLst/>
              <a:rect l="l" t="t" r="r" b="b"/>
              <a:pathLst>
                <a:path w="148589" h="245110">
                  <a:moveTo>
                    <a:pt x="148170" y="217500"/>
                  </a:moveTo>
                  <a:lnTo>
                    <a:pt x="30149" y="217500"/>
                  </a:lnTo>
                  <a:lnTo>
                    <a:pt x="36179" y="211875"/>
                  </a:lnTo>
                  <a:lnTo>
                    <a:pt x="43146" y="205325"/>
                  </a:lnTo>
                  <a:lnTo>
                    <a:pt x="77647" y="172034"/>
                  </a:lnTo>
                  <a:lnTo>
                    <a:pt x="107153" y="140091"/>
                  </a:lnTo>
                  <a:lnTo>
                    <a:pt x="125755" y="114147"/>
                  </a:lnTo>
                  <a:lnTo>
                    <a:pt x="129628" y="107378"/>
                  </a:lnTo>
                  <a:lnTo>
                    <a:pt x="138175" y="66103"/>
                  </a:lnTo>
                  <a:lnTo>
                    <a:pt x="136987" y="51656"/>
                  </a:lnTo>
                  <a:lnTo>
                    <a:pt x="119151" y="17818"/>
                  </a:lnTo>
                  <a:lnTo>
                    <a:pt x="82450" y="1114"/>
                  </a:lnTo>
                  <a:lnTo>
                    <a:pt x="66586" y="0"/>
                  </a:lnTo>
                  <a:lnTo>
                    <a:pt x="58489" y="297"/>
                  </a:lnTo>
                  <a:lnTo>
                    <a:pt x="16948" y="9572"/>
                  </a:lnTo>
                  <a:lnTo>
                    <a:pt x="5003" y="14516"/>
                  </a:lnTo>
                  <a:lnTo>
                    <a:pt x="5003" y="48691"/>
                  </a:lnTo>
                  <a:lnTo>
                    <a:pt x="6769" y="48691"/>
                  </a:lnTo>
                  <a:lnTo>
                    <a:pt x="9347" y="46862"/>
                  </a:lnTo>
                  <a:lnTo>
                    <a:pt x="12738" y="44665"/>
                  </a:lnTo>
                  <a:lnTo>
                    <a:pt x="46837" y="30073"/>
                  </a:lnTo>
                  <a:lnTo>
                    <a:pt x="52692" y="28613"/>
                  </a:lnTo>
                  <a:lnTo>
                    <a:pt x="58483" y="27889"/>
                  </a:lnTo>
                  <a:lnTo>
                    <a:pt x="64173" y="27889"/>
                  </a:lnTo>
                  <a:lnTo>
                    <a:pt x="70091" y="27889"/>
                  </a:lnTo>
                  <a:lnTo>
                    <a:pt x="102146" y="50139"/>
                  </a:lnTo>
                  <a:lnTo>
                    <a:pt x="105282" y="61048"/>
                  </a:lnTo>
                  <a:lnTo>
                    <a:pt x="105282" y="67716"/>
                  </a:lnTo>
                  <a:lnTo>
                    <a:pt x="95288" y="105206"/>
                  </a:lnTo>
                  <a:lnTo>
                    <a:pt x="70499" y="139166"/>
                  </a:lnTo>
                  <a:lnTo>
                    <a:pt x="44180" y="168200"/>
                  </a:lnTo>
                  <a:lnTo>
                    <a:pt x="15517" y="196538"/>
                  </a:lnTo>
                  <a:lnTo>
                    <a:pt x="0" y="211378"/>
                  </a:lnTo>
                  <a:lnTo>
                    <a:pt x="0" y="245071"/>
                  </a:lnTo>
                  <a:lnTo>
                    <a:pt x="148170" y="245071"/>
                  </a:lnTo>
                  <a:lnTo>
                    <a:pt x="148170" y="21750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47" name="object 92"/>
            <p:cNvSpPr/>
            <p:nvPr/>
          </p:nvSpPr>
          <p:spPr>
            <a:xfrm>
              <a:off x="4086969" y="4552642"/>
              <a:ext cx="153670" cy="250190"/>
            </a:xfrm>
            <a:custGeom>
              <a:avLst/>
              <a:ahLst/>
              <a:rect l="l" t="t" r="r" b="b"/>
              <a:pathLst>
                <a:path w="153670" h="250189">
                  <a:moveTo>
                    <a:pt x="134950" y="31115"/>
                  </a:moveTo>
                  <a:lnTo>
                    <a:pt x="124355" y="17503"/>
                  </a:lnTo>
                  <a:lnTo>
                    <a:pt x="111124" y="7780"/>
                  </a:lnTo>
                  <a:lnTo>
                    <a:pt x="95255" y="1945"/>
                  </a:lnTo>
                  <a:lnTo>
                    <a:pt x="76746" y="0"/>
                  </a:lnTo>
                  <a:lnTo>
                    <a:pt x="58429" y="1878"/>
                  </a:lnTo>
                  <a:lnTo>
                    <a:pt x="18783" y="30060"/>
                  </a:lnTo>
                  <a:lnTo>
                    <a:pt x="4695" y="68864"/>
                  </a:lnTo>
                  <a:lnTo>
                    <a:pt x="0" y="125107"/>
                  </a:lnTo>
                  <a:lnTo>
                    <a:pt x="1157" y="154685"/>
                  </a:lnTo>
                  <a:lnTo>
                    <a:pt x="10426" y="201686"/>
                  </a:lnTo>
                  <a:lnTo>
                    <a:pt x="42367" y="242208"/>
                  </a:lnTo>
                  <a:lnTo>
                    <a:pt x="76746" y="249910"/>
                  </a:lnTo>
                  <a:lnTo>
                    <a:pt x="95062" y="248020"/>
                  </a:lnTo>
                  <a:lnTo>
                    <a:pt x="134708" y="219671"/>
                  </a:lnTo>
                  <a:lnTo>
                    <a:pt x="148796" y="180836"/>
                  </a:lnTo>
                  <a:lnTo>
                    <a:pt x="153492" y="124790"/>
                  </a:lnTo>
                  <a:lnTo>
                    <a:pt x="152334" y="95474"/>
                  </a:lnTo>
                  <a:lnTo>
                    <a:pt x="148859" y="70089"/>
                  </a:lnTo>
                  <a:lnTo>
                    <a:pt x="143065" y="48636"/>
                  </a:lnTo>
                  <a:lnTo>
                    <a:pt x="134950" y="31115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28" name="object 93"/>
            <p:cNvPicPr>
              <a:picLocks/>
            </p:cNvPicPr>
            <p:nvPr/>
          </p:nvPicPr>
          <p:blipFill>
            <a:blip xmlns:r="http://schemas.openxmlformats.org/officeDocument/2006/relationships" r:embed="rId37" cstate="print"/>
            <a:stretch>
              <a:fillRect/>
            </a:stretch>
          </p:blipFill>
          <p:spPr>
            <a:xfrm>
              <a:off x="4284920" y="4550322"/>
              <a:ext cx="129755" cy="253580"/>
            </a:xfrm>
            <a:prstGeom prst="rect"/>
          </p:spPr>
        </p:pic>
        <p:pic>
          <p:nvPicPr>
            <p:cNvPr id="2097229" name="object 94"/>
            <p:cNvPicPr>
              <a:picLocks/>
            </p:cNvPicPr>
            <p:nvPr/>
          </p:nvPicPr>
          <p:blipFill>
            <a:blip xmlns:r="http://schemas.openxmlformats.org/officeDocument/2006/relationships" r:embed="rId29" cstate="print"/>
            <a:stretch>
              <a:fillRect/>
            </a:stretch>
          </p:blipFill>
          <p:spPr>
            <a:xfrm>
              <a:off x="4113347" y="4572899"/>
              <a:ext cx="100736" cy="209397"/>
            </a:xfrm>
            <a:prstGeom prst="rect"/>
          </p:spPr>
        </p:pic>
        <p:pic>
          <p:nvPicPr>
            <p:cNvPr id="2097230" name="object 95"/>
            <p:cNvPicPr>
              <a:picLocks/>
            </p:cNvPicPr>
            <p:nvPr/>
          </p:nvPicPr>
          <p:blipFill>
            <a:blip xmlns:r="http://schemas.openxmlformats.org/officeDocument/2006/relationships" r:embed="rId38" cstate="print"/>
            <a:stretch>
              <a:fillRect/>
            </a:stretch>
          </p:blipFill>
          <p:spPr>
            <a:xfrm>
              <a:off x="4473267" y="4572570"/>
              <a:ext cx="103314" cy="118300"/>
            </a:xfrm>
            <a:prstGeom prst="rect"/>
          </p:spPr>
        </p:pic>
        <p:sp>
          <p:nvSpPr>
            <p:cNvPr id="1048648" name="object 96"/>
            <p:cNvSpPr/>
            <p:nvPr/>
          </p:nvSpPr>
          <p:spPr>
            <a:xfrm>
              <a:off x="4446889" y="4552644"/>
              <a:ext cx="156210" cy="250190"/>
            </a:xfrm>
            <a:custGeom>
              <a:avLst/>
              <a:ahLst/>
              <a:rect l="l" t="t" r="r" b="b"/>
              <a:pathLst>
                <a:path w="156210" h="250189">
                  <a:moveTo>
                    <a:pt x="6603" y="119227"/>
                  </a:moveTo>
                  <a:lnTo>
                    <a:pt x="33527" y="149720"/>
                  </a:lnTo>
                  <a:lnTo>
                    <a:pt x="48209" y="155422"/>
                  </a:lnTo>
                  <a:lnTo>
                    <a:pt x="55511" y="157353"/>
                  </a:lnTo>
                  <a:lnTo>
                    <a:pt x="63626" y="158330"/>
                  </a:lnTo>
                  <a:lnTo>
                    <a:pt x="72555" y="158330"/>
                  </a:lnTo>
                  <a:lnTo>
                    <a:pt x="109937" y="149094"/>
                  </a:lnTo>
                  <a:lnTo>
                    <a:pt x="122529" y="141554"/>
                  </a:lnTo>
                  <a:lnTo>
                    <a:pt x="120343" y="159782"/>
                  </a:lnTo>
                  <a:lnTo>
                    <a:pt x="102057" y="201053"/>
                  </a:lnTo>
                  <a:lnTo>
                    <a:pt x="67354" y="220545"/>
                  </a:lnTo>
                  <a:lnTo>
                    <a:pt x="52400" y="221843"/>
                  </a:lnTo>
                  <a:lnTo>
                    <a:pt x="46481" y="221843"/>
                  </a:lnTo>
                  <a:lnTo>
                    <a:pt x="40678" y="221145"/>
                  </a:lnTo>
                  <a:lnTo>
                    <a:pt x="34988" y="219748"/>
                  </a:lnTo>
                  <a:lnTo>
                    <a:pt x="29286" y="218363"/>
                  </a:lnTo>
                  <a:lnTo>
                    <a:pt x="25095" y="216903"/>
                  </a:lnTo>
                  <a:lnTo>
                    <a:pt x="22402" y="215404"/>
                  </a:lnTo>
                  <a:lnTo>
                    <a:pt x="20789" y="215404"/>
                  </a:lnTo>
                  <a:lnTo>
                    <a:pt x="20789" y="246189"/>
                  </a:lnTo>
                  <a:lnTo>
                    <a:pt x="24980" y="247484"/>
                  </a:lnTo>
                  <a:lnTo>
                    <a:pt x="29502" y="248373"/>
                  </a:lnTo>
                  <a:lnTo>
                    <a:pt x="34340" y="248856"/>
                  </a:lnTo>
                  <a:lnTo>
                    <a:pt x="39179" y="249339"/>
                  </a:lnTo>
                  <a:lnTo>
                    <a:pt x="43738" y="249580"/>
                  </a:lnTo>
                  <a:lnTo>
                    <a:pt x="48044" y="249580"/>
                  </a:lnTo>
                  <a:lnTo>
                    <a:pt x="96011" y="239750"/>
                  </a:lnTo>
                  <a:lnTo>
                    <a:pt x="129298" y="211213"/>
                  </a:lnTo>
                  <a:lnTo>
                    <a:pt x="149047" y="166954"/>
                  </a:lnTo>
                  <a:lnTo>
                    <a:pt x="155322" y="125157"/>
                  </a:lnTo>
                  <a:lnTo>
                    <a:pt x="155740" y="110439"/>
                  </a:lnTo>
                  <a:lnTo>
                    <a:pt x="155313" y="94780"/>
                  </a:lnTo>
                  <a:lnTo>
                    <a:pt x="148894" y="56261"/>
                  </a:lnTo>
                  <a:lnTo>
                    <a:pt x="129628" y="21602"/>
                  </a:lnTo>
                  <a:lnTo>
                    <a:pt x="92086" y="1390"/>
                  </a:lnTo>
                  <a:lnTo>
                    <a:pt x="76263" y="0"/>
                  </a:lnTo>
                  <a:lnTo>
                    <a:pt x="68869" y="371"/>
                  </a:lnTo>
                  <a:lnTo>
                    <a:pt x="27839" y="17536"/>
                  </a:lnTo>
                  <a:lnTo>
                    <a:pt x="6045" y="49009"/>
                  </a:lnTo>
                  <a:lnTo>
                    <a:pt x="0" y="82867"/>
                  </a:lnTo>
                  <a:lnTo>
                    <a:pt x="412" y="93118"/>
                  </a:lnTo>
                  <a:lnTo>
                    <a:pt x="1649" y="102595"/>
                  </a:lnTo>
                  <a:lnTo>
                    <a:pt x="3712" y="111297"/>
                  </a:lnTo>
                  <a:lnTo>
                    <a:pt x="6603" y="11922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31" name="object 97"/>
            <p:cNvPicPr>
              <a:picLocks/>
            </p:cNvPicPr>
            <p:nvPr/>
          </p:nvPicPr>
          <p:blipFill>
            <a:blip xmlns:r="http://schemas.openxmlformats.org/officeDocument/2006/relationships" r:embed="rId39" cstate="print"/>
            <a:stretch>
              <a:fillRect/>
            </a:stretch>
          </p:blipFill>
          <p:spPr>
            <a:xfrm>
              <a:off x="5927619" y="4606108"/>
              <a:ext cx="328570" cy="202788"/>
            </a:xfrm>
            <a:prstGeom prst="rect"/>
          </p:spPr>
        </p:pic>
        <p:pic>
          <p:nvPicPr>
            <p:cNvPr id="2097232" name="object 98"/>
            <p:cNvPicPr>
              <a:picLocks/>
            </p:cNvPicPr>
            <p:nvPr/>
          </p:nvPicPr>
          <p:blipFill>
            <a:blip xmlns:r="http://schemas.openxmlformats.org/officeDocument/2006/relationships" r:embed="rId40" cstate="print"/>
            <a:stretch>
              <a:fillRect/>
            </a:stretch>
          </p:blipFill>
          <p:spPr>
            <a:xfrm>
              <a:off x="6287049" y="4606109"/>
              <a:ext cx="421763" cy="202787"/>
            </a:xfrm>
            <a:prstGeom prst="rect"/>
          </p:spPr>
        </p:pic>
        <p:sp>
          <p:nvSpPr>
            <p:cNvPr id="1048649" name="object 99"/>
            <p:cNvSpPr/>
            <p:nvPr/>
          </p:nvSpPr>
          <p:spPr>
            <a:xfrm>
              <a:off x="8597808" y="4557476"/>
              <a:ext cx="174625" cy="240665"/>
            </a:xfrm>
            <a:custGeom>
              <a:avLst/>
              <a:ahLst/>
              <a:rect l="l" t="t" r="r" b="b"/>
              <a:pathLst>
                <a:path w="174625" h="240664">
                  <a:moveTo>
                    <a:pt x="174294" y="0"/>
                  </a:moveTo>
                  <a:lnTo>
                    <a:pt x="142367" y="0"/>
                  </a:lnTo>
                  <a:lnTo>
                    <a:pt x="142367" y="94157"/>
                  </a:lnTo>
                  <a:lnTo>
                    <a:pt x="31927" y="94157"/>
                  </a:lnTo>
                  <a:lnTo>
                    <a:pt x="31927" y="0"/>
                  </a:lnTo>
                  <a:lnTo>
                    <a:pt x="0" y="0"/>
                  </a:lnTo>
                  <a:lnTo>
                    <a:pt x="0" y="240068"/>
                  </a:lnTo>
                  <a:lnTo>
                    <a:pt x="31927" y="240068"/>
                  </a:lnTo>
                  <a:lnTo>
                    <a:pt x="31927" y="122529"/>
                  </a:lnTo>
                  <a:lnTo>
                    <a:pt x="142367" y="122529"/>
                  </a:lnTo>
                  <a:lnTo>
                    <a:pt x="142367" y="240068"/>
                  </a:lnTo>
                  <a:lnTo>
                    <a:pt x="174294" y="240068"/>
                  </a:lnTo>
                  <a:lnTo>
                    <a:pt x="174294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33" name="object 100"/>
            <p:cNvPicPr>
              <a:picLocks/>
            </p:cNvPicPr>
            <p:nvPr/>
          </p:nvPicPr>
          <p:blipFill>
            <a:blip xmlns:r="http://schemas.openxmlformats.org/officeDocument/2006/relationships" r:embed="rId41" cstate="print"/>
            <a:stretch>
              <a:fillRect/>
            </a:stretch>
          </p:blipFill>
          <p:spPr>
            <a:xfrm>
              <a:off x="2835370" y="4551131"/>
              <a:ext cx="1289301" cy="968965"/>
            </a:xfrm>
            <a:prstGeom prst="rect"/>
          </p:spPr>
        </p:pic>
        <p:pic>
          <p:nvPicPr>
            <p:cNvPr id="2097234" name="object 101"/>
            <p:cNvPicPr>
              <a:picLocks/>
            </p:cNvPicPr>
            <p:nvPr/>
          </p:nvPicPr>
          <p:blipFill>
            <a:blip xmlns:r="http://schemas.openxmlformats.org/officeDocument/2006/relationships" r:embed="rId42" cstate="print"/>
            <a:stretch>
              <a:fillRect/>
            </a:stretch>
          </p:blipFill>
          <p:spPr>
            <a:xfrm>
              <a:off x="4110228" y="4540325"/>
              <a:ext cx="2268744" cy="687368"/>
            </a:xfrm>
            <a:prstGeom prst="rect"/>
          </p:spPr>
        </p:pic>
        <p:pic>
          <p:nvPicPr>
            <p:cNvPr id="2097235" name="object 102"/>
            <p:cNvPicPr>
              <a:picLocks/>
            </p:cNvPicPr>
            <p:nvPr/>
          </p:nvPicPr>
          <p:blipFill>
            <a:blip xmlns:r="http://schemas.openxmlformats.org/officeDocument/2006/relationships" r:embed="rId43" cstate="print"/>
            <a:stretch>
              <a:fillRect/>
            </a:stretch>
          </p:blipFill>
          <p:spPr>
            <a:xfrm>
              <a:off x="11228466" y="4551122"/>
              <a:ext cx="1112098" cy="676570"/>
            </a:xfrm>
            <a:prstGeom prst="rect"/>
          </p:spPr>
        </p:pic>
        <p:sp>
          <p:nvSpPr>
            <p:cNvPr id="1048650" name="object 103"/>
            <p:cNvSpPr/>
            <p:nvPr/>
          </p:nvSpPr>
          <p:spPr>
            <a:xfrm>
              <a:off x="6405689" y="4902276"/>
              <a:ext cx="109220" cy="251460"/>
            </a:xfrm>
            <a:custGeom>
              <a:avLst/>
              <a:ahLst/>
              <a:rect l="l" t="t" r="r" b="b"/>
              <a:pathLst>
                <a:path w="109220" h="251460">
                  <a:moveTo>
                    <a:pt x="30314" y="0"/>
                  </a:moveTo>
                  <a:lnTo>
                    <a:pt x="0" y="0"/>
                  </a:lnTo>
                  <a:lnTo>
                    <a:pt x="0" y="250875"/>
                  </a:lnTo>
                  <a:lnTo>
                    <a:pt x="30314" y="250875"/>
                  </a:lnTo>
                  <a:lnTo>
                    <a:pt x="30314" y="0"/>
                  </a:lnTo>
                  <a:close/>
                </a:path>
                <a:path w="109220" h="251460">
                  <a:moveTo>
                    <a:pt x="107086" y="70777"/>
                  </a:moveTo>
                  <a:lnTo>
                    <a:pt x="76771" y="70777"/>
                  </a:lnTo>
                  <a:lnTo>
                    <a:pt x="76771" y="250875"/>
                  </a:lnTo>
                  <a:lnTo>
                    <a:pt x="107086" y="250875"/>
                  </a:lnTo>
                  <a:lnTo>
                    <a:pt x="107086" y="70777"/>
                  </a:lnTo>
                  <a:close/>
                </a:path>
                <a:path w="109220" h="251460">
                  <a:moveTo>
                    <a:pt x="109181" y="9182"/>
                  </a:moveTo>
                  <a:lnTo>
                    <a:pt x="74675" y="9182"/>
                  </a:lnTo>
                  <a:lnTo>
                    <a:pt x="74675" y="40627"/>
                  </a:lnTo>
                  <a:lnTo>
                    <a:pt x="109181" y="40627"/>
                  </a:lnTo>
                  <a:lnTo>
                    <a:pt x="109181" y="918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51" name="object 104"/>
            <p:cNvSpPr/>
            <p:nvPr/>
          </p:nvSpPr>
          <p:spPr>
            <a:xfrm>
              <a:off x="6558266" y="4902273"/>
              <a:ext cx="149860" cy="251460"/>
            </a:xfrm>
            <a:custGeom>
              <a:avLst/>
              <a:ahLst/>
              <a:rect l="l" t="t" r="r" b="b"/>
              <a:pathLst>
                <a:path w="149859" h="251460">
                  <a:moveTo>
                    <a:pt x="65303" y="146075"/>
                  </a:moveTo>
                  <a:lnTo>
                    <a:pt x="139306" y="70777"/>
                  </a:lnTo>
                  <a:lnTo>
                    <a:pt x="101574" y="70777"/>
                  </a:lnTo>
                  <a:lnTo>
                    <a:pt x="30314" y="146875"/>
                  </a:lnTo>
                  <a:lnTo>
                    <a:pt x="30314" y="0"/>
                  </a:lnTo>
                  <a:lnTo>
                    <a:pt x="0" y="0"/>
                  </a:lnTo>
                  <a:lnTo>
                    <a:pt x="0" y="250875"/>
                  </a:lnTo>
                  <a:lnTo>
                    <a:pt x="30314" y="250875"/>
                  </a:lnTo>
                  <a:lnTo>
                    <a:pt x="30314" y="175577"/>
                  </a:lnTo>
                  <a:lnTo>
                    <a:pt x="42252" y="163969"/>
                  </a:lnTo>
                  <a:lnTo>
                    <a:pt x="109486" y="250875"/>
                  </a:lnTo>
                  <a:lnTo>
                    <a:pt x="149301" y="250875"/>
                  </a:lnTo>
                  <a:lnTo>
                    <a:pt x="65303" y="14607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52" name="object 105"/>
            <p:cNvSpPr/>
            <p:nvPr/>
          </p:nvSpPr>
          <p:spPr>
            <a:xfrm>
              <a:off x="6820965" y="4913072"/>
              <a:ext cx="93345" cy="240665"/>
            </a:xfrm>
            <a:custGeom>
              <a:avLst/>
              <a:ahLst/>
              <a:rect l="l" t="t" r="r" b="b"/>
              <a:pathLst>
                <a:path w="93345" h="240664">
                  <a:moveTo>
                    <a:pt x="93192" y="215569"/>
                  </a:moveTo>
                  <a:lnTo>
                    <a:pt x="62560" y="215569"/>
                  </a:lnTo>
                  <a:lnTo>
                    <a:pt x="62560" y="24510"/>
                  </a:lnTo>
                  <a:lnTo>
                    <a:pt x="93192" y="24510"/>
                  </a:lnTo>
                  <a:lnTo>
                    <a:pt x="93192" y="0"/>
                  </a:lnTo>
                  <a:lnTo>
                    <a:pt x="0" y="0"/>
                  </a:lnTo>
                  <a:lnTo>
                    <a:pt x="0" y="24510"/>
                  </a:lnTo>
                  <a:lnTo>
                    <a:pt x="30632" y="24510"/>
                  </a:lnTo>
                  <a:lnTo>
                    <a:pt x="30632" y="215569"/>
                  </a:lnTo>
                  <a:lnTo>
                    <a:pt x="0" y="215569"/>
                  </a:lnTo>
                  <a:lnTo>
                    <a:pt x="0" y="240080"/>
                  </a:lnTo>
                  <a:lnTo>
                    <a:pt x="93192" y="240080"/>
                  </a:lnTo>
                  <a:lnTo>
                    <a:pt x="93192" y="215569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36" name="object 106"/>
            <p:cNvPicPr>
              <a:picLocks/>
            </p:cNvPicPr>
            <p:nvPr/>
          </p:nvPicPr>
          <p:blipFill>
            <a:blip xmlns:r="http://schemas.openxmlformats.org/officeDocument/2006/relationships" r:embed="rId44" cstate="print"/>
            <a:stretch>
              <a:fillRect/>
            </a:stretch>
          </p:blipFill>
          <p:spPr>
            <a:xfrm>
              <a:off x="6944103" y="4961708"/>
              <a:ext cx="154254" cy="197789"/>
            </a:xfrm>
            <a:prstGeom prst="rect"/>
          </p:spPr>
        </p:pic>
        <p:sp>
          <p:nvSpPr>
            <p:cNvPr id="1048653" name="object 107"/>
            <p:cNvSpPr/>
            <p:nvPr/>
          </p:nvSpPr>
          <p:spPr>
            <a:xfrm>
              <a:off x="7123142" y="4902275"/>
              <a:ext cx="151130" cy="255904"/>
            </a:xfrm>
            <a:custGeom>
              <a:avLst/>
              <a:ahLst/>
              <a:rect l="l" t="t" r="r" b="b"/>
              <a:pathLst>
                <a:path w="151129" h="255904">
                  <a:moveTo>
                    <a:pt x="151079" y="0"/>
                  </a:moveTo>
                  <a:lnTo>
                    <a:pt x="120764" y="0"/>
                  </a:lnTo>
                  <a:lnTo>
                    <a:pt x="120764" y="78041"/>
                  </a:lnTo>
                  <a:lnTo>
                    <a:pt x="113347" y="73837"/>
                  </a:lnTo>
                  <a:lnTo>
                    <a:pt x="106311" y="70751"/>
                  </a:lnTo>
                  <a:lnTo>
                    <a:pt x="99644" y="68770"/>
                  </a:lnTo>
                  <a:lnTo>
                    <a:pt x="92989" y="66776"/>
                  </a:lnTo>
                  <a:lnTo>
                    <a:pt x="85140" y="65786"/>
                  </a:lnTo>
                  <a:lnTo>
                    <a:pt x="76111" y="65786"/>
                  </a:lnTo>
                  <a:lnTo>
                    <a:pt x="33932" y="80433"/>
                  </a:lnTo>
                  <a:lnTo>
                    <a:pt x="9486" y="112779"/>
                  </a:lnTo>
                  <a:lnTo>
                    <a:pt x="385" y="150740"/>
                  </a:lnTo>
                  <a:lnTo>
                    <a:pt x="0" y="162191"/>
                  </a:lnTo>
                  <a:lnTo>
                    <a:pt x="302" y="173235"/>
                  </a:lnTo>
                  <a:lnTo>
                    <a:pt x="7510" y="210821"/>
                  </a:lnTo>
                  <a:lnTo>
                    <a:pt x="33738" y="246328"/>
                  </a:lnTo>
                  <a:lnTo>
                    <a:pt x="66916" y="255866"/>
                  </a:lnTo>
                  <a:lnTo>
                    <a:pt x="73037" y="255866"/>
                  </a:lnTo>
                  <a:lnTo>
                    <a:pt x="96418" y="249428"/>
                  </a:lnTo>
                  <a:lnTo>
                    <a:pt x="101053" y="247269"/>
                  </a:lnTo>
                  <a:lnTo>
                    <a:pt x="105079" y="244906"/>
                  </a:lnTo>
                  <a:lnTo>
                    <a:pt x="108508" y="242328"/>
                  </a:lnTo>
                  <a:lnTo>
                    <a:pt x="111950" y="239750"/>
                  </a:lnTo>
                  <a:lnTo>
                    <a:pt x="116039" y="236474"/>
                  </a:lnTo>
                  <a:lnTo>
                    <a:pt x="120764" y="232498"/>
                  </a:lnTo>
                  <a:lnTo>
                    <a:pt x="120764" y="250875"/>
                  </a:lnTo>
                  <a:lnTo>
                    <a:pt x="151079" y="250875"/>
                  </a:lnTo>
                  <a:lnTo>
                    <a:pt x="151079" y="0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37" name="object 108"/>
            <p:cNvPicPr>
              <a:picLocks/>
            </p:cNvPicPr>
            <p:nvPr/>
          </p:nvPicPr>
          <p:blipFill>
            <a:blip xmlns:r="http://schemas.openxmlformats.org/officeDocument/2006/relationships" r:embed="rId45" cstate="print"/>
            <a:stretch>
              <a:fillRect/>
            </a:stretch>
          </p:blipFill>
          <p:spPr>
            <a:xfrm>
              <a:off x="7148072" y="4989434"/>
              <a:ext cx="102184" cy="146202"/>
            </a:xfrm>
            <a:prstGeom prst="rect"/>
          </p:spPr>
        </p:pic>
        <p:pic>
          <p:nvPicPr>
            <p:cNvPr id="2097238" name="object 109"/>
            <p:cNvPicPr>
              <a:picLocks/>
            </p:cNvPicPr>
            <p:nvPr/>
          </p:nvPicPr>
          <p:blipFill>
            <a:blip xmlns:r="http://schemas.openxmlformats.org/officeDocument/2006/relationships" r:embed="rId46" cstate="print"/>
            <a:stretch>
              <a:fillRect/>
            </a:stretch>
          </p:blipFill>
          <p:spPr>
            <a:xfrm>
              <a:off x="7299986" y="4961712"/>
              <a:ext cx="173608" cy="202780"/>
            </a:xfrm>
            <a:prstGeom prst="rect"/>
          </p:spPr>
        </p:pic>
        <p:sp>
          <p:nvSpPr>
            <p:cNvPr id="1048654" name="object 110"/>
            <p:cNvSpPr/>
            <p:nvPr/>
          </p:nvSpPr>
          <p:spPr>
            <a:xfrm>
              <a:off x="7499356" y="4968058"/>
              <a:ext cx="141605" cy="185420"/>
            </a:xfrm>
            <a:custGeom>
              <a:avLst/>
              <a:ahLst/>
              <a:rect l="l" t="t" r="r" b="b"/>
              <a:pathLst>
                <a:path w="141604" h="185420">
                  <a:moveTo>
                    <a:pt x="141554" y="68198"/>
                  </a:moveTo>
                  <a:lnTo>
                    <a:pt x="133115" y="27220"/>
                  </a:lnTo>
                  <a:lnTo>
                    <a:pt x="97535" y="1092"/>
                  </a:lnTo>
                  <a:lnTo>
                    <a:pt x="84962" y="0"/>
                  </a:lnTo>
                  <a:lnTo>
                    <a:pt x="77713" y="402"/>
                  </a:lnTo>
                  <a:lnTo>
                    <a:pt x="37053" y="19297"/>
                  </a:lnTo>
                  <a:lnTo>
                    <a:pt x="30302" y="24993"/>
                  </a:lnTo>
                  <a:lnTo>
                    <a:pt x="30302" y="4991"/>
                  </a:lnTo>
                  <a:lnTo>
                    <a:pt x="0" y="4991"/>
                  </a:lnTo>
                  <a:lnTo>
                    <a:pt x="0" y="185089"/>
                  </a:lnTo>
                  <a:lnTo>
                    <a:pt x="30302" y="185089"/>
                  </a:lnTo>
                  <a:lnTo>
                    <a:pt x="30302" y="50622"/>
                  </a:lnTo>
                  <a:lnTo>
                    <a:pt x="36062" y="46011"/>
                  </a:lnTo>
                  <a:lnTo>
                    <a:pt x="69532" y="28854"/>
                  </a:lnTo>
                  <a:lnTo>
                    <a:pt x="77063" y="28854"/>
                  </a:lnTo>
                  <a:lnTo>
                    <a:pt x="84683" y="28854"/>
                  </a:lnTo>
                  <a:lnTo>
                    <a:pt x="90716" y="29959"/>
                  </a:lnTo>
                  <a:lnTo>
                    <a:pt x="95122" y="32169"/>
                  </a:lnTo>
                  <a:lnTo>
                    <a:pt x="99517" y="34366"/>
                  </a:lnTo>
                  <a:lnTo>
                    <a:pt x="110032" y="59410"/>
                  </a:lnTo>
                  <a:lnTo>
                    <a:pt x="110845" y="66560"/>
                  </a:lnTo>
                  <a:lnTo>
                    <a:pt x="111239" y="74269"/>
                  </a:lnTo>
                  <a:lnTo>
                    <a:pt x="111239" y="82549"/>
                  </a:lnTo>
                  <a:lnTo>
                    <a:pt x="111239" y="185089"/>
                  </a:lnTo>
                  <a:lnTo>
                    <a:pt x="141554" y="185089"/>
                  </a:lnTo>
                  <a:lnTo>
                    <a:pt x="141554" y="6819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55" name="object 111"/>
            <p:cNvSpPr/>
            <p:nvPr/>
          </p:nvSpPr>
          <p:spPr>
            <a:xfrm>
              <a:off x="7672058" y="4968053"/>
              <a:ext cx="156210" cy="189865"/>
            </a:xfrm>
            <a:custGeom>
              <a:avLst/>
              <a:ahLst/>
              <a:rect l="l" t="t" r="r" b="b"/>
              <a:pathLst>
                <a:path w="156209" h="189864">
                  <a:moveTo>
                    <a:pt x="108750" y="187998"/>
                  </a:moveTo>
                  <a:lnTo>
                    <a:pt x="138976" y="179374"/>
                  </a:lnTo>
                  <a:lnTo>
                    <a:pt x="144246" y="177279"/>
                  </a:lnTo>
                  <a:lnTo>
                    <a:pt x="148653" y="175526"/>
                  </a:lnTo>
                  <a:lnTo>
                    <a:pt x="152196" y="174129"/>
                  </a:lnTo>
                  <a:lnTo>
                    <a:pt x="152196" y="141084"/>
                  </a:lnTo>
                  <a:lnTo>
                    <a:pt x="150418" y="141084"/>
                  </a:lnTo>
                  <a:lnTo>
                    <a:pt x="147954" y="143116"/>
                  </a:lnTo>
                  <a:lnTo>
                    <a:pt x="144830" y="145300"/>
                  </a:lnTo>
                  <a:lnTo>
                    <a:pt x="141071" y="147612"/>
                  </a:lnTo>
                  <a:lnTo>
                    <a:pt x="137312" y="149923"/>
                  </a:lnTo>
                  <a:lnTo>
                    <a:pt x="132689" y="152311"/>
                  </a:lnTo>
                  <a:lnTo>
                    <a:pt x="127203" y="154787"/>
                  </a:lnTo>
                  <a:lnTo>
                    <a:pt x="122046" y="157149"/>
                  </a:lnTo>
                  <a:lnTo>
                    <a:pt x="116268" y="159080"/>
                  </a:lnTo>
                  <a:lnTo>
                    <a:pt x="109867" y="160591"/>
                  </a:lnTo>
                  <a:lnTo>
                    <a:pt x="103479" y="162090"/>
                  </a:lnTo>
                  <a:lnTo>
                    <a:pt x="96939" y="162852"/>
                  </a:lnTo>
                  <a:lnTo>
                    <a:pt x="90284" y="162852"/>
                  </a:lnTo>
                  <a:lnTo>
                    <a:pt x="46583" y="146240"/>
                  </a:lnTo>
                  <a:lnTo>
                    <a:pt x="30784" y="98196"/>
                  </a:lnTo>
                  <a:lnTo>
                    <a:pt x="155587" y="98196"/>
                  </a:lnTo>
                  <a:lnTo>
                    <a:pt x="155587" y="81749"/>
                  </a:lnTo>
                  <a:lnTo>
                    <a:pt x="147561" y="38059"/>
                  </a:lnTo>
                  <a:lnTo>
                    <a:pt x="119263" y="7600"/>
                  </a:lnTo>
                  <a:lnTo>
                    <a:pt x="83350" y="0"/>
                  </a:lnTo>
                  <a:lnTo>
                    <a:pt x="65614" y="1628"/>
                  </a:lnTo>
                  <a:lnTo>
                    <a:pt x="23050" y="26047"/>
                  </a:lnTo>
                  <a:lnTo>
                    <a:pt x="1440" y="75212"/>
                  </a:lnTo>
                  <a:lnTo>
                    <a:pt x="0" y="96100"/>
                  </a:lnTo>
                  <a:lnTo>
                    <a:pt x="1485" y="117153"/>
                  </a:lnTo>
                  <a:lnTo>
                    <a:pt x="23774" y="165023"/>
                  </a:lnTo>
                  <a:lnTo>
                    <a:pt x="70287" y="187776"/>
                  </a:lnTo>
                  <a:lnTo>
                    <a:pt x="90601" y="189293"/>
                  </a:lnTo>
                  <a:lnTo>
                    <a:pt x="97904" y="189293"/>
                  </a:lnTo>
                  <a:lnTo>
                    <a:pt x="103962" y="188861"/>
                  </a:lnTo>
                  <a:lnTo>
                    <a:pt x="108750" y="187998"/>
                  </a:lnTo>
                  <a:close/>
                </a:path>
                <a:path w="156209" h="189864">
                  <a:moveTo>
                    <a:pt x="30784" y="74980"/>
                  </a:moveTo>
                  <a:lnTo>
                    <a:pt x="31432" y="67348"/>
                  </a:lnTo>
                  <a:lnTo>
                    <a:pt x="32931" y="60655"/>
                  </a:lnTo>
                  <a:lnTo>
                    <a:pt x="35305" y="54902"/>
                  </a:lnTo>
                  <a:lnTo>
                    <a:pt x="37668" y="49149"/>
                  </a:lnTo>
                  <a:lnTo>
                    <a:pt x="61023" y="28625"/>
                  </a:lnTo>
                  <a:lnTo>
                    <a:pt x="66662" y="26200"/>
                  </a:lnTo>
                  <a:lnTo>
                    <a:pt x="73520" y="24993"/>
                  </a:lnTo>
                  <a:lnTo>
                    <a:pt x="81572" y="24993"/>
                  </a:lnTo>
                  <a:lnTo>
                    <a:pt x="89750" y="24993"/>
                  </a:lnTo>
                  <a:lnTo>
                    <a:pt x="115760" y="38862"/>
                  </a:lnTo>
                  <a:lnTo>
                    <a:pt x="118986" y="42951"/>
                  </a:lnTo>
                  <a:lnTo>
                    <a:pt x="126072" y="74980"/>
                  </a:lnTo>
                  <a:lnTo>
                    <a:pt x="30784" y="7498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56" name="object 112"/>
            <p:cNvSpPr/>
            <p:nvPr/>
          </p:nvSpPr>
          <p:spPr>
            <a:xfrm>
              <a:off x="7848144" y="4968703"/>
              <a:ext cx="130810" cy="189230"/>
            </a:xfrm>
            <a:custGeom>
              <a:avLst/>
              <a:ahLst/>
              <a:rect l="l" t="t" r="r" b="b"/>
              <a:pathLst>
                <a:path w="130809" h="189229">
                  <a:moveTo>
                    <a:pt x="90373" y="184607"/>
                  </a:moveTo>
                  <a:lnTo>
                    <a:pt x="122618" y="161467"/>
                  </a:lnTo>
                  <a:lnTo>
                    <a:pt x="125666" y="154533"/>
                  </a:lnTo>
                  <a:lnTo>
                    <a:pt x="128739" y="147599"/>
                  </a:lnTo>
                  <a:lnTo>
                    <a:pt x="130276" y="140271"/>
                  </a:lnTo>
                  <a:lnTo>
                    <a:pt x="130276" y="132524"/>
                  </a:lnTo>
                  <a:lnTo>
                    <a:pt x="114534" y="95538"/>
                  </a:lnTo>
                  <a:lnTo>
                    <a:pt x="78168" y="81495"/>
                  </a:lnTo>
                  <a:lnTo>
                    <a:pt x="67094" y="79248"/>
                  </a:lnTo>
                  <a:lnTo>
                    <a:pt x="62064" y="78092"/>
                  </a:lnTo>
                  <a:lnTo>
                    <a:pt x="57556" y="76911"/>
                  </a:lnTo>
                  <a:lnTo>
                    <a:pt x="48526" y="74536"/>
                  </a:lnTo>
                  <a:lnTo>
                    <a:pt x="41960" y="71501"/>
                  </a:lnTo>
                  <a:lnTo>
                    <a:pt x="37884" y="67792"/>
                  </a:lnTo>
                  <a:lnTo>
                    <a:pt x="33807" y="64084"/>
                  </a:lnTo>
                  <a:lnTo>
                    <a:pt x="31762" y="58470"/>
                  </a:lnTo>
                  <a:lnTo>
                    <a:pt x="31762" y="50952"/>
                  </a:lnTo>
                  <a:lnTo>
                    <a:pt x="31762" y="42456"/>
                  </a:lnTo>
                  <a:lnTo>
                    <a:pt x="67386" y="25628"/>
                  </a:lnTo>
                  <a:lnTo>
                    <a:pt x="74627" y="25961"/>
                  </a:lnTo>
                  <a:lnTo>
                    <a:pt x="116077" y="41115"/>
                  </a:lnTo>
                  <a:lnTo>
                    <a:pt x="122046" y="45466"/>
                  </a:lnTo>
                  <a:lnTo>
                    <a:pt x="123659" y="45466"/>
                  </a:lnTo>
                  <a:lnTo>
                    <a:pt x="123659" y="13055"/>
                  </a:lnTo>
                  <a:lnTo>
                    <a:pt x="118196" y="10357"/>
                  </a:lnTo>
                  <a:lnTo>
                    <a:pt x="75539" y="231"/>
                  </a:lnTo>
                  <a:lnTo>
                    <a:pt x="68033" y="0"/>
                  </a:lnTo>
                  <a:lnTo>
                    <a:pt x="53556" y="957"/>
                  </a:lnTo>
                  <a:lnTo>
                    <a:pt x="11146" y="23538"/>
                  </a:lnTo>
                  <a:lnTo>
                    <a:pt x="800" y="54978"/>
                  </a:lnTo>
                  <a:lnTo>
                    <a:pt x="1383" y="63519"/>
                  </a:lnTo>
                  <a:lnTo>
                    <a:pt x="22332" y="96070"/>
                  </a:lnTo>
                  <a:lnTo>
                    <a:pt x="63639" y="109156"/>
                  </a:lnTo>
                  <a:lnTo>
                    <a:pt x="68681" y="110274"/>
                  </a:lnTo>
                  <a:lnTo>
                    <a:pt x="72555" y="111252"/>
                  </a:lnTo>
                  <a:lnTo>
                    <a:pt x="82549" y="113715"/>
                  </a:lnTo>
                  <a:lnTo>
                    <a:pt x="89509" y="116789"/>
                  </a:lnTo>
                  <a:lnTo>
                    <a:pt x="93421" y="120434"/>
                  </a:lnTo>
                  <a:lnTo>
                    <a:pt x="97358" y="124091"/>
                  </a:lnTo>
                  <a:lnTo>
                    <a:pt x="99313" y="129527"/>
                  </a:lnTo>
                  <a:lnTo>
                    <a:pt x="99313" y="136715"/>
                  </a:lnTo>
                  <a:lnTo>
                    <a:pt x="99313" y="142303"/>
                  </a:lnTo>
                  <a:lnTo>
                    <a:pt x="98488" y="146507"/>
                  </a:lnTo>
                  <a:lnTo>
                    <a:pt x="76415" y="161467"/>
                  </a:lnTo>
                  <a:lnTo>
                    <a:pt x="70942" y="162598"/>
                  </a:lnTo>
                  <a:lnTo>
                    <a:pt x="65773" y="163169"/>
                  </a:lnTo>
                  <a:lnTo>
                    <a:pt x="60947" y="163169"/>
                  </a:lnTo>
                  <a:lnTo>
                    <a:pt x="54279" y="163169"/>
                  </a:lnTo>
                  <a:lnTo>
                    <a:pt x="47853" y="162255"/>
                  </a:lnTo>
                  <a:lnTo>
                    <a:pt x="41681" y="160426"/>
                  </a:lnTo>
                  <a:lnTo>
                    <a:pt x="35496" y="158597"/>
                  </a:lnTo>
                  <a:lnTo>
                    <a:pt x="10731" y="146392"/>
                  </a:lnTo>
                  <a:lnTo>
                    <a:pt x="7226" y="143916"/>
                  </a:lnTo>
                  <a:lnTo>
                    <a:pt x="4190" y="141668"/>
                  </a:lnTo>
                  <a:lnTo>
                    <a:pt x="1612" y="139623"/>
                  </a:lnTo>
                  <a:lnTo>
                    <a:pt x="0" y="139623"/>
                  </a:lnTo>
                  <a:lnTo>
                    <a:pt x="0" y="173647"/>
                  </a:lnTo>
                  <a:lnTo>
                    <a:pt x="5498" y="176342"/>
                  </a:lnTo>
                  <a:lnTo>
                    <a:pt x="42344" y="187588"/>
                  </a:lnTo>
                  <a:lnTo>
                    <a:pt x="59816" y="188798"/>
                  </a:lnTo>
                  <a:lnTo>
                    <a:pt x="68618" y="188536"/>
                  </a:lnTo>
                  <a:lnTo>
                    <a:pt x="76642" y="187750"/>
                  </a:lnTo>
                  <a:lnTo>
                    <a:pt x="83893" y="186440"/>
                  </a:lnTo>
                  <a:lnTo>
                    <a:pt x="90373" y="18460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57" name="object 113"/>
            <p:cNvSpPr/>
            <p:nvPr/>
          </p:nvSpPr>
          <p:spPr>
            <a:xfrm>
              <a:off x="8006168" y="4911458"/>
              <a:ext cx="34925" cy="241935"/>
            </a:xfrm>
            <a:custGeom>
              <a:avLst/>
              <a:ahLst/>
              <a:rect l="l" t="t" r="r" b="b"/>
              <a:pathLst>
                <a:path w="34925" h="241935">
                  <a:moveTo>
                    <a:pt x="32410" y="61594"/>
                  </a:moveTo>
                  <a:lnTo>
                    <a:pt x="2095" y="61594"/>
                  </a:lnTo>
                  <a:lnTo>
                    <a:pt x="2095" y="241693"/>
                  </a:lnTo>
                  <a:lnTo>
                    <a:pt x="32410" y="241693"/>
                  </a:lnTo>
                  <a:lnTo>
                    <a:pt x="32410" y="61594"/>
                  </a:lnTo>
                  <a:close/>
                </a:path>
                <a:path w="34925" h="241935">
                  <a:moveTo>
                    <a:pt x="34505" y="0"/>
                  </a:moveTo>
                  <a:lnTo>
                    <a:pt x="0" y="0"/>
                  </a:lnTo>
                  <a:lnTo>
                    <a:pt x="0" y="31445"/>
                  </a:lnTo>
                  <a:lnTo>
                    <a:pt x="34505" y="31445"/>
                  </a:lnTo>
                  <a:lnTo>
                    <a:pt x="34505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58" name="object 114"/>
            <p:cNvSpPr/>
            <p:nvPr/>
          </p:nvSpPr>
          <p:spPr>
            <a:xfrm>
              <a:off x="8071484" y="4968700"/>
              <a:ext cx="143510" cy="189865"/>
            </a:xfrm>
            <a:custGeom>
              <a:avLst/>
              <a:ahLst/>
              <a:rect l="l" t="t" r="r" b="b"/>
              <a:pathLst>
                <a:path w="143509" h="189864">
                  <a:moveTo>
                    <a:pt x="91414" y="155346"/>
                  </a:moveTo>
                  <a:lnTo>
                    <a:pt x="85440" y="158063"/>
                  </a:lnTo>
                  <a:lnTo>
                    <a:pt x="79120" y="160004"/>
                  </a:lnTo>
                  <a:lnTo>
                    <a:pt x="72458" y="161168"/>
                  </a:lnTo>
                  <a:lnTo>
                    <a:pt x="65455" y="161556"/>
                  </a:lnTo>
                  <a:lnTo>
                    <a:pt x="57576" y="161061"/>
                  </a:lnTo>
                  <a:lnTo>
                    <a:pt x="31280" y="140588"/>
                  </a:lnTo>
                  <a:lnTo>
                    <a:pt x="31280" y="130276"/>
                  </a:lnTo>
                  <a:lnTo>
                    <a:pt x="31280" y="121145"/>
                  </a:lnTo>
                  <a:lnTo>
                    <a:pt x="64644" y="96100"/>
                  </a:lnTo>
                  <a:lnTo>
                    <a:pt x="107419" y="90660"/>
                  </a:lnTo>
                  <a:lnTo>
                    <a:pt x="113182" y="90131"/>
                  </a:lnTo>
                  <a:lnTo>
                    <a:pt x="113182" y="140106"/>
                  </a:lnTo>
                  <a:lnTo>
                    <a:pt x="108013" y="144445"/>
                  </a:lnTo>
                  <a:lnTo>
                    <a:pt x="102660" y="148431"/>
                  </a:lnTo>
                  <a:lnTo>
                    <a:pt x="97126" y="152065"/>
                  </a:lnTo>
                  <a:lnTo>
                    <a:pt x="91414" y="155346"/>
                  </a:lnTo>
                  <a:close/>
                </a:path>
                <a:path w="143509" h="189864">
                  <a:moveTo>
                    <a:pt x="113182" y="184454"/>
                  </a:moveTo>
                  <a:lnTo>
                    <a:pt x="143332" y="184454"/>
                  </a:lnTo>
                  <a:lnTo>
                    <a:pt x="143332" y="61264"/>
                  </a:lnTo>
                  <a:lnTo>
                    <a:pt x="130378" y="18326"/>
                  </a:lnTo>
                  <a:lnTo>
                    <a:pt x="94194" y="1634"/>
                  </a:lnTo>
                  <a:lnTo>
                    <a:pt x="69646" y="0"/>
                  </a:lnTo>
                  <a:lnTo>
                    <a:pt x="61969" y="181"/>
                  </a:lnTo>
                  <a:lnTo>
                    <a:pt x="20256" y="6616"/>
                  </a:lnTo>
                  <a:lnTo>
                    <a:pt x="14668" y="8229"/>
                  </a:lnTo>
                  <a:lnTo>
                    <a:pt x="14668" y="39014"/>
                  </a:lnTo>
                  <a:lnTo>
                    <a:pt x="16446" y="39014"/>
                  </a:lnTo>
                  <a:lnTo>
                    <a:pt x="23540" y="36209"/>
                  </a:lnTo>
                  <a:lnTo>
                    <a:pt x="30632" y="33756"/>
                  </a:lnTo>
                  <a:lnTo>
                    <a:pt x="37724" y="31656"/>
                  </a:lnTo>
                  <a:lnTo>
                    <a:pt x="44818" y="29908"/>
                  </a:lnTo>
                  <a:lnTo>
                    <a:pt x="54279" y="27812"/>
                  </a:lnTo>
                  <a:lnTo>
                    <a:pt x="62509" y="26758"/>
                  </a:lnTo>
                  <a:lnTo>
                    <a:pt x="69481" y="26758"/>
                  </a:lnTo>
                  <a:lnTo>
                    <a:pt x="75399" y="26758"/>
                  </a:lnTo>
                  <a:lnTo>
                    <a:pt x="81140" y="27165"/>
                  </a:lnTo>
                  <a:lnTo>
                    <a:pt x="86740" y="27978"/>
                  </a:lnTo>
                  <a:lnTo>
                    <a:pt x="92328" y="28778"/>
                  </a:lnTo>
                  <a:lnTo>
                    <a:pt x="97053" y="30416"/>
                  </a:lnTo>
                  <a:lnTo>
                    <a:pt x="100926" y="32892"/>
                  </a:lnTo>
                  <a:lnTo>
                    <a:pt x="104800" y="35255"/>
                  </a:lnTo>
                  <a:lnTo>
                    <a:pt x="107810" y="38620"/>
                  </a:lnTo>
                  <a:lnTo>
                    <a:pt x="109956" y="42964"/>
                  </a:lnTo>
                  <a:lnTo>
                    <a:pt x="112102" y="47320"/>
                  </a:lnTo>
                  <a:lnTo>
                    <a:pt x="113182" y="53047"/>
                  </a:lnTo>
                  <a:lnTo>
                    <a:pt x="113182" y="60134"/>
                  </a:lnTo>
                  <a:lnTo>
                    <a:pt x="113182" y="65938"/>
                  </a:lnTo>
                  <a:lnTo>
                    <a:pt x="68681" y="69888"/>
                  </a:lnTo>
                  <a:lnTo>
                    <a:pt x="24917" y="83694"/>
                  </a:lnTo>
                  <a:lnTo>
                    <a:pt x="1973" y="114896"/>
                  </a:lnTo>
                  <a:lnTo>
                    <a:pt x="0" y="132206"/>
                  </a:lnTo>
                  <a:lnTo>
                    <a:pt x="0" y="140271"/>
                  </a:lnTo>
                  <a:lnTo>
                    <a:pt x="1447" y="147929"/>
                  </a:lnTo>
                  <a:lnTo>
                    <a:pt x="4356" y="155181"/>
                  </a:lnTo>
                  <a:lnTo>
                    <a:pt x="7251" y="162445"/>
                  </a:lnTo>
                  <a:lnTo>
                    <a:pt x="40195" y="188048"/>
                  </a:lnTo>
                  <a:lnTo>
                    <a:pt x="47231" y="189445"/>
                  </a:lnTo>
                  <a:lnTo>
                    <a:pt x="54648" y="189445"/>
                  </a:lnTo>
                  <a:lnTo>
                    <a:pt x="63677" y="189445"/>
                  </a:lnTo>
                  <a:lnTo>
                    <a:pt x="70700" y="188696"/>
                  </a:lnTo>
                  <a:lnTo>
                    <a:pt x="75691" y="187185"/>
                  </a:lnTo>
                  <a:lnTo>
                    <a:pt x="80695" y="185686"/>
                  </a:lnTo>
                  <a:lnTo>
                    <a:pt x="85877" y="183540"/>
                  </a:lnTo>
                  <a:lnTo>
                    <a:pt x="91249" y="180746"/>
                  </a:lnTo>
                  <a:lnTo>
                    <a:pt x="95122" y="178803"/>
                  </a:lnTo>
                  <a:lnTo>
                    <a:pt x="99123" y="176199"/>
                  </a:lnTo>
                  <a:lnTo>
                    <a:pt x="103276" y="172923"/>
                  </a:lnTo>
                  <a:lnTo>
                    <a:pt x="107403" y="169633"/>
                  </a:lnTo>
                  <a:lnTo>
                    <a:pt x="110718" y="167093"/>
                  </a:lnTo>
                  <a:lnTo>
                    <a:pt x="113182" y="165265"/>
                  </a:lnTo>
                  <a:lnTo>
                    <a:pt x="113182" y="18445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39" name="object 115"/>
            <p:cNvPicPr>
              <a:picLocks/>
            </p:cNvPicPr>
            <p:nvPr/>
          </p:nvPicPr>
          <p:blipFill>
            <a:blip xmlns:r="http://schemas.openxmlformats.org/officeDocument/2006/relationships" r:embed="rId47" cstate="print"/>
            <a:stretch>
              <a:fillRect/>
            </a:stretch>
          </p:blipFill>
          <p:spPr>
            <a:xfrm>
              <a:off x="8358615" y="4906726"/>
              <a:ext cx="184416" cy="252768"/>
            </a:xfrm>
            <a:prstGeom prst="rect"/>
          </p:spPr>
        </p:pic>
        <p:pic>
          <p:nvPicPr>
            <p:cNvPr id="2097240" name="object 116"/>
            <p:cNvPicPr>
              <a:picLocks/>
            </p:cNvPicPr>
            <p:nvPr/>
          </p:nvPicPr>
          <p:blipFill>
            <a:blip xmlns:r="http://schemas.openxmlformats.org/officeDocument/2006/relationships" r:embed="rId48" cstate="print"/>
            <a:stretch>
              <a:fillRect/>
            </a:stretch>
          </p:blipFill>
          <p:spPr>
            <a:xfrm>
              <a:off x="8564864" y="4961712"/>
              <a:ext cx="173608" cy="202780"/>
            </a:xfrm>
            <a:prstGeom prst="rect"/>
          </p:spPr>
        </p:pic>
        <p:sp>
          <p:nvSpPr>
            <p:cNvPr id="1048659" name="object 117"/>
            <p:cNvSpPr/>
            <p:nvPr/>
          </p:nvSpPr>
          <p:spPr>
            <a:xfrm>
              <a:off x="8770035" y="5107203"/>
              <a:ext cx="38735" cy="46355"/>
            </a:xfrm>
            <a:custGeom>
              <a:avLst/>
              <a:ahLst/>
              <a:rect l="l" t="t" r="r" b="b"/>
              <a:pathLst>
                <a:path w="38734" h="46354">
                  <a:moveTo>
                    <a:pt x="38531" y="0"/>
                  </a:moveTo>
                  <a:lnTo>
                    <a:pt x="0" y="0"/>
                  </a:lnTo>
                  <a:lnTo>
                    <a:pt x="0" y="45948"/>
                  </a:lnTo>
                  <a:lnTo>
                    <a:pt x="38531" y="45948"/>
                  </a:lnTo>
                  <a:lnTo>
                    <a:pt x="38531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60" name="object 118"/>
            <p:cNvSpPr/>
            <p:nvPr/>
          </p:nvSpPr>
          <p:spPr>
            <a:xfrm>
              <a:off x="8962107" y="4908078"/>
              <a:ext cx="148590" cy="245110"/>
            </a:xfrm>
            <a:custGeom>
              <a:avLst/>
              <a:ahLst/>
              <a:rect l="l" t="t" r="r" b="b"/>
              <a:pathLst>
                <a:path w="148590" h="245110">
                  <a:moveTo>
                    <a:pt x="148170" y="217500"/>
                  </a:moveTo>
                  <a:lnTo>
                    <a:pt x="30149" y="217500"/>
                  </a:lnTo>
                  <a:lnTo>
                    <a:pt x="36179" y="211875"/>
                  </a:lnTo>
                  <a:lnTo>
                    <a:pt x="43146" y="205325"/>
                  </a:lnTo>
                  <a:lnTo>
                    <a:pt x="77647" y="172034"/>
                  </a:lnTo>
                  <a:lnTo>
                    <a:pt x="107153" y="140091"/>
                  </a:lnTo>
                  <a:lnTo>
                    <a:pt x="125755" y="114147"/>
                  </a:lnTo>
                  <a:lnTo>
                    <a:pt x="129628" y="107378"/>
                  </a:lnTo>
                  <a:lnTo>
                    <a:pt x="138176" y="66103"/>
                  </a:lnTo>
                  <a:lnTo>
                    <a:pt x="136987" y="51656"/>
                  </a:lnTo>
                  <a:lnTo>
                    <a:pt x="119151" y="17818"/>
                  </a:lnTo>
                  <a:lnTo>
                    <a:pt x="82450" y="1114"/>
                  </a:lnTo>
                  <a:lnTo>
                    <a:pt x="66586" y="0"/>
                  </a:lnTo>
                  <a:lnTo>
                    <a:pt x="58489" y="297"/>
                  </a:lnTo>
                  <a:lnTo>
                    <a:pt x="16948" y="9572"/>
                  </a:lnTo>
                  <a:lnTo>
                    <a:pt x="5003" y="14516"/>
                  </a:lnTo>
                  <a:lnTo>
                    <a:pt x="5003" y="48691"/>
                  </a:lnTo>
                  <a:lnTo>
                    <a:pt x="6769" y="48691"/>
                  </a:lnTo>
                  <a:lnTo>
                    <a:pt x="9347" y="46862"/>
                  </a:lnTo>
                  <a:lnTo>
                    <a:pt x="12738" y="44665"/>
                  </a:lnTo>
                  <a:lnTo>
                    <a:pt x="46837" y="30073"/>
                  </a:lnTo>
                  <a:lnTo>
                    <a:pt x="52692" y="28613"/>
                  </a:lnTo>
                  <a:lnTo>
                    <a:pt x="58483" y="27889"/>
                  </a:lnTo>
                  <a:lnTo>
                    <a:pt x="64173" y="27889"/>
                  </a:lnTo>
                  <a:lnTo>
                    <a:pt x="70091" y="27889"/>
                  </a:lnTo>
                  <a:lnTo>
                    <a:pt x="102146" y="50139"/>
                  </a:lnTo>
                  <a:lnTo>
                    <a:pt x="105283" y="61048"/>
                  </a:lnTo>
                  <a:lnTo>
                    <a:pt x="105283" y="67716"/>
                  </a:lnTo>
                  <a:lnTo>
                    <a:pt x="95288" y="105206"/>
                  </a:lnTo>
                  <a:lnTo>
                    <a:pt x="70499" y="139166"/>
                  </a:lnTo>
                  <a:lnTo>
                    <a:pt x="44180" y="168200"/>
                  </a:lnTo>
                  <a:lnTo>
                    <a:pt x="15517" y="196538"/>
                  </a:lnTo>
                  <a:lnTo>
                    <a:pt x="0" y="211378"/>
                  </a:lnTo>
                  <a:lnTo>
                    <a:pt x="0" y="245071"/>
                  </a:lnTo>
                  <a:lnTo>
                    <a:pt x="148170" y="245071"/>
                  </a:lnTo>
                  <a:lnTo>
                    <a:pt x="148170" y="21750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61" name="object 119"/>
            <p:cNvSpPr/>
            <p:nvPr/>
          </p:nvSpPr>
          <p:spPr>
            <a:xfrm>
              <a:off x="9143354" y="4908078"/>
              <a:ext cx="148590" cy="245110"/>
            </a:xfrm>
            <a:custGeom>
              <a:avLst/>
              <a:ahLst/>
              <a:rect l="l" t="t" r="r" b="b"/>
              <a:pathLst>
                <a:path w="148590" h="245110">
                  <a:moveTo>
                    <a:pt x="148170" y="217500"/>
                  </a:moveTo>
                  <a:lnTo>
                    <a:pt x="30149" y="217500"/>
                  </a:lnTo>
                  <a:lnTo>
                    <a:pt x="36179" y="211875"/>
                  </a:lnTo>
                  <a:lnTo>
                    <a:pt x="43146" y="205325"/>
                  </a:lnTo>
                  <a:lnTo>
                    <a:pt x="77647" y="172034"/>
                  </a:lnTo>
                  <a:lnTo>
                    <a:pt x="107153" y="140091"/>
                  </a:lnTo>
                  <a:lnTo>
                    <a:pt x="125755" y="114147"/>
                  </a:lnTo>
                  <a:lnTo>
                    <a:pt x="129628" y="107378"/>
                  </a:lnTo>
                  <a:lnTo>
                    <a:pt x="138176" y="66103"/>
                  </a:lnTo>
                  <a:lnTo>
                    <a:pt x="136987" y="51656"/>
                  </a:lnTo>
                  <a:lnTo>
                    <a:pt x="119151" y="17818"/>
                  </a:lnTo>
                  <a:lnTo>
                    <a:pt x="82450" y="1114"/>
                  </a:lnTo>
                  <a:lnTo>
                    <a:pt x="66586" y="0"/>
                  </a:lnTo>
                  <a:lnTo>
                    <a:pt x="58489" y="297"/>
                  </a:lnTo>
                  <a:lnTo>
                    <a:pt x="16948" y="9572"/>
                  </a:lnTo>
                  <a:lnTo>
                    <a:pt x="5003" y="14516"/>
                  </a:lnTo>
                  <a:lnTo>
                    <a:pt x="5003" y="48691"/>
                  </a:lnTo>
                  <a:lnTo>
                    <a:pt x="6769" y="48691"/>
                  </a:lnTo>
                  <a:lnTo>
                    <a:pt x="9347" y="46862"/>
                  </a:lnTo>
                  <a:lnTo>
                    <a:pt x="12738" y="44665"/>
                  </a:lnTo>
                  <a:lnTo>
                    <a:pt x="46837" y="30073"/>
                  </a:lnTo>
                  <a:lnTo>
                    <a:pt x="52692" y="28613"/>
                  </a:lnTo>
                  <a:lnTo>
                    <a:pt x="58483" y="27889"/>
                  </a:lnTo>
                  <a:lnTo>
                    <a:pt x="64173" y="27889"/>
                  </a:lnTo>
                  <a:lnTo>
                    <a:pt x="70091" y="27889"/>
                  </a:lnTo>
                  <a:lnTo>
                    <a:pt x="102146" y="50139"/>
                  </a:lnTo>
                  <a:lnTo>
                    <a:pt x="105283" y="61048"/>
                  </a:lnTo>
                  <a:lnTo>
                    <a:pt x="105283" y="67716"/>
                  </a:lnTo>
                  <a:lnTo>
                    <a:pt x="95288" y="105206"/>
                  </a:lnTo>
                  <a:lnTo>
                    <a:pt x="70499" y="139166"/>
                  </a:lnTo>
                  <a:lnTo>
                    <a:pt x="44180" y="168200"/>
                  </a:lnTo>
                  <a:lnTo>
                    <a:pt x="15517" y="196538"/>
                  </a:lnTo>
                  <a:lnTo>
                    <a:pt x="0" y="211378"/>
                  </a:lnTo>
                  <a:lnTo>
                    <a:pt x="0" y="245071"/>
                  </a:lnTo>
                  <a:lnTo>
                    <a:pt x="148170" y="245071"/>
                  </a:lnTo>
                  <a:lnTo>
                    <a:pt x="148170" y="21750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41" name="object 120"/>
            <p:cNvPicPr>
              <a:picLocks/>
            </p:cNvPicPr>
            <p:nvPr/>
          </p:nvPicPr>
          <p:blipFill>
            <a:blip xmlns:r="http://schemas.openxmlformats.org/officeDocument/2006/relationships" r:embed="rId49" cstate="print"/>
            <a:stretch>
              <a:fillRect/>
            </a:stretch>
          </p:blipFill>
          <p:spPr>
            <a:xfrm>
              <a:off x="9404689" y="4906731"/>
              <a:ext cx="322767" cy="257765"/>
            </a:xfrm>
            <a:prstGeom prst="rect"/>
          </p:spPr>
        </p:pic>
        <p:sp>
          <p:nvSpPr>
            <p:cNvPr id="1048662" name="object 121"/>
            <p:cNvSpPr/>
            <p:nvPr/>
          </p:nvSpPr>
          <p:spPr>
            <a:xfrm>
              <a:off x="9764668" y="4902272"/>
              <a:ext cx="141605" cy="251460"/>
            </a:xfrm>
            <a:custGeom>
              <a:avLst/>
              <a:ahLst/>
              <a:rect l="l" t="t" r="r" b="b"/>
              <a:pathLst>
                <a:path w="141604" h="251460">
                  <a:moveTo>
                    <a:pt x="141554" y="133984"/>
                  </a:moveTo>
                  <a:lnTo>
                    <a:pt x="133115" y="93006"/>
                  </a:lnTo>
                  <a:lnTo>
                    <a:pt x="97535" y="66878"/>
                  </a:lnTo>
                  <a:lnTo>
                    <a:pt x="84962" y="65785"/>
                  </a:lnTo>
                  <a:lnTo>
                    <a:pt x="77713" y="66188"/>
                  </a:lnTo>
                  <a:lnTo>
                    <a:pt x="37053" y="85083"/>
                  </a:lnTo>
                  <a:lnTo>
                    <a:pt x="30302" y="90779"/>
                  </a:lnTo>
                  <a:lnTo>
                    <a:pt x="30302" y="0"/>
                  </a:lnTo>
                  <a:lnTo>
                    <a:pt x="0" y="0"/>
                  </a:lnTo>
                  <a:lnTo>
                    <a:pt x="0" y="250875"/>
                  </a:lnTo>
                  <a:lnTo>
                    <a:pt x="30302" y="250875"/>
                  </a:lnTo>
                  <a:lnTo>
                    <a:pt x="30302" y="116408"/>
                  </a:lnTo>
                  <a:lnTo>
                    <a:pt x="36062" y="111797"/>
                  </a:lnTo>
                  <a:lnTo>
                    <a:pt x="69532" y="94640"/>
                  </a:lnTo>
                  <a:lnTo>
                    <a:pt x="77063" y="94640"/>
                  </a:lnTo>
                  <a:lnTo>
                    <a:pt x="84683" y="94640"/>
                  </a:lnTo>
                  <a:lnTo>
                    <a:pt x="90716" y="95745"/>
                  </a:lnTo>
                  <a:lnTo>
                    <a:pt x="95122" y="97955"/>
                  </a:lnTo>
                  <a:lnTo>
                    <a:pt x="99517" y="100152"/>
                  </a:lnTo>
                  <a:lnTo>
                    <a:pt x="110032" y="125196"/>
                  </a:lnTo>
                  <a:lnTo>
                    <a:pt x="110845" y="132346"/>
                  </a:lnTo>
                  <a:lnTo>
                    <a:pt x="111239" y="140055"/>
                  </a:lnTo>
                  <a:lnTo>
                    <a:pt x="111239" y="148335"/>
                  </a:lnTo>
                  <a:lnTo>
                    <a:pt x="111239" y="250875"/>
                  </a:lnTo>
                  <a:lnTo>
                    <a:pt x="141554" y="250875"/>
                  </a:lnTo>
                  <a:lnTo>
                    <a:pt x="141554" y="13398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42" name="object 122"/>
            <p:cNvPicPr>
              <a:picLocks/>
            </p:cNvPicPr>
            <p:nvPr/>
          </p:nvPicPr>
          <p:blipFill>
            <a:blip xmlns:r="http://schemas.openxmlformats.org/officeDocument/2006/relationships" r:embed="rId50" cstate="print"/>
            <a:stretch>
              <a:fillRect/>
            </a:stretch>
          </p:blipFill>
          <p:spPr>
            <a:xfrm>
              <a:off x="9942146" y="4966704"/>
              <a:ext cx="154254" cy="197789"/>
            </a:xfrm>
            <a:prstGeom prst="rect"/>
          </p:spPr>
        </p:pic>
        <p:pic>
          <p:nvPicPr>
            <p:cNvPr id="2097243" name="object 123"/>
            <p:cNvPicPr>
              <a:picLocks/>
            </p:cNvPicPr>
            <p:nvPr/>
          </p:nvPicPr>
          <p:blipFill>
            <a:blip xmlns:r="http://schemas.openxmlformats.org/officeDocument/2006/relationships" r:embed="rId44" cstate="print"/>
            <a:stretch>
              <a:fillRect/>
            </a:stretch>
          </p:blipFill>
          <p:spPr>
            <a:xfrm>
              <a:off x="10128553" y="4961708"/>
              <a:ext cx="154254" cy="197789"/>
            </a:xfrm>
            <a:prstGeom prst="rect"/>
          </p:spPr>
        </p:pic>
        <p:sp>
          <p:nvSpPr>
            <p:cNvPr id="1048663" name="object 124"/>
            <p:cNvSpPr/>
            <p:nvPr/>
          </p:nvSpPr>
          <p:spPr>
            <a:xfrm>
              <a:off x="10419842" y="4908078"/>
              <a:ext cx="148590" cy="245110"/>
            </a:xfrm>
            <a:custGeom>
              <a:avLst/>
              <a:ahLst/>
              <a:rect l="l" t="t" r="r" b="b"/>
              <a:pathLst>
                <a:path w="148590" h="245110">
                  <a:moveTo>
                    <a:pt x="148170" y="217500"/>
                  </a:moveTo>
                  <a:lnTo>
                    <a:pt x="30149" y="217500"/>
                  </a:lnTo>
                  <a:lnTo>
                    <a:pt x="36181" y="211875"/>
                  </a:lnTo>
                  <a:lnTo>
                    <a:pt x="43149" y="205325"/>
                  </a:lnTo>
                  <a:lnTo>
                    <a:pt x="77650" y="172034"/>
                  </a:lnTo>
                  <a:lnTo>
                    <a:pt x="107153" y="140091"/>
                  </a:lnTo>
                  <a:lnTo>
                    <a:pt x="125755" y="114147"/>
                  </a:lnTo>
                  <a:lnTo>
                    <a:pt x="129628" y="107378"/>
                  </a:lnTo>
                  <a:lnTo>
                    <a:pt x="138176" y="66103"/>
                  </a:lnTo>
                  <a:lnTo>
                    <a:pt x="136987" y="51656"/>
                  </a:lnTo>
                  <a:lnTo>
                    <a:pt x="119151" y="17818"/>
                  </a:lnTo>
                  <a:lnTo>
                    <a:pt x="82450" y="1114"/>
                  </a:lnTo>
                  <a:lnTo>
                    <a:pt x="66586" y="0"/>
                  </a:lnTo>
                  <a:lnTo>
                    <a:pt x="58489" y="297"/>
                  </a:lnTo>
                  <a:lnTo>
                    <a:pt x="16946" y="9572"/>
                  </a:lnTo>
                  <a:lnTo>
                    <a:pt x="5003" y="14516"/>
                  </a:lnTo>
                  <a:lnTo>
                    <a:pt x="5003" y="48691"/>
                  </a:lnTo>
                  <a:lnTo>
                    <a:pt x="6769" y="48691"/>
                  </a:lnTo>
                  <a:lnTo>
                    <a:pt x="9347" y="46862"/>
                  </a:lnTo>
                  <a:lnTo>
                    <a:pt x="12738" y="44665"/>
                  </a:lnTo>
                  <a:lnTo>
                    <a:pt x="46837" y="30073"/>
                  </a:lnTo>
                  <a:lnTo>
                    <a:pt x="52692" y="28613"/>
                  </a:lnTo>
                  <a:lnTo>
                    <a:pt x="58483" y="27889"/>
                  </a:lnTo>
                  <a:lnTo>
                    <a:pt x="64173" y="27889"/>
                  </a:lnTo>
                  <a:lnTo>
                    <a:pt x="70091" y="27889"/>
                  </a:lnTo>
                  <a:lnTo>
                    <a:pt x="102133" y="50139"/>
                  </a:lnTo>
                  <a:lnTo>
                    <a:pt x="104241" y="55194"/>
                  </a:lnTo>
                  <a:lnTo>
                    <a:pt x="105283" y="61048"/>
                  </a:lnTo>
                  <a:lnTo>
                    <a:pt x="105283" y="67716"/>
                  </a:lnTo>
                  <a:lnTo>
                    <a:pt x="95288" y="105206"/>
                  </a:lnTo>
                  <a:lnTo>
                    <a:pt x="70499" y="139166"/>
                  </a:lnTo>
                  <a:lnTo>
                    <a:pt x="44180" y="168200"/>
                  </a:lnTo>
                  <a:lnTo>
                    <a:pt x="15517" y="196538"/>
                  </a:lnTo>
                  <a:lnTo>
                    <a:pt x="0" y="211378"/>
                  </a:lnTo>
                  <a:lnTo>
                    <a:pt x="0" y="245071"/>
                  </a:lnTo>
                  <a:lnTo>
                    <a:pt x="148170" y="245071"/>
                  </a:lnTo>
                  <a:lnTo>
                    <a:pt x="148170" y="21750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64" name="object 125"/>
            <p:cNvSpPr/>
            <p:nvPr/>
          </p:nvSpPr>
          <p:spPr>
            <a:xfrm>
              <a:off x="10596884" y="4908242"/>
              <a:ext cx="153670" cy="250190"/>
            </a:xfrm>
            <a:custGeom>
              <a:avLst/>
              <a:ahLst/>
              <a:rect l="l" t="t" r="r" b="b"/>
              <a:pathLst>
                <a:path w="153670" h="250189">
                  <a:moveTo>
                    <a:pt x="134950" y="31115"/>
                  </a:moveTo>
                  <a:lnTo>
                    <a:pt x="124355" y="17503"/>
                  </a:lnTo>
                  <a:lnTo>
                    <a:pt x="111124" y="7780"/>
                  </a:lnTo>
                  <a:lnTo>
                    <a:pt x="95255" y="1945"/>
                  </a:lnTo>
                  <a:lnTo>
                    <a:pt x="76746" y="0"/>
                  </a:lnTo>
                  <a:lnTo>
                    <a:pt x="58429" y="1878"/>
                  </a:lnTo>
                  <a:lnTo>
                    <a:pt x="18783" y="30060"/>
                  </a:lnTo>
                  <a:lnTo>
                    <a:pt x="4695" y="68864"/>
                  </a:lnTo>
                  <a:lnTo>
                    <a:pt x="0" y="125107"/>
                  </a:lnTo>
                  <a:lnTo>
                    <a:pt x="1157" y="154685"/>
                  </a:lnTo>
                  <a:lnTo>
                    <a:pt x="10426" y="201686"/>
                  </a:lnTo>
                  <a:lnTo>
                    <a:pt x="42367" y="242208"/>
                  </a:lnTo>
                  <a:lnTo>
                    <a:pt x="76746" y="249910"/>
                  </a:lnTo>
                  <a:lnTo>
                    <a:pt x="95062" y="248020"/>
                  </a:lnTo>
                  <a:lnTo>
                    <a:pt x="134708" y="219671"/>
                  </a:lnTo>
                  <a:lnTo>
                    <a:pt x="148796" y="180836"/>
                  </a:lnTo>
                  <a:lnTo>
                    <a:pt x="153492" y="124790"/>
                  </a:lnTo>
                  <a:lnTo>
                    <a:pt x="152334" y="95474"/>
                  </a:lnTo>
                  <a:lnTo>
                    <a:pt x="148859" y="70089"/>
                  </a:lnTo>
                  <a:lnTo>
                    <a:pt x="143065" y="48636"/>
                  </a:lnTo>
                  <a:lnTo>
                    <a:pt x="134950" y="31115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44" name="object 126"/>
            <p:cNvPicPr>
              <a:picLocks/>
            </p:cNvPicPr>
            <p:nvPr/>
          </p:nvPicPr>
          <p:blipFill>
            <a:blip xmlns:r="http://schemas.openxmlformats.org/officeDocument/2006/relationships" r:embed="rId51" cstate="print"/>
            <a:stretch>
              <a:fillRect/>
            </a:stretch>
          </p:blipFill>
          <p:spPr>
            <a:xfrm>
              <a:off x="10623263" y="4928499"/>
              <a:ext cx="100736" cy="209397"/>
            </a:xfrm>
            <a:prstGeom prst="rect"/>
          </p:spPr>
        </p:pic>
        <p:sp>
          <p:nvSpPr>
            <p:cNvPr id="1048665" name="object 127"/>
            <p:cNvSpPr/>
            <p:nvPr/>
          </p:nvSpPr>
          <p:spPr>
            <a:xfrm>
              <a:off x="10778133" y="4908242"/>
              <a:ext cx="153670" cy="250190"/>
            </a:xfrm>
            <a:custGeom>
              <a:avLst/>
              <a:ahLst/>
              <a:rect l="l" t="t" r="r" b="b"/>
              <a:pathLst>
                <a:path w="153670" h="250189">
                  <a:moveTo>
                    <a:pt x="134950" y="31115"/>
                  </a:moveTo>
                  <a:lnTo>
                    <a:pt x="124355" y="17503"/>
                  </a:lnTo>
                  <a:lnTo>
                    <a:pt x="111124" y="7780"/>
                  </a:lnTo>
                  <a:lnTo>
                    <a:pt x="95255" y="1945"/>
                  </a:lnTo>
                  <a:lnTo>
                    <a:pt x="76746" y="0"/>
                  </a:lnTo>
                  <a:lnTo>
                    <a:pt x="58429" y="1878"/>
                  </a:lnTo>
                  <a:lnTo>
                    <a:pt x="18783" y="30060"/>
                  </a:lnTo>
                  <a:lnTo>
                    <a:pt x="4695" y="68864"/>
                  </a:lnTo>
                  <a:lnTo>
                    <a:pt x="0" y="125107"/>
                  </a:lnTo>
                  <a:lnTo>
                    <a:pt x="1157" y="154685"/>
                  </a:lnTo>
                  <a:lnTo>
                    <a:pt x="10426" y="201686"/>
                  </a:lnTo>
                  <a:lnTo>
                    <a:pt x="42367" y="242208"/>
                  </a:lnTo>
                  <a:lnTo>
                    <a:pt x="76746" y="249910"/>
                  </a:lnTo>
                  <a:lnTo>
                    <a:pt x="95062" y="248020"/>
                  </a:lnTo>
                  <a:lnTo>
                    <a:pt x="134708" y="219671"/>
                  </a:lnTo>
                  <a:lnTo>
                    <a:pt x="148796" y="180836"/>
                  </a:lnTo>
                  <a:lnTo>
                    <a:pt x="153492" y="124790"/>
                  </a:lnTo>
                  <a:lnTo>
                    <a:pt x="152334" y="95474"/>
                  </a:lnTo>
                  <a:lnTo>
                    <a:pt x="148859" y="70089"/>
                  </a:lnTo>
                  <a:lnTo>
                    <a:pt x="143065" y="48636"/>
                  </a:lnTo>
                  <a:lnTo>
                    <a:pt x="134950" y="31115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45" name="object 128"/>
            <p:cNvPicPr>
              <a:picLocks/>
            </p:cNvPicPr>
            <p:nvPr/>
          </p:nvPicPr>
          <p:blipFill>
            <a:blip xmlns:r="http://schemas.openxmlformats.org/officeDocument/2006/relationships" r:embed="rId51" cstate="print"/>
            <a:stretch>
              <a:fillRect/>
            </a:stretch>
          </p:blipFill>
          <p:spPr>
            <a:xfrm>
              <a:off x="10804510" y="4928499"/>
              <a:ext cx="100736" cy="209397"/>
            </a:xfrm>
            <a:prstGeom prst="rect"/>
          </p:spPr>
        </p:pic>
        <p:pic>
          <p:nvPicPr>
            <p:cNvPr id="2097246" name="object 129"/>
            <p:cNvPicPr>
              <a:picLocks/>
            </p:cNvPicPr>
            <p:nvPr/>
          </p:nvPicPr>
          <p:blipFill>
            <a:blip xmlns:r="http://schemas.openxmlformats.org/officeDocument/2006/relationships" r:embed="rId52" cstate="print"/>
            <a:stretch>
              <a:fillRect/>
            </a:stretch>
          </p:blipFill>
          <p:spPr>
            <a:xfrm>
              <a:off x="10976084" y="4905922"/>
              <a:ext cx="129755" cy="253580"/>
            </a:xfrm>
            <a:prstGeom prst="rect"/>
          </p:spPr>
        </p:pic>
      </p:grpSp>
      <p:pic>
        <p:nvPicPr>
          <p:cNvPr id="2097247" name="object 130"/>
          <p:cNvPicPr>
            <a:picLocks/>
          </p:cNvPicPr>
          <p:nvPr/>
        </p:nvPicPr>
        <p:blipFill>
          <a:blip xmlns:r="http://schemas.openxmlformats.org/officeDocument/2006/relationships" r:embed="rId53" cstate="print"/>
          <a:stretch>
            <a:fillRect/>
          </a:stretch>
        </p:blipFill>
        <p:spPr>
          <a:xfrm>
            <a:off x="1061412" y="3894904"/>
            <a:ext cx="1792118" cy="1269592"/>
          </a:xfrm>
          <a:prstGeom prst="rect"/>
        </p:spPr>
      </p:pic>
      <p:sp>
        <p:nvSpPr>
          <p:cNvPr id="1048666" name="object 131"/>
          <p:cNvSpPr txBox="1"/>
          <p:nvPr/>
        </p:nvSpPr>
        <p:spPr>
          <a:xfrm>
            <a:off x="1054100" y="2430163"/>
            <a:ext cx="11608435" cy="3129281"/>
          </a:xfrm>
          <a:prstGeom prst="rect"/>
        </p:spPr>
        <p:txBody>
          <a:bodyPr bIns="0" lIns="0" rIns="0" rtlCol="0" tIns="12700" vert="horz" wrap="square">
            <a:spAutoFit/>
          </a:bodyPr>
          <a:p>
            <a:pPr algn="ctr" marL="5080">
              <a:lnSpc>
                <a:spcPct val="100000"/>
              </a:lnSpc>
              <a:spcBef>
                <a:spcPts val="100"/>
              </a:spcBef>
              <a:tabLst>
                <a:tab algn="l" pos="2077720"/>
              </a:tabLst>
            </a:pPr>
            <a:r>
              <a:rPr b="1" dirty="0" sz="4050" spc="710">
                <a:solidFill>
                  <a:srgbClr val="002060"/>
                </a:solidFill>
                <a:latin typeface="Tahoma"/>
                <a:cs typeface="Tahoma"/>
              </a:rPr>
              <a:t>About	</a:t>
            </a:r>
            <a:r>
              <a:rPr b="1" dirty="0" sz="4050" spc="630">
                <a:solidFill>
                  <a:srgbClr val="002060"/>
                </a:solidFill>
                <a:latin typeface="Tahoma"/>
                <a:cs typeface="Tahoma"/>
              </a:rPr>
              <a:t>Us</a:t>
            </a:r>
            <a:r>
              <a:rPr b="1" dirty="0" sz="4050" spc="-90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endParaRPr b="1" sz="4050">
              <a:solidFill>
                <a:srgbClr val="002060"/>
              </a:solidFill>
              <a:latin typeface="Tahoma"/>
              <a:cs typeface="Tahoma"/>
            </a:endParaRPr>
          </a:p>
          <a:p>
            <a:pPr marL="12700" marR="5080">
              <a:lnSpc>
                <a:spcPts val="2800"/>
              </a:lnSpc>
              <a:spcBef>
                <a:spcPts val="3040"/>
              </a:spcBef>
            </a:pP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PT</a:t>
            </a:r>
            <a:r>
              <a:rPr b="1" dirty="0" sz="2600" spc="15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ANUGRAH</a:t>
            </a:r>
            <a:r>
              <a:rPr b="1" dirty="0" sz="2600" spc="2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RANGSANG</a:t>
            </a:r>
            <a:r>
              <a:rPr b="1" dirty="0" sz="2600" spc="25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 spc="-20">
                <a:solidFill>
                  <a:srgbClr val="002060"/>
                </a:solidFill>
                <a:latin typeface="Tahoma"/>
                <a:cs typeface="Tahoma"/>
              </a:rPr>
              <a:t>MENTARI</a:t>
            </a:r>
            <a:r>
              <a:rPr b="1" dirty="0" sz="2600" spc="2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adalah</a:t>
            </a:r>
            <a:r>
              <a:rPr b="1" dirty="0" sz="2600" spc="2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perusahaan</a:t>
            </a:r>
            <a:r>
              <a:rPr b="1" dirty="0" sz="2600" spc="25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 spc="-10">
                <a:solidFill>
                  <a:srgbClr val="002060"/>
                </a:solidFill>
                <a:latin typeface="Tahoma"/>
                <a:cs typeface="Tahoma"/>
              </a:rPr>
              <a:t>minyak</a:t>
            </a:r>
            <a:r>
              <a:rPr b="1" dirty="0" sz="2600" spc="2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dan</a:t>
            </a:r>
            <a:r>
              <a:rPr b="1" dirty="0" sz="2600" spc="2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gas</a:t>
            </a:r>
            <a:r>
              <a:rPr b="1" dirty="0" sz="2600" spc="25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 spc="5">
                <a:solidFill>
                  <a:srgbClr val="002060"/>
                </a:solidFill>
                <a:latin typeface="Tahoma"/>
                <a:cs typeface="Tahoma"/>
              </a:rPr>
              <a:t>bumi </a:t>
            </a:r>
            <a:r>
              <a:rPr b="1" dirty="0" sz="2600" spc="1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 spc="-10">
                <a:solidFill>
                  <a:srgbClr val="002060"/>
                </a:solidFill>
                <a:latin typeface="Tahoma"/>
                <a:cs typeface="Tahoma"/>
              </a:rPr>
              <a:t>yang</a:t>
            </a:r>
            <a:r>
              <a:rPr b="1" dirty="0" sz="2600" spc="2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dimiliki</a:t>
            </a:r>
            <a:r>
              <a:rPr b="1" dirty="0" sz="2600" spc="2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oleh</a:t>
            </a:r>
            <a:r>
              <a:rPr b="1" dirty="0" sz="2600" spc="2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perseroan</a:t>
            </a:r>
            <a:r>
              <a:rPr b="1" dirty="0" sz="2600" spc="2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(Oil</a:t>
            </a:r>
            <a:r>
              <a:rPr b="1" dirty="0" sz="2600" spc="25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Company)</a:t>
            </a:r>
            <a:r>
              <a:rPr b="1" dirty="0" sz="2600" spc="25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 spc="-10">
                <a:solidFill>
                  <a:srgbClr val="002060"/>
                </a:solidFill>
                <a:latin typeface="Tahoma"/>
                <a:cs typeface="Tahoma"/>
              </a:rPr>
              <a:t>yang</a:t>
            </a:r>
            <a:r>
              <a:rPr b="1" dirty="0" sz="2600" spc="2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berdiri</a:t>
            </a:r>
            <a:r>
              <a:rPr b="1" dirty="0" sz="2600" spc="25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sejak</a:t>
            </a:r>
            <a:r>
              <a:rPr b="1" dirty="0" sz="2600" spc="2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10</a:t>
            </a:r>
            <a:r>
              <a:rPr b="1" dirty="0" sz="2600" spc="2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Agustus</a:t>
            </a:r>
            <a:r>
              <a:rPr b="1" dirty="0" sz="2600" spc="25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 spc="5">
                <a:solidFill>
                  <a:srgbClr val="002060"/>
                </a:solidFill>
                <a:latin typeface="Tahoma"/>
                <a:cs typeface="Tahoma"/>
              </a:rPr>
              <a:t>2006 </a:t>
            </a:r>
            <a:r>
              <a:rPr b="1" dirty="0" sz="2600" spc="-795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dengan</a:t>
            </a:r>
            <a:r>
              <a:rPr b="1" dirty="0" sz="2600" spc="15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nama</a:t>
            </a:r>
            <a:r>
              <a:rPr b="1" dirty="0" sz="2600" spc="2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 spc="-5">
                <a:solidFill>
                  <a:srgbClr val="002060"/>
                </a:solidFill>
                <a:latin typeface="Tahoma"/>
                <a:cs typeface="Tahoma"/>
              </a:rPr>
              <a:t>awal</a:t>
            </a:r>
            <a:r>
              <a:rPr b="1" dirty="0" sz="2600" spc="1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 spc="5">
                <a:solidFill>
                  <a:srgbClr val="002060"/>
                </a:solidFill>
                <a:latin typeface="Tahoma"/>
                <a:cs typeface="Tahoma"/>
              </a:rPr>
              <a:t>CV</a:t>
            </a:r>
            <a:r>
              <a:rPr b="1" dirty="0" sz="2600" spc="2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 spc="-10">
                <a:solidFill>
                  <a:srgbClr val="002060"/>
                </a:solidFill>
                <a:latin typeface="Tahoma"/>
                <a:cs typeface="Tahoma"/>
              </a:rPr>
              <a:t>Aurora</a:t>
            </a:r>
            <a:r>
              <a:rPr b="1" dirty="0" sz="2600" spc="15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Cipta,</a:t>
            </a:r>
            <a:r>
              <a:rPr b="1" dirty="0" sz="2600" spc="2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 spc="-10">
                <a:solidFill>
                  <a:srgbClr val="002060"/>
                </a:solidFill>
                <a:latin typeface="Tahoma"/>
                <a:cs typeface="Tahoma"/>
              </a:rPr>
              <a:t>yang</a:t>
            </a:r>
            <a:r>
              <a:rPr b="1" dirty="0" sz="2600" spc="2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kemudian</a:t>
            </a:r>
            <a:r>
              <a:rPr b="1" dirty="0" sz="2600" spc="1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diubah</a:t>
            </a:r>
            <a:r>
              <a:rPr b="1" dirty="0" sz="2600" spc="2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dengan</a:t>
            </a:r>
            <a:r>
              <a:rPr b="1" dirty="0" sz="2600" spc="15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 spc="5">
                <a:solidFill>
                  <a:srgbClr val="002060"/>
                </a:solidFill>
                <a:latin typeface="Tahoma"/>
                <a:cs typeface="Tahoma"/>
              </a:rPr>
              <a:t>akta </a:t>
            </a:r>
            <a:r>
              <a:rPr b="1" dirty="0" sz="2600" spc="1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tertanggal</a:t>
            </a:r>
            <a:r>
              <a:rPr b="1" dirty="0" sz="2600" spc="15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02</a:t>
            </a:r>
            <a:r>
              <a:rPr b="1" dirty="0" sz="2600" spc="2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April</a:t>
            </a:r>
            <a:r>
              <a:rPr b="1" dirty="0" sz="2600" spc="25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2019</a:t>
            </a:r>
            <a:r>
              <a:rPr b="1" dirty="0" sz="2600" spc="2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dengan</a:t>
            </a:r>
            <a:r>
              <a:rPr b="1" dirty="0" sz="2600" spc="2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nama</a:t>
            </a:r>
            <a:r>
              <a:rPr b="1" dirty="0" sz="2600" spc="25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PT</a:t>
            </a:r>
            <a:r>
              <a:rPr b="1" dirty="0" sz="2600" spc="15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ANUGRAH</a:t>
            </a:r>
            <a:r>
              <a:rPr b="1" dirty="0" sz="2600" spc="2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RANGSANG</a:t>
            </a:r>
            <a:r>
              <a:rPr b="1" dirty="0" sz="2600" spc="25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 spc="-15">
                <a:solidFill>
                  <a:srgbClr val="002060"/>
                </a:solidFill>
                <a:latin typeface="Tahoma"/>
                <a:cs typeface="Tahoma"/>
              </a:rPr>
              <a:t>MENTARI, </a:t>
            </a:r>
            <a:r>
              <a:rPr b="1" dirty="0" sz="2600" spc="-1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berdasarkan</a:t>
            </a:r>
            <a:r>
              <a:rPr b="1" dirty="0" sz="2600" spc="2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Undang-Undang</a:t>
            </a:r>
            <a:r>
              <a:rPr b="1" dirty="0" sz="2600" spc="2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 spc="-5">
                <a:solidFill>
                  <a:srgbClr val="002060"/>
                </a:solidFill>
                <a:latin typeface="Tahoma"/>
                <a:cs typeface="Tahoma"/>
              </a:rPr>
              <a:t>Republik</a:t>
            </a:r>
            <a:r>
              <a:rPr b="1" dirty="0" sz="2600" spc="25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Indonesia</a:t>
            </a:r>
            <a:r>
              <a:rPr b="1" dirty="0" sz="2600" spc="2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 spc="-5">
                <a:solidFill>
                  <a:srgbClr val="002060"/>
                </a:solidFill>
                <a:latin typeface="Tahoma"/>
                <a:cs typeface="Tahoma"/>
              </a:rPr>
              <a:t>No.</a:t>
            </a:r>
            <a:r>
              <a:rPr b="1" dirty="0" sz="2600" spc="25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22</a:t>
            </a:r>
            <a:r>
              <a:rPr b="1" dirty="0" sz="2600" spc="2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 spc="-55">
                <a:solidFill>
                  <a:srgbClr val="002060"/>
                </a:solidFill>
                <a:latin typeface="Tahoma"/>
                <a:cs typeface="Tahoma"/>
              </a:rPr>
              <a:t>Tahun</a:t>
            </a:r>
            <a:r>
              <a:rPr b="1" dirty="0" sz="2600" spc="25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2001</a:t>
            </a:r>
            <a:r>
              <a:rPr b="1" dirty="0" sz="2600" spc="2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 spc="5">
                <a:solidFill>
                  <a:srgbClr val="002060"/>
                </a:solidFill>
                <a:latin typeface="Tahoma"/>
                <a:cs typeface="Tahoma"/>
              </a:rPr>
              <a:t>tentang </a:t>
            </a:r>
            <a:r>
              <a:rPr b="1" dirty="0" sz="2600" spc="1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 spc="-10">
                <a:solidFill>
                  <a:srgbClr val="002060"/>
                </a:solidFill>
                <a:latin typeface="Tahoma"/>
                <a:cs typeface="Tahoma"/>
              </a:rPr>
              <a:t>Minyak</a:t>
            </a:r>
            <a:r>
              <a:rPr b="1" dirty="0" sz="2600" spc="1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dan</a:t>
            </a:r>
            <a:r>
              <a:rPr b="1" dirty="0" sz="2600" spc="15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>
                <a:solidFill>
                  <a:srgbClr val="002060"/>
                </a:solidFill>
                <a:latin typeface="Tahoma"/>
                <a:cs typeface="Tahoma"/>
              </a:rPr>
              <a:t>Gas</a:t>
            </a:r>
            <a:r>
              <a:rPr b="1" dirty="0" sz="2600" spc="10">
                <a:solidFill>
                  <a:srgbClr val="002060"/>
                </a:solidFill>
                <a:latin typeface="Tahoma"/>
                <a:cs typeface="Tahoma"/>
              </a:rPr>
              <a:t> </a:t>
            </a:r>
            <a:r>
              <a:rPr b="1" dirty="0" sz="2600" spc="5">
                <a:solidFill>
                  <a:srgbClr val="002060"/>
                </a:solidFill>
                <a:latin typeface="Tahoma"/>
                <a:cs typeface="Tahoma"/>
              </a:rPr>
              <a:t>Bumi.</a:t>
            </a:r>
            <a:endParaRPr b="1" sz="2600">
              <a:solidFill>
                <a:srgbClr val="002060"/>
              </a:solidFill>
              <a:latin typeface="Tahoma"/>
              <a:cs typeface="Tahoma"/>
            </a:endParaRPr>
          </a:p>
        </p:txBody>
      </p:sp>
      <p:grpSp>
        <p:nvGrpSpPr>
          <p:cNvPr id="63" name="object 132"/>
          <p:cNvGrpSpPr/>
          <p:nvPr/>
        </p:nvGrpSpPr>
        <p:grpSpPr>
          <a:xfrm>
            <a:off x="1084798" y="5251523"/>
            <a:ext cx="3207385" cy="330200"/>
            <a:chOff x="1084798" y="5251523"/>
            <a:chExt cx="3207385" cy="330200"/>
          </a:xfrm>
        </p:grpSpPr>
        <p:pic>
          <p:nvPicPr>
            <p:cNvPr id="2097248" name="object 133"/>
            <p:cNvPicPr>
              <a:picLocks/>
            </p:cNvPicPr>
            <p:nvPr/>
          </p:nvPicPr>
          <p:blipFill>
            <a:blip xmlns:r="http://schemas.openxmlformats.org/officeDocument/2006/relationships" r:embed="rId8" cstate="print"/>
            <a:stretch>
              <a:fillRect/>
            </a:stretch>
          </p:blipFill>
          <p:spPr>
            <a:xfrm>
              <a:off x="1084798" y="5262326"/>
              <a:ext cx="218427" cy="252768"/>
            </a:xfrm>
            <a:prstGeom prst="rect"/>
          </p:spPr>
        </p:pic>
        <p:sp>
          <p:nvSpPr>
            <p:cNvPr id="1048667" name="object 134"/>
            <p:cNvSpPr/>
            <p:nvPr/>
          </p:nvSpPr>
          <p:spPr>
            <a:xfrm>
              <a:off x="1342682" y="5267058"/>
              <a:ext cx="34925" cy="241935"/>
            </a:xfrm>
            <a:custGeom>
              <a:avLst/>
              <a:ahLst/>
              <a:rect l="l" t="t" r="r" b="b"/>
              <a:pathLst>
                <a:path w="34925" h="241935">
                  <a:moveTo>
                    <a:pt x="32410" y="61594"/>
                  </a:moveTo>
                  <a:lnTo>
                    <a:pt x="2095" y="61594"/>
                  </a:lnTo>
                  <a:lnTo>
                    <a:pt x="2095" y="241693"/>
                  </a:lnTo>
                  <a:lnTo>
                    <a:pt x="32410" y="241693"/>
                  </a:lnTo>
                  <a:lnTo>
                    <a:pt x="32410" y="61594"/>
                  </a:lnTo>
                  <a:close/>
                </a:path>
                <a:path w="34925" h="241935">
                  <a:moveTo>
                    <a:pt x="34505" y="0"/>
                  </a:moveTo>
                  <a:lnTo>
                    <a:pt x="0" y="0"/>
                  </a:lnTo>
                  <a:lnTo>
                    <a:pt x="0" y="31445"/>
                  </a:lnTo>
                  <a:lnTo>
                    <a:pt x="34505" y="31445"/>
                  </a:lnTo>
                  <a:lnTo>
                    <a:pt x="34505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49" name="object 135"/>
            <p:cNvPicPr>
              <a:picLocks/>
            </p:cNvPicPr>
            <p:nvPr/>
          </p:nvPicPr>
          <p:blipFill>
            <a:blip xmlns:r="http://schemas.openxmlformats.org/officeDocument/2006/relationships" r:embed="rId16" cstate="print"/>
            <a:stretch>
              <a:fillRect/>
            </a:stretch>
          </p:blipFill>
          <p:spPr>
            <a:xfrm>
              <a:off x="1414245" y="5317308"/>
              <a:ext cx="154254" cy="197789"/>
            </a:xfrm>
            <a:prstGeom prst="rect"/>
          </p:spPr>
        </p:pic>
        <p:sp>
          <p:nvSpPr>
            <p:cNvPr id="1048668" name="object 136"/>
            <p:cNvSpPr/>
            <p:nvPr/>
          </p:nvSpPr>
          <p:spPr>
            <a:xfrm>
              <a:off x="1581839" y="5328654"/>
              <a:ext cx="162560" cy="247015"/>
            </a:xfrm>
            <a:custGeom>
              <a:avLst/>
              <a:ahLst/>
              <a:rect l="l" t="t" r="r" b="b"/>
              <a:pathLst>
                <a:path w="162560" h="247014">
                  <a:moveTo>
                    <a:pt x="130924" y="0"/>
                  </a:moveTo>
                  <a:lnTo>
                    <a:pt x="81914" y="133337"/>
                  </a:lnTo>
                  <a:lnTo>
                    <a:pt x="32740" y="0"/>
                  </a:lnTo>
                  <a:lnTo>
                    <a:pt x="0" y="0"/>
                  </a:lnTo>
                  <a:lnTo>
                    <a:pt x="65468" y="171386"/>
                  </a:lnTo>
                  <a:lnTo>
                    <a:pt x="33223" y="246519"/>
                  </a:lnTo>
                  <a:lnTo>
                    <a:pt x="65620" y="246519"/>
                  </a:lnTo>
                  <a:lnTo>
                    <a:pt x="162521" y="0"/>
                  </a:lnTo>
                  <a:lnTo>
                    <a:pt x="130924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50" name="object 137"/>
            <p:cNvPicPr>
              <a:picLocks/>
            </p:cNvPicPr>
            <p:nvPr/>
          </p:nvPicPr>
          <p:blipFill>
            <a:blip xmlns:r="http://schemas.openxmlformats.org/officeDocument/2006/relationships" r:embed="rId54" cstate="print"/>
            <a:stretch>
              <a:fillRect/>
            </a:stretch>
          </p:blipFill>
          <p:spPr>
            <a:xfrm>
              <a:off x="1743028" y="5317950"/>
              <a:ext cx="156032" cy="202145"/>
            </a:xfrm>
            <a:prstGeom prst="rect"/>
          </p:spPr>
        </p:pic>
        <p:sp>
          <p:nvSpPr>
            <p:cNvPr id="1048669" name="object 138"/>
            <p:cNvSpPr/>
            <p:nvPr/>
          </p:nvSpPr>
          <p:spPr>
            <a:xfrm>
              <a:off x="1936260" y="5257873"/>
              <a:ext cx="149860" cy="251460"/>
            </a:xfrm>
            <a:custGeom>
              <a:avLst/>
              <a:ahLst/>
              <a:rect l="l" t="t" r="r" b="b"/>
              <a:pathLst>
                <a:path w="149860" h="251460">
                  <a:moveTo>
                    <a:pt x="65303" y="146075"/>
                  </a:moveTo>
                  <a:lnTo>
                    <a:pt x="139306" y="70777"/>
                  </a:lnTo>
                  <a:lnTo>
                    <a:pt x="101574" y="70777"/>
                  </a:lnTo>
                  <a:lnTo>
                    <a:pt x="30314" y="146875"/>
                  </a:lnTo>
                  <a:lnTo>
                    <a:pt x="30314" y="0"/>
                  </a:lnTo>
                  <a:lnTo>
                    <a:pt x="0" y="0"/>
                  </a:lnTo>
                  <a:lnTo>
                    <a:pt x="0" y="250875"/>
                  </a:lnTo>
                  <a:lnTo>
                    <a:pt x="30314" y="250875"/>
                  </a:lnTo>
                  <a:lnTo>
                    <a:pt x="30314" y="175577"/>
                  </a:lnTo>
                  <a:lnTo>
                    <a:pt x="42252" y="163969"/>
                  </a:lnTo>
                  <a:lnTo>
                    <a:pt x="109486" y="250875"/>
                  </a:lnTo>
                  <a:lnTo>
                    <a:pt x="149301" y="250875"/>
                  </a:lnTo>
                  <a:lnTo>
                    <a:pt x="65303" y="14607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70" name="object 139"/>
            <p:cNvSpPr/>
            <p:nvPr/>
          </p:nvSpPr>
          <p:spPr>
            <a:xfrm>
              <a:off x="2193472" y="5257874"/>
              <a:ext cx="151130" cy="255904"/>
            </a:xfrm>
            <a:custGeom>
              <a:avLst/>
              <a:ahLst/>
              <a:rect l="l" t="t" r="r" b="b"/>
              <a:pathLst>
                <a:path w="151130" h="255904">
                  <a:moveTo>
                    <a:pt x="151079" y="0"/>
                  </a:moveTo>
                  <a:lnTo>
                    <a:pt x="120764" y="0"/>
                  </a:lnTo>
                  <a:lnTo>
                    <a:pt x="120764" y="78041"/>
                  </a:lnTo>
                  <a:lnTo>
                    <a:pt x="113347" y="73837"/>
                  </a:lnTo>
                  <a:lnTo>
                    <a:pt x="106311" y="70751"/>
                  </a:lnTo>
                  <a:lnTo>
                    <a:pt x="99644" y="68770"/>
                  </a:lnTo>
                  <a:lnTo>
                    <a:pt x="92989" y="66776"/>
                  </a:lnTo>
                  <a:lnTo>
                    <a:pt x="85140" y="65786"/>
                  </a:lnTo>
                  <a:lnTo>
                    <a:pt x="76111" y="65786"/>
                  </a:lnTo>
                  <a:lnTo>
                    <a:pt x="33931" y="80433"/>
                  </a:lnTo>
                  <a:lnTo>
                    <a:pt x="9486" y="112779"/>
                  </a:lnTo>
                  <a:lnTo>
                    <a:pt x="385" y="150740"/>
                  </a:lnTo>
                  <a:lnTo>
                    <a:pt x="0" y="162191"/>
                  </a:lnTo>
                  <a:lnTo>
                    <a:pt x="302" y="173235"/>
                  </a:lnTo>
                  <a:lnTo>
                    <a:pt x="7510" y="210821"/>
                  </a:lnTo>
                  <a:lnTo>
                    <a:pt x="33733" y="246328"/>
                  </a:lnTo>
                  <a:lnTo>
                    <a:pt x="66916" y="255866"/>
                  </a:lnTo>
                  <a:lnTo>
                    <a:pt x="73037" y="255866"/>
                  </a:lnTo>
                  <a:lnTo>
                    <a:pt x="96418" y="249428"/>
                  </a:lnTo>
                  <a:lnTo>
                    <a:pt x="101053" y="247269"/>
                  </a:lnTo>
                  <a:lnTo>
                    <a:pt x="105079" y="244906"/>
                  </a:lnTo>
                  <a:lnTo>
                    <a:pt x="108508" y="242328"/>
                  </a:lnTo>
                  <a:lnTo>
                    <a:pt x="111950" y="239750"/>
                  </a:lnTo>
                  <a:lnTo>
                    <a:pt x="116039" y="236474"/>
                  </a:lnTo>
                  <a:lnTo>
                    <a:pt x="120764" y="232498"/>
                  </a:lnTo>
                  <a:lnTo>
                    <a:pt x="120764" y="250875"/>
                  </a:lnTo>
                  <a:lnTo>
                    <a:pt x="151079" y="250875"/>
                  </a:lnTo>
                  <a:lnTo>
                    <a:pt x="151079" y="0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251" name="object 140"/>
            <p:cNvPicPr>
              <a:picLocks/>
            </p:cNvPicPr>
            <p:nvPr/>
          </p:nvPicPr>
          <p:blipFill>
            <a:blip xmlns:r="http://schemas.openxmlformats.org/officeDocument/2006/relationships" r:embed="rId55" cstate="print"/>
            <a:stretch>
              <a:fillRect/>
            </a:stretch>
          </p:blipFill>
          <p:spPr>
            <a:xfrm>
              <a:off x="2218402" y="5345035"/>
              <a:ext cx="102184" cy="146202"/>
            </a:xfrm>
            <a:prstGeom prst="rect"/>
          </p:spPr>
        </p:pic>
        <p:pic>
          <p:nvPicPr>
            <p:cNvPr id="2097252" name="object 141"/>
            <p:cNvPicPr>
              <a:picLocks/>
            </p:cNvPicPr>
            <p:nvPr/>
          </p:nvPicPr>
          <p:blipFill>
            <a:blip xmlns:r="http://schemas.openxmlformats.org/officeDocument/2006/relationships" r:embed="rId56" cstate="print"/>
            <a:stretch>
              <a:fillRect/>
            </a:stretch>
          </p:blipFill>
          <p:spPr>
            <a:xfrm>
              <a:off x="2370475" y="5317950"/>
              <a:ext cx="156032" cy="202145"/>
            </a:xfrm>
            <a:prstGeom prst="rect"/>
          </p:spPr>
        </p:pic>
        <p:pic>
          <p:nvPicPr>
            <p:cNvPr id="2097253" name="object 142"/>
            <p:cNvPicPr>
              <a:picLocks/>
            </p:cNvPicPr>
            <p:nvPr/>
          </p:nvPicPr>
          <p:blipFill>
            <a:blip xmlns:r="http://schemas.openxmlformats.org/officeDocument/2006/relationships" r:embed="rId16" cstate="print"/>
            <a:stretch>
              <a:fillRect/>
            </a:stretch>
          </p:blipFill>
          <p:spPr>
            <a:xfrm>
              <a:off x="2557369" y="5317308"/>
              <a:ext cx="154254" cy="197789"/>
            </a:xfrm>
            <a:prstGeom prst="rect"/>
          </p:spPr>
        </p:pic>
        <p:sp>
          <p:nvSpPr>
            <p:cNvPr id="1048671" name="object 143"/>
            <p:cNvSpPr/>
            <p:nvPr/>
          </p:nvSpPr>
          <p:spPr>
            <a:xfrm>
              <a:off x="4160431" y="5267058"/>
              <a:ext cx="125730" cy="241935"/>
            </a:xfrm>
            <a:custGeom>
              <a:avLst/>
              <a:ahLst/>
              <a:rect l="l" t="t" r="r" b="b"/>
              <a:pathLst>
                <a:path w="125729" h="241935">
                  <a:moveTo>
                    <a:pt x="32410" y="61594"/>
                  </a:moveTo>
                  <a:lnTo>
                    <a:pt x="2095" y="61594"/>
                  </a:lnTo>
                  <a:lnTo>
                    <a:pt x="2095" y="241693"/>
                  </a:lnTo>
                  <a:lnTo>
                    <a:pt x="32410" y="241693"/>
                  </a:lnTo>
                  <a:lnTo>
                    <a:pt x="32410" y="61594"/>
                  </a:lnTo>
                  <a:close/>
                </a:path>
                <a:path w="125729" h="241935">
                  <a:moveTo>
                    <a:pt x="34505" y="0"/>
                  </a:moveTo>
                  <a:lnTo>
                    <a:pt x="0" y="0"/>
                  </a:lnTo>
                  <a:lnTo>
                    <a:pt x="0" y="31445"/>
                  </a:lnTo>
                  <a:lnTo>
                    <a:pt x="34505" y="31445"/>
                  </a:lnTo>
                  <a:lnTo>
                    <a:pt x="34505" y="0"/>
                  </a:lnTo>
                  <a:close/>
                </a:path>
                <a:path w="125729" h="241935">
                  <a:moveTo>
                    <a:pt x="125133" y="195745"/>
                  </a:moveTo>
                  <a:lnTo>
                    <a:pt x="86601" y="195745"/>
                  </a:lnTo>
                  <a:lnTo>
                    <a:pt x="86601" y="241693"/>
                  </a:lnTo>
                  <a:lnTo>
                    <a:pt x="125133" y="241693"/>
                  </a:lnTo>
                  <a:lnTo>
                    <a:pt x="125133" y="19574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</p:grpSp>
      <p:sp>
        <p:nvSpPr>
          <p:cNvPr id="1048672" name="object 144"/>
          <p:cNvSpPr txBox="1"/>
          <p:nvPr/>
        </p:nvSpPr>
        <p:spPr>
          <a:xfrm>
            <a:off x="1384300" y="15072357"/>
            <a:ext cx="10509885" cy="2006600"/>
          </a:xfrm>
          <a:prstGeom prst="rect"/>
        </p:spPr>
        <p:txBody>
          <a:bodyPr bIns="0" lIns="0" rIns="0" rtlCol="0" tIns="88900" vert="horz" wrap="square">
            <a:spAutoFit/>
          </a:bodyPr>
          <a:p>
            <a:pPr marL="12700" marR="5080">
              <a:lnSpc>
                <a:spcPts val="3000"/>
              </a:lnSpc>
              <a:spcBef>
                <a:spcPts val="700"/>
              </a:spcBef>
            </a:pPr>
            <a:r>
              <a:rPr dirty="0" sz="3000" spc="-5">
                <a:solidFill>
                  <a:srgbClr val="FFFFFF"/>
                </a:solidFill>
                <a:latin typeface="Tahoma"/>
                <a:cs typeface="Tahoma"/>
              </a:rPr>
              <a:t>Sesuai</a:t>
            </a:r>
            <a:r>
              <a:rPr dirty="0" sz="3000" spc="-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>
                <a:solidFill>
                  <a:srgbClr val="FFFFFF"/>
                </a:solidFill>
                <a:latin typeface="Tahoma"/>
                <a:cs typeface="Tahoma"/>
              </a:rPr>
              <a:t>Akta </a:t>
            </a:r>
            <a:r>
              <a:rPr dirty="0" sz="3000" spc="-20">
                <a:solidFill>
                  <a:srgbClr val="FFFFFF"/>
                </a:solidFill>
                <a:latin typeface="Tahoma"/>
                <a:cs typeface="Tahoma"/>
              </a:rPr>
              <a:t>Pendiriannya,</a:t>
            </a:r>
            <a:r>
              <a:rPr dirty="0" sz="3000" spc="-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>
                <a:solidFill>
                  <a:srgbClr val="FFFFFF"/>
                </a:solidFill>
                <a:latin typeface="Tahoma"/>
                <a:cs typeface="Tahoma"/>
              </a:rPr>
              <a:t>maksud dari</a:t>
            </a:r>
            <a:r>
              <a:rPr dirty="0" sz="3000" spc="-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>
                <a:solidFill>
                  <a:srgbClr val="FFFFFF"/>
                </a:solidFill>
                <a:latin typeface="Tahoma"/>
                <a:cs typeface="Tahoma"/>
              </a:rPr>
              <a:t>perusahaan </a:t>
            </a:r>
            <a:r>
              <a:rPr dirty="0" sz="3000" spc="-5">
                <a:solidFill>
                  <a:srgbClr val="FFFFFF"/>
                </a:solidFill>
                <a:latin typeface="Tahoma"/>
                <a:cs typeface="Tahoma"/>
              </a:rPr>
              <a:t>perseroan </a:t>
            </a:r>
            <a:r>
              <a:rPr dirty="0" sz="3000">
                <a:solidFill>
                  <a:srgbClr val="FFFFFF"/>
                </a:solidFill>
                <a:latin typeface="Tahoma"/>
                <a:cs typeface="Tahoma"/>
              </a:rPr>
              <a:t> adalah untuk </a:t>
            </a:r>
            <a:r>
              <a:rPr dirty="0" sz="3000" spc="-10">
                <a:solidFill>
                  <a:srgbClr val="FFFFFF"/>
                </a:solidFill>
                <a:latin typeface="Tahoma"/>
                <a:cs typeface="Tahoma"/>
              </a:rPr>
              <a:t>menyelenggarakan </a:t>
            </a:r>
            <a:r>
              <a:rPr dirty="0" sz="3000">
                <a:solidFill>
                  <a:srgbClr val="FFFFFF"/>
                </a:solidFill>
                <a:latin typeface="Tahoma"/>
                <a:cs typeface="Tahoma"/>
              </a:rPr>
              <a:t>usaha di bidang </a:t>
            </a:r>
            <a:r>
              <a:rPr dirty="0" sz="3000" spc="-20">
                <a:solidFill>
                  <a:srgbClr val="FFFFFF"/>
                </a:solidFill>
                <a:latin typeface="Tahoma"/>
                <a:cs typeface="Tahoma"/>
              </a:rPr>
              <a:t>minyak </a:t>
            </a:r>
            <a:r>
              <a:rPr dirty="0" sz="3000">
                <a:solidFill>
                  <a:srgbClr val="FFFFFF"/>
                </a:solidFill>
                <a:latin typeface="Tahoma"/>
                <a:cs typeface="Tahoma"/>
              </a:rPr>
              <a:t>dan </a:t>
            </a:r>
            <a:r>
              <a:rPr dirty="0" sz="3000" spc="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>
                <a:solidFill>
                  <a:srgbClr val="FFFFFF"/>
                </a:solidFill>
                <a:latin typeface="Tahoma"/>
                <a:cs typeface="Tahoma"/>
              </a:rPr>
              <a:t>gas bumi, baik di dalam maupun luar negeri </a:t>
            </a:r>
            <a:r>
              <a:rPr dirty="0" sz="3000" spc="-5">
                <a:solidFill>
                  <a:srgbClr val="FFFFFF"/>
                </a:solidFill>
                <a:latin typeface="Tahoma"/>
                <a:cs typeface="Tahoma"/>
              </a:rPr>
              <a:t>serta </a:t>
            </a:r>
            <a:r>
              <a:rPr dirty="0" sz="3000" spc="-15">
                <a:solidFill>
                  <a:srgbClr val="FFFFFF"/>
                </a:solidFill>
                <a:latin typeface="Tahoma"/>
                <a:cs typeface="Tahoma"/>
              </a:rPr>
              <a:t>kegiatan </a:t>
            </a:r>
            <a:r>
              <a:rPr dirty="0" sz="3000" spc="-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>
                <a:solidFill>
                  <a:srgbClr val="FFFFFF"/>
                </a:solidFill>
                <a:latin typeface="Tahoma"/>
                <a:cs typeface="Tahoma"/>
              </a:rPr>
              <a:t>usaha </a:t>
            </a:r>
            <a:r>
              <a:rPr dirty="0" sz="3000" spc="-15">
                <a:solidFill>
                  <a:srgbClr val="FFFFFF"/>
                </a:solidFill>
                <a:latin typeface="Tahoma"/>
                <a:cs typeface="Tahoma"/>
              </a:rPr>
              <a:t>lainnya yang </a:t>
            </a:r>
            <a:r>
              <a:rPr dirty="0" sz="3000" spc="-5">
                <a:solidFill>
                  <a:srgbClr val="FFFFFF"/>
                </a:solidFill>
                <a:latin typeface="Tahoma"/>
                <a:cs typeface="Tahoma"/>
              </a:rPr>
              <a:t>terkait </a:t>
            </a:r>
            <a:r>
              <a:rPr dirty="0" sz="3000">
                <a:solidFill>
                  <a:srgbClr val="FFFFFF"/>
                </a:solidFill>
                <a:latin typeface="Tahoma"/>
                <a:cs typeface="Tahoma"/>
              </a:rPr>
              <a:t>atau menunjang </a:t>
            </a:r>
            <a:r>
              <a:rPr dirty="0" sz="3000" spc="-10">
                <a:solidFill>
                  <a:srgbClr val="FFFFFF"/>
                </a:solidFill>
                <a:latin typeface="Tahoma"/>
                <a:cs typeface="Tahoma"/>
              </a:rPr>
              <a:t>kegiatan </a:t>
            </a:r>
            <a:r>
              <a:rPr dirty="0" sz="3000">
                <a:solidFill>
                  <a:srgbClr val="FFFFFF"/>
                </a:solidFill>
                <a:latin typeface="Tahoma"/>
                <a:cs typeface="Tahoma"/>
              </a:rPr>
              <a:t>di bidang </a:t>
            </a:r>
            <a:r>
              <a:rPr dirty="0" sz="3000" spc="-9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 spc="-15">
                <a:solidFill>
                  <a:srgbClr val="FFFFFF"/>
                </a:solidFill>
                <a:latin typeface="Tahoma"/>
                <a:cs typeface="Tahoma"/>
              </a:rPr>
              <a:t>minyak</a:t>
            </a:r>
            <a:r>
              <a:rPr dirty="0" sz="3000" spc="-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>
                <a:solidFill>
                  <a:srgbClr val="FFFFFF"/>
                </a:solidFill>
                <a:latin typeface="Tahoma"/>
                <a:cs typeface="Tahoma"/>
              </a:rPr>
              <a:t>dan gas</a:t>
            </a:r>
            <a:r>
              <a:rPr dirty="0" sz="3000" spc="-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000">
                <a:solidFill>
                  <a:srgbClr val="FFFFFF"/>
                </a:solidFill>
                <a:latin typeface="Tahoma"/>
                <a:cs typeface="Tahoma"/>
              </a:rPr>
              <a:t>bumi </a:t>
            </a:r>
            <a:r>
              <a:rPr dirty="0" sz="3000" spc="-5">
                <a:solidFill>
                  <a:srgbClr val="FFFFFF"/>
                </a:solidFill>
                <a:latin typeface="Tahoma"/>
                <a:cs typeface="Tahoma"/>
              </a:rPr>
              <a:t>tersebut.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048673" name="object 145"/>
          <p:cNvSpPr txBox="1"/>
          <p:nvPr/>
        </p:nvSpPr>
        <p:spPr>
          <a:xfrm>
            <a:off x="1917700" y="7956804"/>
            <a:ext cx="9900285" cy="4704080"/>
          </a:xfrm>
          <a:prstGeom prst="rect"/>
        </p:spPr>
        <p:txBody>
          <a:bodyPr bIns="0" lIns="0" rIns="0" rtlCol="0" tIns="71120" vert="horz" wrap="square">
            <a:spAutoFit/>
          </a:bodyPr>
          <a:p>
            <a:pPr marL="12700" marR="5080">
              <a:lnSpc>
                <a:spcPts val="2800"/>
              </a:lnSpc>
              <a:spcBef>
                <a:spcPts val="560"/>
              </a:spcBef>
            </a:pP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PT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ANUGRAH</a:t>
            </a:r>
            <a:r>
              <a:rPr dirty="0" sz="2700" spc="1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RANGSANG</a:t>
            </a:r>
            <a:r>
              <a:rPr dirty="0" sz="2700" spc="5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25">
                <a:solidFill>
                  <a:srgbClr val="0F395D"/>
                </a:solidFill>
                <a:latin typeface="Tahoma"/>
                <a:cs typeface="Tahoma"/>
              </a:rPr>
              <a:t>MENTARI</a:t>
            </a:r>
            <a:r>
              <a:rPr dirty="0" sz="2700" spc="1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(ARM)</a:t>
            </a:r>
            <a:r>
              <a:rPr dirty="0" sz="2700" spc="1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didirikan</a:t>
            </a:r>
            <a:r>
              <a:rPr dirty="0" sz="2700" spc="5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berdasarkan </a:t>
            </a:r>
            <a:r>
              <a:rPr dirty="0" sz="2700" spc="-83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Akta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Notaris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HENDRA ALMAZANI,</a:t>
            </a:r>
            <a:r>
              <a:rPr dirty="0" sz="2700" spc="5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45">
                <a:solidFill>
                  <a:srgbClr val="0F395D"/>
                </a:solidFill>
                <a:latin typeface="Tahoma"/>
                <a:cs typeface="Tahoma"/>
              </a:rPr>
              <a:t>S.H.,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10">
                <a:solidFill>
                  <a:srgbClr val="0F395D"/>
                </a:solidFill>
                <a:latin typeface="Tahoma"/>
                <a:cs typeface="Tahoma"/>
              </a:rPr>
              <a:t>Sp.N</a:t>
            </a:r>
            <a:r>
              <a:rPr dirty="0" sz="2700" spc="5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10">
                <a:solidFill>
                  <a:srgbClr val="0F395D"/>
                </a:solidFill>
                <a:latin typeface="Tahoma"/>
                <a:cs typeface="Tahoma"/>
              </a:rPr>
              <a:t>No.2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April</a:t>
            </a:r>
            <a:r>
              <a:rPr dirty="0" sz="2700" spc="5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2019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dan </a:t>
            </a:r>
            <a:r>
              <a:rPr dirty="0" sz="2700" spc="-83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disahkan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oleh</a:t>
            </a:r>
            <a:r>
              <a:rPr dirty="0" sz="2700" spc="5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Menteri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Hukum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dan</a:t>
            </a:r>
            <a:r>
              <a:rPr dirty="0" sz="2700" spc="5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HAM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melalui</a:t>
            </a:r>
            <a:r>
              <a:rPr dirty="0" sz="2700" spc="5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15">
                <a:solidFill>
                  <a:srgbClr val="0F395D"/>
                </a:solidFill>
                <a:latin typeface="Tahoma"/>
                <a:cs typeface="Tahoma"/>
              </a:rPr>
              <a:t>surat</a:t>
            </a:r>
            <a:r>
              <a:rPr dirty="0" sz="2700" spc="5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10">
                <a:solidFill>
                  <a:srgbClr val="0F395D"/>
                </a:solidFill>
                <a:latin typeface="Tahoma"/>
                <a:cs typeface="Tahoma"/>
              </a:rPr>
              <a:t>keputusan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15">
                <a:solidFill>
                  <a:srgbClr val="0F395D"/>
                </a:solidFill>
                <a:latin typeface="Tahoma"/>
                <a:cs typeface="Tahoma"/>
              </a:rPr>
              <a:t>No.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AHU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tahun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2019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pendirian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perusahaan</a:t>
            </a:r>
            <a:r>
              <a:rPr dirty="0" sz="2700" spc="5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ini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dilakukan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menurut </a:t>
            </a:r>
            <a:r>
              <a:rPr dirty="0" sz="2700" spc="-825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10">
                <a:solidFill>
                  <a:srgbClr val="0F395D"/>
                </a:solidFill>
                <a:latin typeface="Tahoma"/>
                <a:cs typeface="Tahoma"/>
              </a:rPr>
              <a:t>ketentuan-ketentuan</a:t>
            </a:r>
            <a:r>
              <a:rPr dirty="0" sz="2700" spc="5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15">
                <a:solidFill>
                  <a:srgbClr val="0F395D"/>
                </a:solidFill>
                <a:latin typeface="Tahoma"/>
                <a:cs typeface="Tahoma"/>
              </a:rPr>
              <a:t>yang</a:t>
            </a:r>
            <a:r>
              <a:rPr dirty="0" sz="2700" spc="1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10">
                <a:solidFill>
                  <a:srgbClr val="0F395D"/>
                </a:solidFill>
                <a:latin typeface="Tahoma"/>
                <a:cs typeface="Tahoma"/>
              </a:rPr>
              <a:t>tercantum</a:t>
            </a:r>
            <a:r>
              <a:rPr dirty="0" sz="2700" spc="5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dalam</a:t>
            </a:r>
            <a:r>
              <a:rPr dirty="0" sz="2700" spc="5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Undang-Undang 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10">
                <a:solidFill>
                  <a:srgbClr val="0F395D"/>
                </a:solidFill>
                <a:latin typeface="Tahoma"/>
                <a:cs typeface="Tahoma"/>
              </a:rPr>
              <a:t>No.1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65">
                <a:solidFill>
                  <a:srgbClr val="0F395D"/>
                </a:solidFill>
                <a:latin typeface="Tahoma"/>
                <a:cs typeface="Tahoma"/>
              </a:rPr>
              <a:t>Tahun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1995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tentang </a:t>
            </a:r>
            <a:r>
              <a:rPr dirty="0" sz="2700" spc="-15">
                <a:solidFill>
                  <a:srgbClr val="0F395D"/>
                </a:solidFill>
                <a:latin typeface="Tahoma"/>
                <a:cs typeface="Tahoma"/>
              </a:rPr>
              <a:t>Perseroan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35">
                <a:solidFill>
                  <a:srgbClr val="0F395D"/>
                </a:solidFill>
                <a:latin typeface="Tahoma"/>
                <a:cs typeface="Tahoma"/>
              </a:rPr>
              <a:t>Terbatas,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20">
                <a:solidFill>
                  <a:srgbClr val="0F395D"/>
                </a:solidFill>
                <a:latin typeface="Tahoma"/>
                <a:cs typeface="Tahoma"/>
              </a:rPr>
              <a:t>Peraturan </a:t>
            </a:r>
            <a:r>
              <a:rPr dirty="0" sz="2700" spc="-15">
                <a:solidFill>
                  <a:srgbClr val="0F395D"/>
                </a:solidFill>
                <a:latin typeface="Tahoma"/>
                <a:cs typeface="Tahoma"/>
              </a:rPr>
              <a:t> Pemerintah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10">
                <a:solidFill>
                  <a:srgbClr val="0F395D"/>
                </a:solidFill>
                <a:latin typeface="Tahoma"/>
                <a:cs typeface="Tahoma"/>
              </a:rPr>
              <a:t>No.12</a:t>
            </a:r>
            <a:r>
              <a:rPr dirty="0" sz="2700" spc="5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65">
                <a:solidFill>
                  <a:srgbClr val="0F395D"/>
                </a:solidFill>
                <a:latin typeface="Tahoma"/>
                <a:cs typeface="Tahoma"/>
              </a:rPr>
              <a:t>Tahun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1998</a:t>
            </a:r>
            <a:r>
              <a:rPr dirty="0" sz="2700" spc="5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15">
                <a:solidFill>
                  <a:srgbClr val="0F395D"/>
                </a:solidFill>
                <a:latin typeface="Tahoma"/>
                <a:cs typeface="Tahoma"/>
              </a:rPr>
              <a:t>Perusahaan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15">
                <a:solidFill>
                  <a:srgbClr val="0F395D"/>
                </a:solidFill>
                <a:latin typeface="Tahoma"/>
                <a:cs typeface="Tahoma"/>
              </a:rPr>
              <a:t>Perseroan </a:t>
            </a:r>
            <a:r>
              <a:rPr dirty="0" sz="2700" spc="-1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(perseroan),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dan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20">
                <a:solidFill>
                  <a:srgbClr val="0F395D"/>
                </a:solidFill>
                <a:latin typeface="Tahoma"/>
                <a:cs typeface="Tahoma"/>
              </a:rPr>
              <a:t>Peraturan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10">
                <a:solidFill>
                  <a:srgbClr val="0F395D"/>
                </a:solidFill>
                <a:latin typeface="Tahoma"/>
                <a:cs typeface="Tahoma"/>
              </a:rPr>
              <a:t>Pemerintah</a:t>
            </a:r>
            <a:r>
              <a:rPr dirty="0" sz="2700" spc="5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10">
                <a:solidFill>
                  <a:srgbClr val="0F395D"/>
                </a:solidFill>
                <a:latin typeface="Tahoma"/>
                <a:cs typeface="Tahoma"/>
              </a:rPr>
              <a:t>No.45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65">
                <a:solidFill>
                  <a:srgbClr val="0F395D"/>
                </a:solidFill>
                <a:latin typeface="Tahoma"/>
                <a:cs typeface="Tahoma"/>
              </a:rPr>
              <a:t>Tahun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2001 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tentang perubahan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atas </a:t>
            </a:r>
            <a:r>
              <a:rPr dirty="0" sz="2700" spc="-20">
                <a:solidFill>
                  <a:srgbClr val="0F395D"/>
                </a:solidFill>
                <a:latin typeface="Tahoma"/>
                <a:cs typeface="Tahoma"/>
              </a:rPr>
              <a:t>Peraturan</a:t>
            </a:r>
            <a:r>
              <a:rPr dirty="0" sz="2700" spc="5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10">
                <a:solidFill>
                  <a:srgbClr val="0F395D"/>
                </a:solidFill>
                <a:latin typeface="Tahoma"/>
                <a:cs typeface="Tahoma"/>
              </a:rPr>
              <a:t>Pemerintah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10">
                <a:solidFill>
                  <a:srgbClr val="0F395D"/>
                </a:solidFill>
                <a:latin typeface="Tahoma"/>
                <a:cs typeface="Tahoma"/>
              </a:rPr>
              <a:t>No.12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65">
                <a:solidFill>
                  <a:srgbClr val="0F395D"/>
                </a:solidFill>
                <a:latin typeface="Tahoma"/>
                <a:cs typeface="Tahoma"/>
              </a:rPr>
              <a:t>Tahun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1998 </a:t>
            </a:r>
            <a:r>
              <a:rPr dirty="0" sz="2700" spc="-825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15">
                <a:solidFill>
                  <a:srgbClr val="0F395D"/>
                </a:solidFill>
                <a:latin typeface="Tahoma"/>
                <a:cs typeface="Tahoma"/>
              </a:rPr>
              <a:t>peralihannya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berdasarkan</a:t>
            </a:r>
            <a:r>
              <a:rPr dirty="0" sz="2700" spc="5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PP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10">
                <a:solidFill>
                  <a:srgbClr val="0F395D"/>
                </a:solidFill>
                <a:latin typeface="Tahoma"/>
                <a:cs typeface="Tahoma"/>
              </a:rPr>
              <a:t>No.31</a:t>
            </a:r>
            <a:r>
              <a:rPr dirty="0" sz="2700" spc="5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65">
                <a:solidFill>
                  <a:srgbClr val="0F395D"/>
                </a:solidFill>
                <a:latin typeface="Tahoma"/>
                <a:cs typeface="Tahoma"/>
              </a:rPr>
              <a:t>Tahun</a:t>
            </a:r>
            <a:r>
              <a:rPr dirty="0" sz="2700" spc="5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2005</a:t>
            </a:r>
            <a:r>
              <a:rPr dirty="0" sz="2700" spc="5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25">
                <a:solidFill>
                  <a:srgbClr val="0F395D"/>
                </a:solidFill>
                <a:latin typeface="Tahoma"/>
                <a:cs typeface="Tahoma"/>
              </a:rPr>
              <a:t>“TENTANG </a:t>
            </a:r>
            <a:r>
              <a:rPr dirty="0" sz="2700" spc="-2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PENGALIHAN</a:t>
            </a:r>
            <a:r>
              <a:rPr dirty="0" sz="2700" spc="85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BENTUK</a:t>
            </a:r>
            <a:r>
              <a:rPr dirty="0" sz="2700" spc="85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PERUSAHAAN</a:t>
            </a:r>
            <a:r>
              <a:rPr dirty="0" sz="2700" spc="85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20">
                <a:solidFill>
                  <a:srgbClr val="0F395D"/>
                </a:solidFill>
                <a:latin typeface="Tahoma"/>
                <a:cs typeface="Tahoma"/>
              </a:rPr>
              <a:t>MINYAK</a:t>
            </a:r>
            <a:r>
              <a:rPr dirty="0" sz="2700" spc="9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DAN</a:t>
            </a:r>
            <a:r>
              <a:rPr dirty="0" sz="2700" spc="9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GAS</a:t>
            </a:r>
            <a:r>
              <a:rPr dirty="0" sz="2700" spc="85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BUMI 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(PT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ANUGRAH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 RANGSANG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</a:t>
            </a:r>
            <a:r>
              <a:rPr dirty="0" sz="2700" spc="-25">
                <a:solidFill>
                  <a:srgbClr val="0F395D"/>
                </a:solidFill>
                <a:latin typeface="Tahoma"/>
                <a:cs typeface="Tahoma"/>
              </a:rPr>
              <a:t>MENTARI)</a:t>
            </a:r>
            <a:r>
              <a:rPr dirty="0" sz="2700" spc="-5">
                <a:solidFill>
                  <a:srgbClr val="0F395D"/>
                </a:solidFill>
                <a:latin typeface="Tahoma"/>
                <a:cs typeface="Tahoma"/>
              </a:rPr>
              <a:t> MENJADI PERSEROAN </a:t>
            </a:r>
            <a:r>
              <a:rPr dirty="0" sz="2700">
                <a:solidFill>
                  <a:srgbClr val="0F395D"/>
                </a:solidFill>
                <a:latin typeface="Tahoma"/>
                <a:cs typeface="Tahoma"/>
              </a:rPr>
              <a:t> (PERSEROAN).</a:t>
            </a:r>
            <a:endParaRPr sz="27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76" name="object 2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3" y="1130"/>
            <a:ext cx="13715996" cy="19390658"/>
          </a:xfrm>
          <a:prstGeom prst="rect"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9" name="Title 3"/>
          <p:cNvSpPr>
            <a:spLocks noGrp="1"/>
          </p:cNvSpPr>
          <p:nvPr>
            <p:ph type="title"/>
          </p:nvPr>
        </p:nvSpPr>
        <p:spPr>
          <a:xfrm>
            <a:off x="2857500" y="5562296"/>
            <a:ext cx="8001000" cy="838201"/>
          </a:xfrm>
        </p:spPr>
        <p:txBody>
          <a:bodyPr/>
          <a:p>
            <a:endParaRPr lang="id-ID"/>
          </a:p>
        </p:txBody>
      </p:sp>
      <p:sp>
        <p:nvSpPr>
          <p:cNvPr id="1048720" name="Text Placeholder 4"/>
          <p:cNvSpPr>
            <a:spLocks noGrp="1"/>
          </p:cNvSpPr>
          <p:nvPr>
            <p:ph type="body" idx="1"/>
          </p:nvPr>
        </p:nvSpPr>
        <p:spPr>
          <a:xfrm>
            <a:off x="685800" y="4460367"/>
            <a:ext cx="12344400" cy="266700"/>
          </a:xfrm>
        </p:spPr>
        <p:txBody>
          <a:bodyPr/>
          <a:p>
            <a:endParaRPr lang="id-ID"/>
          </a:p>
        </p:txBody>
      </p:sp>
      <p:pic>
        <p:nvPicPr>
          <p:cNvPr id="2097277" name="Picture 2"/>
          <p:cNvPicPr>
            <a:picLocks noChangeAspect="1" noChangeArrowheads="1"/>
          </p:cNvPicPr>
          <p:nvPr/>
        </p:nvPicPr>
        <p:blipFill rotWithShape="1">
          <a:blip xmlns:r="http://schemas.openxmlformats.org/officeDocument/2006/relationships" r:embed="rId1"/>
          <a:srcRect l="9704" t="5971" r="9718" b="8823"/>
          <a:stretch>
            <a:fillRect/>
          </a:stretch>
        </p:blipFill>
        <p:spPr bwMode="auto">
          <a:xfrm>
            <a:off x="685800" y="802522"/>
            <a:ext cx="12344400" cy="17527282"/>
          </a:xfrm>
          <a:prstGeom prst="rect"/>
          <a:noFill/>
          <a:ln>
            <a:noFill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78" name="object 2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3" y="1130"/>
            <a:ext cx="13715996" cy="19390658"/>
          </a:xfrm>
          <a:prstGeom prst="rect"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79" name="object 2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4" y="2242"/>
            <a:ext cx="13715996" cy="19390658"/>
          </a:xfrm>
          <a:prstGeom prst="rect"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3" name="Title 1"/>
          <p:cNvSpPr>
            <a:spLocks noGrp="1"/>
          </p:cNvSpPr>
          <p:nvPr>
            <p:ph type="title"/>
          </p:nvPr>
        </p:nvSpPr>
        <p:spPr>
          <a:xfrm>
            <a:off x="2857500" y="5562296"/>
            <a:ext cx="8001000" cy="838201"/>
          </a:xfrm>
        </p:spPr>
        <p:txBody>
          <a:bodyPr/>
          <a:p>
            <a:endParaRPr lang="id-ID"/>
          </a:p>
        </p:txBody>
      </p:sp>
      <p:sp>
        <p:nvSpPr>
          <p:cNvPr id="1048724" name="Text Placeholder 2"/>
          <p:cNvSpPr>
            <a:spLocks noGrp="1"/>
          </p:cNvSpPr>
          <p:nvPr>
            <p:ph type="body" idx="1"/>
          </p:nvPr>
        </p:nvSpPr>
        <p:spPr>
          <a:xfrm>
            <a:off x="685800" y="4460367"/>
            <a:ext cx="12344400" cy="266700"/>
          </a:xfrm>
        </p:spPr>
        <p:txBody>
          <a:bodyPr/>
          <a:p>
            <a:endParaRPr dirty="0" lang="id-ID"/>
          </a:p>
        </p:txBody>
      </p:sp>
      <p:pic>
        <p:nvPicPr>
          <p:cNvPr id="2097280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762001" y="736505"/>
            <a:ext cx="12268200" cy="17656301"/>
          </a:xfrm>
          <a:prstGeom prst="rect"/>
          <a:noFill/>
          <a:ln>
            <a:noFill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5" name="Title 1"/>
          <p:cNvSpPr>
            <a:spLocks noGrp="1"/>
          </p:cNvSpPr>
          <p:nvPr>
            <p:ph type="title"/>
          </p:nvPr>
        </p:nvSpPr>
        <p:spPr>
          <a:xfrm>
            <a:off x="2857500" y="5562296"/>
            <a:ext cx="8001000" cy="838201"/>
          </a:xfrm>
        </p:spPr>
        <p:txBody>
          <a:bodyPr/>
          <a:p>
            <a:endParaRPr lang="id-ID"/>
          </a:p>
        </p:txBody>
      </p:sp>
      <p:sp>
        <p:nvSpPr>
          <p:cNvPr id="1048726" name="Text Placeholder 2"/>
          <p:cNvSpPr>
            <a:spLocks noGrp="1"/>
          </p:cNvSpPr>
          <p:nvPr>
            <p:ph type="body" idx="1"/>
          </p:nvPr>
        </p:nvSpPr>
        <p:spPr>
          <a:xfrm>
            <a:off x="685800" y="4460367"/>
            <a:ext cx="12344400" cy="266700"/>
          </a:xfrm>
        </p:spPr>
        <p:txBody>
          <a:bodyPr/>
          <a:p>
            <a:endParaRPr lang="id-ID"/>
          </a:p>
        </p:txBody>
      </p:sp>
      <p:pic>
        <p:nvPicPr>
          <p:cNvPr id="2097281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685800" y="834870"/>
            <a:ext cx="12268200" cy="17542650"/>
          </a:xfrm>
          <a:prstGeom prst="rect"/>
          <a:noFill/>
          <a:ln>
            <a:noFill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7" name="Title 1"/>
          <p:cNvSpPr>
            <a:spLocks noGrp="1"/>
          </p:cNvSpPr>
          <p:nvPr>
            <p:ph type="title"/>
          </p:nvPr>
        </p:nvSpPr>
        <p:spPr>
          <a:xfrm>
            <a:off x="2857500" y="5562296"/>
            <a:ext cx="8001000" cy="838201"/>
          </a:xfrm>
        </p:spPr>
        <p:txBody>
          <a:bodyPr/>
          <a:p>
            <a:endParaRPr lang="id-ID"/>
          </a:p>
        </p:txBody>
      </p:sp>
      <p:sp>
        <p:nvSpPr>
          <p:cNvPr id="1048728" name="Text Placeholder 2"/>
          <p:cNvSpPr>
            <a:spLocks noGrp="1"/>
          </p:cNvSpPr>
          <p:nvPr>
            <p:ph type="body" idx="1"/>
          </p:nvPr>
        </p:nvSpPr>
        <p:spPr>
          <a:xfrm>
            <a:off x="685800" y="4460367"/>
            <a:ext cx="12344400" cy="266700"/>
          </a:xfrm>
        </p:spPr>
        <p:txBody>
          <a:bodyPr/>
          <a:p>
            <a:endParaRPr dirty="0" lang="id-ID"/>
          </a:p>
        </p:txBody>
      </p:sp>
      <p:pic>
        <p:nvPicPr>
          <p:cNvPr id="2097282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730250" y="861776"/>
            <a:ext cx="12255500" cy="17669348"/>
          </a:xfrm>
          <a:prstGeom prst="rect"/>
          <a:noFill/>
          <a:ln>
            <a:noFill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3" name="Title 1"/>
          <p:cNvSpPr>
            <a:spLocks noGrp="1"/>
          </p:cNvSpPr>
          <p:nvPr>
            <p:ph type="title"/>
          </p:nvPr>
        </p:nvSpPr>
        <p:spPr>
          <a:xfrm>
            <a:off x="2857500" y="5562296"/>
            <a:ext cx="8001000" cy="838201"/>
          </a:xfrm>
        </p:spPr>
        <p:txBody>
          <a:bodyPr/>
          <a:p>
            <a:endParaRPr lang="id-ID"/>
          </a:p>
        </p:txBody>
      </p:sp>
      <p:sp>
        <p:nvSpPr>
          <p:cNvPr id="1048734" name="Text Placeholder 2"/>
          <p:cNvSpPr>
            <a:spLocks noGrp="1"/>
          </p:cNvSpPr>
          <p:nvPr>
            <p:ph type="body" idx="1"/>
          </p:nvPr>
        </p:nvSpPr>
        <p:spPr>
          <a:xfrm>
            <a:off x="685800" y="4460367"/>
            <a:ext cx="12344400" cy="266700"/>
          </a:xfrm>
        </p:spPr>
        <p:txBody>
          <a:bodyPr/>
          <a:p>
            <a:endParaRPr dirty="0" lang="id-ID"/>
          </a:p>
        </p:txBody>
      </p:sp>
      <p:pic>
        <p:nvPicPr>
          <p:cNvPr id="2097283" name="Picture 4"/>
          <p:cNvPicPr>
            <a:picLocks noChangeAspect="1" noChangeArrowheads="1"/>
          </p:cNvPicPr>
          <p:nvPr/>
        </p:nvPicPr>
        <p:blipFill rotWithShape="1">
          <a:blip xmlns:r="http://schemas.openxmlformats.org/officeDocument/2006/relationships" r:embed="rId1"/>
          <a:srcRect l="7759" t="11196" r="7759" b="12723"/>
          <a:stretch>
            <a:fillRect/>
          </a:stretch>
        </p:blipFill>
        <p:spPr bwMode="auto">
          <a:xfrm>
            <a:off x="685799" y="1099372"/>
            <a:ext cx="12344400" cy="17368650"/>
          </a:xfrm>
          <a:prstGeom prst="rect"/>
          <a:noFill/>
          <a:ln>
            <a:noFill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5" name="Title 1"/>
          <p:cNvSpPr>
            <a:spLocks noGrp="1"/>
          </p:cNvSpPr>
          <p:nvPr>
            <p:ph type="title"/>
          </p:nvPr>
        </p:nvSpPr>
        <p:spPr>
          <a:xfrm>
            <a:off x="2857500" y="5562296"/>
            <a:ext cx="8001000" cy="838201"/>
          </a:xfrm>
        </p:spPr>
        <p:txBody>
          <a:bodyPr/>
          <a:p>
            <a:endParaRPr lang="id-ID"/>
          </a:p>
        </p:txBody>
      </p:sp>
      <p:sp>
        <p:nvSpPr>
          <p:cNvPr id="1048736" name="Text Placeholder 2"/>
          <p:cNvSpPr>
            <a:spLocks noGrp="1"/>
          </p:cNvSpPr>
          <p:nvPr>
            <p:ph type="body" idx="1"/>
          </p:nvPr>
        </p:nvSpPr>
        <p:spPr>
          <a:xfrm>
            <a:off x="685800" y="4460367"/>
            <a:ext cx="12344400" cy="266700"/>
          </a:xfrm>
        </p:spPr>
        <p:txBody>
          <a:bodyPr/>
          <a:p>
            <a:endParaRPr dirty="0" lang="id-ID"/>
          </a:p>
        </p:txBody>
      </p:sp>
      <p:pic>
        <p:nvPicPr>
          <p:cNvPr id="2097284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 l="8775" t="5740" r="8113" b="5231"/>
          <a:stretch>
            <a:fillRect/>
          </a:stretch>
        </p:blipFill>
        <p:spPr bwMode="auto">
          <a:xfrm>
            <a:off x="706875" y="697485"/>
            <a:ext cx="12323324" cy="17768704"/>
          </a:xfrm>
          <a:prstGeom prst="rect"/>
          <a:noFill/>
          <a:ln>
            <a:noFill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7" name="Title 1"/>
          <p:cNvSpPr>
            <a:spLocks noGrp="1"/>
          </p:cNvSpPr>
          <p:nvPr>
            <p:ph type="title"/>
          </p:nvPr>
        </p:nvSpPr>
        <p:spPr>
          <a:xfrm>
            <a:off x="2857500" y="5562296"/>
            <a:ext cx="8001000" cy="838201"/>
          </a:xfrm>
        </p:spPr>
        <p:txBody>
          <a:bodyPr/>
          <a:p>
            <a:endParaRPr lang="id-ID"/>
          </a:p>
        </p:txBody>
      </p:sp>
      <p:sp>
        <p:nvSpPr>
          <p:cNvPr id="1048738" name="Text Placeholder 2"/>
          <p:cNvSpPr>
            <a:spLocks noGrp="1"/>
          </p:cNvSpPr>
          <p:nvPr>
            <p:ph type="body" idx="1"/>
          </p:nvPr>
        </p:nvSpPr>
        <p:spPr>
          <a:xfrm>
            <a:off x="685800" y="4460367"/>
            <a:ext cx="12344400" cy="266700"/>
          </a:xfrm>
        </p:spPr>
        <p:txBody>
          <a:bodyPr/>
          <a:p>
            <a:endParaRPr lang="id-ID"/>
          </a:p>
        </p:txBody>
      </p:sp>
      <p:pic>
        <p:nvPicPr>
          <p:cNvPr id="2097285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 l="10762" t="12883" r="7695" b="13899"/>
          <a:stretch>
            <a:fillRect/>
          </a:stretch>
        </p:blipFill>
        <p:spPr bwMode="auto">
          <a:xfrm>
            <a:off x="832332" y="884200"/>
            <a:ext cx="12197867" cy="17333844"/>
          </a:xfrm>
          <a:prstGeom prst="rect"/>
          <a:noFill/>
          <a:ln>
            <a:noFill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object 2"/>
          <p:cNvGrpSpPr/>
          <p:nvPr/>
        </p:nvGrpSpPr>
        <p:grpSpPr>
          <a:xfrm>
            <a:off x="5534812" y="10626331"/>
            <a:ext cx="8181340" cy="1708150"/>
            <a:chOff x="5534812" y="10626331"/>
            <a:chExt cx="8181340" cy="1708150"/>
          </a:xfrm>
        </p:grpSpPr>
        <p:pic>
          <p:nvPicPr>
            <p:cNvPr id="2097254" name="object 3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5534812" y="10626331"/>
              <a:ext cx="8181187" cy="1707921"/>
            </a:xfrm>
            <a:prstGeom prst="rect"/>
          </p:spPr>
        </p:pic>
        <p:sp>
          <p:nvSpPr>
            <p:cNvPr id="1048674" name="object 4"/>
            <p:cNvSpPr/>
            <p:nvPr/>
          </p:nvSpPr>
          <p:spPr>
            <a:xfrm>
              <a:off x="5534818" y="10626333"/>
              <a:ext cx="631825" cy="1708150"/>
            </a:xfrm>
            <a:custGeom>
              <a:avLst/>
              <a:ahLst/>
              <a:rect l="l" t="t" r="r" b="b"/>
              <a:pathLst>
                <a:path w="631825" h="1708150">
                  <a:moveTo>
                    <a:pt x="631418" y="0"/>
                  </a:moveTo>
                  <a:lnTo>
                    <a:pt x="237604" y="320535"/>
                  </a:lnTo>
                  <a:lnTo>
                    <a:pt x="0" y="1707908"/>
                  </a:lnTo>
                  <a:lnTo>
                    <a:pt x="631418" y="0"/>
                  </a:lnTo>
                  <a:close/>
                </a:path>
              </a:pathLst>
            </a:custGeom>
            <a:solidFill>
              <a:srgbClr val="0F395D"/>
            </a:solidFill>
          </p:spPr>
          <p:txBody>
            <a:bodyPr bIns="0" lIns="0" rIns="0" rtlCol="0" tIns="0" wrap="square"/>
            <a:p/>
          </p:txBody>
        </p:sp>
      </p:grpSp>
      <p:grpSp>
        <p:nvGrpSpPr>
          <p:cNvPr id="66" name="object 5"/>
          <p:cNvGrpSpPr/>
          <p:nvPr/>
        </p:nvGrpSpPr>
        <p:grpSpPr>
          <a:xfrm>
            <a:off x="7556" y="0"/>
            <a:ext cx="13709015" cy="3674110"/>
            <a:chOff x="7556" y="0"/>
            <a:chExt cx="13709015" cy="3674110"/>
          </a:xfrm>
        </p:grpSpPr>
        <p:pic>
          <p:nvPicPr>
            <p:cNvPr id="2097255" name="object 6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7556" y="0"/>
              <a:ext cx="13708443" cy="2878899"/>
            </a:xfrm>
            <a:prstGeom prst="rect"/>
          </p:spPr>
        </p:pic>
        <p:sp>
          <p:nvSpPr>
            <p:cNvPr id="1048675" name="object 7"/>
            <p:cNvSpPr/>
            <p:nvPr/>
          </p:nvSpPr>
          <p:spPr>
            <a:xfrm>
              <a:off x="224125" y="0"/>
              <a:ext cx="13492480" cy="3674110"/>
            </a:xfrm>
            <a:custGeom>
              <a:avLst/>
              <a:ahLst/>
              <a:rect l="l" t="t" r="r" b="b"/>
              <a:pathLst>
                <a:path w="13492480" h="3674110">
                  <a:moveTo>
                    <a:pt x="13491874" y="0"/>
                  </a:moveTo>
                  <a:lnTo>
                    <a:pt x="0" y="0"/>
                  </a:lnTo>
                  <a:lnTo>
                    <a:pt x="808827" y="46114"/>
                  </a:lnTo>
                  <a:lnTo>
                    <a:pt x="1771228" y="117914"/>
                  </a:lnTo>
                  <a:lnTo>
                    <a:pt x="2662538" y="202031"/>
                  </a:lnTo>
                  <a:lnTo>
                    <a:pt x="3479335" y="295206"/>
                  </a:lnTo>
                  <a:lnTo>
                    <a:pt x="4219614" y="394023"/>
                  </a:lnTo>
                  <a:lnTo>
                    <a:pt x="4882491" y="495026"/>
                  </a:lnTo>
                  <a:lnTo>
                    <a:pt x="5540820" y="607969"/>
                  </a:lnTo>
                  <a:lnTo>
                    <a:pt x="6121126" y="718783"/>
                  </a:lnTo>
                  <a:lnTo>
                    <a:pt x="6695892" y="839764"/>
                  </a:lnTo>
                  <a:lnTo>
                    <a:pt x="7193545" y="954233"/>
                  </a:lnTo>
                  <a:lnTo>
                    <a:pt x="7685640" y="1076980"/>
                  </a:lnTo>
                  <a:lnTo>
                    <a:pt x="8102546" y="1188955"/>
                  </a:lnTo>
                  <a:lnTo>
                    <a:pt x="8514532" y="1307326"/>
                  </a:lnTo>
                  <a:lnTo>
                    <a:pt x="8853814" y="1410960"/>
                  </a:lnTo>
                  <a:lnTo>
                    <a:pt x="9189188" y="1519221"/>
                  </a:lnTo>
                  <a:lnTo>
                    <a:pt x="9520427" y="1632194"/>
                  </a:lnTo>
                  <a:lnTo>
                    <a:pt x="9847310" y="1749961"/>
                  </a:lnTo>
                  <a:lnTo>
                    <a:pt x="10105529" y="1847684"/>
                  </a:lnTo>
                  <a:lnTo>
                    <a:pt x="10360701" y="1948573"/>
                  </a:lnTo>
                  <a:lnTo>
                    <a:pt x="10612712" y="2052671"/>
                  </a:lnTo>
                  <a:lnTo>
                    <a:pt x="10861449" y="2160020"/>
                  </a:lnTo>
                  <a:lnTo>
                    <a:pt x="11106795" y="2270665"/>
                  </a:lnTo>
                  <a:lnTo>
                    <a:pt x="11288511" y="2355836"/>
                  </a:lnTo>
                  <a:lnTo>
                    <a:pt x="11468207" y="2442903"/>
                  </a:lnTo>
                  <a:lnTo>
                    <a:pt x="11645836" y="2531885"/>
                  </a:lnTo>
                  <a:lnTo>
                    <a:pt x="11821348" y="2622798"/>
                  </a:lnTo>
                  <a:lnTo>
                    <a:pt x="11994696" y="2715662"/>
                  </a:lnTo>
                  <a:lnTo>
                    <a:pt x="12165831" y="2810494"/>
                  </a:lnTo>
                  <a:lnTo>
                    <a:pt x="12334705" y="2907313"/>
                  </a:lnTo>
                  <a:lnTo>
                    <a:pt x="12446007" y="2972971"/>
                  </a:lnTo>
                  <a:lnTo>
                    <a:pt x="12556269" y="3039526"/>
                  </a:lnTo>
                  <a:lnTo>
                    <a:pt x="12665476" y="3106982"/>
                  </a:lnTo>
                  <a:lnTo>
                    <a:pt x="12773613" y="3175346"/>
                  </a:lnTo>
                  <a:lnTo>
                    <a:pt x="12880666" y="3244622"/>
                  </a:lnTo>
                  <a:lnTo>
                    <a:pt x="12986622" y="3314816"/>
                  </a:lnTo>
                  <a:lnTo>
                    <a:pt x="13091465" y="3385934"/>
                  </a:lnTo>
                  <a:lnTo>
                    <a:pt x="13195181" y="3457980"/>
                  </a:lnTo>
                  <a:lnTo>
                    <a:pt x="13297757" y="3530960"/>
                  </a:lnTo>
                  <a:lnTo>
                    <a:pt x="13399177" y="3604880"/>
                  </a:lnTo>
                  <a:lnTo>
                    <a:pt x="13491874" y="3674069"/>
                  </a:lnTo>
                  <a:lnTo>
                    <a:pt x="13491874" y="0"/>
                  </a:lnTo>
                  <a:close/>
                </a:path>
              </a:pathLst>
            </a:custGeom>
            <a:solidFill>
              <a:srgbClr val="0F395D"/>
            </a:solidFill>
          </p:spPr>
          <p:txBody>
            <a:bodyPr bIns="0" lIns="0" rIns="0" rtlCol="0" tIns="0" wrap="square"/>
            <a:p/>
          </p:txBody>
        </p:sp>
        <p:pic>
          <p:nvPicPr>
            <p:cNvPr id="2097256" name="object 8"/>
            <p:cNvPicPr>
              <a:picLocks/>
            </p:cNvPicPr>
            <p:nvPr/>
          </p:nvPicPr>
          <p:blipFill>
            <a:blip xmlns:r="http://schemas.openxmlformats.org/officeDocument/2006/relationships" r:embed="rId3" cstate="print"/>
            <a:stretch>
              <a:fillRect/>
            </a:stretch>
          </p:blipFill>
          <p:spPr>
            <a:xfrm>
              <a:off x="7556" y="0"/>
              <a:ext cx="13708444" cy="1951991"/>
            </a:xfrm>
            <a:prstGeom prst="rect"/>
          </p:spPr>
        </p:pic>
      </p:grpSp>
      <p:grpSp>
        <p:nvGrpSpPr>
          <p:cNvPr id="67" name="object 9"/>
          <p:cNvGrpSpPr/>
          <p:nvPr/>
        </p:nvGrpSpPr>
        <p:grpSpPr>
          <a:xfrm>
            <a:off x="7552" y="11058924"/>
            <a:ext cx="13709015" cy="8334375"/>
            <a:chOff x="7552" y="11058924"/>
            <a:chExt cx="13709015" cy="8334375"/>
          </a:xfrm>
        </p:grpSpPr>
        <p:pic>
          <p:nvPicPr>
            <p:cNvPr id="2097257" name="object 10"/>
            <p:cNvPicPr>
              <a:picLocks/>
            </p:cNvPicPr>
            <p:nvPr/>
          </p:nvPicPr>
          <p:blipFill>
            <a:blip xmlns:r="http://schemas.openxmlformats.org/officeDocument/2006/relationships" r:embed="rId4" cstate="print"/>
            <a:stretch>
              <a:fillRect/>
            </a:stretch>
          </p:blipFill>
          <p:spPr>
            <a:xfrm>
              <a:off x="7556" y="11210886"/>
              <a:ext cx="13708444" cy="6737502"/>
            </a:xfrm>
            <a:prstGeom prst="rect"/>
          </p:spPr>
        </p:pic>
        <p:sp>
          <p:nvSpPr>
            <p:cNvPr id="1048676" name="object 11"/>
            <p:cNvSpPr/>
            <p:nvPr/>
          </p:nvSpPr>
          <p:spPr>
            <a:xfrm>
              <a:off x="7552" y="13142084"/>
              <a:ext cx="13709015" cy="6250940"/>
            </a:xfrm>
            <a:custGeom>
              <a:avLst/>
              <a:ahLst/>
              <a:rect l="l" t="t" r="r" b="b"/>
              <a:pathLst>
                <a:path w="13709015" h="6250940">
                  <a:moveTo>
                    <a:pt x="13708446" y="0"/>
                  </a:moveTo>
                  <a:lnTo>
                    <a:pt x="13671147" y="34313"/>
                  </a:lnTo>
                  <a:lnTo>
                    <a:pt x="13625859" y="75463"/>
                  </a:lnTo>
                  <a:lnTo>
                    <a:pt x="13580139" y="116503"/>
                  </a:lnTo>
                  <a:lnTo>
                    <a:pt x="13533988" y="157429"/>
                  </a:lnTo>
                  <a:lnTo>
                    <a:pt x="13487410" y="198241"/>
                  </a:lnTo>
                  <a:lnTo>
                    <a:pt x="13440409" y="238937"/>
                  </a:lnTo>
                  <a:lnTo>
                    <a:pt x="13392986" y="279516"/>
                  </a:lnTo>
                  <a:lnTo>
                    <a:pt x="13345146" y="319978"/>
                  </a:lnTo>
                  <a:lnTo>
                    <a:pt x="13296891" y="360319"/>
                  </a:lnTo>
                  <a:lnTo>
                    <a:pt x="13248224" y="400540"/>
                  </a:lnTo>
                  <a:lnTo>
                    <a:pt x="13199147" y="440640"/>
                  </a:lnTo>
                  <a:lnTo>
                    <a:pt x="13149665" y="480615"/>
                  </a:lnTo>
                  <a:lnTo>
                    <a:pt x="13099780" y="520467"/>
                  </a:lnTo>
                  <a:lnTo>
                    <a:pt x="13049495" y="560192"/>
                  </a:lnTo>
                  <a:lnTo>
                    <a:pt x="12998813" y="599790"/>
                  </a:lnTo>
                  <a:lnTo>
                    <a:pt x="12947737" y="639260"/>
                  </a:lnTo>
                  <a:lnTo>
                    <a:pt x="12896270" y="678600"/>
                  </a:lnTo>
                  <a:lnTo>
                    <a:pt x="12844415" y="717809"/>
                  </a:lnTo>
                  <a:lnTo>
                    <a:pt x="12792175" y="756886"/>
                  </a:lnTo>
                  <a:lnTo>
                    <a:pt x="12739553" y="795830"/>
                  </a:lnTo>
                  <a:lnTo>
                    <a:pt x="12686552" y="834638"/>
                  </a:lnTo>
                  <a:lnTo>
                    <a:pt x="12633175" y="873311"/>
                  </a:lnTo>
                  <a:lnTo>
                    <a:pt x="12579425" y="911846"/>
                  </a:lnTo>
                  <a:lnTo>
                    <a:pt x="12525305" y="950242"/>
                  </a:lnTo>
                  <a:lnTo>
                    <a:pt x="12470818" y="988499"/>
                  </a:lnTo>
                  <a:lnTo>
                    <a:pt x="12415966" y="1026614"/>
                  </a:lnTo>
                  <a:lnTo>
                    <a:pt x="12360754" y="1064587"/>
                  </a:lnTo>
                  <a:lnTo>
                    <a:pt x="12305183" y="1102416"/>
                  </a:lnTo>
                  <a:lnTo>
                    <a:pt x="12249257" y="1140100"/>
                  </a:lnTo>
                  <a:lnTo>
                    <a:pt x="12192980" y="1177637"/>
                  </a:lnTo>
                  <a:lnTo>
                    <a:pt x="12136353" y="1215027"/>
                  </a:lnTo>
                  <a:lnTo>
                    <a:pt x="12079380" y="1252268"/>
                  </a:lnTo>
                  <a:lnTo>
                    <a:pt x="12022064" y="1289359"/>
                  </a:lnTo>
                  <a:lnTo>
                    <a:pt x="11964407" y="1326298"/>
                  </a:lnTo>
                  <a:lnTo>
                    <a:pt x="11906414" y="1363085"/>
                  </a:lnTo>
                  <a:lnTo>
                    <a:pt x="11848086" y="1399717"/>
                  </a:lnTo>
                  <a:lnTo>
                    <a:pt x="11789427" y="1436195"/>
                  </a:lnTo>
                  <a:lnTo>
                    <a:pt x="11730440" y="1472515"/>
                  </a:lnTo>
                  <a:lnTo>
                    <a:pt x="11671128" y="1508678"/>
                  </a:lnTo>
                  <a:lnTo>
                    <a:pt x="11611493" y="1544681"/>
                  </a:lnTo>
                  <a:lnTo>
                    <a:pt x="11551540" y="1580524"/>
                  </a:lnTo>
                  <a:lnTo>
                    <a:pt x="11491270" y="1616206"/>
                  </a:lnTo>
                  <a:lnTo>
                    <a:pt x="11430686" y="1651724"/>
                  </a:lnTo>
                  <a:lnTo>
                    <a:pt x="11369793" y="1687078"/>
                  </a:lnTo>
                  <a:lnTo>
                    <a:pt x="11308592" y="1722267"/>
                  </a:lnTo>
                  <a:lnTo>
                    <a:pt x="11247087" y="1757288"/>
                  </a:lnTo>
                  <a:lnTo>
                    <a:pt x="11185281" y="1792142"/>
                  </a:lnTo>
                  <a:lnTo>
                    <a:pt x="11123177" y="1826826"/>
                  </a:lnTo>
                  <a:lnTo>
                    <a:pt x="11060777" y="1861339"/>
                  </a:lnTo>
                  <a:lnTo>
                    <a:pt x="10998085" y="1895680"/>
                  </a:lnTo>
                  <a:lnTo>
                    <a:pt x="10935103" y="1929848"/>
                  </a:lnTo>
                  <a:lnTo>
                    <a:pt x="10871836" y="1963842"/>
                  </a:lnTo>
                  <a:lnTo>
                    <a:pt x="10808285" y="1997659"/>
                  </a:lnTo>
                  <a:lnTo>
                    <a:pt x="10744453" y="2031300"/>
                  </a:lnTo>
                  <a:lnTo>
                    <a:pt x="10680344" y="2064762"/>
                  </a:lnTo>
                  <a:lnTo>
                    <a:pt x="10615961" y="2098045"/>
                  </a:lnTo>
                  <a:lnTo>
                    <a:pt x="10551307" y="2131146"/>
                  </a:lnTo>
                  <a:lnTo>
                    <a:pt x="10486384" y="2164065"/>
                  </a:lnTo>
                  <a:lnTo>
                    <a:pt x="10421196" y="2196801"/>
                  </a:lnTo>
                  <a:lnTo>
                    <a:pt x="10355745" y="2229352"/>
                  </a:lnTo>
                  <a:lnTo>
                    <a:pt x="10290035" y="2261717"/>
                  </a:lnTo>
                  <a:lnTo>
                    <a:pt x="10224068" y="2293894"/>
                  </a:lnTo>
                  <a:lnTo>
                    <a:pt x="10157849" y="2325883"/>
                  </a:lnTo>
                  <a:lnTo>
                    <a:pt x="10091378" y="2357682"/>
                  </a:lnTo>
                  <a:lnTo>
                    <a:pt x="10024660" y="2389290"/>
                  </a:lnTo>
                  <a:lnTo>
                    <a:pt x="9957698" y="2420705"/>
                  </a:lnTo>
                  <a:lnTo>
                    <a:pt x="9890495" y="2451927"/>
                  </a:lnTo>
                  <a:lnTo>
                    <a:pt x="9823052" y="2482953"/>
                  </a:lnTo>
                  <a:lnTo>
                    <a:pt x="9755375" y="2513783"/>
                  </a:lnTo>
                  <a:lnTo>
                    <a:pt x="9687465" y="2544415"/>
                  </a:lnTo>
                  <a:lnTo>
                    <a:pt x="9619325" y="2574849"/>
                  </a:lnTo>
                  <a:lnTo>
                    <a:pt x="9550959" y="2605082"/>
                  </a:lnTo>
                  <a:lnTo>
                    <a:pt x="9482369" y="2635114"/>
                  </a:lnTo>
                  <a:lnTo>
                    <a:pt x="9413559" y="2664943"/>
                  </a:lnTo>
                  <a:lnTo>
                    <a:pt x="9344531" y="2694568"/>
                  </a:lnTo>
                  <a:lnTo>
                    <a:pt x="9275289" y="2723988"/>
                  </a:lnTo>
                  <a:lnTo>
                    <a:pt x="9205835" y="2753201"/>
                  </a:lnTo>
                  <a:lnTo>
                    <a:pt x="9136173" y="2782206"/>
                  </a:lnTo>
                  <a:lnTo>
                    <a:pt x="9066305" y="2811003"/>
                  </a:lnTo>
                  <a:lnTo>
                    <a:pt x="8996234" y="2839588"/>
                  </a:lnTo>
                  <a:lnTo>
                    <a:pt x="8925964" y="2867962"/>
                  </a:lnTo>
                  <a:lnTo>
                    <a:pt x="8855497" y="2896123"/>
                  </a:lnTo>
                  <a:lnTo>
                    <a:pt x="8784837" y="2924070"/>
                  </a:lnTo>
                  <a:lnTo>
                    <a:pt x="8713986" y="2951801"/>
                  </a:lnTo>
                  <a:lnTo>
                    <a:pt x="8642948" y="2979315"/>
                  </a:lnTo>
                  <a:lnTo>
                    <a:pt x="8571724" y="3006611"/>
                  </a:lnTo>
                  <a:lnTo>
                    <a:pt x="8500319" y="3033688"/>
                  </a:lnTo>
                  <a:lnTo>
                    <a:pt x="8428736" y="3060544"/>
                  </a:lnTo>
                  <a:lnTo>
                    <a:pt x="8356977" y="3087178"/>
                  </a:lnTo>
                  <a:lnTo>
                    <a:pt x="8285045" y="3113589"/>
                  </a:lnTo>
                  <a:lnTo>
                    <a:pt x="8212943" y="3139775"/>
                  </a:lnTo>
                  <a:lnTo>
                    <a:pt x="8140675" y="3165736"/>
                  </a:lnTo>
                  <a:lnTo>
                    <a:pt x="8068243" y="3191469"/>
                  </a:lnTo>
                  <a:lnTo>
                    <a:pt x="7995650" y="3216974"/>
                  </a:lnTo>
                  <a:lnTo>
                    <a:pt x="7922900" y="3242249"/>
                  </a:lnTo>
                  <a:lnTo>
                    <a:pt x="7849995" y="3267294"/>
                  </a:lnTo>
                  <a:lnTo>
                    <a:pt x="7776938" y="3292106"/>
                  </a:lnTo>
                  <a:lnTo>
                    <a:pt x="7703732" y="3316685"/>
                  </a:lnTo>
                  <a:lnTo>
                    <a:pt x="7630381" y="3341028"/>
                  </a:lnTo>
                  <a:lnTo>
                    <a:pt x="7556887" y="3365136"/>
                  </a:lnTo>
                  <a:lnTo>
                    <a:pt x="7483253" y="3389006"/>
                  </a:lnTo>
                  <a:lnTo>
                    <a:pt x="7409482" y="3412638"/>
                  </a:lnTo>
                  <a:lnTo>
                    <a:pt x="7335578" y="3436030"/>
                  </a:lnTo>
                  <a:lnTo>
                    <a:pt x="7261542" y="3459181"/>
                  </a:lnTo>
                  <a:lnTo>
                    <a:pt x="7187379" y="3482089"/>
                  </a:lnTo>
                  <a:lnTo>
                    <a:pt x="7113091" y="3504753"/>
                  </a:lnTo>
                  <a:lnTo>
                    <a:pt x="7038682" y="3527173"/>
                  </a:lnTo>
                  <a:lnTo>
                    <a:pt x="6964153" y="3549346"/>
                  </a:lnTo>
                  <a:lnTo>
                    <a:pt x="6889508" y="3571271"/>
                  </a:lnTo>
                  <a:lnTo>
                    <a:pt x="6814751" y="3592948"/>
                  </a:lnTo>
                  <a:lnTo>
                    <a:pt x="6739884" y="3614374"/>
                  </a:lnTo>
                  <a:lnTo>
                    <a:pt x="6664910" y="3635549"/>
                  </a:lnTo>
                  <a:lnTo>
                    <a:pt x="6589832" y="3656471"/>
                  </a:lnTo>
                  <a:lnTo>
                    <a:pt x="6514653" y="3677139"/>
                  </a:lnTo>
                  <a:lnTo>
                    <a:pt x="6439376" y="3697552"/>
                  </a:lnTo>
                  <a:lnTo>
                    <a:pt x="6364005" y="3717708"/>
                  </a:lnTo>
                  <a:lnTo>
                    <a:pt x="6288541" y="3737607"/>
                  </a:lnTo>
                  <a:lnTo>
                    <a:pt x="6212988" y="3757246"/>
                  </a:lnTo>
                  <a:lnTo>
                    <a:pt x="6137350" y="3776625"/>
                  </a:lnTo>
                  <a:lnTo>
                    <a:pt x="6061628" y="3795742"/>
                  </a:lnTo>
                  <a:lnTo>
                    <a:pt x="5985827" y="3814596"/>
                  </a:lnTo>
                  <a:lnTo>
                    <a:pt x="5909949" y="3833186"/>
                  </a:lnTo>
                  <a:lnTo>
                    <a:pt x="5833996" y="3851510"/>
                  </a:lnTo>
                  <a:lnTo>
                    <a:pt x="5757973" y="3869567"/>
                  </a:lnTo>
                  <a:lnTo>
                    <a:pt x="5681882" y="3887357"/>
                  </a:lnTo>
                  <a:lnTo>
                    <a:pt x="5605725" y="3904877"/>
                  </a:lnTo>
                  <a:lnTo>
                    <a:pt x="5529507" y="3922126"/>
                  </a:lnTo>
                  <a:lnTo>
                    <a:pt x="5453229" y="3939103"/>
                  </a:lnTo>
                  <a:lnTo>
                    <a:pt x="5376896" y="3955807"/>
                  </a:lnTo>
                  <a:lnTo>
                    <a:pt x="5300509" y="3972237"/>
                  </a:lnTo>
                  <a:lnTo>
                    <a:pt x="5224073" y="3988391"/>
                  </a:lnTo>
                  <a:lnTo>
                    <a:pt x="5147589" y="4004267"/>
                  </a:lnTo>
                  <a:lnTo>
                    <a:pt x="5071061" y="4019866"/>
                  </a:lnTo>
                  <a:lnTo>
                    <a:pt x="4994493" y="4035184"/>
                  </a:lnTo>
                  <a:lnTo>
                    <a:pt x="4917886" y="4050222"/>
                  </a:lnTo>
                  <a:lnTo>
                    <a:pt x="4841244" y="4064977"/>
                  </a:lnTo>
                  <a:lnTo>
                    <a:pt x="4764570" y="4079449"/>
                  </a:lnTo>
                  <a:lnTo>
                    <a:pt x="4687867" y="4093637"/>
                  </a:lnTo>
                  <a:lnTo>
                    <a:pt x="4611137" y="4107538"/>
                  </a:lnTo>
                  <a:lnTo>
                    <a:pt x="4534385" y="4121151"/>
                  </a:lnTo>
                  <a:lnTo>
                    <a:pt x="4457612" y="4134477"/>
                  </a:lnTo>
                  <a:lnTo>
                    <a:pt x="4380822" y="4147512"/>
                  </a:lnTo>
                  <a:lnTo>
                    <a:pt x="4304018" y="4160256"/>
                  </a:lnTo>
                  <a:lnTo>
                    <a:pt x="4227203" y="4172708"/>
                  </a:lnTo>
                  <a:lnTo>
                    <a:pt x="4150380" y="4184865"/>
                  </a:lnTo>
                  <a:lnTo>
                    <a:pt x="4073551" y="4196728"/>
                  </a:lnTo>
                  <a:lnTo>
                    <a:pt x="3996721" y="4208295"/>
                  </a:lnTo>
                  <a:lnTo>
                    <a:pt x="3919891" y="4219564"/>
                  </a:lnTo>
                  <a:lnTo>
                    <a:pt x="3843065" y="4230534"/>
                  </a:lnTo>
                  <a:lnTo>
                    <a:pt x="3766245" y="4241204"/>
                  </a:lnTo>
                  <a:lnTo>
                    <a:pt x="3689436" y="4251572"/>
                  </a:lnTo>
                  <a:lnTo>
                    <a:pt x="3612639" y="4261638"/>
                  </a:lnTo>
                  <a:lnTo>
                    <a:pt x="3535858" y="4271399"/>
                  </a:lnTo>
                  <a:lnTo>
                    <a:pt x="3459095" y="4280856"/>
                  </a:lnTo>
                  <a:lnTo>
                    <a:pt x="3382354" y="4290006"/>
                  </a:lnTo>
                  <a:lnTo>
                    <a:pt x="3305639" y="4298848"/>
                  </a:lnTo>
                  <a:lnTo>
                    <a:pt x="3228950" y="4307380"/>
                  </a:lnTo>
                  <a:lnTo>
                    <a:pt x="3152293" y="4315603"/>
                  </a:lnTo>
                  <a:lnTo>
                    <a:pt x="3075669" y="4323514"/>
                  </a:lnTo>
                  <a:lnTo>
                    <a:pt x="2999082" y="4331111"/>
                  </a:lnTo>
                  <a:lnTo>
                    <a:pt x="2922534" y="4338395"/>
                  </a:lnTo>
                  <a:lnTo>
                    <a:pt x="2846029" y="4345363"/>
                  </a:lnTo>
                  <a:lnTo>
                    <a:pt x="2769570" y="4352014"/>
                  </a:lnTo>
                  <a:lnTo>
                    <a:pt x="2693159" y="4358347"/>
                  </a:lnTo>
                  <a:lnTo>
                    <a:pt x="2616800" y="4364361"/>
                  </a:lnTo>
                  <a:lnTo>
                    <a:pt x="2540496" y="4370054"/>
                  </a:lnTo>
                  <a:lnTo>
                    <a:pt x="2464249" y="4375425"/>
                  </a:lnTo>
                  <a:lnTo>
                    <a:pt x="2388063" y="4380473"/>
                  </a:lnTo>
                  <a:lnTo>
                    <a:pt x="2311940" y="4385196"/>
                  </a:lnTo>
                  <a:lnTo>
                    <a:pt x="2235884" y="4389594"/>
                  </a:lnTo>
                  <a:lnTo>
                    <a:pt x="2159898" y="4393664"/>
                  </a:lnTo>
                  <a:lnTo>
                    <a:pt x="2083984" y="4397406"/>
                  </a:lnTo>
                  <a:lnTo>
                    <a:pt x="2008146" y="4400818"/>
                  </a:lnTo>
                  <a:lnTo>
                    <a:pt x="1932386" y="4403900"/>
                  </a:lnTo>
                  <a:lnTo>
                    <a:pt x="1856708" y="4406649"/>
                  </a:lnTo>
                  <a:lnTo>
                    <a:pt x="1781114" y="4409065"/>
                  </a:lnTo>
                  <a:lnTo>
                    <a:pt x="1705608" y="4411146"/>
                  </a:lnTo>
                  <a:lnTo>
                    <a:pt x="1630192" y="4412891"/>
                  </a:lnTo>
                  <a:lnTo>
                    <a:pt x="1554870" y="4414299"/>
                  </a:lnTo>
                  <a:lnTo>
                    <a:pt x="1479645" y="4415368"/>
                  </a:lnTo>
                  <a:lnTo>
                    <a:pt x="1404518" y="4416097"/>
                  </a:lnTo>
                  <a:lnTo>
                    <a:pt x="1329495" y="4416485"/>
                  </a:lnTo>
                  <a:lnTo>
                    <a:pt x="1254576" y="4416531"/>
                  </a:lnTo>
                  <a:lnTo>
                    <a:pt x="1179767" y="4416233"/>
                  </a:lnTo>
                  <a:lnTo>
                    <a:pt x="1105068" y="4415589"/>
                  </a:lnTo>
                  <a:lnTo>
                    <a:pt x="1030484" y="4414600"/>
                  </a:lnTo>
                  <a:lnTo>
                    <a:pt x="956018" y="4413263"/>
                  </a:lnTo>
                  <a:lnTo>
                    <a:pt x="881672" y="4411577"/>
                  </a:lnTo>
                  <a:lnTo>
                    <a:pt x="807449" y="4409541"/>
                  </a:lnTo>
                  <a:lnTo>
                    <a:pt x="733353" y="4407153"/>
                  </a:lnTo>
                  <a:lnTo>
                    <a:pt x="659386" y="4404413"/>
                  </a:lnTo>
                  <a:lnTo>
                    <a:pt x="585551" y="4401319"/>
                  </a:lnTo>
                  <a:lnTo>
                    <a:pt x="511852" y="4397869"/>
                  </a:lnTo>
                  <a:lnTo>
                    <a:pt x="438291" y="4394063"/>
                  </a:lnTo>
                  <a:lnTo>
                    <a:pt x="364872" y="4389899"/>
                  </a:lnTo>
                  <a:lnTo>
                    <a:pt x="291597" y="4385376"/>
                  </a:lnTo>
                  <a:lnTo>
                    <a:pt x="218469" y="4380493"/>
                  </a:lnTo>
                  <a:lnTo>
                    <a:pt x="145491" y="4375248"/>
                  </a:lnTo>
                  <a:lnTo>
                    <a:pt x="72667" y="4369640"/>
                  </a:lnTo>
                  <a:lnTo>
                    <a:pt x="0" y="4363667"/>
                  </a:lnTo>
                  <a:lnTo>
                    <a:pt x="0" y="6250811"/>
                  </a:lnTo>
                  <a:lnTo>
                    <a:pt x="13708446" y="6250811"/>
                  </a:lnTo>
                  <a:lnTo>
                    <a:pt x="13708446" y="0"/>
                  </a:lnTo>
                  <a:close/>
                </a:path>
              </a:pathLst>
            </a:custGeom>
            <a:solidFill>
              <a:srgbClr val="0F395D"/>
            </a:solidFill>
          </p:spPr>
          <p:txBody>
            <a:bodyPr bIns="0" lIns="0" rIns="0" rtlCol="0" tIns="0" wrap="square"/>
            <a:p/>
          </p:txBody>
        </p:sp>
        <p:pic>
          <p:nvPicPr>
            <p:cNvPr id="2097258" name="object 12"/>
            <p:cNvPicPr>
              <a:picLocks/>
            </p:cNvPicPr>
            <p:nvPr/>
          </p:nvPicPr>
          <p:blipFill>
            <a:blip xmlns:r="http://schemas.openxmlformats.org/officeDocument/2006/relationships" r:embed="rId5" cstate="print"/>
            <a:stretch>
              <a:fillRect/>
            </a:stretch>
          </p:blipFill>
          <p:spPr>
            <a:xfrm>
              <a:off x="2065591" y="13742072"/>
              <a:ext cx="11650409" cy="5650827"/>
            </a:xfrm>
            <a:prstGeom prst="rect"/>
          </p:spPr>
        </p:pic>
        <p:sp>
          <p:nvSpPr>
            <p:cNvPr id="1048677" name="object 13"/>
            <p:cNvSpPr/>
            <p:nvPr/>
          </p:nvSpPr>
          <p:spPr>
            <a:xfrm>
              <a:off x="6706270" y="11084324"/>
              <a:ext cx="578485" cy="765810"/>
            </a:xfrm>
            <a:custGeom>
              <a:avLst/>
              <a:ahLst/>
              <a:rect l="l" t="t" r="r" b="b"/>
              <a:pathLst>
                <a:path w="578484" h="765809">
                  <a:moveTo>
                    <a:pt x="408203" y="748106"/>
                  </a:moveTo>
                  <a:lnTo>
                    <a:pt x="457196" y="727027"/>
                  </a:lnTo>
                  <a:lnTo>
                    <a:pt x="500913" y="698499"/>
                  </a:lnTo>
                  <a:lnTo>
                    <a:pt x="533355" y="666010"/>
                  </a:lnTo>
                  <a:lnTo>
                    <a:pt x="557682" y="627062"/>
                  </a:lnTo>
                  <a:lnTo>
                    <a:pt x="572862" y="584649"/>
                  </a:lnTo>
                  <a:lnTo>
                    <a:pt x="577926" y="541731"/>
                  </a:lnTo>
                  <a:lnTo>
                    <a:pt x="575394" y="508622"/>
                  </a:lnTo>
                  <a:lnTo>
                    <a:pt x="555144" y="450576"/>
                  </a:lnTo>
                  <a:lnTo>
                    <a:pt x="514208" y="403571"/>
                  </a:lnTo>
                  <a:lnTo>
                    <a:pt x="450023" y="368352"/>
                  </a:lnTo>
                  <a:lnTo>
                    <a:pt x="409054" y="355206"/>
                  </a:lnTo>
                  <a:lnTo>
                    <a:pt x="370406" y="345841"/>
                  </a:lnTo>
                  <a:lnTo>
                    <a:pt x="322910" y="335610"/>
                  </a:lnTo>
                  <a:lnTo>
                    <a:pt x="297952" y="330416"/>
                  </a:lnTo>
                  <a:lnTo>
                    <a:pt x="274989" y="325502"/>
                  </a:lnTo>
                  <a:lnTo>
                    <a:pt x="235051" y="316509"/>
                  </a:lnTo>
                  <a:lnTo>
                    <a:pt x="187274" y="299888"/>
                  </a:lnTo>
                  <a:lnTo>
                    <a:pt x="152336" y="275818"/>
                  </a:lnTo>
                  <a:lnTo>
                    <a:pt x="130929" y="243209"/>
                  </a:lnTo>
                  <a:lnTo>
                    <a:pt x="123799" y="200913"/>
                  </a:lnTo>
                  <a:lnTo>
                    <a:pt x="126830" y="176127"/>
                  </a:lnTo>
                  <a:lnTo>
                    <a:pt x="151081" y="134084"/>
                  </a:lnTo>
                  <a:lnTo>
                    <a:pt x="198434" y="102825"/>
                  </a:lnTo>
                  <a:lnTo>
                    <a:pt x="262046" y="86823"/>
                  </a:lnTo>
                  <a:lnTo>
                    <a:pt x="299516" y="84823"/>
                  </a:lnTo>
                  <a:lnTo>
                    <a:pt x="333928" y="86328"/>
                  </a:lnTo>
                  <a:lnTo>
                    <a:pt x="400393" y="98362"/>
                  </a:lnTo>
                  <a:lnTo>
                    <a:pt x="462682" y="121437"/>
                  </a:lnTo>
                  <a:lnTo>
                    <a:pt x="514599" y="149589"/>
                  </a:lnTo>
                  <a:lnTo>
                    <a:pt x="536282" y="165201"/>
                  </a:lnTo>
                  <a:lnTo>
                    <a:pt x="544842" y="165201"/>
                  </a:lnTo>
                  <a:lnTo>
                    <a:pt x="544842" y="47624"/>
                  </a:lnTo>
                  <a:lnTo>
                    <a:pt x="517148" y="36866"/>
                  </a:lnTo>
                  <a:lnTo>
                    <a:pt x="458240" y="19253"/>
                  </a:lnTo>
                  <a:lnTo>
                    <a:pt x="394739" y="6975"/>
                  </a:lnTo>
                  <a:lnTo>
                    <a:pt x="327278" y="775"/>
                  </a:lnTo>
                  <a:lnTo>
                    <a:pt x="292100" y="0"/>
                  </a:lnTo>
                  <a:lnTo>
                    <a:pt x="232414" y="3798"/>
                  </a:lnTo>
                  <a:lnTo>
                    <a:pt x="178288" y="15192"/>
                  </a:lnTo>
                  <a:lnTo>
                    <a:pt x="129726" y="34182"/>
                  </a:lnTo>
                  <a:lnTo>
                    <a:pt x="86728" y="60769"/>
                  </a:lnTo>
                  <a:lnTo>
                    <a:pt x="51533" y="92968"/>
                  </a:lnTo>
                  <a:lnTo>
                    <a:pt x="26395" y="128795"/>
                  </a:lnTo>
                  <a:lnTo>
                    <a:pt x="11313" y="168249"/>
                  </a:lnTo>
                  <a:lnTo>
                    <a:pt x="6286" y="211327"/>
                  </a:lnTo>
                  <a:lnTo>
                    <a:pt x="7194" y="232275"/>
                  </a:lnTo>
                  <a:lnTo>
                    <a:pt x="14462" y="270351"/>
                  </a:lnTo>
                  <a:lnTo>
                    <a:pt x="38300" y="318309"/>
                  </a:lnTo>
                  <a:lnTo>
                    <a:pt x="75522" y="356599"/>
                  </a:lnTo>
                  <a:lnTo>
                    <a:pt x="123240" y="384962"/>
                  </a:lnTo>
                  <a:lnTo>
                    <a:pt x="160313" y="398983"/>
                  </a:lnTo>
                  <a:lnTo>
                    <a:pt x="201968" y="410260"/>
                  </a:lnTo>
                  <a:lnTo>
                    <a:pt x="246894" y="420071"/>
                  </a:lnTo>
                  <a:lnTo>
                    <a:pt x="283552" y="427634"/>
                  </a:lnTo>
                  <a:lnTo>
                    <a:pt x="300238" y="431072"/>
                  </a:lnTo>
                  <a:lnTo>
                    <a:pt x="355434" y="444004"/>
                  </a:lnTo>
                  <a:lnTo>
                    <a:pt x="402780" y="460995"/>
                  </a:lnTo>
                  <a:lnTo>
                    <a:pt x="435305" y="485178"/>
                  </a:lnTo>
                  <a:lnTo>
                    <a:pt x="458831" y="536063"/>
                  </a:lnTo>
                  <a:lnTo>
                    <a:pt x="460400" y="557110"/>
                  </a:lnTo>
                  <a:lnTo>
                    <a:pt x="457406" y="583547"/>
                  </a:lnTo>
                  <a:lnTo>
                    <a:pt x="433450" y="628323"/>
                  </a:lnTo>
                  <a:lnTo>
                    <a:pt x="385665" y="661527"/>
                  </a:lnTo>
                  <a:lnTo>
                    <a:pt x="314919" y="678519"/>
                  </a:lnTo>
                  <a:lnTo>
                    <a:pt x="270992" y="680643"/>
                  </a:lnTo>
                  <a:lnTo>
                    <a:pt x="237867" y="679077"/>
                  </a:lnTo>
                  <a:lnTo>
                    <a:pt x="169692" y="666547"/>
                  </a:lnTo>
                  <a:lnTo>
                    <a:pt x="100198" y="641775"/>
                  </a:lnTo>
                  <a:lnTo>
                    <a:pt x="36870" y="606426"/>
                  </a:lnTo>
                  <a:lnTo>
                    <a:pt x="7988" y="584885"/>
                  </a:lnTo>
                  <a:lnTo>
                    <a:pt x="0" y="584885"/>
                  </a:lnTo>
                  <a:lnTo>
                    <a:pt x="0" y="707923"/>
                  </a:lnTo>
                  <a:lnTo>
                    <a:pt x="29008" y="719598"/>
                  </a:lnTo>
                  <a:lnTo>
                    <a:pt x="89911" y="740066"/>
                  </a:lnTo>
                  <a:lnTo>
                    <a:pt x="155911" y="756123"/>
                  </a:lnTo>
                  <a:lnTo>
                    <a:pt x="234501" y="764428"/>
                  </a:lnTo>
                  <a:lnTo>
                    <a:pt x="278980" y="765467"/>
                  </a:lnTo>
                  <a:lnTo>
                    <a:pt x="316147" y="764381"/>
                  </a:lnTo>
                  <a:lnTo>
                    <a:pt x="350073" y="761125"/>
                  </a:lnTo>
                  <a:lnTo>
                    <a:pt x="380759" y="755699"/>
                  </a:lnTo>
                  <a:lnTo>
                    <a:pt x="408203" y="748106"/>
                  </a:lnTo>
                  <a:close/>
                </a:path>
              </a:pathLst>
            </a:custGeom>
            <a:ln w="508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78" name="object 14"/>
            <p:cNvSpPr/>
            <p:nvPr/>
          </p:nvSpPr>
          <p:spPr>
            <a:xfrm>
              <a:off x="7400366" y="11097717"/>
              <a:ext cx="683895" cy="739140"/>
            </a:xfrm>
            <a:custGeom>
              <a:avLst/>
              <a:ahLst/>
              <a:rect l="l" t="t" r="r" b="b"/>
              <a:pathLst>
                <a:path w="683895" h="739140">
                  <a:moveTo>
                    <a:pt x="398208" y="738682"/>
                  </a:moveTo>
                  <a:lnTo>
                    <a:pt x="398208" y="87312"/>
                  </a:lnTo>
                  <a:lnTo>
                    <a:pt x="683463" y="87312"/>
                  </a:lnTo>
                  <a:lnTo>
                    <a:pt x="683463" y="0"/>
                  </a:lnTo>
                  <a:lnTo>
                    <a:pt x="0" y="0"/>
                  </a:lnTo>
                  <a:lnTo>
                    <a:pt x="0" y="87312"/>
                  </a:lnTo>
                  <a:lnTo>
                    <a:pt x="285242" y="87312"/>
                  </a:lnTo>
                  <a:lnTo>
                    <a:pt x="285242" y="738682"/>
                  </a:lnTo>
                  <a:lnTo>
                    <a:pt x="398208" y="738682"/>
                  </a:lnTo>
                  <a:close/>
                </a:path>
              </a:pathLst>
            </a:custGeom>
            <a:ln w="508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79" name="object 15"/>
            <p:cNvSpPr/>
            <p:nvPr/>
          </p:nvSpPr>
          <p:spPr>
            <a:xfrm>
              <a:off x="8257032" y="11097710"/>
              <a:ext cx="657860" cy="739140"/>
            </a:xfrm>
            <a:custGeom>
              <a:avLst/>
              <a:ahLst/>
              <a:rect l="l" t="t" r="r" b="b"/>
              <a:pathLst>
                <a:path w="657859" h="739140">
                  <a:moveTo>
                    <a:pt x="355422" y="417220"/>
                  </a:moveTo>
                  <a:lnTo>
                    <a:pt x="394069" y="402308"/>
                  </a:lnTo>
                  <a:lnTo>
                    <a:pt x="428440" y="383862"/>
                  </a:lnTo>
                  <a:lnTo>
                    <a:pt x="484352" y="336359"/>
                  </a:lnTo>
                  <a:lnTo>
                    <a:pt x="519871" y="275096"/>
                  </a:lnTo>
                  <a:lnTo>
                    <a:pt x="531710" y="200431"/>
                  </a:lnTo>
                  <a:lnTo>
                    <a:pt x="530087" y="172587"/>
                  </a:lnTo>
                  <a:lnTo>
                    <a:pt x="517105" y="123966"/>
                  </a:lnTo>
                  <a:lnTo>
                    <a:pt x="491612" y="84499"/>
                  </a:lnTo>
                  <a:lnTo>
                    <a:pt x="456383" y="52500"/>
                  </a:lnTo>
                  <a:lnTo>
                    <a:pt x="412737" y="27692"/>
                  </a:lnTo>
                  <a:lnTo>
                    <a:pt x="365808" y="11574"/>
                  </a:lnTo>
                  <a:lnTo>
                    <a:pt x="315288" y="3911"/>
                  </a:lnTo>
                  <a:lnTo>
                    <a:pt x="254105" y="435"/>
                  </a:lnTo>
                  <a:lnTo>
                    <a:pt x="219074" y="0"/>
                  </a:lnTo>
                  <a:lnTo>
                    <a:pt x="0" y="0"/>
                  </a:lnTo>
                  <a:lnTo>
                    <a:pt x="0" y="738682"/>
                  </a:lnTo>
                  <a:lnTo>
                    <a:pt x="112953" y="738682"/>
                  </a:lnTo>
                  <a:lnTo>
                    <a:pt x="112953" y="445007"/>
                  </a:lnTo>
                  <a:lnTo>
                    <a:pt x="241896" y="445007"/>
                  </a:lnTo>
                  <a:lnTo>
                    <a:pt x="511174" y="738682"/>
                  </a:lnTo>
                  <a:lnTo>
                    <a:pt x="657796" y="738682"/>
                  </a:lnTo>
                  <a:lnTo>
                    <a:pt x="355422" y="417220"/>
                  </a:lnTo>
                  <a:close/>
                </a:path>
                <a:path w="657859" h="739140">
                  <a:moveTo>
                    <a:pt x="401916" y="275335"/>
                  </a:moveTo>
                  <a:lnTo>
                    <a:pt x="377154" y="314033"/>
                  </a:lnTo>
                  <a:lnTo>
                    <a:pt x="335454" y="344298"/>
                  </a:lnTo>
                  <a:lnTo>
                    <a:pt x="279509" y="358959"/>
                  </a:lnTo>
                  <a:lnTo>
                    <a:pt x="235865" y="362679"/>
                  </a:lnTo>
                  <a:lnTo>
                    <a:pt x="212229" y="363143"/>
                  </a:lnTo>
                  <a:lnTo>
                    <a:pt x="112953" y="363143"/>
                  </a:lnTo>
                  <a:lnTo>
                    <a:pt x="112953" y="84340"/>
                  </a:lnTo>
                  <a:lnTo>
                    <a:pt x="224777" y="84340"/>
                  </a:lnTo>
                  <a:lnTo>
                    <a:pt x="268270" y="85767"/>
                  </a:lnTo>
                  <a:lnTo>
                    <a:pt x="319551" y="93412"/>
                  </a:lnTo>
                  <a:lnTo>
                    <a:pt x="359981" y="109639"/>
                  </a:lnTo>
                  <a:lnTo>
                    <a:pt x="393035" y="138619"/>
                  </a:lnTo>
                  <a:lnTo>
                    <a:pt x="410330" y="177422"/>
                  </a:lnTo>
                  <a:lnTo>
                    <a:pt x="413613" y="207873"/>
                  </a:lnTo>
                  <a:lnTo>
                    <a:pt x="412880" y="226599"/>
                  </a:lnTo>
                  <a:lnTo>
                    <a:pt x="410684" y="244086"/>
                  </a:lnTo>
                  <a:lnTo>
                    <a:pt x="407028" y="260331"/>
                  </a:lnTo>
                  <a:lnTo>
                    <a:pt x="401916" y="275335"/>
                  </a:lnTo>
                  <a:close/>
                </a:path>
              </a:pathLst>
            </a:custGeom>
            <a:ln w="508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80" name="object 16"/>
            <p:cNvSpPr/>
            <p:nvPr/>
          </p:nvSpPr>
          <p:spPr>
            <a:xfrm>
              <a:off x="9059514" y="11097714"/>
              <a:ext cx="614680" cy="754380"/>
            </a:xfrm>
            <a:custGeom>
              <a:avLst/>
              <a:ahLst/>
              <a:rect l="l" t="t" r="r" b="b"/>
              <a:pathLst>
                <a:path w="614679" h="754379">
                  <a:moveTo>
                    <a:pt x="439000" y="737196"/>
                  </a:moveTo>
                  <a:lnTo>
                    <a:pt x="489561" y="715989"/>
                  </a:lnTo>
                  <a:lnTo>
                    <a:pt x="533425" y="686104"/>
                  </a:lnTo>
                  <a:lnTo>
                    <a:pt x="571712" y="643685"/>
                  </a:lnTo>
                  <a:lnTo>
                    <a:pt x="596455" y="592836"/>
                  </a:lnTo>
                  <a:lnTo>
                    <a:pt x="609936" y="532310"/>
                  </a:lnTo>
                  <a:lnTo>
                    <a:pt x="614426" y="460870"/>
                  </a:lnTo>
                  <a:lnTo>
                    <a:pt x="614426" y="0"/>
                  </a:lnTo>
                  <a:lnTo>
                    <a:pt x="501472" y="0"/>
                  </a:lnTo>
                  <a:lnTo>
                    <a:pt x="501472" y="463359"/>
                  </a:lnTo>
                  <a:lnTo>
                    <a:pt x="500990" y="487200"/>
                  </a:lnTo>
                  <a:lnTo>
                    <a:pt x="497137" y="529115"/>
                  </a:lnTo>
                  <a:lnTo>
                    <a:pt x="482709" y="579937"/>
                  </a:lnTo>
                  <a:lnTo>
                    <a:pt x="452408" y="623683"/>
                  </a:lnTo>
                  <a:lnTo>
                    <a:pt x="420461" y="646261"/>
                  </a:lnTo>
                  <a:lnTo>
                    <a:pt x="379774" y="661576"/>
                  </a:lnTo>
                  <a:lnTo>
                    <a:pt x="332711" y="669267"/>
                  </a:lnTo>
                  <a:lnTo>
                    <a:pt x="306933" y="670229"/>
                  </a:lnTo>
                  <a:lnTo>
                    <a:pt x="279778" y="669267"/>
                  </a:lnTo>
                  <a:lnTo>
                    <a:pt x="231992" y="661576"/>
                  </a:lnTo>
                  <a:lnTo>
                    <a:pt x="192837" y="646261"/>
                  </a:lnTo>
                  <a:lnTo>
                    <a:pt x="161886" y="623683"/>
                  </a:lnTo>
                  <a:lnTo>
                    <a:pt x="131346" y="580121"/>
                  </a:lnTo>
                  <a:lnTo>
                    <a:pt x="117122" y="528455"/>
                  </a:lnTo>
                  <a:lnTo>
                    <a:pt x="113416" y="485416"/>
                  </a:lnTo>
                  <a:lnTo>
                    <a:pt x="112953" y="460870"/>
                  </a:lnTo>
                  <a:lnTo>
                    <a:pt x="112953" y="0"/>
                  </a:lnTo>
                  <a:lnTo>
                    <a:pt x="0" y="0"/>
                  </a:lnTo>
                  <a:lnTo>
                    <a:pt x="0" y="460870"/>
                  </a:lnTo>
                  <a:lnTo>
                    <a:pt x="1138" y="498746"/>
                  </a:lnTo>
                  <a:lnTo>
                    <a:pt x="10260" y="565097"/>
                  </a:lnTo>
                  <a:lnTo>
                    <a:pt x="29017" y="619548"/>
                  </a:lnTo>
                  <a:lnTo>
                    <a:pt x="60401" y="665808"/>
                  </a:lnTo>
                  <a:lnTo>
                    <a:pt x="101725" y="701933"/>
                  </a:lnTo>
                  <a:lnTo>
                    <a:pt x="149355" y="727351"/>
                  </a:lnTo>
                  <a:lnTo>
                    <a:pt x="205408" y="744434"/>
                  </a:lnTo>
                  <a:lnTo>
                    <a:pt x="270736" y="752993"/>
                  </a:lnTo>
                  <a:lnTo>
                    <a:pt x="306933" y="754062"/>
                  </a:lnTo>
                  <a:lnTo>
                    <a:pt x="344492" y="753007"/>
                  </a:lnTo>
                  <a:lnTo>
                    <a:pt x="379025" y="749844"/>
                  </a:lnTo>
                  <a:lnTo>
                    <a:pt x="410528" y="744573"/>
                  </a:lnTo>
                  <a:lnTo>
                    <a:pt x="439000" y="737196"/>
                  </a:lnTo>
                  <a:close/>
                </a:path>
              </a:pathLst>
            </a:custGeom>
            <a:ln w="508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81" name="object 17"/>
            <p:cNvSpPr/>
            <p:nvPr/>
          </p:nvSpPr>
          <p:spPr>
            <a:xfrm>
              <a:off x="9923594" y="11097710"/>
              <a:ext cx="619125" cy="739140"/>
            </a:xfrm>
            <a:custGeom>
              <a:avLst/>
              <a:ahLst/>
              <a:rect l="l" t="t" r="r" b="b"/>
              <a:pathLst>
                <a:path w="619125" h="739140">
                  <a:moveTo>
                    <a:pt x="247027" y="329907"/>
                  </a:moveTo>
                  <a:lnTo>
                    <a:pt x="598462" y="0"/>
                  </a:lnTo>
                  <a:lnTo>
                    <a:pt x="460971" y="0"/>
                  </a:lnTo>
                  <a:lnTo>
                    <a:pt x="112953" y="339826"/>
                  </a:lnTo>
                  <a:lnTo>
                    <a:pt x="112953" y="0"/>
                  </a:lnTo>
                  <a:lnTo>
                    <a:pt x="0" y="0"/>
                  </a:lnTo>
                  <a:lnTo>
                    <a:pt x="0" y="738695"/>
                  </a:lnTo>
                  <a:lnTo>
                    <a:pt x="112953" y="738695"/>
                  </a:lnTo>
                  <a:lnTo>
                    <a:pt x="112953" y="443509"/>
                  </a:lnTo>
                  <a:lnTo>
                    <a:pt x="162598" y="394893"/>
                  </a:lnTo>
                  <a:lnTo>
                    <a:pt x="472376" y="738695"/>
                  </a:lnTo>
                  <a:lnTo>
                    <a:pt x="618998" y="738695"/>
                  </a:lnTo>
                  <a:lnTo>
                    <a:pt x="247027" y="329907"/>
                  </a:lnTo>
                  <a:close/>
                </a:path>
              </a:pathLst>
            </a:custGeom>
            <a:ln w="508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82" name="object 18"/>
            <p:cNvSpPr/>
            <p:nvPr/>
          </p:nvSpPr>
          <p:spPr>
            <a:xfrm>
              <a:off x="10611407" y="11097717"/>
              <a:ext cx="683895" cy="739140"/>
            </a:xfrm>
            <a:custGeom>
              <a:avLst/>
              <a:ahLst/>
              <a:rect l="l" t="t" r="r" b="b"/>
              <a:pathLst>
                <a:path w="683895" h="739140">
                  <a:moveTo>
                    <a:pt x="398208" y="738682"/>
                  </a:moveTo>
                  <a:lnTo>
                    <a:pt x="398208" y="87312"/>
                  </a:lnTo>
                  <a:lnTo>
                    <a:pt x="683463" y="87312"/>
                  </a:lnTo>
                  <a:lnTo>
                    <a:pt x="683463" y="0"/>
                  </a:lnTo>
                  <a:lnTo>
                    <a:pt x="0" y="0"/>
                  </a:lnTo>
                  <a:lnTo>
                    <a:pt x="0" y="87312"/>
                  </a:lnTo>
                  <a:lnTo>
                    <a:pt x="285242" y="87312"/>
                  </a:lnTo>
                  <a:lnTo>
                    <a:pt x="285242" y="738682"/>
                  </a:lnTo>
                  <a:lnTo>
                    <a:pt x="398208" y="738682"/>
                  </a:lnTo>
                  <a:close/>
                </a:path>
              </a:pathLst>
            </a:custGeom>
            <a:ln w="508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83" name="object 19"/>
            <p:cNvSpPr/>
            <p:nvPr/>
          </p:nvSpPr>
          <p:spPr>
            <a:xfrm>
              <a:off x="11457816" y="11097714"/>
              <a:ext cx="614680" cy="754380"/>
            </a:xfrm>
            <a:custGeom>
              <a:avLst/>
              <a:ahLst/>
              <a:rect l="l" t="t" r="r" b="b"/>
              <a:pathLst>
                <a:path w="614679" h="754379">
                  <a:moveTo>
                    <a:pt x="439000" y="737196"/>
                  </a:moveTo>
                  <a:lnTo>
                    <a:pt x="489561" y="715989"/>
                  </a:lnTo>
                  <a:lnTo>
                    <a:pt x="533425" y="686104"/>
                  </a:lnTo>
                  <a:lnTo>
                    <a:pt x="571712" y="643685"/>
                  </a:lnTo>
                  <a:lnTo>
                    <a:pt x="596455" y="592836"/>
                  </a:lnTo>
                  <a:lnTo>
                    <a:pt x="609936" y="532310"/>
                  </a:lnTo>
                  <a:lnTo>
                    <a:pt x="614426" y="460870"/>
                  </a:lnTo>
                  <a:lnTo>
                    <a:pt x="614426" y="0"/>
                  </a:lnTo>
                  <a:lnTo>
                    <a:pt x="501472" y="0"/>
                  </a:lnTo>
                  <a:lnTo>
                    <a:pt x="501472" y="463359"/>
                  </a:lnTo>
                  <a:lnTo>
                    <a:pt x="500990" y="487200"/>
                  </a:lnTo>
                  <a:lnTo>
                    <a:pt x="497137" y="529115"/>
                  </a:lnTo>
                  <a:lnTo>
                    <a:pt x="482709" y="579937"/>
                  </a:lnTo>
                  <a:lnTo>
                    <a:pt x="452408" y="623683"/>
                  </a:lnTo>
                  <a:lnTo>
                    <a:pt x="420461" y="646261"/>
                  </a:lnTo>
                  <a:lnTo>
                    <a:pt x="379774" y="661576"/>
                  </a:lnTo>
                  <a:lnTo>
                    <a:pt x="332711" y="669267"/>
                  </a:lnTo>
                  <a:lnTo>
                    <a:pt x="306933" y="670229"/>
                  </a:lnTo>
                  <a:lnTo>
                    <a:pt x="279778" y="669267"/>
                  </a:lnTo>
                  <a:lnTo>
                    <a:pt x="231992" y="661576"/>
                  </a:lnTo>
                  <a:lnTo>
                    <a:pt x="192837" y="646261"/>
                  </a:lnTo>
                  <a:lnTo>
                    <a:pt x="161886" y="623683"/>
                  </a:lnTo>
                  <a:lnTo>
                    <a:pt x="131346" y="580121"/>
                  </a:lnTo>
                  <a:lnTo>
                    <a:pt x="117122" y="528455"/>
                  </a:lnTo>
                  <a:lnTo>
                    <a:pt x="113416" y="485416"/>
                  </a:lnTo>
                  <a:lnTo>
                    <a:pt x="112953" y="460870"/>
                  </a:lnTo>
                  <a:lnTo>
                    <a:pt x="112953" y="0"/>
                  </a:lnTo>
                  <a:lnTo>
                    <a:pt x="0" y="0"/>
                  </a:lnTo>
                  <a:lnTo>
                    <a:pt x="0" y="460870"/>
                  </a:lnTo>
                  <a:lnTo>
                    <a:pt x="1138" y="498746"/>
                  </a:lnTo>
                  <a:lnTo>
                    <a:pt x="10260" y="565097"/>
                  </a:lnTo>
                  <a:lnTo>
                    <a:pt x="29017" y="619548"/>
                  </a:lnTo>
                  <a:lnTo>
                    <a:pt x="60401" y="665808"/>
                  </a:lnTo>
                  <a:lnTo>
                    <a:pt x="101725" y="701933"/>
                  </a:lnTo>
                  <a:lnTo>
                    <a:pt x="149355" y="727351"/>
                  </a:lnTo>
                  <a:lnTo>
                    <a:pt x="205408" y="744434"/>
                  </a:lnTo>
                  <a:lnTo>
                    <a:pt x="270736" y="752993"/>
                  </a:lnTo>
                  <a:lnTo>
                    <a:pt x="306933" y="754062"/>
                  </a:lnTo>
                  <a:lnTo>
                    <a:pt x="344492" y="753007"/>
                  </a:lnTo>
                  <a:lnTo>
                    <a:pt x="379025" y="749844"/>
                  </a:lnTo>
                  <a:lnTo>
                    <a:pt x="410528" y="744573"/>
                  </a:lnTo>
                  <a:lnTo>
                    <a:pt x="439000" y="737196"/>
                  </a:lnTo>
                  <a:close/>
                </a:path>
              </a:pathLst>
            </a:custGeom>
            <a:ln w="508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84" name="object 20"/>
            <p:cNvSpPr/>
            <p:nvPr/>
          </p:nvSpPr>
          <p:spPr>
            <a:xfrm>
              <a:off x="12321901" y="11097710"/>
              <a:ext cx="657860" cy="739140"/>
            </a:xfrm>
            <a:custGeom>
              <a:avLst/>
              <a:ahLst/>
              <a:rect l="l" t="t" r="r" b="b"/>
              <a:pathLst>
                <a:path w="657859" h="739140">
                  <a:moveTo>
                    <a:pt x="355422" y="417220"/>
                  </a:moveTo>
                  <a:lnTo>
                    <a:pt x="394069" y="402308"/>
                  </a:lnTo>
                  <a:lnTo>
                    <a:pt x="428440" y="383862"/>
                  </a:lnTo>
                  <a:lnTo>
                    <a:pt x="484352" y="336359"/>
                  </a:lnTo>
                  <a:lnTo>
                    <a:pt x="519871" y="275096"/>
                  </a:lnTo>
                  <a:lnTo>
                    <a:pt x="531710" y="200431"/>
                  </a:lnTo>
                  <a:lnTo>
                    <a:pt x="530087" y="172587"/>
                  </a:lnTo>
                  <a:lnTo>
                    <a:pt x="517105" y="123966"/>
                  </a:lnTo>
                  <a:lnTo>
                    <a:pt x="491612" y="84499"/>
                  </a:lnTo>
                  <a:lnTo>
                    <a:pt x="456383" y="52500"/>
                  </a:lnTo>
                  <a:lnTo>
                    <a:pt x="412737" y="27692"/>
                  </a:lnTo>
                  <a:lnTo>
                    <a:pt x="365808" y="11574"/>
                  </a:lnTo>
                  <a:lnTo>
                    <a:pt x="315288" y="3911"/>
                  </a:lnTo>
                  <a:lnTo>
                    <a:pt x="254105" y="435"/>
                  </a:lnTo>
                  <a:lnTo>
                    <a:pt x="219074" y="0"/>
                  </a:lnTo>
                  <a:lnTo>
                    <a:pt x="0" y="0"/>
                  </a:lnTo>
                  <a:lnTo>
                    <a:pt x="0" y="738682"/>
                  </a:lnTo>
                  <a:lnTo>
                    <a:pt x="112953" y="738682"/>
                  </a:lnTo>
                  <a:lnTo>
                    <a:pt x="112953" y="445007"/>
                  </a:lnTo>
                  <a:lnTo>
                    <a:pt x="241896" y="445007"/>
                  </a:lnTo>
                  <a:lnTo>
                    <a:pt x="511174" y="738682"/>
                  </a:lnTo>
                  <a:lnTo>
                    <a:pt x="657796" y="738682"/>
                  </a:lnTo>
                  <a:lnTo>
                    <a:pt x="355422" y="417220"/>
                  </a:lnTo>
                  <a:close/>
                </a:path>
                <a:path w="657859" h="739140">
                  <a:moveTo>
                    <a:pt x="401916" y="275335"/>
                  </a:moveTo>
                  <a:lnTo>
                    <a:pt x="377154" y="314033"/>
                  </a:lnTo>
                  <a:lnTo>
                    <a:pt x="335454" y="344298"/>
                  </a:lnTo>
                  <a:lnTo>
                    <a:pt x="279509" y="358959"/>
                  </a:lnTo>
                  <a:lnTo>
                    <a:pt x="235865" y="362679"/>
                  </a:lnTo>
                  <a:lnTo>
                    <a:pt x="212229" y="363143"/>
                  </a:lnTo>
                  <a:lnTo>
                    <a:pt x="112953" y="363143"/>
                  </a:lnTo>
                  <a:lnTo>
                    <a:pt x="112953" y="84340"/>
                  </a:lnTo>
                  <a:lnTo>
                    <a:pt x="224777" y="84340"/>
                  </a:lnTo>
                  <a:lnTo>
                    <a:pt x="268270" y="85767"/>
                  </a:lnTo>
                  <a:lnTo>
                    <a:pt x="319551" y="93412"/>
                  </a:lnTo>
                  <a:lnTo>
                    <a:pt x="359981" y="109639"/>
                  </a:lnTo>
                  <a:lnTo>
                    <a:pt x="393035" y="138619"/>
                  </a:lnTo>
                  <a:lnTo>
                    <a:pt x="410330" y="177422"/>
                  </a:lnTo>
                  <a:lnTo>
                    <a:pt x="413613" y="207873"/>
                  </a:lnTo>
                  <a:lnTo>
                    <a:pt x="412880" y="226599"/>
                  </a:lnTo>
                  <a:lnTo>
                    <a:pt x="410684" y="244086"/>
                  </a:lnTo>
                  <a:lnTo>
                    <a:pt x="407028" y="260331"/>
                  </a:lnTo>
                  <a:lnTo>
                    <a:pt x="401916" y="275335"/>
                  </a:lnTo>
                  <a:close/>
                </a:path>
              </a:pathLst>
            </a:custGeom>
            <a:ln w="50800">
              <a:solidFill>
                <a:srgbClr val="FFFFFF"/>
              </a:solidFill>
            </a:ln>
          </p:spPr>
          <p:txBody>
            <a:bodyPr bIns="0" lIns="0" rIns="0" rtlCol="0" tIns="0" wrap="square"/>
            <a:p/>
          </p:txBody>
        </p:sp>
      </p:grpSp>
      <p:grpSp>
        <p:nvGrpSpPr>
          <p:cNvPr id="68" name="object 22"/>
          <p:cNvGrpSpPr/>
          <p:nvPr/>
        </p:nvGrpSpPr>
        <p:grpSpPr>
          <a:xfrm>
            <a:off x="6264652" y="12668365"/>
            <a:ext cx="6748780" cy="744855"/>
            <a:chOff x="6264652" y="12668365"/>
            <a:chExt cx="6748780" cy="744855"/>
          </a:xfrm>
        </p:grpSpPr>
        <p:sp>
          <p:nvSpPr>
            <p:cNvPr id="1048686" name="object 23"/>
            <p:cNvSpPr/>
            <p:nvPr/>
          </p:nvSpPr>
          <p:spPr>
            <a:xfrm>
              <a:off x="6303317" y="12707030"/>
              <a:ext cx="680085" cy="667385"/>
            </a:xfrm>
            <a:custGeom>
              <a:avLst/>
              <a:ahLst/>
              <a:rect l="l" t="t" r="r" b="b"/>
              <a:pathLst>
                <a:path w="680084" h="667384">
                  <a:moveTo>
                    <a:pt x="481037" y="22796"/>
                  </a:moveTo>
                  <a:lnTo>
                    <a:pt x="448581" y="12826"/>
                  </a:lnTo>
                  <a:lnTo>
                    <a:pt x="414191" y="5702"/>
                  </a:lnTo>
                  <a:lnTo>
                    <a:pt x="377867" y="1425"/>
                  </a:lnTo>
                  <a:lnTo>
                    <a:pt x="339610" y="0"/>
                  </a:lnTo>
                  <a:lnTo>
                    <a:pt x="301822" y="1383"/>
                  </a:lnTo>
                  <a:lnTo>
                    <a:pt x="231765" y="12456"/>
                  </a:lnTo>
                  <a:lnTo>
                    <a:pt x="169280" y="34502"/>
                  </a:lnTo>
                  <a:lnTo>
                    <a:pt x="115731" y="66868"/>
                  </a:lnTo>
                  <a:lnTo>
                    <a:pt x="71467" y="109892"/>
                  </a:lnTo>
                  <a:lnTo>
                    <a:pt x="37276" y="162370"/>
                  </a:lnTo>
                  <a:lnTo>
                    <a:pt x="13501" y="223606"/>
                  </a:lnTo>
                  <a:lnTo>
                    <a:pt x="1500" y="294567"/>
                  </a:lnTo>
                  <a:lnTo>
                    <a:pt x="0" y="333755"/>
                  </a:lnTo>
                  <a:lnTo>
                    <a:pt x="1483" y="372091"/>
                  </a:lnTo>
                  <a:lnTo>
                    <a:pt x="13357" y="442633"/>
                  </a:lnTo>
                  <a:lnTo>
                    <a:pt x="36902" y="504787"/>
                  </a:lnTo>
                  <a:lnTo>
                    <a:pt x="70967" y="557255"/>
                  </a:lnTo>
                  <a:lnTo>
                    <a:pt x="115419" y="600166"/>
                  </a:lnTo>
                  <a:lnTo>
                    <a:pt x="169102" y="632853"/>
                  </a:lnTo>
                  <a:lnTo>
                    <a:pt x="231422" y="654759"/>
                  </a:lnTo>
                  <a:lnTo>
                    <a:pt x="301611" y="665723"/>
                  </a:lnTo>
                  <a:lnTo>
                    <a:pt x="339610" y="667092"/>
                  </a:lnTo>
                  <a:lnTo>
                    <a:pt x="376501" y="665763"/>
                  </a:lnTo>
                  <a:lnTo>
                    <a:pt x="445538" y="655123"/>
                  </a:lnTo>
                  <a:lnTo>
                    <a:pt x="508055" y="633696"/>
                  </a:lnTo>
                  <a:lnTo>
                    <a:pt x="562892" y="600685"/>
                  </a:lnTo>
                  <a:lnTo>
                    <a:pt x="608490" y="557227"/>
                  </a:lnTo>
                  <a:lnTo>
                    <a:pt x="642813" y="504545"/>
                  </a:lnTo>
                  <a:lnTo>
                    <a:pt x="666390" y="442076"/>
                  </a:lnTo>
                  <a:lnTo>
                    <a:pt x="678258" y="371744"/>
                  </a:lnTo>
                  <a:lnTo>
                    <a:pt x="679742" y="333755"/>
                  </a:lnTo>
                  <a:lnTo>
                    <a:pt x="678225" y="294862"/>
                  </a:lnTo>
                  <a:lnTo>
                    <a:pt x="666101" y="223681"/>
                  </a:lnTo>
                  <a:lnTo>
                    <a:pt x="642131" y="161475"/>
                  </a:lnTo>
                  <a:lnTo>
                    <a:pt x="608065" y="109221"/>
                  </a:lnTo>
                  <a:lnTo>
                    <a:pt x="564457" y="67394"/>
                  </a:lnTo>
                  <a:lnTo>
                    <a:pt x="511293" y="35352"/>
                  </a:lnTo>
                  <a:lnTo>
                    <a:pt x="481037" y="22796"/>
                  </a:lnTo>
                  <a:close/>
                </a:path>
                <a:path w="680084" h="667384">
                  <a:moveTo>
                    <a:pt x="510197" y="526668"/>
                  </a:moveTo>
                  <a:lnTo>
                    <a:pt x="475859" y="555929"/>
                  </a:lnTo>
                  <a:lnTo>
                    <a:pt x="436070" y="576829"/>
                  </a:lnTo>
                  <a:lnTo>
                    <a:pt x="390828" y="589367"/>
                  </a:lnTo>
                  <a:lnTo>
                    <a:pt x="340131" y="593547"/>
                  </a:lnTo>
                  <a:lnTo>
                    <a:pt x="289423" y="589367"/>
                  </a:lnTo>
                  <a:lnTo>
                    <a:pt x="244132" y="576829"/>
                  </a:lnTo>
                  <a:lnTo>
                    <a:pt x="204260" y="555929"/>
                  </a:lnTo>
                  <a:lnTo>
                    <a:pt x="169811" y="526668"/>
                  </a:lnTo>
                  <a:lnTo>
                    <a:pt x="142034" y="489532"/>
                  </a:lnTo>
                  <a:lnTo>
                    <a:pt x="122194" y="445004"/>
                  </a:lnTo>
                  <a:lnTo>
                    <a:pt x="110291" y="393080"/>
                  </a:lnTo>
                  <a:lnTo>
                    <a:pt x="106324" y="333755"/>
                  </a:lnTo>
                  <a:lnTo>
                    <a:pt x="107340" y="303385"/>
                  </a:lnTo>
                  <a:lnTo>
                    <a:pt x="115470" y="247479"/>
                  </a:lnTo>
                  <a:lnTo>
                    <a:pt x="131598" y="198258"/>
                  </a:lnTo>
                  <a:lnTo>
                    <a:pt x="154950" y="157181"/>
                  </a:lnTo>
                  <a:lnTo>
                    <a:pt x="185888" y="123918"/>
                  </a:lnTo>
                  <a:lnTo>
                    <a:pt x="222665" y="98864"/>
                  </a:lnTo>
                  <a:lnTo>
                    <a:pt x="264504" y="82627"/>
                  </a:lnTo>
                  <a:lnTo>
                    <a:pt x="313147" y="74555"/>
                  </a:lnTo>
                  <a:lnTo>
                    <a:pt x="340131" y="73545"/>
                  </a:lnTo>
                  <a:lnTo>
                    <a:pt x="366310" y="74581"/>
                  </a:lnTo>
                  <a:lnTo>
                    <a:pt x="414697" y="82862"/>
                  </a:lnTo>
                  <a:lnTo>
                    <a:pt x="457660" y="99426"/>
                  </a:lnTo>
                  <a:lnTo>
                    <a:pt x="494437" y="124267"/>
                  </a:lnTo>
                  <a:lnTo>
                    <a:pt x="524584" y="156964"/>
                  </a:lnTo>
                  <a:lnTo>
                    <a:pt x="547809" y="197606"/>
                  </a:lnTo>
                  <a:lnTo>
                    <a:pt x="564134" y="246507"/>
                  </a:lnTo>
                  <a:lnTo>
                    <a:pt x="572397" y="302852"/>
                  </a:lnTo>
                  <a:lnTo>
                    <a:pt x="573430" y="333755"/>
                  </a:lnTo>
                  <a:lnTo>
                    <a:pt x="569477" y="393080"/>
                  </a:lnTo>
                  <a:lnTo>
                    <a:pt x="557620" y="445004"/>
                  </a:lnTo>
                  <a:lnTo>
                    <a:pt x="537859" y="489532"/>
                  </a:lnTo>
                  <a:lnTo>
                    <a:pt x="510197" y="526668"/>
                  </a:lnTo>
                  <a:close/>
                </a:path>
              </a:pathLst>
            </a:custGeom>
            <a:ln w="77330">
              <a:solidFill>
                <a:srgbClr val="0F395D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87" name="object 24"/>
            <p:cNvSpPr/>
            <p:nvPr/>
          </p:nvSpPr>
          <p:spPr>
            <a:xfrm>
              <a:off x="7174344" y="12720369"/>
              <a:ext cx="595630" cy="640715"/>
            </a:xfrm>
            <a:custGeom>
              <a:avLst/>
              <a:ahLst/>
              <a:rect l="l" t="t" r="r" b="b"/>
              <a:pathLst>
                <a:path w="595629" h="640715">
                  <a:moveTo>
                    <a:pt x="321551" y="361721"/>
                  </a:moveTo>
                  <a:lnTo>
                    <a:pt x="387615" y="332792"/>
                  </a:lnTo>
                  <a:lnTo>
                    <a:pt x="438200" y="291604"/>
                  </a:lnTo>
                  <a:lnTo>
                    <a:pt x="470325" y="238491"/>
                  </a:lnTo>
                  <a:lnTo>
                    <a:pt x="481037" y="173748"/>
                  </a:lnTo>
                  <a:lnTo>
                    <a:pt x="479567" y="149614"/>
                  </a:lnTo>
                  <a:lnTo>
                    <a:pt x="467814" y="107470"/>
                  </a:lnTo>
                  <a:lnTo>
                    <a:pt x="444752" y="73247"/>
                  </a:lnTo>
                  <a:lnTo>
                    <a:pt x="412885" y="45505"/>
                  </a:lnTo>
                  <a:lnTo>
                    <a:pt x="373399" y="23996"/>
                  </a:lnTo>
                  <a:lnTo>
                    <a:pt x="330947" y="10017"/>
                  </a:lnTo>
                  <a:lnTo>
                    <a:pt x="285237" y="3380"/>
                  </a:lnTo>
                  <a:lnTo>
                    <a:pt x="229877" y="376"/>
                  </a:lnTo>
                  <a:lnTo>
                    <a:pt x="198183" y="0"/>
                  </a:lnTo>
                  <a:lnTo>
                    <a:pt x="0" y="0"/>
                  </a:lnTo>
                  <a:lnTo>
                    <a:pt x="0" y="640422"/>
                  </a:lnTo>
                  <a:lnTo>
                    <a:pt x="102196" y="640422"/>
                  </a:lnTo>
                  <a:lnTo>
                    <a:pt x="102196" y="385800"/>
                  </a:lnTo>
                  <a:lnTo>
                    <a:pt x="218833" y="385800"/>
                  </a:lnTo>
                  <a:lnTo>
                    <a:pt x="462457" y="640422"/>
                  </a:lnTo>
                  <a:lnTo>
                    <a:pt x="595096" y="640422"/>
                  </a:lnTo>
                  <a:lnTo>
                    <a:pt x="321551" y="361721"/>
                  </a:lnTo>
                  <a:close/>
                </a:path>
                <a:path w="595629" h="640715">
                  <a:moveTo>
                    <a:pt x="363613" y="238696"/>
                  </a:moveTo>
                  <a:lnTo>
                    <a:pt x="341205" y="272250"/>
                  </a:lnTo>
                  <a:lnTo>
                    <a:pt x="303482" y="298489"/>
                  </a:lnTo>
                  <a:lnTo>
                    <a:pt x="252866" y="311205"/>
                  </a:lnTo>
                  <a:lnTo>
                    <a:pt x="213385" y="314430"/>
                  </a:lnTo>
                  <a:lnTo>
                    <a:pt x="191998" y="314833"/>
                  </a:lnTo>
                  <a:lnTo>
                    <a:pt x="102196" y="314833"/>
                  </a:lnTo>
                  <a:lnTo>
                    <a:pt x="102196" y="73101"/>
                  </a:lnTo>
                  <a:lnTo>
                    <a:pt x="203352" y="73101"/>
                  </a:lnTo>
                  <a:lnTo>
                    <a:pt x="242700" y="74344"/>
                  </a:lnTo>
                  <a:lnTo>
                    <a:pt x="289093" y="80973"/>
                  </a:lnTo>
                  <a:lnTo>
                    <a:pt x="325666" y="95046"/>
                  </a:lnTo>
                  <a:lnTo>
                    <a:pt x="355576" y="120169"/>
                  </a:lnTo>
                  <a:lnTo>
                    <a:pt x="373450" y="166622"/>
                  </a:lnTo>
                  <a:lnTo>
                    <a:pt x="374192" y="180213"/>
                  </a:lnTo>
                  <a:lnTo>
                    <a:pt x="373531" y="196450"/>
                  </a:lnTo>
                  <a:lnTo>
                    <a:pt x="371546" y="211612"/>
                  </a:lnTo>
                  <a:lnTo>
                    <a:pt x="368240" y="225695"/>
                  </a:lnTo>
                  <a:lnTo>
                    <a:pt x="363613" y="238696"/>
                  </a:lnTo>
                  <a:close/>
                </a:path>
              </a:pathLst>
            </a:custGeom>
            <a:ln w="77330">
              <a:solidFill>
                <a:srgbClr val="0F395D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88" name="object 25"/>
            <p:cNvSpPr/>
            <p:nvPr/>
          </p:nvSpPr>
          <p:spPr>
            <a:xfrm>
              <a:off x="7865757" y="12708757"/>
              <a:ext cx="621030" cy="664845"/>
            </a:xfrm>
            <a:custGeom>
              <a:avLst/>
              <a:ahLst/>
              <a:rect l="l" t="t" r="r" b="b"/>
              <a:pathLst>
                <a:path w="621029" h="664844">
                  <a:moveTo>
                    <a:pt x="439229" y="659777"/>
                  </a:moveTo>
                  <a:lnTo>
                    <a:pt x="488964" y="650028"/>
                  </a:lnTo>
                  <a:lnTo>
                    <a:pt x="536833" y="637952"/>
                  </a:lnTo>
                  <a:lnTo>
                    <a:pt x="584076" y="622603"/>
                  </a:lnTo>
                  <a:lnTo>
                    <a:pt x="620903" y="609460"/>
                  </a:lnTo>
                  <a:lnTo>
                    <a:pt x="620903" y="329882"/>
                  </a:lnTo>
                  <a:lnTo>
                    <a:pt x="342188" y="329882"/>
                  </a:lnTo>
                  <a:lnTo>
                    <a:pt x="342188" y="404723"/>
                  </a:lnTo>
                  <a:lnTo>
                    <a:pt x="519747" y="404723"/>
                  </a:lnTo>
                  <a:lnTo>
                    <a:pt x="519747" y="570318"/>
                  </a:lnTo>
                  <a:lnTo>
                    <a:pt x="468055" y="582897"/>
                  </a:lnTo>
                  <a:lnTo>
                    <a:pt x="426020" y="588057"/>
                  </a:lnTo>
                  <a:lnTo>
                    <a:pt x="382933" y="590634"/>
                  </a:lnTo>
                  <a:lnTo>
                    <a:pt x="361289" y="590956"/>
                  </a:lnTo>
                  <a:lnTo>
                    <a:pt x="332850" y="589868"/>
                  </a:lnTo>
                  <a:lnTo>
                    <a:pt x="280334" y="581162"/>
                  </a:lnTo>
                  <a:lnTo>
                    <a:pt x="233758" y="563857"/>
                  </a:lnTo>
                  <a:lnTo>
                    <a:pt x="193877" y="538586"/>
                  </a:lnTo>
                  <a:lnTo>
                    <a:pt x="160474" y="505318"/>
                  </a:lnTo>
                  <a:lnTo>
                    <a:pt x="134413" y="464461"/>
                  </a:lnTo>
                  <a:lnTo>
                    <a:pt x="116480" y="416183"/>
                  </a:lnTo>
                  <a:lnTo>
                    <a:pt x="107442" y="359839"/>
                  </a:lnTo>
                  <a:lnTo>
                    <a:pt x="106311" y="328599"/>
                  </a:lnTo>
                  <a:lnTo>
                    <a:pt x="110586" y="273627"/>
                  </a:lnTo>
                  <a:lnTo>
                    <a:pt x="123410" y="224402"/>
                  </a:lnTo>
                  <a:lnTo>
                    <a:pt x="144786" y="180931"/>
                  </a:lnTo>
                  <a:lnTo>
                    <a:pt x="174713" y="143217"/>
                  </a:lnTo>
                  <a:lnTo>
                    <a:pt x="211563" y="112732"/>
                  </a:lnTo>
                  <a:lnTo>
                    <a:pt x="253739" y="90960"/>
                  </a:lnTo>
                  <a:lnTo>
                    <a:pt x="301240" y="77899"/>
                  </a:lnTo>
                  <a:lnTo>
                    <a:pt x="354063" y="73545"/>
                  </a:lnTo>
                  <a:lnTo>
                    <a:pt x="376899" y="74081"/>
                  </a:lnTo>
                  <a:lnTo>
                    <a:pt x="420251" y="78378"/>
                  </a:lnTo>
                  <a:lnTo>
                    <a:pt x="460313" y="86715"/>
                  </a:lnTo>
                  <a:lnTo>
                    <a:pt x="511987" y="103644"/>
                  </a:lnTo>
                  <a:lnTo>
                    <a:pt x="558304" y="124499"/>
                  </a:lnTo>
                  <a:lnTo>
                    <a:pt x="599396" y="150839"/>
                  </a:lnTo>
                  <a:lnTo>
                    <a:pt x="609028" y="157848"/>
                  </a:lnTo>
                  <a:lnTo>
                    <a:pt x="617816" y="157848"/>
                  </a:lnTo>
                  <a:lnTo>
                    <a:pt x="617816" y="55054"/>
                  </a:lnTo>
                  <a:lnTo>
                    <a:pt x="607243" y="50764"/>
                  </a:lnTo>
                  <a:lnTo>
                    <a:pt x="566458" y="35483"/>
                  </a:lnTo>
                  <a:lnTo>
                    <a:pt x="522179" y="21158"/>
                  </a:lnTo>
                  <a:lnTo>
                    <a:pt x="475610" y="10318"/>
                  </a:lnTo>
                  <a:lnTo>
                    <a:pt x="422770" y="2657"/>
                  </a:lnTo>
                  <a:lnTo>
                    <a:pt x="366458" y="0"/>
                  </a:lnTo>
                  <a:lnTo>
                    <a:pt x="326481" y="1422"/>
                  </a:lnTo>
                  <a:lnTo>
                    <a:pt x="288123" y="5692"/>
                  </a:lnTo>
                  <a:lnTo>
                    <a:pt x="216255" y="22796"/>
                  </a:lnTo>
                  <a:lnTo>
                    <a:pt x="153027" y="50425"/>
                  </a:lnTo>
                  <a:lnTo>
                    <a:pt x="100647" y="87731"/>
                  </a:lnTo>
                  <a:lnTo>
                    <a:pt x="57738" y="135637"/>
                  </a:lnTo>
                  <a:lnTo>
                    <a:pt x="26060" y="192468"/>
                  </a:lnTo>
                  <a:lnTo>
                    <a:pt x="6515" y="257789"/>
                  </a:lnTo>
                  <a:lnTo>
                    <a:pt x="0" y="331177"/>
                  </a:lnTo>
                  <a:lnTo>
                    <a:pt x="1612" y="370856"/>
                  </a:lnTo>
                  <a:lnTo>
                    <a:pt x="14508" y="443113"/>
                  </a:lnTo>
                  <a:lnTo>
                    <a:pt x="40119" y="505828"/>
                  </a:lnTo>
                  <a:lnTo>
                    <a:pt x="77285" y="558517"/>
                  </a:lnTo>
                  <a:lnTo>
                    <a:pt x="125579" y="600807"/>
                  </a:lnTo>
                  <a:lnTo>
                    <a:pt x="183644" y="632198"/>
                  </a:lnTo>
                  <a:lnTo>
                    <a:pt x="250931" y="652899"/>
                  </a:lnTo>
                  <a:lnTo>
                    <a:pt x="325512" y="663224"/>
                  </a:lnTo>
                  <a:lnTo>
                    <a:pt x="365417" y="664514"/>
                  </a:lnTo>
                  <a:lnTo>
                    <a:pt x="386287" y="664217"/>
                  </a:lnTo>
                  <a:lnTo>
                    <a:pt x="405542" y="663327"/>
                  </a:lnTo>
                  <a:lnTo>
                    <a:pt x="423188" y="661846"/>
                  </a:lnTo>
                  <a:lnTo>
                    <a:pt x="439229" y="659777"/>
                  </a:lnTo>
                  <a:close/>
                </a:path>
              </a:pathLst>
            </a:custGeom>
            <a:ln w="77330">
              <a:solidFill>
                <a:srgbClr val="0F395D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89" name="object 26"/>
            <p:cNvSpPr/>
            <p:nvPr/>
          </p:nvSpPr>
          <p:spPr>
            <a:xfrm>
              <a:off x="8611374" y="12720361"/>
              <a:ext cx="644525" cy="640715"/>
            </a:xfrm>
            <a:custGeom>
              <a:avLst/>
              <a:ahLst/>
              <a:rect l="l" t="t" r="r" b="b"/>
              <a:pathLst>
                <a:path w="644525" h="640715">
                  <a:moveTo>
                    <a:pt x="103225" y="640435"/>
                  </a:moveTo>
                  <a:lnTo>
                    <a:pt x="172897" y="461505"/>
                  </a:lnTo>
                  <a:lnTo>
                    <a:pt x="466572" y="461505"/>
                  </a:lnTo>
                  <a:lnTo>
                    <a:pt x="536270" y="640435"/>
                  </a:lnTo>
                  <a:lnTo>
                    <a:pt x="644131" y="640435"/>
                  </a:lnTo>
                  <a:lnTo>
                    <a:pt x="385025" y="0"/>
                  </a:lnTo>
                  <a:lnTo>
                    <a:pt x="259092" y="0"/>
                  </a:lnTo>
                  <a:lnTo>
                    <a:pt x="0" y="640435"/>
                  </a:lnTo>
                  <a:lnTo>
                    <a:pt x="103225" y="640435"/>
                  </a:lnTo>
                  <a:close/>
                </a:path>
                <a:path w="644525" h="640715">
                  <a:moveTo>
                    <a:pt x="201295" y="388823"/>
                  </a:moveTo>
                  <a:lnTo>
                    <a:pt x="319481" y="86880"/>
                  </a:lnTo>
                  <a:lnTo>
                    <a:pt x="438200" y="388823"/>
                  </a:lnTo>
                  <a:lnTo>
                    <a:pt x="201295" y="388823"/>
                  </a:lnTo>
                  <a:close/>
                </a:path>
              </a:pathLst>
            </a:custGeom>
            <a:ln w="77330">
              <a:solidFill>
                <a:srgbClr val="0F395D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90" name="object 27"/>
            <p:cNvSpPr/>
            <p:nvPr/>
          </p:nvSpPr>
          <p:spPr>
            <a:xfrm>
              <a:off x="9407559" y="12720364"/>
              <a:ext cx="549910" cy="640715"/>
            </a:xfrm>
            <a:custGeom>
              <a:avLst/>
              <a:ahLst/>
              <a:rect l="l" t="t" r="r" b="b"/>
              <a:pathLst>
                <a:path w="549909" h="640715">
                  <a:moveTo>
                    <a:pt x="549681" y="0"/>
                  </a:moveTo>
                  <a:lnTo>
                    <a:pt x="454190" y="0"/>
                  </a:lnTo>
                  <a:lnTo>
                    <a:pt x="454190" y="507098"/>
                  </a:lnTo>
                  <a:lnTo>
                    <a:pt x="145034" y="0"/>
                  </a:lnTo>
                  <a:lnTo>
                    <a:pt x="0" y="0"/>
                  </a:lnTo>
                  <a:lnTo>
                    <a:pt x="0" y="640435"/>
                  </a:lnTo>
                  <a:lnTo>
                    <a:pt x="95478" y="640435"/>
                  </a:lnTo>
                  <a:lnTo>
                    <a:pt x="95478" y="88163"/>
                  </a:lnTo>
                  <a:lnTo>
                    <a:pt x="435102" y="640435"/>
                  </a:lnTo>
                  <a:lnTo>
                    <a:pt x="549681" y="640435"/>
                  </a:lnTo>
                  <a:lnTo>
                    <a:pt x="549681" y="0"/>
                  </a:lnTo>
                  <a:close/>
                </a:path>
              </a:pathLst>
            </a:custGeom>
            <a:ln w="77330">
              <a:solidFill>
                <a:srgbClr val="0F395D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91" name="object 28"/>
            <p:cNvSpPr/>
            <p:nvPr/>
          </p:nvSpPr>
          <p:spPr>
            <a:xfrm>
              <a:off x="10162452" y="12720368"/>
              <a:ext cx="298450" cy="640715"/>
            </a:xfrm>
            <a:custGeom>
              <a:avLst/>
              <a:ahLst/>
              <a:rect l="l" t="t" r="r" b="b"/>
              <a:pathLst>
                <a:path w="298450" h="640715">
                  <a:moveTo>
                    <a:pt x="298323" y="575056"/>
                  </a:moveTo>
                  <a:lnTo>
                    <a:pt x="200253" y="575056"/>
                  </a:lnTo>
                  <a:lnTo>
                    <a:pt x="200253" y="65366"/>
                  </a:lnTo>
                  <a:lnTo>
                    <a:pt x="298323" y="65366"/>
                  </a:lnTo>
                  <a:lnTo>
                    <a:pt x="298323" y="0"/>
                  </a:lnTo>
                  <a:lnTo>
                    <a:pt x="0" y="0"/>
                  </a:lnTo>
                  <a:lnTo>
                    <a:pt x="0" y="65366"/>
                  </a:lnTo>
                  <a:lnTo>
                    <a:pt x="98056" y="65366"/>
                  </a:lnTo>
                  <a:lnTo>
                    <a:pt x="98056" y="575056"/>
                  </a:lnTo>
                  <a:lnTo>
                    <a:pt x="0" y="575056"/>
                  </a:lnTo>
                  <a:lnTo>
                    <a:pt x="0" y="640422"/>
                  </a:lnTo>
                  <a:lnTo>
                    <a:pt x="298323" y="640422"/>
                  </a:lnTo>
                  <a:lnTo>
                    <a:pt x="298323" y="575056"/>
                  </a:lnTo>
                  <a:close/>
                </a:path>
              </a:pathLst>
            </a:custGeom>
            <a:ln w="77330">
              <a:solidFill>
                <a:srgbClr val="0F395D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92" name="object 29"/>
            <p:cNvSpPr/>
            <p:nvPr/>
          </p:nvSpPr>
          <p:spPr>
            <a:xfrm>
              <a:off x="10627786" y="12708759"/>
              <a:ext cx="523240" cy="664210"/>
            </a:xfrm>
            <a:custGeom>
              <a:avLst/>
              <a:ahLst/>
              <a:rect l="l" t="t" r="r" b="b"/>
              <a:pathLst>
                <a:path w="523240" h="664209">
                  <a:moveTo>
                    <a:pt x="369290" y="648601"/>
                  </a:moveTo>
                  <a:lnTo>
                    <a:pt x="413612" y="630323"/>
                  </a:lnTo>
                  <a:lnTo>
                    <a:pt x="453161" y="605586"/>
                  </a:lnTo>
                  <a:lnTo>
                    <a:pt x="482522" y="577413"/>
                  </a:lnTo>
                  <a:lnTo>
                    <a:pt x="504520" y="543648"/>
                  </a:lnTo>
                  <a:lnTo>
                    <a:pt x="518260" y="506874"/>
                  </a:lnTo>
                  <a:lnTo>
                    <a:pt x="522846" y="469671"/>
                  </a:lnTo>
                  <a:lnTo>
                    <a:pt x="520555" y="440963"/>
                  </a:lnTo>
                  <a:lnTo>
                    <a:pt x="502229" y="390638"/>
                  </a:lnTo>
                  <a:lnTo>
                    <a:pt x="465191" y="349888"/>
                  </a:lnTo>
                  <a:lnTo>
                    <a:pt x="407132" y="319348"/>
                  </a:lnTo>
                  <a:lnTo>
                    <a:pt x="370077" y="307949"/>
                  </a:lnTo>
                  <a:lnTo>
                    <a:pt x="314619" y="295490"/>
                  </a:lnTo>
                  <a:lnTo>
                    <a:pt x="269554" y="286458"/>
                  </a:lnTo>
                  <a:lnTo>
                    <a:pt x="248778" y="282200"/>
                  </a:lnTo>
                  <a:lnTo>
                    <a:pt x="189583" y="267999"/>
                  </a:lnTo>
                  <a:lnTo>
                    <a:pt x="152164" y="250368"/>
                  </a:lnTo>
                  <a:lnTo>
                    <a:pt x="118451" y="210856"/>
                  </a:lnTo>
                  <a:lnTo>
                    <a:pt x="112001" y="174193"/>
                  </a:lnTo>
                  <a:lnTo>
                    <a:pt x="114744" y="152692"/>
                  </a:lnTo>
                  <a:lnTo>
                    <a:pt x="136679" y="116239"/>
                  </a:lnTo>
                  <a:lnTo>
                    <a:pt x="179514" y="89142"/>
                  </a:lnTo>
                  <a:lnTo>
                    <a:pt x="237073" y="75277"/>
                  </a:lnTo>
                  <a:lnTo>
                    <a:pt x="270979" y="73545"/>
                  </a:lnTo>
                  <a:lnTo>
                    <a:pt x="302101" y="74850"/>
                  </a:lnTo>
                  <a:lnTo>
                    <a:pt x="362235" y="85279"/>
                  </a:lnTo>
                  <a:lnTo>
                    <a:pt x="418587" y="105272"/>
                  </a:lnTo>
                  <a:lnTo>
                    <a:pt x="465550" y="129680"/>
                  </a:lnTo>
                  <a:lnTo>
                    <a:pt x="485165" y="143217"/>
                  </a:lnTo>
                  <a:lnTo>
                    <a:pt x="492899" y="143217"/>
                  </a:lnTo>
                  <a:lnTo>
                    <a:pt x="492899" y="41287"/>
                  </a:lnTo>
                  <a:lnTo>
                    <a:pt x="467851" y="31962"/>
                  </a:lnTo>
                  <a:lnTo>
                    <a:pt x="414568" y="16689"/>
                  </a:lnTo>
                  <a:lnTo>
                    <a:pt x="357116" y="6043"/>
                  </a:lnTo>
                  <a:lnTo>
                    <a:pt x="296079" y="671"/>
                  </a:lnTo>
                  <a:lnTo>
                    <a:pt x="264261" y="0"/>
                  </a:lnTo>
                  <a:lnTo>
                    <a:pt x="210264" y="3293"/>
                  </a:lnTo>
                  <a:lnTo>
                    <a:pt x="161297" y="13171"/>
                  </a:lnTo>
                  <a:lnTo>
                    <a:pt x="117362" y="29634"/>
                  </a:lnTo>
                  <a:lnTo>
                    <a:pt x="78460" y="52679"/>
                  </a:lnTo>
                  <a:lnTo>
                    <a:pt x="46615" y="80599"/>
                  </a:lnTo>
                  <a:lnTo>
                    <a:pt x="23871" y="111663"/>
                  </a:lnTo>
                  <a:lnTo>
                    <a:pt x="5676" y="183210"/>
                  </a:lnTo>
                  <a:lnTo>
                    <a:pt x="6500" y="201374"/>
                  </a:lnTo>
                  <a:lnTo>
                    <a:pt x="18834" y="249237"/>
                  </a:lnTo>
                  <a:lnTo>
                    <a:pt x="44533" y="287908"/>
                  </a:lnTo>
                  <a:lnTo>
                    <a:pt x="81811" y="318385"/>
                  </a:lnTo>
                  <a:lnTo>
                    <a:pt x="127741" y="340126"/>
                  </a:lnTo>
                  <a:lnTo>
                    <a:pt x="182714" y="355701"/>
                  </a:lnTo>
                  <a:lnTo>
                    <a:pt x="223358" y="364186"/>
                  </a:lnTo>
                  <a:lnTo>
                    <a:pt x="256514" y="370738"/>
                  </a:lnTo>
                  <a:lnTo>
                    <a:pt x="271616" y="373726"/>
                  </a:lnTo>
                  <a:lnTo>
                    <a:pt x="321551" y="384936"/>
                  </a:lnTo>
                  <a:lnTo>
                    <a:pt x="364388" y="399672"/>
                  </a:lnTo>
                  <a:lnTo>
                    <a:pt x="403748" y="433564"/>
                  </a:lnTo>
                  <a:lnTo>
                    <a:pt x="416521" y="483006"/>
                  </a:lnTo>
                  <a:lnTo>
                    <a:pt x="413812" y="505918"/>
                  </a:lnTo>
                  <a:lnTo>
                    <a:pt x="392138" y="544737"/>
                  </a:lnTo>
                  <a:lnTo>
                    <a:pt x="348911" y="573528"/>
                  </a:lnTo>
                  <a:lnTo>
                    <a:pt x="284912" y="588262"/>
                  </a:lnTo>
                  <a:lnTo>
                    <a:pt x="245173" y="590105"/>
                  </a:lnTo>
                  <a:lnTo>
                    <a:pt x="215197" y="588748"/>
                  </a:lnTo>
                  <a:lnTo>
                    <a:pt x="153522" y="577889"/>
                  </a:lnTo>
                  <a:lnTo>
                    <a:pt x="90647" y="556413"/>
                  </a:lnTo>
                  <a:lnTo>
                    <a:pt x="33353" y="525761"/>
                  </a:lnTo>
                  <a:lnTo>
                    <a:pt x="7226" y="507085"/>
                  </a:lnTo>
                  <a:lnTo>
                    <a:pt x="0" y="507085"/>
                  </a:lnTo>
                  <a:lnTo>
                    <a:pt x="0" y="613765"/>
                  </a:lnTo>
                  <a:lnTo>
                    <a:pt x="26239" y="623883"/>
                  </a:lnTo>
                  <a:lnTo>
                    <a:pt x="81336" y="641624"/>
                  </a:lnTo>
                  <a:lnTo>
                    <a:pt x="141051" y="655550"/>
                  </a:lnTo>
                  <a:lnTo>
                    <a:pt x="212146" y="662751"/>
                  </a:lnTo>
                  <a:lnTo>
                    <a:pt x="252387" y="663651"/>
                  </a:lnTo>
                  <a:lnTo>
                    <a:pt x="286012" y="662710"/>
                  </a:lnTo>
                  <a:lnTo>
                    <a:pt x="316706" y="659888"/>
                  </a:lnTo>
                  <a:lnTo>
                    <a:pt x="344466" y="655185"/>
                  </a:lnTo>
                  <a:lnTo>
                    <a:pt x="369290" y="648601"/>
                  </a:lnTo>
                  <a:close/>
                </a:path>
              </a:pathLst>
            </a:custGeom>
            <a:ln w="77330">
              <a:solidFill>
                <a:srgbClr val="0F395D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93" name="object 30"/>
            <p:cNvSpPr/>
            <p:nvPr/>
          </p:nvSpPr>
          <p:spPr>
            <a:xfrm>
              <a:off x="11243833" y="12720361"/>
              <a:ext cx="644525" cy="640715"/>
            </a:xfrm>
            <a:custGeom>
              <a:avLst/>
              <a:ahLst/>
              <a:rect l="l" t="t" r="r" b="b"/>
              <a:pathLst>
                <a:path w="644525" h="640715">
                  <a:moveTo>
                    <a:pt x="103225" y="640435"/>
                  </a:moveTo>
                  <a:lnTo>
                    <a:pt x="172897" y="461505"/>
                  </a:lnTo>
                  <a:lnTo>
                    <a:pt x="466572" y="461505"/>
                  </a:lnTo>
                  <a:lnTo>
                    <a:pt x="536270" y="640435"/>
                  </a:lnTo>
                  <a:lnTo>
                    <a:pt x="644131" y="640435"/>
                  </a:lnTo>
                  <a:lnTo>
                    <a:pt x="385025" y="0"/>
                  </a:lnTo>
                  <a:lnTo>
                    <a:pt x="259092" y="0"/>
                  </a:lnTo>
                  <a:lnTo>
                    <a:pt x="0" y="640435"/>
                  </a:lnTo>
                  <a:lnTo>
                    <a:pt x="103225" y="640435"/>
                  </a:lnTo>
                  <a:close/>
                </a:path>
                <a:path w="644525" h="640715">
                  <a:moveTo>
                    <a:pt x="201295" y="388823"/>
                  </a:moveTo>
                  <a:lnTo>
                    <a:pt x="319481" y="86880"/>
                  </a:lnTo>
                  <a:lnTo>
                    <a:pt x="438200" y="388823"/>
                  </a:lnTo>
                  <a:lnTo>
                    <a:pt x="201295" y="388823"/>
                  </a:lnTo>
                  <a:close/>
                </a:path>
              </a:pathLst>
            </a:custGeom>
            <a:ln w="77330">
              <a:solidFill>
                <a:srgbClr val="0F395D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94" name="object 31"/>
            <p:cNvSpPr/>
            <p:nvPr/>
          </p:nvSpPr>
          <p:spPr>
            <a:xfrm>
              <a:off x="11999758" y="12708759"/>
              <a:ext cx="523240" cy="664210"/>
            </a:xfrm>
            <a:custGeom>
              <a:avLst/>
              <a:ahLst/>
              <a:rect l="l" t="t" r="r" b="b"/>
              <a:pathLst>
                <a:path w="523240" h="664209">
                  <a:moveTo>
                    <a:pt x="369290" y="648601"/>
                  </a:moveTo>
                  <a:lnTo>
                    <a:pt x="413612" y="630323"/>
                  </a:lnTo>
                  <a:lnTo>
                    <a:pt x="453161" y="605586"/>
                  </a:lnTo>
                  <a:lnTo>
                    <a:pt x="482522" y="577413"/>
                  </a:lnTo>
                  <a:lnTo>
                    <a:pt x="504520" y="543648"/>
                  </a:lnTo>
                  <a:lnTo>
                    <a:pt x="518260" y="506874"/>
                  </a:lnTo>
                  <a:lnTo>
                    <a:pt x="522846" y="469671"/>
                  </a:lnTo>
                  <a:lnTo>
                    <a:pt x="520555" y="440963"/>
                  </a:lnTo>
                  <a:lnTo>
                    <a:pt x="502229" y="390638"/>
                  </a:lnTo>
                  <a:lnTo>
                    <a:pt x="465191" y="349888"/>
                  </a:lnTo>
                  <a:lnTo>
                    <a:pt x="407132" y="319348"/>
                  </a:lnTo>
                  <a:lnTo>
                    <a:pt x="370077" y="307949"/>
                  </a:lnTo>
                  <a:lnTo>
                    <a:pt x="314619" y="295490"/>
                  </a:lnTo>
                  <a:lnTo>
                    <a:pt x="269554" y="286458"/>
                  </a:lnTo>
                  <a:lnTo>
                    <a:pt x="248778" y="282200"/>
                  </a:lnTo>
                  <a:lnTo>
                    <a:pt x="189583" y="267999"/>
                  </a:lnTo>
                  <a:lnTo>
                    <a:pt x="152164" y="250368"/>
                  </a:lnTo>
                  <a:lnTo>
                    <a:pt x="118451" y="210856"/>
                  </a:lnTo>
                  <a:lnTo>
                    <a:pt x="112001" y="174193"/>
                  </a:lnTo>
                  <a:lnTo>
                    <a:pt x="114744" y="152692"/>
                  </a:lnTo>
                  <a:lnTo>
                    <a:pt x="136679" y="116239"/>
                  </a:lnTo>
                  <a:lnTo>
                    <a:pt x="179514" y="89142"/>
                  </a:lnTo>
                  <a:lnTo>
                    <a:pt x="237073" y="75277"/>
                  </a:lnTo>
                  <a:lnTo>
                    <a:pt x="270979" y="73545"/>
                  </a:lnTo>
                  <a:lnTo>
                    <a:pt x="302101" y="74850"/>
                  </a:lnTo>
                  <a:lnTo>
                    <a:pt x="362235" y="85279"/>
                  </a:lnTo>
                  <a:lnTo>
                    <a:pt x="418587" y="105272"/>
                  </a:lnTo>
                  <a:lnTo>
                    <a:pt x="465550" y="129680"/>
                  </a:lnTo>
                  <a:lnTo>
                    <a:pt x="485165" y="143217"/>
                  </a:lnTo>
                  <a:lnTo>
                    <a:pt x="492899" y="143217"/>
                  </a:lnTo>
                  <a:lnTo>
                    <a:pt x="492899" y="41287"/>
                  </a:lnTo>
                  <a:lnTo>
                    <a:pt x="467851" y="31962"/>
                  </a:lnTo>
                  <a:lnTo>
                    <a:pt x="414568" y="16689"/>
                  </a:lnTo>
                  <a:lnTo>
                    <a:pt x="357116" y="6043"/>
                  </a:lnTo>
                  <a:lnTo>
                    <a:pt x="296079" y="671"/>
                  </a:lnTo>
                  <a:lnTo>
                    <a:pt x="264261" y="0"/>
                  </a:lnTo>
                  <a:lnTo>
                    <a:pt x="210264" y="3293"/>
                  </a:lnTo>
                  <a:lnTo>
                    <a:pt x="161297" y="13171"/>
                  </a:lnTo>
                  <a:lnTo>
                    <a:pt x="117362" y="29634"/>
                  </a:lnTo>
                  <a:lnTo>
                    <a:pt x="78460" y="52679"/>
                  </a:lnTo>
                  <a:lnTo>
                    <a:pt x="46615" y="80599"/>
                  </a:lnTo>
                  <a:lnTo>
                    <a:pt x="23871" y="111663"/>
                  </a:lnTo>
                  <a:lnTo>
                    <a:pt x="5676" y="183210"/>
                  </a:lnTo>
                  <a:lnTo>
                    <a:pt x="6500" y="201374"/>
                  </a:lnTo>
                  <a:lnTo>
                    <a:pt x="18834" y="249237"/>
                  </a:lnTo>
                  <a:lnTo>
                    <a:pt x="44533" y="287908"/>
                  </a:lnTo>
                  <a:lnTo>
                    <a:pt x="81811" y="318385"/>
                  </a:lnTo>
                  <a:lnTo>
                    <a:pt x="127741" y="340126"/>
                  </a:lnTo>
                  <a:lnTo>
                    <a:pt x="182714" y="355701"/>
                  </a:lnTo>
                  <a:lnTo>
                    <a:pt x="223358" y="364186"/>
                  </a:lnTo>
                  <a:lnTo>
                    <a:pt x="256514" y="370738"/>
                  </a:lnTo>
                  <a:lnTo>
                    <a:pt x="271616" y="373726"/>
                  </a:lnTo>
                  <a:lnTo>
                    <a:pt x="321551" y="384936"/>
                  </a:lnTo>
                  <a:lnTo>
                    <a:pt x="364388" y="399672"/>
                  </a:lnTo>
                  <a:lnTo>
                    <a:pt x="403748" y="433564"/>
                  </a:lnTo>
                  <a:lnTo>
                    <a:pt x="416521" y="483006"/>
                  </a:lnTo>
                  <a:lnTo>
                    <a:pt x="413812" y="505918"/>
                  </a:lnTo>
                  <a:lnTo>
                    <a:pt x="392138" y="544737"/>
                  </a:lnTo>
                  <a:lnTo>
                    <a:pt x="348911" y="573528"/>
                  </a:lnTo>
                  <a:lnTo>
                    <a:pt x="284912" y="588262"/>
                  </a:lnTo>
                  <a:lnTo>
                    <a:pt x="245173" y="590105"/>
                  </a:lnTo>
                  <a:lnTo>
                    <a:pt x="215197" y="588748"/>
                  </a:lnTo>
                  <a:lnTo>
                    <a:pt x="153522" y="577889"/>
                  </a:lnTo>
                  <a:lnTo>
                    <a:pt x="90647" y="556413"/>
                  </a:lnTo>
                  <a:lnTo>
                    <a:pt x="33353" y="525761"/>
                  </a:lnTo>
                  <a:lnTo>
                    <a:pt x="7226" y="507085"/>
                  </a:lnTo>
                  <a:lnTo>
                    <a:pt x="0" y="507085"/>
                  </a:lnTo>
                  <a:lnTo>
                    <a:pt x="0" y="613765"/>
                  </a:lnTo>
                  <a:lnTo>
                    <a:pt x="26239" y="623883"/>
                  </a:lnTo>
                  <a:lnTo>
                    <a:pt x="81336" y="641624"/>
                  </a:lnTo>
                  <a:lnTo>
                    <a:pt x="141051" y="655550"/>
                  </a:lnTo>
                  <a:lnTo>
                    <a:pt x="212146" y="662751"/>
                  </a:lnTo>
                  <a:lnTo>
                    <a:pt x="252387" y="663651"/>
                  </a:lnTo>
                  <a:lnTo>
                    <a:pt x="286012" y="662710"/>
                  </a:lnTo>
                  <a:lnTo>
                    <a:pt x="316706" y="659888"/>
                  </a:lnTo>
                  <a:lnTo>
                    <a:pt x="344466" y="655185"/>
                  </a:lnTo>
                  <a:lnTo>
                    <a:pt x="369290" y="648601"/>
                  </a:lnTo>
                  <a:close/>
                </a:path>
              </a:pathLst>
            </a:custGeom>
            <a:ln w="77330">
              <a:solidFill>
                <a:srgbClr val="0F395D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95" name="object 32"/>
            <p:cNvSpPr/>
            <p:nvPr/>
          </p:nvSpPr>
          <p:spPr>
            <a:xfrm>
              <a:off x="12676208" y="12720368"/>
              <a:ext cx="298450" cy="640715"/>
            </a:xfrm>
            <a:custGeom>
              <a:avLst/>
              <a:ahLst/>
              <a:rect l="l" t="t" r="r" b="b"/>
              <a:pathLst>
                <a:path w="298450" h="640715">
                  <a:moveTo>
                    <a:pt x="298323" y="575056"/>
                  </a:moveTo>
                  <a:lnTo>
                    <a:pt x="200253" y="575056"/>
                  </a:lnTo>
                  <a:lnTo>
                    <a:pt x="200253" y="65366"/>
                  </a:lnTo>
                  <a:lnTo>
                    <a:pt x="298323" y="65366"/>
                  </a:lnTo>
                  <a:lnTo>
                    <a:pt x="298323" y="0"/>
                  </a:lnTo>
                  <a:lnTo>
                    <a:pt x="0" y="0"/>
                  </a:lnTo>
                  <a:lnTo>
                    <a:pt x="0" y="65366"/>
                  </a:lnTo>
                  <a:lnTo>
                    <a:pt x="98056" y="65366"/>
                  </a:lnTo>
                  <a:lnTo>
                    <a:pt x="98056" y="575056"/>
                  </a:lnTo>
                  <a:lnTo>
                    <a:pt x="0" y="575056"/>
                  </a:lnTo>
                  <a:lnTo>
                    <a:pt x="0" y="640422"/>
                  </a:lnTo>
                  <a:lnTo>
                    <a:pt x="298323" y="640422"/>
                  </a:lnTo>
                  <a:lnTo>
                    <a:pt x="298323" y="575056"/>
                  </a:lnTo>
                  <a:close/>
                </a:path>
              </a:pathLst>
            </a:custGeom>
            <a:ln w="77330">
              <a:solidFill>
                <a:srgbClr val="0F395D"/>
              </a:solidFill>
            </a:ln>
          </p:spPr>
          <p:txBody>
            <a:bodyPr bIns="0" lIns="0" rIns="0" rtlCol="0" tIns="0" wrap="square"/>
            <a:p/>
          </p:txBody>
        </p:sp>
      </p:grpSp>
      <p:pic>
        <p:nvPicPr>
          <p:cNvPr id="2097259" name="object 33"/>
          <p:cNvPicPr>
            <a:picLocks/>
          </p:cNvPicPr>
          <p:nvPr/>
        </p:nvPicPr>
        <p:blipFill>
          <a:blip xmlns:r="http://schemas.openxmlformats.org/officeDocument/2006/relationships" r:embed="rId6" cstate="print"/>
          <a:stretch>
            <a:fillRect/>
          </a:stretch>
        </p:blipFill>
        <p:spPr>
          <a:xfrm>
            <a:off x="654333" y="659735"/>
            <a:ext cx="1869784" cy="1245669"/>
          </a:xfrm>
          <a:prstGeom prst="rect"/>
        </p:spPr>
      </p:pic>
      <p:sp>
        <p:nvSpPr>
          <p:cNvPr id="1048696" name="object 34"/>
          <p:cNvSpPr/>
          <p:nvPr/>
        </p:nvSpPr>
        <p:spPr>
          <a:xfrm>
            <a:off x="5265356" y="2269324"/>
            <a:ext cx="3200400" cy="3041650"/>
          </a:xfrm>
          <a:custGeom>
            <a:avLst/>
            <a:ahLst/>
            <a:rect l="l" t="t" r="r" b="b"/>
            <a:pathLst>
              <a:path w="3200400" h="3041650">
                <a:moveTo>
                  <a:pt x="3200400" y="1600200"/>
                </a:moveTo>
                <a:lnTo>
                  <a:pt x="0" y="1600200"/>
                </a:lnTo>
                <a:lnTo>
                  <a:pt x="0" y="3041116"/>
                </a:lnTo>
                <a:lnTo>
                  <a:pt x="3200400" y="3041116"/>
                </a:lnTo>
                <a:lnTo>
                  <a:pt x="3200400" y="1600200"/>
                </a:lnTo>
                <a:close/>
              </a:path>
              <a:path w="3200400" h="3041650">
                <a:moveTo>
                  <a:pt x="3200400" y="0"/>
                </a:moveTo>
                <a:lnTo>
                  <a:pt x="0" y="0"/>
                </a:lnTo>
                <a:lnTo>
                  <a:pt x="0" y="1074750"/>
                </a:lnTo>
                <a:lnTo>
                  <a:pt x="3200400" y="1074750"/>
                </a:lnTo>
                <a:lnTo>
                  <a:pt x="3200400" y="0"/>
                </a:lnTo>
                <a:close/>
              </a:path>
            </a:pathLst>
          </a:custGeom>
          <a:solidFill>
            <a:srgbClr val="0F395D"/>
          </a:solidFill>
        </p:spPr>
        <p:txBody>
          <a:bodyPr bIns="0" lIns="0" rIns="0" rtlCol="0" tIns="0" wrap="square"/>
          <a:p/>
        </p:txBody>
      </p:sp>
      <p:sp>
        <p:nvSpPr>
          <p:cNvPr id="1048697" name="object 35"/>
          <p:cNvSpPr txBox="1"/>
          <p:nvPr/>
        </p:nvSpPr>
        <p:spPr>
          <a:xfrm>
            <a:off x="5922478" y="2409276"/>
            <a:ext cx="1955164" cy="712470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700" spc="885">
                <a:solidFill>
                  <a:srgbClr val="FFFFFF"/>
                </a:solidFill>
                <a:latin typeface="Tahoma"/>
                <a:cs typeface="Tahoma"/>
              </a:rPr>
              <a:t>RUPS</a:t>
            </a:r>
            <a:r>
              <a:rPr dirty="0" sz="4700" spc="-104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sz="4700">
              <a:latin typeface="Tahoma"/>
              <a:cs typeface="Tahoma"/>
            </a:endParaRPr>
          </a:p>
        </p:txBody>
      </p:sp>
      <p:sp>
        <p:nvSpPr>
          <p:cNvPr id="1048698" name="object 36"/>
          <p:cNvSpPr txBox="1"/>
          <p:nvPr/>
        </p:nvSpPr>
        <p:spPr>
          <a:xfrm>
            <a:off x="5612475" y="4186973"/>
            <a:ext cx="2518410" cy="268605"/>
          </a:xfrm>
          <a:prstGeom prst="rect"/>
        </p:spPr>
        <p:txBody>
          <a:bodyPr bIns="0" lIns="0" rIns="0" rtlCol="0" tIns="12065" vert="horz" wrap="square">
            <a:spAutoFit/>
          </a:bodyPr>
          <a:p>
            <a:pPr>
              <a:lnSpc>
                <a:spcPct val="100000"/>
              </a:lnSpc>
              <a:spcBef>
                <a:spcPts val="95"/>
              </a:spcBef>
            </a:pPr>
            <a:r>
              <a:rPr b="1" dirty="0" sz="1600" spc="330">
                <a:solidFill>
                  <a:srgbClr val="FFFFFF"/>
                </a:solidFill>
                <a:latin typeface="Tahoma"/>
                <a:cs typeface="Tahoma"/>
              </a:rPr>
              <a:t>DIREKTUR</a:t>
            </a:r>
            <a:r>
              <a:rPr b="1" dirty="0" sz="1600" spc="3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1" dirty="0" sz="1600" spc="335">
                <a:solidFill>
                  <a:srgbClr val="FFFFFF"/>
                </a:solidFill>
                <a:latin typeface="Tahoma"/>
                <a:cs typeface="Tahoma"/>
              </a:rPr>
              <a:t>UTAMA</a:t>
            </a:r>
            <a:r>
              <a:rPr b="1" dirty="0" sz="1600" spc="-3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048699" name="object 37"/>
          <p:cNvSpPr txBox="1"/>
          <p:nvPr/>
        </p:nvSpPr>
        <p:spPr>
          <a:xfrm>
            <a:off x="5950785" y="4720443"/>
            <a:ext cx="1843405" cy="268605"/>
          </a:xfrm>
          <a:prstGeom prst="rect"/>
        </p:spPr>
        <p:txBody>
          <a:bodyPr bIns="0" lIns="0" rIns="0" rtlCol="0" tIns="12065" vert="horz" wrap="square">
            <a:spAutoFit/>
          </a:bodyPr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00" spc="325">
                <a:solidFill>
                  <a:srgbClr val="FFFFFF"/>
                </a:solidFill>
                <a:latin typeface="Tahoma"/>
                <a:cs typeface="Tahoma"/>
              </a:rPr>
              <a:t>MARWAN </a:t>
            </a:r>
            <a:r>
              <a:rPr dirty="0" sz="1600" spc="280">
                <a:solidFill>
                  <a:srgbClr val="FFFFFF"/>
                </a:solidFill>
                <a:latin typeface="Tahoma"/>
                <a:cs typeface="Tahoma"/>
              </a:rPr>
              <a:t>USIN</a:t>
            </a:r>
            <a:r>
              <a:rPr dirty="0" sz="1600" spc="-3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048700" name="object 38"/>
          <p:cNvSpPr/>
          <p:nvPr/>
        </p:nvSpPr>
        <p:spPr>
          <a:xfrm>
            <a:off x="9075356" y="4834725"/>
            <a:ext cx="3200400" cy="601345"/>
          </a:xfrm>
          <a:custGeom>
            <a:avLst/>
            <a:ahLst/>
            <a:rect l="l" t="t" r="r" b="b"/>
            <a:pathLst>
              <a:path w="3200400" h="601345">
                <a:moveTo>
                  <a:pt x="3200400" y="0"/>
                </a:moveTo>
                <a:lnTo>
                  <a:pt x="0" y="0"/>
                </a:lnTo>
                <a:lnTo>
                  <a:pt x="0" y="600875"/>
                </a:lnTo>
                <a:lnTo>
                  <a:pt x="3200400" y="600875"/>
                </a:lnTo>
                <a:lnTo>
                  <a:pt x="3200400" y="0"/>
                </a:lnTo>
                <a:close/>
              </a:path>
            </a:pathLst>
          </a:custGeom>
          <a:solidFill>
            <a:srgbClr val="0F395D"/>
          </a:solidFill>
        </p:spPr>
        <p:txBody>
          <a:bodyPr bIns="0" lIns="0" rIns="0" rtlCol="0" tIns="0" wrap="square"/>
          <a:p/>
        </p:txBody>
      </p:sp>
      <p:sp>
        <p:nvSpPr>
          <p:cNvPr id="1048701" name="object 39"/>
          <p:cNvSpPr txBox="1"/>
          <p:nvPr/>
        </p:nvSpPr>
        <p:spPr>
          <a:xfrm>
            <a:off x="9075356" y="3869525"/>
            <a:ext cx="3200400" cy="559436"/>
          </a:xfrm>
          <a:prstGeom prst="rect"/>
          <a:solidFill>
            <a:srgbClr val="0F395D"/>
          </a:solidFill>
        </p:spPr>
        <p:txBody>
          <a:bodyPr bIns="0" lIns="0" rIns="0" rtlCol="0" tIns="635" vert="horz" wrap="square">
            <a:spAutoFit/>
          </a:bodyPr>
          <a:p>
            <a:pPr>
              <a:lnSpc>
                <a:spcPct val="100000"/>
              </a:lnSpc>
              <a:spcBef>
                <a:spcPts val="5"/>
              </a:spcBef>
            </a:pPr>
            <a:endParaRPr sz="2250">
              <a:latin typeface="Times New Roman"/>
              <a:cs typeface="Times New Roman"/>
            </a:endParaRPr>
          </a:p>
          <a:p>
            <a:pPr marL="788035">
              <a:lnSpc>
                <a:spcPct val="100000"/>
              </a:lnSpc>
            </a:pPr>
            <a:r>
              <a:rPr b="1" dirty="0" sz="1600" spc="330">
                <a:solidFill>
                  <a:srgbClr val="FFFFFF"/>
                </a:solidFill>
                <a:latin typeface="Tahoma"/>
                <a:cs typeface="Tahoma"/>
              </a:rPr>
              <a:t>KOMISARIS</a:t>
            </a:r>
            <a:r>
              <a:rPr b="1" dirty="0" sz="1600" spc="-3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048702" name="object 40"/>
          <p:cNvSpPr/>
          <p:nvPr/>
        </p:nvSpPr>
        <p:spPr>
          <a:xfrm>
            <a:off x="9075356" y="5495125"/>
            <a:ext cx="3200400" cy="601345"/>
          </a:xfrm>
          <a:custGeom>
            <a:avLst/>
            <a:ahLst/>
            <a:rect l="l" t="t" r="r" b="b"/>
            <a:pathLst>
              <a:path w="3200400" h="601345">
                <a:moveTo>
                  <a:pt x="3200400" y="0"/>
                </a:moveTo>
                <a:lnTo>
                  <a:pt x="0" y="0"/>
                </a:lnTo>
                <a:lnTo>
                  <a:pt x="0" y="600875"/>
                </a:lnTo>
                <a:lnTo>
                  <a:pt x="3200400" y="600875"/>
                </a:lnTo>
                <a:lnTo>
                  <a:pt x="3200400" y="0"/>
                </a:lnTo>
                <a:close/>
              </a:path>
            </a:pathLst>
          </a:custGeom>
          <a:solidFill>
            <a:srgbClr val="0F395D"/>
          </a:solidFill>
        </p:spPr>
        <p:txBody>
          <a:bodyPr bIns="0" lIns="0" rIns="0" rtlCol="0" tIns="0" wrap="square"/>
          <a:p/>
        </p:txBody>
      </p:sp>
      <p:sp>
        <p:nvSpPr>
          <p:cNvPr id="1048703" name="object 41"/>
          <p:cNvSpPr txBox="1"/>
          <p:nvPr/>
        </p:nvSpPr>
        <p:spPr>
          <a:xfrm>
            <a:off x="9649588" y="4999735"/>
            <a:ext cx="2052955" cy="929005"/>
          </a:xfrm>
          <a:prstGeom prst="rect"/>
        </p:spPr>
        <p:txBody>
          <a:bodyPr bIns="0" lIns="0" rIns="0" rtlCol="0" tIns="12065" vert="horz" wrap="square">
            <a:spAutoFit/>
          </a:bodyPr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600" spc="265">
                <a:solidFill>
                  <a:srgbClr val="FFFFFF"/>
                </a:solidFill>
                <a:latin typeface="Tahoma"/>
                <a:cs typeface="Tahoma"/>
              </a:rPr>
              <a:t>HAJI</a:t>
            </a:r>
            <a:r>
              <a:rPr dirty="0" sz="1600" spc="3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00" spc="310">
                <a:solidFill>
                  <a:srgbClr val="FFFFFF"/>
                </a:solidFill>
                <a:latin typeface="Tahoma"/>
                <a:cs typeface="Tahoma"/>
              </a:rPr>
              <a:t>UMAR</a:t>
            </a:r>
            <a:r>
              <a:rPr dirty="0" sz="1600" spc="-3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7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dirty="0" sz="1600" spc="290">
                <a:solidFill>
                  <a:srgbClr val="FFFFFF"/>
                </a:solidFill>
                <a:latin typeface="Tahoma"/>
                <a:cs typeface="Tahoma"/>
              </a:rPr>
              <a:t>JIMMY</a:t>
            </a:r>
            <a:r>
              <a:rPr dirty="0" sz="1600" spc="3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00" spc="305">
                <a:solidFill>
                  <a:srgbClr val="FFFFFF"/>
                </a:solidFill>
                <a:latin typeface="Tahoma"/>
                <a:cs typeface="Tahoma"/>
              </a:rPr>
              <a:t>RINALDO</a:t>
            </a:r>
            <a:r>
              <a:rPr dirty="0" sz="1600" spc="-3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048704" name="object 42"/>
          <p:cNvSpPr txBox="1"/>
          <p:nvPr/>
        </p:nvSpPr>
        <p:spPr>
          <a:xfrm>
            <a:off x="5265356" y="6014897"/>
            <a:ext cx="3200400" cy="1199515"/>
          </a:xfrm>
          <a:prstGeom prst="rect"/>
          <a:solidFill>
            <a:srgbClr val="0F395D"/>
          </a:solidFill>
        </p:spPr>
        <p:txBody>
          <a:bodyPr bIns="0" lIns="0" rIns="0" rtlCol="0" tIns="3810" vert="horz" wrap="square">
            <a:spAutoFit/>
          </a:bodyPr>
          <a:p>
            <a:pPr>
              <a:lnSpc>
                <a:spcPct val="100000"/>
              </a:lnSpc>
              <a:spcBef>
                <a:spcPts val="30"/>
              </a:spcBef>
            </a:pPr>
            <a:endParaRPr dirty="0" sz="1800">
              <a:latin typeface="Times New Roman"/>
              <a:cs typeface="Times New Roman"/>
            </a:endParaRPr>
          </a:p>
          <a:p>
            <a:pPr algn="ctr">
              <a:lnSpc>
                <a:spcPts val="1914"/>
              </a:lnSpc>
            </a:pPr>
            <a:r>
              <a:rPr b="1" dirty="0" sz="1600" spc="325">
                <a:solidFill>
                  <a:srgbClr val="FFFFFF"/>
                </a:solidFill>
                <a:latin typeface="Tahoma"/>
                <a:cs typeface="Tahoma"/>
              </a:rPr>
              <a:t>WAKIL</a:t>
            </a:r>
            <a:r>
              <a:rPr b="1" dirty="0" sz="1600" spc="-3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dirty="0" sz="1600">
              <a:latin typeface="Tahoma"/>
              <a:cs typeface="Tahoma"/>
            </a:endParaRPr>
          </a:p>
          <a:p>
            <a:pPr algn="ctr">
              <a:lnSpc>
                <a:spcPts val="1914"/>
              </a:lnSpc>
            </a:pPr>
            <a:r>
              <a:rPr b="1" dirty="0" sz="1600" spc="330">
                <a:solidFill>
                  <a:srgbClr val="FFFFFF"/>
                </a:solidFill>
                <a:latin typeface="Tahoma"/>
                <a:cs typeface="Tahoma"/>
              </a:rPr>
              <a:t>DIREKTUR</a:t>
            </a:r>
            <a:r>
              <a:rPr b="1" dirty="0" sz="1600" spc="335">
                <a:solidFill>
                  <a:srgbClr val="FFFFFF"/>
                </a:solidFill>
                <a:latin typeface="Tahoma"/>
                <a:cs typeface="Tahoma"/>
              </a:rPr>
              <a:t> UTAMA</a:t>
            </a:r>
            <a:r>
              <a:rPr b="1" dirty="0" sz="1600" spc="-3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dirty="0"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dirty="0" sz="145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dirty="0" sz="1600" spc="295">
                <a:solidFill>
                  <a:srgbClr val="FFFFFF"/>
                </a:solidFill>
                <a:latin typeface="Tahoma"/>
                <a:cs typeface="Tahoma"/>
              </a:rPr>
              <a:t>ERIJONSYAH</a:t>
            </a:r>
            <a:r>
              <a:rPr dirty="0" sz="1600" spc="-3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dirty="0" sz="1600">
              <a:latin typeface="Tahoma"/>
              <a:cs typeface="Tahoma"/>
            </a:endParaRPr>
          </a:p>
        </p:txBody>
      </p:sp>
      <p:sp>
        <p:nvSpPr>
          <p:cNvPr id="1048705" name="object 43"/>
          <p:cNvSpPr txBox="1"/>
          <p:nvPr/>
        </p:nvSpPr>
        <p:spPr>
          <a:xfrm>
            <a:off x="898982" y="8293100"/>
            <a:ext cx="2610485" cy="577215"/>
          </a:xfrm>
          <a:prstGeom prst="rect"/>
          <a:solidFill>
            <a:srgbClr val="0F395D"/>
          </a:solidFill>
        </p:spPr>
        <p:txBody>
          <a:bodyPr bIns="0" lIns="0" rIns="0" rtlCol="0" tIns="5080" vert="horz" wrap="square">
            <a:spAutoFit/>
          </a:bodyPr>
          <a:p>
            <a:pPr>
              <a:lnSpc>
                <a:spcPct val="100000"/>
              </a:lnSpc>
              <a:spcBef>
                <a:spcPts val="40"/>
              </a:spcBef>
            </a:pPr>
            <a:endParaRPr sz="1350">
              <a:latin typeface="Times New Roman"/>
              <a:cs typeface="Times New Roman"/>
            </a:endParaRPr>
          </a:p>
          <a:p>
            <a:pPr indent="131445" marL="582295" marR="590550">
              <a:lnSpc>
                <a:spcPct val="100000"/>
              </a:lnSpc>
            </a:pPr>
            <a:r>
              <a:rPr b="1" dirty="0" sz="1300" spc="270">
                <a:solidFill>
                  <a:srgbClr val="FFFFFF"/>
                </a:solidFill>
                <a:latin typeface="Tahoma"/>
                <a:cs typeface="Tahoma"/>
              </a:rPr>
              <a:t>DIREKTUR </a:t>
            </a:r>
            <a:r>
              <a:rPr b="1" dirty="0" sz="1300" spc="275">
                <a:solidFill>
                  <a:srgbClr val="FFFFFF"/>
                </a:solidFill>
                <a:latin typeface="Tahoma"/>
                <a:cs typeface="Tahoma"/>
              </a:rPr>
              <a:t> PRODUKSI</a:t>
            </a:r>
            <a:r>
              <a:rPr b="1" dirty="0" sz="1300" spc="2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1" dirty="0" sz="1300" spc="200">
                <a:solidFill>
                  <a:srgbClr val="FFFFFF"/>
                </a:solidFill>
                <a:latin typeface="Tahoma"/>
                <a:cs typeface="Tahoma"/>
              </a:rPr>
              <a:t>&amp;</a:t>
            </a:r>
            <a:endParaRPr sz="1300">
              <a:latin typeface="Tahoma"/>
              <a:cs typeface="Tahoma"/>
            </a:endParaRPr>
          </a:p>
          <a:p>
            <a:pPr marL="492759">
              <a:lnSpc>
                <a:spcPct val="100000"/>
              </a:lnSpc>
              <a:spcBef>
                <a:spcPts val="5"/>
              </a:spcBef>
            </a:pPr>
            <a:r>
              <a:rPr b="1" dirty="0" sz="1300" spc="275">
                <a:solidFill>
                  <a:srgbClr val="FFFFFF"/>
                </a:solidFill>
                <a:latin typeface="Tahoma"/>
                <a:cs typeface="Tahoma"/>
              </a:rPr>
              <a:t>OPERASIONAL</a:t>
            </a:r>
            <a:r>
              <a:rPr b="1" dirty="0" sz="1300" spc="-2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048706" name="object 44"/>
          <p:cNvSpPr txBox="1"/>
          <p:nvPr/>
        </p:nvSpPr>
        <p:spPr>
          <a:xfrm>
            <a:off x="4006570" y="8293100"/>
            <a:ext cx="2610485" cy="767715"/>
          </a:xfrm>
          <a:prstGeom prst="rect"/>
          <a:solidFill>
            <a:srgbClr val="0F395D"/>
          </a:solidFill>
        </p:spPr>
        <p:txBody>
          <a:bodyPr bIns="0" lIns="0" rIns="0" rtlCol="0" tIns="5080" vert="horz" wrap="square">
            <a:spAutoFit/>
          </a:bodyPr>
          <a:p>
            <a:pPr>
              <a:lnSpc>
                <a:spcPct val="100000"/>
              </a:lnSpc>
              <a:spcBef>
                <a:spcPts val="40"/>
              </a:spcBef>
            </a:pP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b="1" dirty="0" sz="1300" spc="270">
                <a:solidFill>
                  <a:srgbClr val="FFFFFF"/>
                </a:solidFill>
                <a:latin typeface="Tahoma"/>
                <a:cs typeface="Tahoma"/>
              </a:rPr>
              <a:t>DIREKTUR</a:t>
            </a:r>
            <a:r>
              <a:rPr b="1" dirty="0" sz="1300" spc="-2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sz="1300">
              <a:latin typeface="Tahoma"/>
              <a:cs typeface="Tahoma"/>
            </a:endParaRPr>
          </a:p>
          <a:p>
            <a:pPr algn="ctr" marL="286385" marR="294640">
              <a:lnSpc>
                <a:spcPct val="100000"/>
              </a:lnSpc>
              <a:spcBef>
                <a:spcPts val="5"/>
              </a:spcBef>
            </a:pPr>
            <a:r>
              <a:rPr b="1" dirty="0" sz="1300" spc="280">
                <a:solidFill>
                  <a:srgbClr val="FFFFFF"/>
                </a:solidFill>
                <a:latin typeface="Tahoma"/>
                <a:cs typeface="Tahoma"/>
              </a:rPr>
              <a:t>PEMELIHARAAN</a:t>
            </a:r>
            <a:r>
              <a:rPr b="1" dirty="0" sz="1300" spc="2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1" dirty="0" sz="1300" spc="200">
                <a:solidFill>
                  <a:srgbClr val="FFFFFF"/>
                </a:solidFill>
                <a:latin typeface="Tahoma"/>
                <a:cs typeface="Tahoma"/>
              </a:rPr>
              <a:t>&amp; </a:t>
            </a:r>
            <a:r>
              <a:rPr b="1" dirty="0" sz="1300" spc="-3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1" dirty="0" sz="1300" spc="285">
                <a:solidFill>
                  <a:srgbClr val="FFFFFF"/>
                </a:solidFill>
                <a:latin typeface="Tahoma"/>
                <a:cs typeface="Tahoma"/>
              </a:rPr>
              <a:t>PERENCANAAN</a:t>
            </a:r>
            <a:r>
              <a:rPr b="1" dirty="0" sz="1300" spc="-2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048707" name="object 45"/>
          <p:cNvSpPr txBox="1"/>
          <p:nvPr/>
        </p:nvSpPr>
        <p:spPr>
          <a:xfrm>
            <a:off x="7114158" y="8293100"/>
            <a:ext cx="2610485" cy="930910"/>
          </a:xfrm>
          <a:prstGeom prst="rect"/>
          <a:solidFill>
            <a:srgbClr val="0F395D"/>
          </a:solidFill>
        </p:spPr>
        <p:txBody>
          <a:bodyPr bIns="0" lIns="0" rIns="0" rtlCol="0" tIns="5080" vert="horz" wrap="square">
            <a:spAutoFit/>
          </a:bodyPr>
          <a:p>
            <a:pPr>
              <a:lnSpc>
                <a:spcPct val="100000"/>
              </a:lnSpc>
              <a:spcBef>
                <a:spcPts val="40"/>
              </a:spcBef>
            </a:pPr>
            <a:endParaRPr sz="1350">
              <a:latin typeface="Times New Roman"/>
              <a:cs typeface="Times New Roman"/>
            </a:endParaRPr>
          </a:p>
          <a:p>
            <a:pPr indent="155575" marL="558800" marR="566420">
              <a:lnSpc>
                <a:spcPct val="100000"/>
              </a:lnSpc>
            </a:pPr>
            <a:r>
              <a:rPr b="1" dirty="0" sz="1300" spc="270">
                <a:solidFill>
                  <a:srgbClr val="FFFFFF"/>
                </a:solidFill>
                <a:latin typeface="Tahoma"/>
                <a:cs typeface="Tahoma"/>
              </a:rPr>
              <a:t>DIREKTUR </a:t>
            </a:r>
            <a:r>
              <a:rPr b="1" dirty="0" sz="1300" spc="2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1" dirty="0" sz="1300" spc="285">
                <a:solidFill>
                  <a:srgbClr val="FFFFFF"/>
                </a:solidFill>
                <a:latin typeface="Tahoma"/>
                <a:cs typeface="Tahoma"/>
              </a:rPr>
              <a:t>KEUANGAN</a:t>
            </a:r>
            <a:r>
              <a:rPr b="1" dirty="0" sz="1300" spc="2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1" dirty="0" sz="1300" spc="200">
                <a:solidFill>
                  <a:srgbClr val="FFFFFF"/>
                </a:solidFill>
                <a:latin typeface="Tahoma"/>
                <a:cs typeface="Tahoma"/>
              </a:rPr>
              <a:t>&amp;</a:t>
            </a:r>
            <a:endParaRPr sz="1300">
              <a:latin typeface="Tahoma"/>
              <a:cs typeface="Tahoma"/>
            </a:endParaRPr>
          </a:p>
          <a:p>
            <a:pPr marL="1056640">
              <a:lnSpc>
                <a:spcPct val="100000"/>
              </a:lnSpc>
              <a:spcBef>
                <a:spcPts val="5"/>
              </a:spcBef>
            </a:pPr>
            <a:r>
              <a:rPr b="1" dirty="0" sz="1300" spc="270">
                <a:solidFill>
                  <a:srgbClr val="FFFFFF"/>
                </a:solidFill>
                <a:latin typeface="Tahoma"/>
                <a:cs typeface="Tahoma"/>
              </a:rPr>
              <a:t>SDM</a:t>
            </a:r>
            <a:r>
              <a:rPr b="1" dirty="0" sz="1300" spc="-2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sz="1300">
              <a:latin typeface="Tahoma"/>
              <a:cs typeface="Tahoma"/>
            </a:endParaRPr>
          </a:p>
          <a:p>
            <a:pPr marL="675640">
              <a:lnSpc>
                <a:spcPct val="100000"/>
              </a:lnSpc>
              <a:spcBef>
                <a:spcPts val="1185"/>
              </a:spcBef>
            </a:pPr>
            <a:r>
              <a:rPr dirty="0" sz="1400" spc="265">
                <a:solidFill>
                  <a:srgbClr val="FFFFFF"/>
                </a:solidFill>
                <a:latin typeface="Tahoma"/>
                <a:cs typeface="Tahoma"/>
              </a:rPr>
              <a:t>SYAFRUDIN</a:t>
            </a:r>
            <a:r>
              <a:rPr dirty="0" sz="1400" spc="-31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048708" name="object 46"/>
          <p:cNvSpPr txBox="1"/>
          <p:nvPr/>
        </p:nvSpPr>
        <p:spPr>
          <a:xfrm>
            <a:off x="10221734" y="8293100"/>
            <a:ext cx="2610485" cy="767715"/>
          </a:xfrm>
          <a:prstGeom prst="rect"/>
          <a:solidFill>
            <a:srgbClr val="0F395D"/>
          </a:solidFill>
        </p:spPr>
        <p:txBody>
          <a:bodyPr bIns="0" lIns="0" rIns="0" rtlCol="0" tIns="5080" vert="horz" wrap="square">
            <a:spAutoFit/>
          </a:bodyPr>
          <a:p>
            <a:pPr>
              <a:lnSpc>
                <a:spcPct val="100000"/>
              </a:lnSpc>
              <a:spcBef>
                <a:spcPts val="40"/>
              </a:spcBef>
            </a:pPr>
            <a:endParaRPr sz="1350">
              <a:latin typeface="Times New Roman"/>
              <a:cs typeface="Times New Roman"/>
            </a:endParaRPr>
          </a:p>
          <a:p>
            <a:pPr marL="714375">
              <a:lnSpc>
                <a:spcPct val="100000"/>
              </a:lnSpc>
            </a:pPr>
            <a:r>
              <a:rPr b="1" dirty="0" sz="1300" spc="270">
                <a:solidFill>
                  <a:srgbClr val="FFFFFF"/>
                </a:solidFill>
                <a:latin typeface="Tahoma"/>
                <a:cs typeface="Tahoma"/>
              </a:rPr>
              <a:t>DIREKTUR</a:t>
            </a:r>
            <a:r>
              <a:rPr b="1" dirty="0" sz="1300" spc="-2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sz="1300">
              <a:latin typeface="Tahoma"/>
              <a:cs typeface="Tahoma"/>
            </a:endParaRPr>
          </a:p>
          <a:p>
            <a:pPr indent="127635" marL="359410" marR="367665">
              <a:lnSpc>
                <a:spcPct val="100000"/>
              </a:lnSpc>
              <a:spcBef>
                <a:spcPts val="5"/>
              </a:spcBef>
            </a:pPr>
            <a:r>
              <a:rPr b="1" dirty="0" sz="1300" spc="285">
                <a:solidFill>
                  <a:srgbClr val="FFFFFF"/>
                </a:solidFill>
                <a:latin typeface="Tahoma"/>
                <a:cs typeface="Tahoma"/>
              </a:rPr>
              <a:t>PEMASARAN </a:t>
            </a:r>
            <a:r>
              <a:rPr b="1" dirty="0" sz="1300" spc="200">
                <a:solidFill>
                  <a:srgbClr val="FFFFFF"/>
                </a:solidFill>
                <a:latin typeface="Tahoma"/>
                <a:cs typeface="Tahoma"/>
              </a:rPr>
              <a:t>&amp; </a:t>
            </a:r>
            <a:r>
              <a:rPr b="1" dirty="0" sz="1300" spc="20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1" dirty="0" sz="1300" spc="300">
                <a:solidFill>
                  <a:srgbClr val="FFFFFF"/>
                </a:solidFill>
                <a:latin typeface="Tahoma"/>
                <a:cs typeface="Tahoma"/>
              </a:rPr>
              <a:t>PENGEMBANGA</a:t>
            </a:r>
            <a:r>
              <a:rPr b="1" dirty="0" sz="1300" spc="20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endParaRPr sz="1300">
              <a:latin typeface="Tahoma"/>
              <a:cs typeface="Tahoma"/>
            </a:endParaRPr>
          </a:p>
        </p:txBody>
      </p:sp>
      <p:grpSp>
        <p:nvGrpSpPr>
          <p:cNvPr id="69" name="object 47"/>
          <p:cNvGrpSpPr/>
          <p:nvPr/>
        </p:nvGrpSpPr>
        <p:grpSpPr>
          <a:xfrm>
            <a:off x="6890953" y="3352800"/>
            <a:ext cx="3797300" cy="2641600"/>
            <a:chOff x="6890953" y="3352800"/>
            <a:chExt cx="3797300" cy="2641600"/>
          </a:xfrm>
        </p:grpSpPr>
        <p:sp>
          <p:nvSpPr>
            <p:cNvPr id="1048709" name="object 48"/>
            <p:cNvSpPr/>
            <p:nvPr/>
          </p:nvSpPr>
          <p:spPr>
            <a:xfrm>
              <a:off x="6903653" y="3352800"/>
              <a:ext cx="0" cy="508000"/>
            </a:xfrm>
            <a:custGeom>
              <a:avLst/>
              <a:ahLst/>
              <a:rect l="l" t="t" r="r" b="b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710" name="object 49"/>
            <p:cNvSpPr/>
            <p:nvPr/>
          </p:nvSpPr>
          <p:spPr>
            <a:xfrm>
              <a:off x="6903653" y="5308600"/>
              <a:ext cx="0" cy="685800"/>
            </a:xfrm>
            <a:custGeom>
              <a:avLst/>
              <a:ahLst/>
              <a:rect l="l" t="t" r="r" b="b"/>
              <a:pathLst>
                <a:path h="685800">
                  <a:moveTo>
                    <a:pt x="0" y="0"/>
                  </a:moveTo>
                  <a:lnTo>
                    <a:pt x="0" y="68580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711" name="object 50"/>
            <p:cNvSpPr/>
            <p:nvPr/>
          </p:nvSpPr>
          <p:spPr>
            <a:xfrm>
              <a:off x="10675553" y="3581400"/>
              <a:ext cx="0" cy="279400"/>
            </a:xfrm>
            <a:custGeom>
              <a:avLst/>
              <a:ahLst/>
              <a:rect l="l" t="t" r="r" b="b"/>
              <a:pathLst>
                <a:path h="279400">
                  <a:moveTo>
                    <a:pt x="0" y="0"/>
                  </a:moveTo>
                  <a:lnTo>
                    <a:pt x="0" y="27940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712" name="object 51"/>
            <p:cNvSpPr/>
            <p:nvPr/>
          </p:nvSpPr>
          <p:spPr>
            <a:xfrm>
              <a:off x="6903653" y="3594100"/>
              <a:ext cx="3771900" cy="0"/>
            </a:xfrm>
            <a:custGeom>
              <a:avLst/>
              <a:ahLst/>
              <a:rect l="l" t="t" r="r" b="b"/>
              <a:pathLst>
                <a:path w="3771900">
                  <a:moveTo>
                    <a:pt x="0" y="0"/>
                  </a:moveTo>
                  <a:lnTo>
                    <a:pt x="3771900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bIns="0" lIns="0" rIns="0" rtlCol="0" tIns="0" wrap="square"/>
            <a:p/>
          </p:txBody>
        </p:sp>
      </p:grpSp>
      <p:grpSp>
        <p:nvGrpSpPr>
          <p:cNvPr id="70" name="object 52"/>
          <p:cNvGrpSpPr/>
          <p:nvPr/>
        </p:nvGrpSpPr>
        <p:grpSpPr>
          <a:xfrm>
            <a:off x="2190922" y="7454894"/>
            <a:ext cx="9349740" cy="850900"/>
            <a:chOff x="2190922" y="7454894"/>
            <a:chExt cx="9349740" cy="850900"/>
          </a:xfrm>
        </p:grpSpPr>
        <p:sp>
          <p:nvSpPr>
            <p:cNvPr id="1048713" name="object 53"/>
            <p:cNvSpPr/>
            <p:nvPr/>
          </p:nvSpPr>
          <p:spPr>
            <a:xfrm>
              <a:off x="2204652" y="7848599"/>
              <a:ext cx="9296400" cy="0"/>
            </a:xfrm>
            <a:custGeom>
              <a:avLst/>
              <a:ahLst/>
              <a:rect l="l" t="t" r="r" b="b"/>
              <a:pathLst>
                <a:path w="9296400">
                  <a:moveTo>
                    <a:pt x="0" y="0"/>
                  </a:moveTo>
                  <a:lnTo>
                    <a:pt x="9296400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714" name="object 54"/>
            <p:cNvSpPr/>
            <p:nvPr/>
          </p:nvSpPr>
          <p:spPr>
            <a:xfrm>
              <a:off x="2204168" y="7849686"/>
              <a:ext cx="0" cy="442595"/>
            </a:xfrm>
            <a:custGeom>
              <a:avLst/>
              <a:ahLst/>
              <a:rect l="l" t="t" r="r" b="b"/>
              <a:pathLst>
                <a:path h="442595">
                  <a:moveTo>
                    <a:pt x="0" y="442290"/>
                  </a:moveTo>
                  <a:lnTo>
                    <a:pt x="0" y="0"/>
                  </a:lnTo>
                </a:path>
              </a:pathLst>
            </a:custGeom>
            <a:ln w="26492">
              <a:solidFill>
                <a:srgbClr val="000000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715" name="object 55"/>
            <p:cNvSpPr/>
            <p:nvPr/>
          </p:nvSpPr>
          <p:spPr>
            <a:xfrm>
              <a:off x="5366952" y="7849686"/>
              <a:ext cx="0" cy="442595"/>
            </a:xfrm>
            <a:custGeom>
              <a:avLst/>
              <a:ahLst/>
              <a:rect l="l" t="t" r="r" b="b"/>
              <a:pathLst>
                <a:path h="442595">
                  <a:moveTo>
                    <a:pt x="0" y="442290"/>
                  </a:moveTo>
                  <a:lnTo>
                    <a:pt x="0" y="0"/>
                  </a:lnTo>
                </a:path>
              </a:pathLst>
            </a:custGeom>
            <a:ln w="26492">
              <a:solidFill>
                <a:srgbClr val="000000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716" name="object 56"/>
            <p:cNvSpPr/>
            <p:nvPr/>
          </p:nvSpPr>
          <p:spPr>
            <a:xfrm>
              <a:off x="6865552" y="7454894"/>
              <a:ext cx="0" cy="405765"/>
            </a:xfrm>
            <a:custGeom>
              <a:avLst/>
              <a:ahLst/>
              <a:rect l="l" t="t" r="r" b="b"/>
              <a:pathLst>
                <a:path h="405765">
                  <a:moveTo>
                    <a:pt x="0" y="405282"/>
                  </a:moveTo>
                  <a:lnTo>
                    <a:pt x="0" y="0"/>
                  </a:lnTo>
                </a:path>
              </a:pathLst>
            </a:custGeom>
            <a:ln w="26492">
              <a:solidFill>
                <a:srgbClr val="000000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717" name="object 57"/>
            <p:cNvSpPr/>
            <p:nvPr/>
          </p:nvSpPr>
          <p:spPr>
            <a:xfrm>
              <a:off x="8529723" y="7849686"/>
              <a:ext cx="0" cy="442595"/>
            </a:xfrm>
            <a:custGeom>
              <a:avLst/>
              <a:ahLst/>
              <a:rect l="l" t="t" r="r" b="b"/>
              <a:pathLst>
                <a:path h="442595">
                  <a:moveTo>
                    <a:pt x="0" y="442290"/>
                  </a:moveTo>
                  <a:lnTo>
                    <a:pt x="0" y="0"/>
                  </a:lnTo>
                </a:path>
              </a:pathLst>
            </a:custGeom>
            <a:ln w="26492">
              <a:solidFill>
                <a:srgbClr val="000000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718" name="object 58"/>
            <p:cNvSpPr/>
            <p:nvPr/>
          </p:nvSpPr>
          <p:spPr>
            <a:xfrm>
              <a:off x="11526924" y="7835874"/>
              <a:ext cx="0" cy="470534"/>
            </a:xfrm>
            <a:custGeom>
              <a:avLst/>
              <a:ahLst/>
              <a:rect l="l" t="t" r="r" b="b"/>
              <a:pathLst>
                <a:path h="470534">
                  <a:moveTo>
                    <a:pt x="0" y="469925"/>
                  </a:moveTo>
                  <a:lnTo>
                    <a:pt x="0" y="0"/>
                  </a:lnTo>
                </a:path>
              </a:pathLst>
            </a:custGeom>
            <a:ln w="26492">
              <a:solidFill>
                <a:srgbClr val="000000"/>
              </a:solidFill>
            </a:ln>
          </p:spPr>
          <p:txBody>
            <a:bodyPr bIns="0" lIns="0" rIns="0" rtlCol="0" tIns="0" wrap="square"/>
            <a:p/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9" name="Title 1"/>
          <p:cNvSpPr>
            <a:spLocks noGrp="1"/>
          </p:cNvSpPr>
          <p:nvPr>
            <p:ph type="title"/>
          </p:nvPr>
        </p:nvSpPr>
        <p:spPr>
          <a:xfrm>
            <a:off x="2857500" y="5562296"/>
            <a:ext cx="8001000" cy="838201"/>
          </a:xfrm>
        </p:spPr>
        <p:txBody>
          <a:bodyPr/>
          <a:p>
            <a:endParaRPr lang="id-ID"/>
          </a:p>
        </p:txBody>
      </p:sp>
      <p:sp>
        <p:nvSpPr>
          <p:cNvPr id="1048740" name="Text Placeholder 2"/>
          <p:cNvSpPr>
            <a:spLocks noGrp="1"/>
          </p:cNvSpPr>
          <p:nvPr>
            <p:ph type="body" idx="1"/>
          </p:nvPr>
        </p:nvSpPr>
        <p:spPr>
          <a:xfrm>
            <a:off x="685800" y="4460367"/>
            <a:ext cx="12344400" cy="266700"/>
          </a:xfrm>
        </p:spPr>
        <p:txBody>
          <a:bodyPr/>
          <a:p>
            <a:endParaRPr lang="id-ID"/>
          </a:p>
        </p:txBody>
      </p:sp>
      <p:pic>
        <p:nvPicPr>
          <p:cNvPr id="2097286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 l="7616" t="5739" r="7947" b="5602"/>
          <a:stretch>
            <a:fillRect/>
          </a:stretch>
        </p:blipFill>
        <p:spPr bwMode="auto">
          <a:xfrm>
            <a:off x="891840" y="680118"/>
            <a:ext cx="12138360" cy="17546102"/>
          </a:xfrm>
          <a:prstGeom prst="rect"/>
          <a:noFill/>
          <a:ln>
            <a:noFill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1" name="Title 1"/>
          <p:cNvSpPr>
            <a:spLocks noGrp="1"/>
          </p:cNvSpPr>
          <p:nvPr>
            <p:ph type="title"/>
          </p:nvPr>
        </p:nvSpPr>
        <p:spPr>
          <a:xfrm>
            <a:off x="2857500" y="5562296"/>
            <a:ext cx="8001000" cy="838201"/>
          </a:xfrm>
        </p:spPr>
        <p:txBody>
          <a:bodyPr/>
          <a:p>
            <a:endParaRPr lang="id-ID"/>
          </a:p>
        </p:txBody>
      </p:sp>
      <p:sp>
        <p:nvSpPr>
          <p:cNvPr id="1048742" name="Text Placeholder 2"/>
          <p:cNvSpPr>
            <a:spLocks noGrp="1"/>
          </p:cNvSpPr>
          <p:nvPr>
            <p:ph type="body" idx="1"/>
          </p:nvPr>
        </p:nvSpPr>
        <p:spPr>
          <a:xfrm>
            <a:off x="685800" y="4460367"/>
            <a:ext cx="12344400" cy="266700"/>
          </a:xfrm>
        </p:spPr>
        <p:txBody>
          <a:bodyPr/>
          <a:p>
            <a:endParaRPr dirty="0" lang="id-ID"/>
          </a:p>
        </p:txBody>
      </p:sp>
      <p:pic>
        <p:nvPicPr>
          <p:cNvPr id="2097287" name="Picture 3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857474" y="726619"/>
            <a:ext cx="12001050" cy="17330672"/>
          </a:xfrm>
          <a:prstGeom prst="rect"/>
          <a:noFill/>
          <a:ln>
            <a:noFill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5" name="Title 1"/>
          <p:cNvSpPr>
            <a:spLocks noGrp="1"/>
          </p:cNvSpPr>
          <p:nvPr>
            <p:ph type="title"/>
          </p:nvPr>
        </p:nvSpPr>
        <p:spPr>
          <a:xfrm>
            <a:off x="2857500" y="5562296"/>
            <a:ext cx="8001000" cy="838201"/>
          </a:xfrm>
        </p:spPr>
        <p:txBody>
          <a:bodyPr/>
          <a:p>
            <a:endParaRPr lang="id-ID"/>
          </a:p>
        </p:txBody>
      </p:sp>
      <p:sp>
        <p:nvSpPr>
          <p:cNvPr id="1048746" name="Text Placeholder 2"/>
          <p:cNvSpPr>
            <a:spLocks noGrp="1"/>
          </p:cNvSpPr>
          <p:nvPr>
            <p:ph type="body" idx="1"/>
          </p:nvPr>
        </p:nvSpPr>
        <p:spPr>
          <a:xfrm>
            <a:off x="685800" y="4460367"/>
            <a:ext cx="12344400" cy="266700"/>
          </a:xfrm>
        </p:spPr>
        <p:txBody>
          <a:bodyPr/>
          <a:p>
            <a:endParaRPr dirty="0" lang="id-ID"/>
          </a:p>
        </p:txBody>
      </p:sp>
      <p:pic>
        <p:nvPicPr>
          <p:cNvPr id="2097289" name="Picture 3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709201" y="784044"/>
            <a:ext cx="12399685" cy="17770088"/>
          </a:xfrm>
          <a:prstGeom prst="rect"/>
          <a:noFill/>
          <a:ln>
            <a:noFill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7" name="Title 1"/>
          <p:cNvSpPr>
            <a:spLocks noGrp="1"/>
          </p:cNvSpPr>
          <p:nvPr>
            <p:ph type="title"/>
          </p:nvPr>
        </p:nvSpPr>
        <p:spPr>
          <a:xfrm>
            <a:off x="2857500" y="5562296"/>
            <a:ext cx="8001000" cy="838201"/>
          </a:xfrm>
        </p:spPr>
        <p:txBody>
          <a:bodyPr/>
          <a:p>
            <a:endParaRPr lang="id-ID"/>
          </a:p>
        </p:txBody>
      </p:sp>
      <p:sp>
        <p:nvSpPr>
          <p:cNvPr id="1048748" name="Text Placeholder 2"/>
          <p:cNvSpPr>
            <a:spLocks noGrp="1"/>
          </p:cNvSpPr>
          <p:nvPr>
            <p:ph type="body" idx="1"/>
          </p:nvPr>
        </p:nvSpPr>
        <p:spPr>
          <a:xfrm>
            <a:off x="685800" y="4460367"/>
            <a:ext cx="12344400" cy="266700"/>
          </a:xfrm>
        </p:spPr>
        <p:txBody>
          <a:bodyPr/>
          <a:p>
            <a:endParaRPr dirty="0" lang="id-ID"/>
          </a:p>
        </p:txBody>
      </p:sp>
      <p:pic>
        <p:nvPicPr>
          <p:cNvPr id="2097290" name="Picture 3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749470" y="838722"/>
            <a:ext cx="12280729" cy="17818571"/>
          </a:xfrm>
          <a:prstGeom prst="rect"/>
          <a:noFill/>
          <a:ln>
            <a:noFill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9" name="Title 1"/>
          <p:cNvSpPr>
            <a:spLocks noGrp="1"/>
          </p:cNvSpPr>
          <p:nvPr>
            <p:ph type="title"/>
          </p:nvPr>
        </p:nvSpPr>
        <p:spPr>
          <a:xfrm>
            <a:off x="2857500" y="5562296"/>
            <a:ext cx="8001000" cy="838201"/>
          </a:xfrm>
        </p:spPr>
        <p:txBody>
          <a:bodyPr/>
          <a:p>
            <a:endParaRPr lang="id-ID"/>
          </a:p>
        </p:txBody>
      </p:sp>
      <p:sp>
        <p:nvSpPr>
          <p:cNvPr id="1048750" name="Text Placeholder 2"/>
          <p:cNvSpPr>
            <a:spLocks noGrp="1"/>
          </p:cNvSpPr>
          <p:nvPr>
            <p:ph type="body" idx="1"/>
          </p:nvPr>
        </p:nvSpPr>
        <p:spPr>
          <a:xfrm>
            <a:off x="685800" y="4460367"/>
            <a:ext cx="12344400" cy="266700"/>
          </a:xfrm>
        </p:spPr>
        <p:txBody>
          <a:bodyPr/>
          <a:p>
            <a:endParaRPr dirty="0" lang="id-ID"/>
          </a:p>
        </p:txBody>
      </p:sp>
      <p:pic>
        <p:nvPicPr>
          <p:cNvPr id="2097291" name="Picture 3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685799" y="810411"/>
            <a:ext cx="12467917" cy="17547013"/>
          </a:xfrm>
          <a:prstGeom prst="rect"/>
          <a:noFill/>
          <a:ln>
            <a:noFill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1" name="Title 1"/>
          <p:cNvSpPr>
            <a:spLocks noGrp="1"/>
          </p:cNvSpPr>
          <p:nvPr>
            <p:ph type="title"/>
          </p:nvPr>
        </p:nvSpPr>
        <p:spPr>
          <a:xfrm>
            <a:off x="2857500" y="5562296"/>
            <a:ext cx="8001000" cy="838201"/>
          </a:xfrm>
        </p:spPr>
        <p:txBody>
          <a:bodyPr/>
          <a:p>
            <a:endParaRPr lang="id-ID"/>
          </a:p>
        </p:txBody>
      </p:sp>
      <p:sp>
        <p:nvSpPr>
          <p:cNvPr id="1048752" name="Text Placeholder 2"/>
          <p:cNvSpPr>
            <a:spLocks noGrp="1"/>
          </p:cNvSpPr>
          <p:nvPr>
            <p:ph type="body" idx="1"/>
          </p:nvPr>
        </p:nvSpPr>
        <p:spPr>
          <a:xfrm>
            <a:off x="685800" y="4460367"/>
            <a:ext cx="12344400" cy="266700"/>
          </a:xfrm>
        </p:spPr>
        <p:txBody>
          <a:bodyPr/>
          <a:p>
            <a:endParaRPr lang="id-ID"/>
          </a:p>
        </p:txBody>
      </p:sp>
      <p:pic>
        <p:nvPicPr>
          <p:cNvPr id="2097292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8113" t="5972" r="7616" b="6202"/>
          <a:stretch>
            <a:fillRect/>
          </a:stretch>
        </p:blipFill>
        <p:spPr>
          <a:xfrm>
            <a:off x="685800" y="670572"/>
            <a:ext cx="12471863" cy="17949902"/>
          </a:xfrm>
          <a:prstGeom prst="rect"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3" name="Title 1"/>
          <p:cNvSpPr>
            <a:spLocks noGrp="1"/>
          </p:cNvSpPr>
          <p:nvPr>
            <p:ph type="title"/>
          </p:nvPr>
        </p:nvSpPr>
        <p:spPr>
          <a:xfrm>
            <a:off x="2857500" y="5562296"/>
            <a:ext cx="8001000" cy="838201"/>
          </a:xfrm>
        </p:spPr>
        <p:txBody>
          <a:bodyPr/>
          <a:p>
            <a:endParaRPr lang="id-ID"/>
          </a:p>
        </p:txBody>
      </p:sp>
      <p:sp>
        <p:nvSpPr>
          <p:cNvPr id="1048754" name="Text Placeholder 2"/>
          <p:cNvSpPr>
            <a:spLocks noGrp="1"/>
          </p:cNvSpPr>
          <p:nvPr>
            <p:ph type="body" idx="1"/>
          </p:nvPr>
        </p:nvSpPr>
        <p:spPr>
          <a:xfrm>
            <a:off x="685800" y="4460367"/>
            <a:ext cx="12344400" cy="266700"/>
          </a:xfrm>
        </p:spPr>
        <p:txBody>
          <a:bodyPr/>
          <a:p>
            <a:endParaRPr lang="id-ID"/>
          </a:p>
        </p:txBody>
      </p:sp>
      <p:pic>
        <p:nvPicPr>
          <p:cNvPr id="2097293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8113" t="5972" r="8609" b="6553"/>
          <a:stretch>
            <a:fillRect/>
          </a:stretch>
        </p:blipFill>
        <p:spPr>
          <a:xfrm>
            <a:off x="714828" y="678458"/>
            <a:ext cx="12382857" cy="17680022"/>
          </a:xfrm>
          <a:prstGeom prst="rect"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id-ID"/>
          </a:p>
        </p:txBody>
      </p:sp>
      <p:sp>
        <p:nvSpPr>
          <p:cNvPr id="1048756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id-ID"/>
          </a:p>
        </p:txBody>
      </p:sp>
      <p:pic>
        <p:nvPicPr>
          <p:cNvPr id="2097294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8278" t="6441" r="8609" b="7139"/>
          <a:stretch>
            <a:fillRect/>
          </a:stretch>
        </p:blipFill>
        <p:spPr>
          <a:xfrm>
            <a:off x="685800" y="801629"/>
            <a:ext cx="12382647" cy="17789642"/>
          </a:xfrm>
          <a:prstGeom prst="rect"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id-ID"/>
          </a:p>
        </p:txBody>
      </p:sp>
      <p:sp>
        <p:nvSpPr>
          <p:cNvPr id="1048758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id-ID"/>
          </a:p>
        </p:txBody>
      </p:sp>
      <p:pic>
        <p:nvPicPr>
          <p:cNvPr id="2097300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r="0"/>
          <a:stretch>
            <a:fillRect/>
          </a:stretch>
        </p:blipFill>
        <p:spPr>
          <a:xfrm rot="0">
            <a:off x="688280" y="738768"/>
            <a:ext cx="12339439" cy="17479852"/>
          </a:xfrm>
          <a:prstGeom prst="rect"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id-ID"/>
          </a:p>
        </p:txBody>
      </p:sp>
      <p:sp>
        <p:nvSpPr>
          <p:cNvPr id="1048760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id-ID"/>
          </a:p>
        </p:txBody>
      </p:sp>
      <p:pic>
        <p:nvPicPr>
          <p:cNvPr id="2097296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8609" t="6792" r="8444" b="5968"/>
          <a:stretch>
            <a:fillRect/>
          </a:stretch>
        </p:blipFill>
        <p:spPr>
          <a:xfrm>
            <a:off x="643379" y="806922"/>
            <a:ext cx="12419887" cy="17775507"/>
          </a:xfrm>
          <a:prstGeom prst="rect"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0" name="object 2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3" y="0"/>
            <a:ext cx="13715996" cy="19390659"/>
          </a:xfrm>
          <a:prstGeom prst="rect"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id-ID"/>
          </a:p>
        </p:txBody>
      </p:sp>
      <p:sp>
        <p:nvSpPr>
          <p:cNvPr id="1048762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id-ID"/>
          </a:p>
        </p:txBody>
      </p:sp>
      <p:pic>
        <p:nvPicPr>
          <p:cNvPr id="2097297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7947" t="5738" r="7616" b="6671"/>
          <a:stretch>
            <a:fillRect/>
          </a:stretch>
        </p:blipFill>
        <p:spPr>
          <a:xfrm>
            <a:off x="740041" y="1132648"/>
            <a:ext cx="12420117" cy="17415694"/>
          </a:xfrm>
          <a:prstGeom prst="rect"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id-ID"/>
          </a:p>
        </p:txBody>
      </p:sp>
      <p:sp>
        <p:nvSpPr>
          <p:cNvPr id="1048764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id-ID"/>
          </a:p>
        </p:txBody>
      </p:sp>
      <p:pic>
        <p:nvPicPr>
          <p:cNvPr id="2097298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8940" t="5972" r="7947" b="7022"/>
          <a:stretch>
            <a:fillRect/>
          </a:stretch>
        </p:blipFill>
        <p:spPr>
          <a:xfrm>
            <a:off x="627286" y="932330"/>
            <a:ext cx="12403197" cy="17587600"/>
          </a:xfrm>
          <a:prstGeom prst="rect"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id-ID"/>
          </a:p>
        </p:txBody>
      </p:sp>
      <p:sp>
        <p:nvSpPr>
          <p:cNvPr id="1048766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id-ID"/>
          </a:p>
        </p:txBody>
      </p:sp>
      <p:pic>
        <p:nvPicPr>
          <p:cNvPr id="2097299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8775" t="6441" r="9106" b="5382"/>
          <a:stretch>
            <a:fillRect/>
          </a:stretch>
        </p:blipFill>
        <p:spPr>
          <a:xfrm>
            <a:off x="751689" y="766916"/>
            <a:ext cx="12278510" cy="17060451"/>
          </a:xfrm>
          <a:prstGeom prst="rect"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id-ID"/>
          </a:p>
        </p:txBody>
      </p:sp>
      <p:sp>
        <p:nvSpPr>
          <p:cNvPr id="1048768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id-ID"/>
          </a:p>
        </p:txBody>
      </p:sp>
      <p:pic>
        <p:nvPicPr>
          <p:cNvPr id="2097302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r="0"/>
          <a:stretch>
            <a:fillRect/>
          </a:stretch>
        </p:blipFill>
        <p:spPr>
          <a:xfrm rot="0">
            <a:off x="447172" y="873904"/>
            <a:ext cx="12843031" cy="17566548"/>
          </a:xfrm>
          <a:prstGeom prst="rect"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id-ID"/>
          </a:p>
        </p:txBody>
      </p:sp>
      <p:sp>
        <p:nvSpPr>
          <p:cNvPr id="1048770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id-ID"/>
          </a:p>
        </p:txBody>
      </p:sp>
      <p:pic>
        <p:nvPicPr>
          <p:cNvPr id="2097303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t="0" b="0"/>
          <a:stretch>
            <a:fillRect/>
          </a:stretch>
        </p:blipFill>
        <p:spPr>
          <a:xfrm rot="0">
            <a:off x="562053" y="836055"/>
            <a:ext cx="12591893" cy="17226214"/>
          </a:xfrm>
          <a:prstGeom prst="rect"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1" name="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in-ID"/>
          </a:p>
        </p:txBody>
      </p:sp>
      <p:sp>
        <p:nvSpPr>
          <p:cNvPr id="1048772" name="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in-ID"/>
          </a:p>
        </p:txBody>
      </p:sp>
      <p:pic>
        <p:nvPicPr>
          <p:cNvPr id="2097304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r="0"/>
          <a:stretch>
            <a:fillRect/>
          </a:stretch>
        </p:blipFill>
        <p:spPr>
          <a:xfrm rot="10800000">
            <a:off x="685800" y="2662225"/>
            <a:ext cx="12470967" cy="12935458"/>
          </a:xfrm>
          <a:prstGeom prst="rect"/>
        </p:spPr>
      </p:pic>
      <p:pic>
        <p:nvPicPr>
          <p:cNvPr id="2097421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5142474" y="2885071"/>
            <a:ext cx="3431052" cy="2679756"/>
          </a:xfrm>
          <a:prstGeom prst="rect"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4" name="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in-ID"/>
          </a:p>
        </p:txBody>
      </p:sp>
      <p:sp>
        <p:nvSpPr>
          <p:cNvPr id="1048795" name="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in-ID"/>
          </a:p>
        </p:txBody>
      </p:sp>
      <p:pic>
        <p:nvPicPr>
          <p:cNvPr id="209730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569954" y="955180"/>
            <a:ext cx="12452325" cy="16862921"/>
          </a:xfrm>
          <a:prstGeom prst="rect"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7" name="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in-ID"/>
          </a:p>
        </p:txBody>
      </p:sp>
      <p:pic>
        <p:nvPicPr>
          <p:cNvPr id="2097420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6047625" y="14414071"/>
            <a:ext cx="6655542" cy="4457562"/>
          </a:xfrm>
          <a:prstGeom prst="rect"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1" name="object 2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3" y="1130"/>
            <a:ext cx="13715996" cy="19390651"/>
          </a:xfrm>
          <a:prstGeom prst="rect"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2" name="object 2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3" y="1130"/>
            <a:ext cx="13715996" cy="19390651"/>
          </a:xfrm>
          <a:prstGeom prst="rect"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3" name="object 2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3" y="1130"/>
            <a:ext cx="13715996" cy="19390651"/>
          </a:xfrm>
          <a:prstGeom prst="rect"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4" name="object 2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3" y="1130"/>
            <a:ext cx="13715996" cy="19390651"/>
          </a:xfrm>
          <a:prstGeom prst="rect"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5" name="object 2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3" y="1130"/>
            <a:ext cx="13715996" cy="19390651"/>
          </a:xfrm>
          <a:prstGeom prst="rect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PTARM</dc:title>
  <dc:creator>KOMPUTER 2</dc:creator>
  <cp:lastModifiedBy>KOMPUTER 2</cp:lastModifiedBy>
  <dcterms:created xsi:type="dcterms:W3CDTF">2022-06-15T06:17:47Z</dcterms:created>
  <dcterms:modified xsi:type="dcterms:W3CDTF">2022-06-18T09:24:44Z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2022-05-07T00:00:00Z</vt:filetime>
  </property>
  <property fmtid="{D5CDD505-2E9C-101B-9397-08002B2CF9AE}" pid="3" name="Creator">
    <vt:lpwstr>Adobe Illustrator CC 2017 (Windows)</vt:lpwstr>
  </property>
  <property fmtid="{D5CDD505-2E9C-101B-9397-08002B2CF9AE}" pid="4" name="LastSaved">
    <vt:filetime>2022-06-18T00:00:00Z</vt:filetime>
  </property>
  <property fmtid="{D5CDD505-2E9C-101B-9397-08002B2CF9AE}" pid="5" name="ICV">
    <vt:lpwstr>79475b7e7fa94daf833c66a72b406240</vt:lpwstr>
  </property>
</Properties>
</file>