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1pPr>
    <a:lvl2pPr marL="830066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2pPr>
    <a:lvl3pPr marL="1660133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3pPr>
    <a:lvl4pPr marL="2490204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4pPr>
    <a:lvl5pPr marL="3320270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5pPr>
    <a:lvl6pPr marL="4150336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6pPr>
    <a:lvl7pPr marL="4980403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7pPr>
    <a:lvl8pPr marL="5810474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8pPr>
    <a:lvl9pPr marL="6640540" algn="l" defTabSz="1660133" rtl="0" eaLnBrk="1" latinLnBrk="0" hangingPunct="1">
      <a:defRPr sz="32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003E"/>
    <a:srgbClr val="660066"/>
    <a:srgbClr val="9C3681"/>
    <a:srgbClr val="993366"/>
    <a:srgbClr val="990099"/>
    <a:srgbClr val="800080"/>
    <a:srgbClr val="F5EDF7"/>
    <a:srgbClr val="F2E8F4"/>
    <a:srgbClr val="760076"/>
    <a:srgbClr val="285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1242" y="-29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819330424740092E-2"/>
          <c:y val="8.1709618468017622E-2"/>
          <c:w val="0.93354545477815432"/>
          <c:h val="0.818069284466152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60066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5C-4B93-8811-D23AF5B6EA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5C-4B93-8811-D23AF5B6EA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990099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5C-4B93-8811-D23AF5B6E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019264"/>
        <c:axId val="387658928"/>
      </c:barChart>
      <c:catAx>
        <c:axId val="40001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658928"/>
        <c:crosses val="autoZero"/>
        <c:auto val="1"/>
        <c:lblAlgn val="ctr"/>
        <c:lblOffset val="100"/>
        <c:noMultiLvlLbl val="0"/>
      </c:catAx>
      <c:valAx>
        <c:axId val="38765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01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DCBA7-4812-4246-BD0B-B7CB750FDF39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AE7D9D-2259-4838-93FE-8DCD85A540B7}">
      <dgm:prSet phldrT="[Text]" phldr="1"/>
      <dgm:spPr>
        <a:solidFill>
          <a:srgbClr val="9C3681"/>
        </a:solidFill>
      </dgm:spPr>
      <dgm:t>
        <a:bodyPr/>
        <a:lstStyle/>
        <a:p>
          <a:endParaRPr lang="en-US" dirty="0"/>
        </a:p>
      </dgm:t>
    </dgm:pt>
    <dgm:pt modelId="{D5CDA0B3-979D-4F74-A85F-391AD48B412A}" type="parTrans" cxnId="{2C001DF6-D9F3-42D5-AFD4-AC2BAA34673C}">
      <dgm:prSet/>
      <dgm:spPr/>
      <dgm:t>
        <a:bodyPr/>
        <a:lstStyle/>
        <a:p>
          <a:endParaRPr lang="en-US"/>
        </a:p>
      </dgm:t>
    </dgm:pt>
    <dgm:pt modelId="{8724E367-92F5-4436-A024-6AE53FF8F90A}" type="sibTrans" cxnId="{2C001DF6-D9F3-42D5-AFD4-AC2BAA34673C}">
      <dgm:prSet/>
      <dgm:spPr/>
      <dgm:t>
        <a:bodyPr/>
        <a:lstStyle/>
        <a:p>
          <a:endParaRPr lang="en-US"/>
        </a:p>
      </dgm:t>
    </dgm:pt>
    <dgm:pt modelId="{84A80C78-36A3-4865-9E34-314933E22251}">
      <dgm:prSet phldrT="[Text]" phldr="1"/>
      <dgm:spPr>
        <a:solidFill>
          <a:srgbClr val="990099"/>
        </a:solidFill>
      </dgm:spPr>
      <dgm:t>
        <a:bodyPr/>
        <a:lstStyle/>
        <a:p>
          <a:endParaRPr lang="en-US" dirty="0"/>
        </a:p>
      </dgm:t>
    </dgm:pt>
    <dgm:pt modelId="{27AA7FC9-B471-4EFE-8B22-0F494BC510CF}" type="parTrans" cxnId="{919FC23B-4C8A-4337-9EE5-47DC5C42D2F7}">
      <dgm:prSet/>
      <dgm:spPr/>
      <dgm:t>
        <a:bodyPr/>
        <a:lstStyle/>
        <a:p>
          <a:endParaRPr lang="en-US"/>
        </a:p>
      </dgm:t>
    </dgm:pt>
    <dgm:pt modelId="{60B359E6-A196-4A04-9502-578F24C90048}" type="sibTrans" cxnId="{919FC23B-4C8A-4337-9EE5-47DC5C42D2F7}">
      <dgm:prSet/>
      <dgm:spPr/>
      <dgm:t>
        <a:bodyPr/>
        <a:lstStyle/>
        <a:p>
          <a:endParaRPr lang="en-US"/>
        </a:p>
      </dgm:t>
    </dgm:pt>
    <dgm:pt modelId="{07CDAC27-1FE4-42FA-B6D7-C64520E8F9B5}">
      <dgm:prSet phldrT="[Text]" phldr="1"/>
      <dgm:spPr>
        <a:solidFill>
          <a:srgbClr val="800080"/>
        </a:solidFill>
      </dgm:spPr>
      <dgm:t>
        <a:bodyPr/>
        <a:lstStyle/>
        <a:p>
          <a:endParaRPr lang="en-US" dirty="0"/>
        </a:p>
      </dgm:t>
    </dgm:pt>
    <dgm:pt modelId="{93249DF4-CABF-4626-A419-B83E7A0566EB}" type="parTrans" cxnId="{DB6BDFBF-EAAC-4E6F-9989-668A19094EA0}">
      <dgm:prSet/>
      <dgm:spPr/>
      <dgm:t>
        <a:bodyPr/>
        <a:lstStyle/>
        <a:p>
          <a:endParaRPr lang="en-US"/>
        </a:p>
      </dgm:t>
    </dgm:pt>
    <dgm:pt modelId="{0BF5E1F4-BD69-47CC-90AF-8F226CC1542E}" type="sibTrans" cxnId="{DB6BDFBF-EAAC-4E6F-9989-668A19094EA0}">
      <dgm:prSet/>
      <dgm:spPr/>
      <dgm:t>
        <a:bodyPr/>
        <a:lstStyle/>
        <a:p>
          <a:endParaRPr lang="en-US"/>
        </a:p>
      </dgm:t>
    </dgm:pt>
    <dgm:pt modelId="{7C975BED-F1E5-4554-B2E6-4C24FC62CDDB}">
      <dgm:prSet/>
      <dgm:spPr>
        <a:solidFill>
          <a:srgbClr val="660066"/>
        </a:solidFill>
      </dgm:spPr>
      <dgm:t>
        <a:bodyPr/>
        <a:lstStyle/>
        <a:p>
          <a:endParaRPr lang="en-US"/>
        </a:p>
      </dgm:t>
    </dgm:pt>
    <dgm:pt modelId="{6F783600-44CC-443C-891D-085553F5ECC3}" type="parTrans" cxnId="{DE6A922A-7B89-4414-AAB2-36864A040327}">
      <dgm:prSet/>
      <dgm:spPr/>
      <dgm:t>
        <a:bodyPr/>
        <a:lstStyle/>
        <a:p>
          <a:endParaRPr lang="en-US"/>
        </a:p>
      </dgm:t>
    </dgm:pt>
    <dgm:pt modelId="{60F516EB-A3BD-4C78-8D40-FF68683FCFAA}" type="sibTrans" cxnId="{DE6A922A-7B89-4414-AAB2-36864A040327}">
      <dgm:prSet/>
      <dgm:spPr/>
      <dgm:t>
        <a:bodyPr/>
        <a:lstStyle/>
        <a:p>
          <a:endParaRPr lang="en-US"/>
        </a:p>
      </dgm:t>
    </dgm:pt>
    <dgm:pt modelId="{CBE6F3C3-17C8-48CD-980C-5B993DA41FE7}" type="pres">
      <dgm:prSet presAssocID="{A47DCBA7-4812-4246-BD0B-B7CB750FDF39}" presName="Name0" presStyleCnt="0">
        <dgm:presLayoutVars>
          <dgm:dir/>
          <dgm:animLvl val="lvl"/>
          <dgm:resizeHandles val="exact"/>
        </dgm:presLayoutVars>
      </dgm:prSet>
      <dgm:spPr/>
    </dgm:pt>
    <dgm:pt modelId="{D6B17A13-9F4D-4EB4-BCED-B58B72D11F72}" type="pres">
      <dgm:prSet presAssocID="{FCAE7D9D-2259-4838-93FE-8DCD85A540B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1F841C4-CB66-49EC-AA51-EE81C0340745}" type="pres">
      <dgm:prSet presAssocID="{8724E367-92F5-4436-A024-6AE53FF8F90A}" presName="parTxOnlySpace" presStyleCnt="0"/>
      <dgm:spPr/>
    </dgm:pt>
    <dgm:pt modelId="{ECDA5A4D-A2D3-497D-A96F-55270CE89E2E}" type="pres">
      <dgm:prSet presAssocID="{84A80C78-36A3-4865-9E34-314933E2225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40BE34C-056F-4A08-BBE7-1A7324F8B417}" type="pres">
      <dgm:prSet presAssocID="{60B359E6-A196-4A04-9502-578F24C90048}" presName="parTxOnlySpace" presStyleCnt="0"/>
      <dgm:spPr/>
    </dgm:pt>
    <dgm:pt modelId="{DD8D9DCE-ED1A-454E-B2BD-AC54B1252B19}" type="pres">
      <dgm:prSet presAssocID="{07CDAC27-1FE4-42FA-B6D7-C64520E8F9B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7F51AB2-6F38-4F82-9B8A-12DED6FFC61C}" type="pres">
      <dgm:prSet presAssocID="{0BF5E1F4-BD69-47CC-90AF-8F226CC1542E}" presName="parTxOnlySpace" presStyleCnt="0"/>
      <dgm:spPr/>
    </dgm:pt>
    <dgm:pt modelId="{4C936E10-B24D-43BD-A17D-E1989BA38FBE}" type="pres">
      <dgm:prSet presAssocID="{7C975BED-F1E5-4554-B2E6-4C24FC62CDD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9AFD31A-DD96-417A-90FA-12E076F9AAB7}" type="presOf" srcId="{A47DCBA7-4812-4246-BD0B-B7CB750FDF39}" destId="{CBE6F3C3-17C8-48CD-980C-5B993DA41FE7}" srcOrd="0" destOrd="0" presId="urn:microsoft.com/office/officeart/2005/8/layout/chevron1"/>
    <dgm:cxn modelId="{DE6A922A-7B89-4414-AAB2-36864A040327}" srcId="{A47DCBA7-4812-4246-BD0B-B7CB750FDF39}" destId="{7C975BED-F1E5-4554-B2E6-4C24FC62CDDB}" srcOrd="3" destOrd="0" parTransId="{6F783600-44CC-443C-891D-085553F5ECC3}" sibTransId="{60F516EB-A3BD-4C78-8D40-FF68683FCFAA}"/>
    <dgm:cxn modelId="{919FC23B-4C8A-4337-9EE5-47DC5C42D2F7}" srcId="{A47DCBA7-4812-4246-BD0B-B7CB750FDF39}" destId="{84A80C78-36A3-4865-9E34-314933E22251}" srcOrd="1" destOrd="0" parTransId="{27AA7FC9-B471-4EFE-8B22-0F494BC510CF}" sibTransId="{60B359E6-A196-4A04-9502-578F24C90048}"/>
    <dgm:cxn modelId="{712A706A-D02E-458E-893E-B2D03D49C9D9}" type="presOf" srcId="{84A80C78-36A3-4865-9E34-314933E22251}" destId="{ECDA5A4D-A2D3-497D-A96F-55270CE89E2E}" srcOrd="0" destOrd="0" presId="urn:microsoft.com/office/officeart/2005/8/layout/chevron1"/>
    <dgm:cxn modelId="{3F440688-5B88-4857-A0E8-67C608564E9F}" type="presOf" srcId="{FCAE7D9D-2259-4838-93FE-8DCD85A540B7}" destId="{D6B17A13-9F4D-4EB4-BCED-B58B72D11F72}" srcOrd="0" destOrd="0" presId="urn:microsoft.com/office/officeart/2005/8/layout/chevron1"/>
    <dgm:cxn modelId="{DB6BDFBF-EAAC-4E6F-9989-668A19094EA0}" srcId="{A47DCBA7-4812-4246-BD0B-B7CB750FDF39}" destId="{07CDAC27-1FE4-42FA-B6D7-C64520E8F9B5}" srcOrd="2" destOrd="0" parTransId="{93249DF4-CABF-4626-A419-B83E7A0566EB}" sibTransId="{0BF5E1F4-BD69-47CC-90AF-8F226CC1542E}"/>
    <dgm:cxn modelId="{5B75A7F1-3386-4F8F-A617-E3F5C7C10E2D}" type="presOf" srcId="{7C975BED-F1E5-4554-B2E6-4C24FC62CDDB}" destId="{4C936E10-B24D-43BD-A17D-E1989BA38FBE}" srcOrd="0" destOrd="0" presId="urn:microsoft.com/office/officeart/2005/8/layout/chevron1"/>
    <dgm:cxn modelId="{2C001DF6-D9F3-42D5-AFD4-AC2BAA34673C}" srcId="{A47DCBA7-4812-4246-BD0B-B7CB750FDF39}" destId="{FCAE7D9D-2259-4838-93FE-8DCD85A540B7}" srcOrd="0" destOrd="0" parTransId="{D5CDA0B3-979D-4F74-A85F-391AD48B412A}" sibTransId="{8724E367-92F5-4436-A024-6AE53FF8F90A}"/>
    <dgm:cxn modelId="{602C5AF7-57C9-4AD0-BF61-1242AB121BCE}" type="presOf" srcId="{07CDAC27-1FE4-42FA-B6D7-C64520E8F9B5}" destId="{DD8D9DCE-ED1A-454E-B2BD-AC54B1252B19}" srcOrd="0" destOrd="0" presId="urn:microsoft.com/office/officeart/2005/8/layout/chevron1"/>
    <dgm:cxn modelId="{0C3B53CA-9F64-4689-B8B2-44EE8221E131}" type="presParOf" srcId="{CBE6F3C3-17C8-48CD-980C-5B993DA41FE7}" destId="{D6B17A13-9F4D-4EB4-BCED-B58B72D11F72}" srcOrd="0" destOrd="0" presId="urn:microsoft.com/office/officeart/2005/8/layout/chevron1"/>
    <dgm:cxn modelId="{80008FA4-4349-4114-8E63-B16D82EC02FF}" type="presParOf" srcId="{CBE6F3C3-17C8-48CD-980C-5B993DA41FE7}" destId="{81F841C4-CB66-49EC-AA51-EE81C0340745}" srcOrd="1" destOrd="0" presId="urn:microsoft.com/office/officeart/2005/8/layout/chevron1"/>
    <dgm:cxn modelId="{83A537F4-3C21-4F63-ADD9-84413C8239F5}" type="presParOf" srcId="{CBE6F3C3-17C8-48CD-980C-5B993DA41FE7}" destId="{ECDA5A4D-A2D3-497D-A96F-55270CE89E2E}" srcOrd="2" destOrd="0" presId="urn:microsoft.com/office/officeart/2005/8/layout/chevron1"/>
    <dgm:cxn modelId="{ED238741-B178-40AC-B734-8079B33BE164}" type="presParOf" srcId="{CBE6F3C3-17C8-48CD-980C-5B993DA41FE7}" destId="{740BE34C-056F-4A08-BBE7-1A7324F8B417}" srcOrd="3" destOrd="0" presId="urn:microsoft.com/office/officeart/2005/8/layout/chevron1"/>
    <dgm:cxn modelId="{8267A820-5138-4F63-A682-47DFD6956FB0}" type="presParOf" srcId="{CBE6F3C3-17C8-48CD-980C-5B993DA41FE7}" destId="{DD8D9DCE-ED1A-454E-B2BD-AC54B1252B19}" srcOrd="4" destOrd="0" presId="urn:microsoft.com/office/officeart/2005/8/layout/chevron1"/>
    <dgm:cxn modelId="{1A717639-D580-4FA0-9B92-E0433D31F184}" type="presParOf" srcId="{CBE6F3C3-17C8-48CD-980C-5B993DA41FE7}" destId="{77F51AB2-6F38-4F82-9B8A-12DED6FFC61C}" srcOrd="5" destOrd="0" presId="urn:microsoft.com/office/officeart/2005/8/layout/chevron1"/>
    <dgm:cxn modelId="{F33A8958-7C06-453D-B67B-0E4EF20107C4}" type="presParOf" srcId="{CBE6F3C3-17C8-48CD-980C-5B993DA41FE7}" destId="{4C936E10-B24D-43BD-A17D-E1989BA38FB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17A13-9F4D-4EB4-BCED-B58B72D11F72}">
      <dsp:nvSpPr>
        <dsp:cNvPr id="0" name=""/>
        <dsp:cNvSpPr/>
      </dsp:nvSpPr>
      <dsp:spPr>
        <a:xfrm>
          <a:off x="3940" y="2085014"/>
          <a:ext cx="2293526" cy="917410"/>
        </a:xfrm>
        <a:prstGeom prst="chevron">
          <a:avLst/>
        </a:prstGeom>
        <a:solidFill>
          <a:srgbClr val="9C3681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53340" rIns="53340" bIns="5334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462645" y="2085014"/>
        <a:ext cx="1376116" cy="917410"/>
      </dsp:txXfrm>
    </dsp:sp>
    <dsp:sp modelId="{ECDA5A4D-A2D3-497D-A96F-55270CE89E2E}">
      <dsp:nvSpPr>
        <dsp:cNvPr id="0" name=""/>
        <dsp:cNvSpPr/>
      </dsp:nvSpPr>
      <dsp:spPr>
        <a:xfrm>
          <a:off x="2068113" y="2085014"/>
          <a:ext cx="2293526" cy="917410"/>
        </a:xfrm>
        <a:prstGeom prst="chevron">
          <a:avLst/>
        </a:prstGeom>
        <a:solidFill>
          <a:srgbClr val="990099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53340" rIns="53340" bIns="5334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2526818" y="2085014"/>
        <a:ext cx="1376116" cy="917410"/>
      </dsp:txXfrm>
    </dsp:sp>
    <dsp:sp modelId="{DD8D9DCE-ED1A-454E-B2BD-AC54B1252B19}">
      <dsp:nvSpPr>
        <dsp:cNvPr id="0" name=""/>
        <dsp:cNvSpPr/>
      </dsp:nvSpPr>
      <dsp:spPr>
        <a:xfrm>
          <a:off x="4132287" y="2085014"/>
          <a:ext cx="2293526" cy="917410"/>
        </a:xfrm>
        <a:prstGeom prst="chevron">
          <a:avLst/>
        </a:prstGeom>
        <a:solidFill>
          <a:srgbClr val="8000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53340" rIns="53340" bIns="5334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4590992" y="2085014"/>
        <a:ext cx="1376116" cy="917410"/>
      </dsp:txXfrm>
    </dsp:sp>
    <dsp:sp modelId="{4C936E10-B24D-43BD-A17D-E1989BA38FBE}">
      <dsp:nvSpPr>
        <dsp:cNvPr id="0" name=""/>
        <dsp:cNvSpPr/>
      </dsp:nvSpPr>
      <dsp:spPr>
        <a:xfrm>
          <a:off x="6196460" y="2085014"/>
          <a:ext cx="2293526" cy="917410"/>
        </a:xfrm>
        <a:prstGeom prst="chevron">
          <a:avLst/>
        </a:prstGeom>
        <a:solidFill>
          <a:srgbClr val="66006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0028" tIns="73343" rIns="73343" bIns="73343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500" kern="1200"/>
        </a:p>
      </dsp:txBody>
      <dsp:txXfrm>
        <a:off x="6655165" y="2085014"/>
        <a:ext cx="1376116" cy="917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72DE4-8E2C-4EB1-8FB9-9969EA2F8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2953" y="4954767"/>
            <a:ext cx="16037719" cy="10540259"/>
          </a:xfrm>
        </p:spPr>
        <p:txBody>
          <a:bodyPr anchor="b"/>
          <a:lstStyle>
            <a:lvl1pPr algn="ctr">
              <a:defRPr sz="106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8719B-386D-4D92-BEF3-83A7F0E5F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2953" y="15901502"/>
            <a:ext cx="16037719" cy="7309498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68" indent="0" algn="ctr">
              <a:buNone/>
              <a:defRPr sz="3556"/>
            </a:lvl2pPr>
            <a:lvl3pPr marL="1625737" indent="0" algn="ctr">
              <a:buNone/>
              <a:defRPr sz="3200"/>
            </a:lvl3pPr>
            <a:lvl4pPr marL="2438605" indent="0" algn="ctr">
              <a:buNone/>
              <a:defRPr sz="2844"/>
            </a:lvl4pPr>
            <a:lvl5pPr marL="3251474" indent="0" algn="ctr">
              <a:buNone/>
              <a:defRPr sz="2844"/>
            </a:lvl5pPr>
            <a:lvl6pPr marL="4064342" indent="0" algn="ctr">
              <a:buNone/>
              <a:defRPr sz="2844"/>
            </a:lvl6pPr>
            <a:lvl7pPr marL="4877211" indent="0" algn="ctr">
              <a:buNone/>
              <a:defRPr sz="2844"/>
            </a:lvl7pPr>
            <a:lvl8pPr marL="5690079" indent="0" algn="ctr">
              <a:buNone/>
              <a:defRPr sz="2844"/>
            </a:lvl8pPr>
            <a:lvl9pPr marL="6502948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CBECD-0131-413A-89BC-87B9AB909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D5B02-5B75-4B7C-A86C-FB1E2EA5B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D6C8D-E434-44B9-857C-DDDD6136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7ED0-867A-4B55-9EDE-5A688BCE0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2FBBB-FBD9-49BD-AFB2-97A37ED3B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E7743-2612-4001-8E16-1DFE4CBFC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EF61E-0058-4B0A-827E-7F69E5B6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B1E2D-E94A-4B0D-B735-339C4CA87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8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370EB2-6173-4B8C-B32D-A925E6712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302657" y="1611878"/>
            <a:ext cx="4610842" cy="256568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C86AA-C2D2-4F7C-8C16-239A80C1B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70123" y="1611878"/>
            <a:ext cx="13565239" cy="256568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6DC76-72C6-42BF-968F-E211DE7F0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177FF-3F9A-4B7C-974D-33EC5007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51039-6532-424F-B1BC-99DBA684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021B-5B09-4F4D-96E8-CC2DF482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D891D-8BB7-4A93-B614-021E73ECB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78764-4DD3-4AF9-97C2-57453C3E9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2CD71-F1E7-452C-9C1B-EBFA8B5BC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63340-6809-4FA6-98AA-131C1C95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1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87609-FEF9-476E-AA25-C8457FCCC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990" y="7547782"/>
            <a:ext cx="18443377" cy="12593645"/>
          </a:xfrm>
        </p:spPr>
        <p:txBody>
          <a:bodyPr anchor="b"/>
          <a:lstStyle>
            <a:lvl1pPr>
              <a:defRPr sz="106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8A30B-23C3-4E59-82B9-617520EDF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8990" y="20260577"/>
            <a:ext cx="18443377" cy="6622700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68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73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60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474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34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721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9007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94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DB81E-FC5B-414F-880E-57F0590F5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AD342-420F-4B56-9E1C-26FCA4503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23ECE-C28D-49BB-90C2-A8391F1C0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73213-8BFF-487D-AFD5-006EB951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7238D-F806-4D70-9773-7BD3129AF4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0125" y="8059373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243AF-6A16-4F2D-8B4D-9A97E2F4D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25461" y="8059373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8ABB4-F418-4F8E-8D81-18B11F56D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E7342-C70A-46DF-A615-819BDA873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CB59F-C9EC-47DC-BC88-FE8B2DBA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2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B3A00-C68A-4251-A0E4-63FDEAE2C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912" y="1611875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031A7-5E31-4931-A9E6-DC14AC744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2917" y="7421636"/>
            <a:ext cx="9046274" cy="3637228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68" indent="0">
              <a:buNone/>
              <a:defRPr sz="3556" b="1"/>
            </a:lvl2pPr>
            <a:lvl3pPr marL="1625737" indent="0">
              <a:buNone/>
              <a:defRPr sz="3200" b="1"/>
            </a:lvl3pPr>
            <a:lvl4pPr marL="2438605" indent="0">
              <a:buNone/>
              <a:defRPr sz="2844" b="1"/>
            </a:lvl4pPr>
            <a:lvl5pPr marL="3251474" indent="0">
              <a:buNone/>
              <a:defRPr sz="2844" b="1"/>
            </a:lvl5pPr>
            <a:lvl6pPr marL="4064342" indent="0">
              <a:buNone/>
              <a:defRPr sz="2844" b="1"/>
            </a:lvl6pPr>
            <a:lvl7pPr marL="4877211" indent="0">
              <a:buNone/>
              <a:defRPr sz="2844" b="1"/>
            </a:lvl7pPr>
            <a:lvl8pPr marL="5690079" indent="0">
              <a:buNone/>
              <a:defRPr sz="2844" b="1"/>
            </a:lvl8pPr>
            <a:lvl9pPr marL="6502948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DF0D0-25D7-4666-A2EA-E733B88E6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72917" y="11058867"/>
            <a:ext cx="9046274" cy="16265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8AE37-BC74-48E2-B52F-C44AF1288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25466" y="7421636"/>
            <a:ext cx="9090825" cy="3637228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68" indent="0">
              <a:buNone/>
              <a:defRPr sz="3556" b="1"/>
            </a:lvl2pPr>
            <a:lvl3pPr marL="1625737" indent="0">
              <a:buNone/>
              <a:defRPr sz="3200" b="1"/>
            </a:lvl3pPr>
            <a:lvl4pPr marL="2438605" indent="0">
              <a:buNone/>
              <a:defRPr sz="2844" b="1"/>
            </a:lvl4pPr>
            <a:lvl5pPr marL="3251474" indent="0">
              <a:buNone/>
              <a:defRPr sz="2844" b="1"/>
            </a:lvl5pPr>
            <a:lvl6pPr marL="4064342" indent="0">
              <a:buNone/>
              <a:defRPr sz="2844" b="1"/>
            </a:lvl6pPr>
            <a:lvl7pPr marL="4877211" indent="0">
              <a:buNone/>
              <a:defRPr sz="2844" b="1"/>
            </a:lvl7pPr>
            <a:lvl8pPr marL="5690079" indent="0">
              <a:buNone/>
              <a:defRPr sz="2844" b="1"/>
            </a:lvl8pPr>
            <a:lvl9pPr marL="6502948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B45BA-8A2E-4FEB-9DA6-B6B561FEC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825466" y="11058867"/>
            <a:ext cx="9090825" cy="162659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BC33B1-6966-4606-903E-3BE8E7D90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A249B3-5378-49C3-9E7C-F9E9B310F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D4E5C4-F799-4BF3-BD33-461657D3C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2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81798-66D3-474C-9650-2621CE455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380BE0-9B89-4E9F-83FA-39BA7FF8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E5FDA-A0D5-43E1-896D-D0ED12874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44581D-7D2F-4A93-97DC-AA4AF6B9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0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913AD0-65DA-478E-89CE-70A29EF67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4585EB-E3E9-4154-B417-4D7EED04A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D61B7-0DF9-4E2E-A4D7-321F7DB1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1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0F3A-800E-43D6-953A-787BF6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911" y="2018348"/>
            <a:ext cx="6896774" cy="7064216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FEA68-EC6A-4792-AA00-ABF12E09B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0829" y="4359073"/>
            <a:ext cx="10825461" cy="21515023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95A0B-E76A-48F5-A80E-5551CAFA2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2911" y="9082566"/>
            <a:ext cx="6896774" cy="16826573"/>
          </a:xfrm>
        </p:spPr>
        <p:txBody>
          <a:bodyPr/>
          <a:lstStyle>
            <a:lvl1pPr marL="0" indent="0">
              <a:buNone/>
              <a:defRPr sz="2844"/>
            </a:lvl1pPr>
            <a:lvl2pPr marL="812868" indent="0">
              <a:buNone/>
              <a:defRPr sz="2489"/>
            </a:lvl2pPr>
            <a:lvl3pPr marL="1625737" indent="0">
              <a:buNone/>
              <a:defRPr sz="2133"/>
            </a:lvl3pPr>
            <a:lvl4pPr marL="2438605" indent="0">
              <a:buNone/>
              <a:defRPr sz="1778"/>
            </a:lvl4pPr>
            <a:lvl5pPr marL="3251474" indent="0">
              <a:buNone/>
              <a:defRPr sz="1778"/>
            </a:lvl5pPr>
            <a:lvl6pPr marL="4064342" indent="0">
              <a:buNone/>
              <a:defRPr sz="1778"/>
            </a:lvl6pPr>
            <a:lvl7pPr marL="4877211" indent="0">
              <a:buNone/>
              <a:defRPr sz="1778"/>
            </a:lvl7pPr>
            <a:lvl8pPr marL="5690079" indent="0">
              <a:buNone/>
              <a:defRPr sz="1778"/>
            </a:lvl8pPr>
            <a:lvl9pPr marL="6502948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F2929-7C7E-40A5-BE55-2153A57E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C0C90-EE95-4B81-83FA-811197066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BC6C9-D61E-4198-AF64-014241C7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BA316-2A73-47F6-84CE-932DAF313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911" y="2018348"/>
            <a:ext cx="6896774" cy="7064216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8765DE-182A-4878-847C-9AFF93FBF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090829" y="4359073"/>
            <a:ext cx="10825461" cy="21515023"/>
          </a:xfrm>
        </p:spPr>
        <p:txBody>
          <a:bodyPr/>
          <a:lstStyle>
            <a:lvl1pPr marL="0" indent="0">
              <a:buNone/>
              <a:defRPr sz="5689"/>
            </a:lvl1pPr>
            <a:lvl2pPr marL="812868" indent="0">
              <a:buNone/>
              <a:defRPr sz="4978"/>
            </a:lvl2pPr>
            <a:lvl3pPr marL="1625737" indent="0">
              <a:buNone/>
              <a:defRPr sz="4267"/>
            </a:lvl3pPr>
            <a:lvl4pPr marL="2438605" indent="0">
              <a:buNone/>
              <a:defRPr sz="3556"/>
            </a:lvl4pPr>
            <a:lvl5pPr marL="3251474" indent="0">
              <a:buNone/>
              <a:defRPr sz="3556"/>
            </a:lvl5pPr>
            <a:lvl6pPr marL="4064342" indent="0">
              <a:buNone/>
              <a:defRPr sz="3556"/>
            </a:lvl6pPr>
            <a:lvl7pPr marL="4877211" indent="0">
              <a:buNone/>
              <a:defRPr sz="3556"/>
            </a:lvl7pPr>
            <a:lvl8pPr marL="5690079" indent="0">
              <a:buNone/>
              <a:defRPr sz="3556"/>
            </a:lvl8pPr>
            <a:lvl9pPr marL="6502948" indent="0">
              <a:buNone/>
              <a:defRPr sz="3556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B262A5-46F5-4EBF-8A15-A16E8C2B2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2911" y="9082566"/>
            <a:ext cx="6896774" cy="16826573"/>
          </a:xfrm>
        </p:spPr>
        <p:txBody>
          <a:bodyPr/>
          <a:lstStyle>
            <a:lvl1pPr marL="0" indent="0">
              <a:buNone/>
              <a:defRPr sz="2844"/>
            </a:lvl1pPr>
            <a:lvl2pPr marL="812868" indent="0">
              <a:buNone/>
              <a:defRPr sz="2489"/>
            </a:lvl2pPr>
            <a:lvl3pPr marL="1625737" indent="0">
              <a:buNone/>
              <a:defRPr sz="2133"/>
            </a:lvl3pPr>
            <a:lvl4pPr marL="2438605" indent="0">
              <a:buNone/>
              <a:defRPr sz="1778"/>
            </a:lvl4pPr>
            <a:lvl5pPr marL="3251474" indent="0">
              <a:buNone/>
              <a:defRPr sz="1778"/>
            </a:lvl5pPr>
            <a:lvl6pPr marL="4064342" indent="0">
              <a:buNone/>
              <a:defRPr sz="1778"/>
            </a:lvl6pPr>
            <a:lvl7pPr marL="4877211" indent="0">
              <a:buNone/>
              <a:defRPr sz="1778"/>
            </a:lvl7pPr>
            <a:lvl8pPr marL="5690079" indent="0">
              <a:buNone/>
              <a:defRPr sz="1778"/>
            </a:lvl8pPr>
            <a:lvl9pPr marL="6502948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FFCF7-6070-408B-BD99-28FF219BF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D4468-9A3B-4B4B-92D6-0D13B202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90FD5-0455-43D4-B303-B9AE2E60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7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5F3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D8B6A1-FB1B-4F7F-BA71-289461E16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128" y="1611875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C11C5-AA33-4B08-804A-69C207BC5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128" y="8059373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9D0F2-F9A2-479B-934C-9604E909F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70125" y="28060648"/>
            <a:ext cx="4811316" cy="1611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9125B-D2B9-4D01-B085-F01C8F7D7277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77179-B45C-41AA-B364-73D1760BA0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83330" y="28060648"/>
            <a:ext cx="7216973" cy="1611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E1A9D-979D-49F8-88C6-9ECD4BAF1B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102186" y="28060648"/>
            <a:ext cx="4811316" cy="1611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39A72-D040-491C-88A7-41A415418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625737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34" indent="-406434" algn="l" defTabSz="1625737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302" indent="-406434" algn="l" defTabSz="162573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171" indent="-406434" algn="l" defTabSz="162573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5040" indent="-406434" algn="l" defTabSz="162573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908" indent="-406434" algn="l" defTabSz="162573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777" indent="-406434" algn="l" defTabSz="162573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645" indent="-406434" algn="l" defTabSz="162573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514" indent="-406434" algn="l" defTabSz="162573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9382" indent="-406434" algn="l" defTabSz="1625737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68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737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605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474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342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7211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90079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948" algn="l" defTabSz="162573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720815A-2548-49D1-BCC5-F023952A5415}"/>
              </a:ext>
            </a:extLst>
          </p:cNvPr>
          <p:cNvSpPr/>
          <p:nvPr/>
        </p:nvSpPr>
        <p:spPr>
          <a:xfrm>
            <a:off x="-1" y="28151556"/>
            <a:ext cx="21383625" cy="2123657"/>
          </a:xfrm>
          <a:prstGeom prst="rect">
            <a:avLst/>
          </a:prstGeom>
          <a:solidFill>
            <a:srgbClr val="3E003E"/>
          </a:solidFill>
          <a:ln>
            <a:noFill/>
            <a:prstDash val="dash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152E62-D2F7-4E11-881E-A48A6DECCA1D}"/>
              </a:ext>
            </a:extLst>
          </p:cNvPr>
          <p:cNvSpPr/>
          <p:nvPr/>
        </p:nvSpPr>
        <p:spPr>
          <a:xfrm>
            <a:off x="796413" y="28328782"/>
            <a:ext cx="3687097" cy="176920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08C8A2-2EF0-4A0C-82E7-A3DBF27B9396}"/>
              </a:ext>
            </a:extLst>
          </p:cNvPr>
          <p:cNvSpPr/>
          <p:nvPr/>
        </p:nvSpPr>
        <p:spPr>
          <a:xfrm>
            <a:off x="0" y="-33259"/>
            <a:ext cx="21383624" cy="2816545"/>
          </a:xfrm>
          <a:prstGeom prst="rect">
            <a:avLst/>
          </a:prstGeom>
          <a:solidFill>
            <a:srgbClr val="3E003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127F5D-C5E7-4E61-99BA-FC9298A7E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5354" y="332509"/>
            <a:ext cx="17051751" cy="916999"/>
          </a:xfrm>
          <a:noFill/>
          <a:ln>
            <a:noFill/>
            <a:prstDash val="solid"/>
          </a:ln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research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EB6407-1ACE-4557-A6DE-E730878DD3AD}"/>
              </a:ext>
            </a:extLst>
          </p:cNvPr>
          <p:cNvSpPr/>
          <p:nvPr/>
        </p:nvSpPr>
        <p:spPr>
          <a:xfrm>
            <a:off x="586519" y="332509"/>
            <a:ext cx="2793990" cy="2022764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 of your University/ Institution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9D694E-01F0-48CF-99DF-97A606D0D674}"/>
              </a:ext>
            </a:extLst>
          </p:cNvPr>
          <p:cNvCxnSpPr>
            <a:cxnSpLocks/>
          </p:cNvCxnSpPr>
          <p:nvPr/>
        </p:nvCxnSpPr>
        <p:spPr>
          <a:xfrm>
            <a:off x="10691812" y="2880733"/>
            <a:ext cx="0" cy="24722717"/>
          </a:xfrm>
          <a:prstGeom prst="line">
            <a:avLst/>
          </a:prstGeom>
          <a:ln w="3810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D9439EA-50B5-48DB-8E7D-FED74672C05A}"/>
              </a:ext>
            </a:extLst>
          </p:cNvPr>
          <p:cNvSpPr/>
          <p:nvPr/>
        </p:nvSpPr>
        <p:spPr>
          <a:xfrm>
            <a:off x="1299482" y="3478328"/>
            <a:ext cx="8749692" cy="1200328"/>
          </a:xfrm>
          <a:prstGeom prst="rect">
            <a:avLst/>
          </a:prstGeom>
          <a:solidFill>
            <a:srgbClr val="76007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AB0DA9-2819-412D-A162-38172DF8E2F8}"/>
              </a:ext>
            </a:extLst>
          </p:cNvPr>
          <p:cNvSpPr/>
          <p:nvPr/>
        </p:nvSpPr>
        <p:spPr>
          <a:xfrm>
            <a:off x="1299480" y="9682099"/>
            <a:ext cx="8749691" cy="1200328"/>
          </a:xfrm>
          <a:prstGeom prst="rect">
            <a:avLst/>
          </a:prstGeom>
          <a:solidFill>
            <a:srgbClr val="76007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DC8F30-5B71-4FF5-AB83-A4435EEAB9D1}"/>
              </a:ext>
            </a:extLst>
          </p:cNvPr>
          <p:cNvSpPr/>
          <p:nvPr/>
        </p:nvSpPr>
        <p:spPr>
          <a:xfrm>
            <a:off x="1299473" y="15882250"/>
            <a:ext cx="8749691" cy="1200328"/>
          </a:xfrm>
          <a:prstGeom prst="rect">
            <a:avLst/>
          </a:prstGeom>
          <a:solidFill>
            <a:srgbClr val="76007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ECB9C4-FB77-4886-8CC1-B6DDAF739C91}"/>
              </a:ext>
            </a:extLst>
          </p:cNvPr>
          <p:cNvSpPr/>
          <p:nvPr/>
        </p:nvSpPr>
        <p:spPr>
          <a:xfrm>
            <a:off x="11334444" y="18041429"/>
            <a:ext cx="8749690" cy="1200329"/>
          </a:xfrm>
          <a:prstGeom prst="rect">
            <a:avLst/>
          </a:prstGeom>
          <a:solidFill>
            <a:srgbClr val="76007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91BA96-E3B1-48CB-83C5-6B38B213CC6A}"/>
              </a:ext>
            </a:extLst>
          </p:cNvPr>
          <p:cNvSpPr/>
          <p:nvPr/>
        </p:nvSpPr>
        <p:spPr>
          <a:xfrm>
            <a:off x="7076735" y="28322409"/>
            <a:ext cx="10388987" cy="181629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</a:p>
          <a:p>
            <a:pPr algn="ctr"/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 of funding or other support. Delete this section if not applicable.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32D885-5445-41FD-ACF1-5C106FD1CA7B}"/>
              </a:ext>
            </a:extLst>
          </p:cNvPr>
          <p:cNvSpPr/>
          <p:nvPr/>
        </p:nvSpPr>
        <p:spPr>
          <a:xfrm>
            <a:off x="11334453" y="3478327"/>
            <a:ext cx="8749690" cy="1200329"/>
          </a:xfrm>
          <a:prstGeom prst="rect">
            <a:avLst/>
          </a:prstGeom>
          <a:solidFill>
            <a:srgbClr val="76007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656F14-A5A3-4250-9E6E-6E8AD2EADB1B}"/>
              </a:ext>
            </a:extLst>
          </p:cNvPr>
          <p:cNvSpPr txBox="1"/>
          <p:nvPr/>
        </p:nvSpPr>
        <p:spPr>
          <a:xfrm>
            <a:off x="8493468" y="1544532"/>
            <a:ext cx="755552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names and affiliations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A64E273-885C-4DE1-A818-F3D26162C898}"/>
              </a:ext>
            </a:extLst>
          </p:cNvPr>
          <p:cNvSpPr/>
          <p:nvPr/>
        </p:nvSpPr>
        <p:spPr>
          <a:xfrm>
            <a:off x="11334443" y="24446195"/>
            <a:ext cx="8749690" cy="1200328"/>
          </a:xfrm>
          <a:prstGeom prst="rect">
            <a:avLst/>
          </a:prstGeom>
          <a:solidFill>
            <a:srgbClr val="76007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6A8D591-97A3-47B8-A889-A1B475D0D4A2}"/>
              </a:ext>
            </a:extLst>
          </p:cNvPr>
          <p:cNvSpPr txBox="1"/>
          <p:nvPr/>
        </p:nvSpPr>
        <p:spPr>
          <a:xfrm>
            <a:off x="1299480" y="5284816"/>
            <a:ext cx="87496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Brief section covering essential background information about your project and its aims. Why does it matter and who will it impact?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Text size between 20 and 32 pt for print posters. Keep text left-aligned.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Use short paragraphs or bullet points.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title for this section: </a:t>
            </a: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EA1F5E-03E8-4756-88E6-22FA87F4B407}"/>
              </a:ext>
            </a:extLst>
          </p:cNvPr>
          <p:cNvSpPr txBox="1"/>
          <p:nvPr/>
        </p:nvSpPr>
        <p:spPr>
          <a:xfrm>
            <a:off x="1299473" y="11371347"/>
            <a:ext cx="87496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Brief section to explain what your research project set out to achieve. Clearly state the research question or hypothesis.</a:t>
            </a: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Text size between 20 and 32 pt for print posters. Keep text left-aligned. Use short paragraphs or bullet points.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titles for this section: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Knowledge gap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FA83E58-F9D4-4748-8790-810241224AFA}"/>
              </a:ext>
            </a:extLst>
          </p:cNvPr>
          <p:cNvSpPr txBox="1"/>
          <p:nvPr/>
        </p:nvSpPr>
        <p:spPr>
          <a:xfrm>
            <a:off x="1299473" y="17607370"/>
            <a:ext cx="87496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Succinctly describe basic parameters such as: study design, sample, duration of study, inclusion/exclusion criteria, statistical techniques, key interventions assessed, and primary outcome measures.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Text size between 20 and 32 pt for print posters. Keep text left-aligned. 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Use short paragraphs or bullet points. Diagrams can efficiently convey information or processes.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title for this section: </a:t>
            </a: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May include subsections such as: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38DE5BA-897F-4360-A7B9-0DA2FFC7AE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171065"/>
              </p:ext>
            </p:extLst>
          </p:nvPr>
        </p:nvGraphicFramePr>
        <p:xfrm>
          <a:off x="1386922" y="22415850"/>
          <a:ext cx="8493927" cy="5087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59A24EF7-E26D-4714-9F0F-AA5794E0FFEF}"/>
              </a:ext>
            </a:extLst>
          </p:cNvPr>
          <p:cNvSpPr txBox="1"/>
          <p:nvPr/>
        </p:nvSpPr>
        <p:spPr>
          <a:xfrm>
            <a:off x="11334453" y="5175531"/>
            <a:ext cx="874969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This section: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Summarises results which answer your hypothesis/research question.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Incorporates key visuals e.g. graph, chart, diagram, table, photo.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Often the largest section of a poster – and is the largest section on this template. See other templates for alternative layouts.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Text size between 20 and 32 pt for print posters. Keep text left-aligned. Use short paragraphs or bullet points.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titles for this section: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Key findings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D55C282E-2927-4517-A7C5-8134165B40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0811422"/>
              </p:ext>
            </p:extLst>
          </p:nvPr>
        </p:nvGraphicFramePr>
        <p:xfrm>
          <a:off x="12620172" y="10621483"/>
          <a:ext cx="7054171" cy="52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181B7F62-8E14-4F14-8D61-57B6F8185443}"/>
              </a:ext>
            </a:extLst>
          </p:cNvPr>
          <p:cNvSpPr txBox="1"/>
          <p:nvPr/>
        </p:nvSpPr>
        <p:spPr>
          <a:xfrm>
            <a:off x="11502776" y="19640818"/>
            <a:ext cx="87496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Brief reiteration of findings and their impact on research and patient outcomes. May include implications or recommendations for research and/or practice. 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Text size between 20 and 32 pt for print posters. Keep text left-aligned. Use short paragraphs or bullet points.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title for this section: </a:t>
            </a:r>
            <a:r>
              <a:rPr lang="en-AU" sz="2400" i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If your text doesn’t fit in this box at a minimum font size of 20 pt, don’t reduce the font size! Instead, reduce the amount of text in this section or the next.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A1C55A7-EB43-4DFE-90D3-58EA6E84E41E}"/>
              </a:ext>
            </a:extLst>
          </p:cNvPr>
          <p:cNvSpPr txBox="1"/>
          <p:nvPr/>
        </p:nvSpPr>
        <p:spPr>
          <a:xfrm>
            <a:off x="11542211" y="26060748"/>
            <a:ext cx="8662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Small section using a smaller font size than main text.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Save space by using a QR code linked to an online reference list.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Alternatively, add a QR code linked to your paper or manuscript.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3D5E14-E704-4DE2-B086-5271022B5DE8}"/>
              </a:ext>
            </a:extLst>
          </p:cNvPr>
          <p:cNvSpPr txBox="1"/>
          <p:nvPr/>
        </p:nvSpPr>
        <p:spPr>
          <a:xfrm>
            <a:off x="11334443" y="15808558"/>
            <a:ext cx="874969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Additional text or images here. </a:t>
            </a:r>
          </a:p>
          <a:p>
            <a:endParaRPr lang="en-A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End of text. If your text doesn’t fit in this box at a minimum font size of 20 pt, don’t reduce the font size! Instead, reduce the amount of text in this section or the following sections.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3FCB3F1-B7B8-4C63-97FE-526E16D4714F}"/>
              </a:ext>
            </a:extLst>
          </p:cNvPr>
          <p:cNvSpPr txBox="1"/>
          <p:nvPr/>
        </p:nvSpPr>
        <p:spPr>
          <a:xfrm>
            <a:off x="1179160" y="25909892"/>
            <a:ext cx="87496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Caption text is smaller than body text. Aim for 18 to 20 pt depending on the size of your body text.</a:t>
            </a:r>
          </a:p>
        </p:txBody>
      </p:sp>
    </p:spTree>
    <p:extLst>
      <p:ext uri="{BB962C8B-B14F-4D97-AF65-F5344CB8AC3E}">
        <p14:creationId xmlns:p14="http://schemas.microsoft.com/office/powerpoint/2010/main" val="3274519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506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Title of the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Ainnur Bazilah</dc:creator>
  <cp:lastModifiedBy>Ainnur Bazilah</cp:lastModifiedBy>
  <cp:revision>20</cp:revision>
  <dcterms:created xsi:type="dcterms:W3CDTF">2025-04-06T06:19:51Z</dcterms:created>
  <dcterms:modified xsi:type="dcterms:W3CDTF">2025-04-11T15:54:40Z</dcterms:modified>
</cp:coreProperties>
</file>