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69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09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3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19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86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23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8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3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8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6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82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2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3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65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2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82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8BA0022-0E9F-46B6-AC9C-E8AB288B69B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473992E-F598-42D6-A89C-878FAA19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80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nucmiconference@gmail.co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l="13000" t="-24000" r="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0A147BC-399C-4A26-BB41-A09F1A353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731025"/>
            <a:ext cx="6096000" cy="1441174"/>
          </a:xfrm>
          <a:solidFill>
            <a:schemeClr val="accent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by: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Author(s)</a:t>
            </a: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46E74E-8639-4D2C-A487-3EF14DFA64C7}"/>
              </a:ext>
            </a:extLst>
          </p:cNvPr>
          <p:cNvSpPr/>
          <p:nvPr/>
        </p:nvSpPr>
        <p:spPr>
          <a:xfrm>
            <a:off x="159028" y="5247860"/>
            <a:ext cx="1828798" cy="1441173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University/ Institutional Logo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3A6D47-8E69-4C4F-8605-F01F0F6AB213}"/>
              </a:ext>
            </a:extLst>
          </p:cNvPr>
          <p:cNvSpPr txBox="1"/>
          <p:nvPr/>
        </p:nvSpPr>
        <p:spPr>
          <a:xfrm>
            <a:off x="2551041" y="1859340"/>
            <a:ext cx="8083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 Rounded MT Bold" panose="020F0704030504030204" pitchFamily="34" charset="0"/>
              </a:rPr>
              <a:t>TITLE OF THE PRESENTATION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1E84447-329D-44D8-8E68-7AFE22E3CBCF}"/>
              </a:ext>
            </a:extLst>
          </p:cNvPr>
          <p:cNvGrpSpPr/>
          <p:nvPr/>
        </p:nvGrpSpPr>
        <p:grpSpPr>
          <a:xfrm>
            <a:off x="8958472" y="159026"/>
            <a:ext cx="3246781" cy="1285461"/>
            <a:chOff x="8958472" y="159026"/>
            <a:chExt cx="3246781" cy="1285461"/>
          </a:xfrm>
        </p:grpSpPr>
        <p:sp>
          <p:nvSpPr>
            <p:cNvPr id="12" name="Rectangle: Single Corner Snipped 4">
              <a:extLst>
                <a:ext uri="{FF2B5EF4-FFF2-40B4-BE49-F238E27FC236}">
                  <a16:creationId xmlns:a16="http://schemas.microsoft.com/office/drawing/2014/main" id="{FC1451BC-2C30-4A44-BBEA-A9C943312381}"/>
                </a:ext>
              </a:extLst>
            </p:cNvPr>
            <p:cNvSpPr/>
            <p:nvPr/>
          </p:nvSpPr>
          <p:spPr>
            <a:xfrm>
              <a:off x="9011478" y="159026"/>
              <a:ext cx="3193773" cy="954157"/>
            </a:xfrm>
            <a:custGeom>
              <a:avLst/>
              <a:gdLst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803374 w 3803374"/>
                <a:gd name="connsiteY2" fmla="*/ 636104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803374 w 3803374"/>
                <a:gd name="connsiteY2" fmla="*/ 503582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604592 w 3803374"/>
                <a:gd name="connsiteY2" fmla="*/ 781877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4147931"/>
                <a:gd name="connsiteY0" fmla="*/ 0 h 1272208"/>
                <a:gd name="connsiteX1" fmla="*/ 3167270 w 4147931"/>
                <a:gd name="connsiteY1" fmla="*/ 0 h 1272208"/>
                <a:gd name="connsiteX2" fmla="*/ 3604592 w 4147931"/>
                <a:gd name="connsiteY2" fmla="*/ 781877 h 1272208"/>
                <a:gd name="connsiteX3" fmla="*/ 4147931 w 4147931"/>
                <a:gd name="connsiteY3" fmla="*/ 1272208 h 1272208"/>
                <a:gd name="connsiteX4" fmla="*/ 0 w 4147931"/>
                <a:gd name="connsiteY4" fmla="*/ 1272208 h 1272208"/>
                <a:gd name="connsiteX5" fmla="*/ 0 w 4147931"/>
                <a:gd name="connsiteY5" fmla="*/ 0 h 1272208"/>
                <a:gd name="connsiteX0" fmla="*/ 0 w 4147931"/>
                <a:gd name="connsiteY0" fmla="*/ 0 h 1272208"/>
                <a:gd name="connsiteX1" fmla="*/ 3167270 w 4147931"/>
                <a:gd name="connsiteY1" fmla="*/ 0 h 1272208"/>
                <a:gd name="connsiteX2" fmla="*/ 3657601 w 4147931"/>
                <a:gd name="connsiteY2" fmla="*/ 636103 h 1272208"/>
                <a:gd name="connsiteX3" fmla="*/ 4147931 w 4147931"/>
                <a:gd name="connsiteY3" fmla="*/ 1272208 h 1272208"/>
                <a:gd name="connsiteX4" fmla="*/ 0 w 4147931"/>
                <a:gd name="connsiteY4" fmla="*/ 1272208 h 1272208"/>
                <a:gd name="connsiteX5" fmla="*/ 0 w 414793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657601 w 4518991"/>
                <a:gd name="connsiteY2" fmla="*/ 636103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657601 w 4518991"/>
                <a:gd name="connsiteY2" fmla="*/ 530086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710610 w 4518991"/>
                <a:gd name="connsiteY2" fmla="*/ 530086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13252 h 1285460"/>
                <a:gd name="connsiteX1" fmla="*/ 3008244 w 4518991"/>
                <a:gd name="connsiteY1" fmla="*/ 0 h 1285460"/>
                <a:gd name="connsiteX2" fmla="*/ 3710610 w 4518991"/>
                <a:gd name="connsiteY2" fmla="*/ 543338 h 1285460"/>
                <a:gd name="connsiteX3" fmla="*/ 4518991 w 4518991"/>
                <a:gd name="connsiteY3" fmla="*/ 1285460 h 1285460"/>
                <a:gd name="connsiteX4" fmla="*/ 0 w 4518991"/>
                <a:gd name="connsiteY4" fmla="*/ 1285460 h 1285460"/>
                <a:gd name="connsiteX5" fmla="*/ 0 w 4518991"/>
                <a:gd name="connsiteY5" fmla="*/ 13252 h 1285460"/>
                <a:gd name="connsiteX0" fmla="*/ 0 w 4518991"/>
                <a:gd name="connsiteY0" fmla="*/ 13252 h 1285460"/>
                <a:gd name="connsiteX1" fmla="*/ 3008244 w 4518991"/>
                <a:gd name="connsiteY1" fmla="*/ 0 h 1285460"/>
                <a:gd name="connsiteX2" fmla="*/ 3657602 w 4518991"/>
                <a:gd name="connsiteY2" fmla="*/ 556590 h 1285460"/>
                <a:gd name="connsiteX3" fmla="*/ 4518991 w 4518991"/>
                <a:gd name="connsiteY3" fmla="*/ 1285460 h 1285460"/>
                <a:gd name="connsiteX4" fmla="*/ 0 w 4518991"/>
                <a:gd name="connsiteY4" fmla="*/ 1285460 h 1285460"/>
                <a:gd name="connsiteX5" fmla="*/ 0 w 4518991"/>
                <a:gd name="connsiteY5" fmla="*/ 13252 h 1285460"/>
                <a:gd name="connsiteX0" fmla="*/ 0 w 4518991"/>
                <a:gd name="connsiteY0" fmla="*/ 13253 h 1285461"/>
                <a:gd name="connsiteX1" fmla="*/ 3008244 w 4518991"/>
                <a:gd name="connsiteY1" fmla="*/ 1 h 1285461"/>
                <a:gd name="connsiteX2" fmla="*/ 4492489 w 4518991"/>
                <a:gd name="connsiteY2" fmla="*/ 0 h 1285461"/>
                <a:gd name="connsiteX3" fmla="*/ 4518991 w 4518991"/>
                <a:gd name="connsiteY3" fmla="*/ 1285461 h 1285461"/>
                <a:gd name="connsiteX4" fmla="*/ 0 w 4518991"/>
                <a:gd name="connsiteY4" fmla="*/ 1285461 h 1285461"/>
                <a:gd name="connsiteX5" fmla="*/ 0 w 4518991"/>
                <a:gd name="connsiteY5" fmla="*/ 13253 h 1285461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0 w 4518991"/>
                <a:gd name="connsiteY4" fmla="*/ 1298713 h 1298713"/>
                <a:gd name="connsiteX5" fmla="*/ 0 w 4518991"/>
                <a:gd name="connsiteY5" fmla="*/ 26505 h 1298713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1007165 w 4518991"/>
                <a:gd name="connsiteY4" fmla="*/ 1298713 h 1298713"/>
                <a:gd name="connsiteX5" fmla="*/ 0 w 4518991"/>
                <a:gd name="connsiteY5" fmla="*/ 26505 h 1298713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1007165 w 4518991"/>
                <a:gd name="connsiteY4" fmla="*/ 1298713 h 1298713"/>
                <a:gd name="connsiteX5" fmla="*/ 0 w 4518991"/>
                <a:gd name="connsiteY5" fmla="*/ 26505 h 1298713"/>
                <a:gd name="connsiteX0" fmla="*/ 0 w 4969565"/>
                <a:gd name="connsiteY0" fmla="*/ 26505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457739 w 4969565"/>
                <a:gd name="connsiteY4" fmla="*/ 1298713 h 1298713"/>
                <a:gd name="connsiteX5" fmla="*/ 0 w 4969565"/>
                <a:gd name="connsiteY5" fmla="*/ 26505 h 1298713"/>
                <a:gd name="connsiteX0" fmla="*/ 0 w 4969565"/>
                <a:gd name="connsiteY0" fmla="*/ 26505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26505 h 1298713"/>
                <a:gd name="connsiteX0" fmla="*/ 0 w 4969565"/>
                <a:gd name="connsiteY0" fmla="*/ 13253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85322 w 4969565"/>
                <a:gd name="connsiteY1" fmla="*/ 26505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26504 h 1311964"/>
                <a:gd name="connsiteX1" fmla="*/ 3485322 w 4969565"/>
                <a:gd name="connsiteY1" fmla="*/ 0 h 1311964"/>
                <a:gd name="connsiteX2" fmla="*/ 4956315 w 4969565"/>
                <a:gd name="connsiteY2" fmla="*/ 13251 h 1311964"/>
                <a:gd name="connsiteX3" fmla="*/ 4969565 w 4969565"/>
                <a:gd name="connsiteY3" fmla="*/ 1311964 h 1311964"/>
                <a:gd name="connsiteX4" fmla="*/ 1550505 w 4969565"/>
                <a:gd name="connsiteY4" fmla="*/ 1311964 h 1311964"/>
                <a:gd name="connsiteX5" fmla="*/ 0 w 4969565"/>
                <a:gd name="connsiteY5" fmla="*/ 26504 h 1311964"/>
                <a:gd name="connsiteX0" fmla="*/ 0 w 4969565"/>
                <a:gd name="connsiteY0" fmla="*/ 26504 h 1311964"/>
                <a:gd name="connsiteX1" fmla="*/ 3485322 w 4969565"/>
                <a:gd name="connsiteY1" fmla="*/ 0 h 1311964"/>
                <a:gd name="connsiteX2" fmla="*/ 4956315 w 4969565"/>
                <a:gd name="connsiteY2" fmla="*/ 13251 h 1311964"/>
                <a:gd name="connsiteX3" fmla="*/ 4969565 w 4969565"/>
                <a:gd name="connsiteY3" fmla="*/ 1311964 h 1311964"/>
                <a:gd name="connsiteX4" fmla="*/ 1550505 w 4969565"/>
                <a:gd name="connsiteY4" fmla="*/ 1311964 h 1311964"/>
                <a:gd name="connsiteX5" fmla="*/ 0 w 4969565"/>
                <a:gd name="connsiteY5" fmla="*/ 26504 h 1311964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16557"/>
                <a:gd name="connsiteY0" fmla="*/ 1 h 1298713"/>
                <a:gd name="connsiteX1" fmla="*/ 3352801 w 4916557"/>
                <a:gd name="connsiteY1" fmla="*/ 1 h 1298713"/>
                <a:gd name="connsiteX2" fmla="*/ 4903307 w 4916557"/>
                <a:gd name="connsiteY2" fmla="*/ 0 h 1298713"/>
                <a:gd name="connsiteX3" fmla="*/ 4916557 w 4916557"/>
                <a:gd name="connsiteY3" fmla="*/ 1298713 h 1298713"/>
                <a:gd name="connsiteX4" fmla="*/ 1497497 w 4916557"/>
                <a:gd name="connsiteY4" fmla="*/ 1298713 h 1298713"/>
                <a:gd name="connsiteX5" fmla="*/ 0 w 4916557"/>
                <a:gd name="connsiteY5" fmla="*/ 1 h 1298713"/>
                <a:gd name="connsiteX0" fmla="*/ 0 w 4916557"/>
                <a:gd name="connsiteY0" fmla="*/ 1 h 1311965"/>
                <a:gd name="connsiteX1" fmla="*/ 3352801 w 4916557"/>
                <a:gd name="connsiteY1" fmla="*/ 1 h 1311965"/>
                <a:gd name="connsiteX2" fmla="*/ 4903307 w 4916557"/>
                <a:gd name="connsiteY2" fmla="*/ 0 h 1311965"/>
                <a:gd name="connsiteX3" fmla="*/ 4916557 w 4916557"/>
                <a:gd name="connsiteY3" fmla="*/ 1298713 h 1311965"/>
                <a:gd name="connsiteX4" fmla="*/ 1590262 w 4916557"/>
                <a:gd name="connsiteY4" fmla="*/ 1311965 h 1311965"/>
                <a:gd name="connsiteX5" fmla="*/ 0 w 4916557"/>
                <a:gd name="connsiteY5" fmla="*/ 1 h 1311965"/>
                <a:gd name="connsiteX0" fmla="*/ 0 w 4611757"/>
                <a:gd name="connsiteY0" fmla="*/ 1 h 1311965"/>
                <a:gd name="connsiteX1" fmla="*/ 3048001 w 4611757"/>
                <a:gd name="connsiteY1" fmla="*/ 1 h 1311965"/>
                <a:gd name="connsiteX2" fmla="*/ 4598507 w 4611757"/>
                <a:gd name="connsiteY2" fmla="*/ 0 h 1311965"/>
                <a:gd name="connsiteX3" fmla="*/ 4611757 w 4611757"/>
                <a:gd name="connsiteY3" fmla="*/ 1298713 h 1311965"/>
                <a:gd name="connsiteX4" fmla="*/ 1285462 w 4611757"/>
                <a:gd name="connsiteY4" fmla="*/ 1311965 h 1311965"/>
                <a:gd name="connsiteX5" fmla="*/ 0 w 4611757"/>
                <a:gd name="connsiteY5" fmla="*/ 1 h 1311965"/>
                <a:gd name="connsiteX0" fmla="*/ 0 w 4678018"/>
                <a:gd name="connsiteY0" fmla="*/ 0 h 1327380"/>
                <a:gd name="connsiteX1" fmla="*/ 3114262 w 4678018"/>
                <a:gd name="connsiteY1" fmla="*/ 15416 h 1327380"/>
                <a:gd name="connsiteX2" fmla="*/ 4664768 w 4678018"/>
                <a:gd name="connsiteY2" fmla="*/ 15415 h 1327380"/>
                <a:gd name="connsiteX3" fmla="*/ 4678018 w 4678018"/>
                <a:gd name="connsiteY3" fmla="*/ 1314128 h 1327380"/>
                <a:gd name="connsiteX4" fmla="*/ 1351723 w 4678018"/>
                <a:gd name="connsiteY4" fmla="*/ 1327380 h 1327380"/>
                <a:gd name="connsiteX5" fmla="*/ 0 w 4678018"/>
                <a:gd name="connsiteY5" fmla="*/ 0 h 1327380"/>
                <a:gd name="connsiteX0" fmla="*/ 0 w 4717774"/>
                <a:gd name="connsiteY0" fmla="*/ 2 h 1311965"/>
                <a:gd name="connsiteX1" fmla="*/ 3154018 w 4717774"/>
                <a:gd name="connsiteY1" fmla="*/ 1 h 1311965"/>
                <a:gd name="connsiteX2" fmla="*/ 4704524 w 4717774"/>
                <a:gd name="connsiteY2" fmla="*/ 0 h 1311965"/>
                <a:gd name="connsiteX3" fmla="*/ 4717774 w 4717774"/>
                <a:gd name="connsiteY3" fmla="*/ 1298713 h 1311965"/>
                <a:gd name="connsiteX4" fmla="*/ 1391479 w 4717774"/>
                <a:gd name="connsiteY4" fmla="*/ 1311965 h 1311965"/>
                <a:gd name="connsiteX5" fmla="*/ 0 w 4717774"/>
                <a:gd name="connsiteY5" fmla="*/ 2 h 1311965"/>
                <a:gd name="connsiteX0" fmla="*/ 0 w 3379305"/>
                <a:gd name="connsiteY0" fmla="*/ 15420 h 1311965"/>
                <a:gd name="connsiteX1" fmla="*/ 1815549 w 3379305"/>
                <a:gd name="connsiteY1" fmla="*/ 1 h 1311965"/>
                <a:gd name="connsiteX2" fmla="*/ 3366055 w 3379305"/>
                <a:gd name="connsiteY2" fmla="*/ 0 h 1311965"/>
                <a:gd name="connsiteX3" fmla="*/ 3379305 w 3379305"/>
                <a:gd name="connsiteY3" fmla="*/ 1298713 h 1311965"/>
                <a:gd name="connsiteX4" fmla="*/ 53010 w 3379305"/>
                <a:gd name="connsiteY4" fmla="*/ 1311965 h 1311965"/>
                <a:gd name="connsiteX5" fmla="*/ 0 w 3379305"/>
                <a:gd name="connsiteY5" fmla="*/ 15420 h 1311965"/>
                <a:gd name="connsiteX0" fmla="*/ 238537 w 3617842"/>
                <a:gd name="connsiteY0" fmla="*/ 15420 h 1342799"/>
                <a:gd name="connsiteX1" fmla="*/ 2054086 w 3617842"/>
                <a:gd name="connsiteY1" fmla="*/ 1 h 1342799"/>
                <a:gd name="connsiteX2" fmla="*/ 3604592 w 3617842"/>
                <a:gd name="connsiteY2" fmla="*/ 0 h 1342799"/>
                <a:gd name="connsiteX3" fmla="*/ 3617842 w 3617842"/>
                <a:gd name="connsiteY3" fmla="*/ 1298713 h 1342799"/>
                <a:gd name="connsiteX4" fmla="*/ 0 w 3617842"/>
                <a:gd name="connsiteY4" fmla="*/ 1342799 h 1342799"/>
                <a:gd name="connsiteX5" fmla="*/ 238537 w 3617842"/>
                <a:gd name="connsiteY5" fmla="*/ 15420 h 1342799"/>
                <a:gd name="connsiteX0" fmla="*/ 238537 w 3617842"/>
                <a:gd name="connsiteY0" fmla="*/ 15420 h 1298713"/>
                <a:gd name="connsiteX1" fmla="*/ 2054086 w 3617842"/>
                <a:gd name="connsiteY1" fmla="*/ 1 h 1298713"/>
                <a:gd name="connsiteX2" fmla="*/ 3604592 w 3617842"/>
                <a:gd name="connsiteY2" fmla="*/ 0 h 1298713"/>
                <a:gd name="connsiteX3" fmla="*/ 3617842 w 3617842"/>
                <a:gd name="connsiteY3" fmla="*/ 1298713 h 1298713"/>
                <a:gd name="connsiteX4" fmla="*/ 0 w 3617842"/>
                <a:gd name="connsiteY4" fmla="*/ 1296548 h 1298713"/>
                <a:gd name="connsiteX5" fmla="*/ 238537 w 3617842"/>
                <a:gd name="connsiteY5" fmla="*/ 15420 h 1298713"/>
                <a:gd name="connsiteX0" fmla="*/ 238537 w 3617842"/>
                <a:gd name="connsiteY0" fmla="*/ 2 h 1298713"/>
                <a:gd name="connsiteX1" fmla="*/ 2054086 w 3617842"/>
                <a:gd name="connsiteY1" fmla="*/ 1 h 1298713"/>
                <a:gd name="connsiteX2" fmla="*/ 3604592 w 3617842"/>
                <a:gd name="connsiteY2" fmla="*/ 0 h 1298713"/>
                <a:gd name="connsiteX3" fmla="*/ 3617842 w 3617842"/>
                <a:gd name="connsiteY3" fmla="*/ 1298713 h 1298713"/>
                <a:gd name="connsiteX4" fmla="*/ 0 w 3617842"/>
                <a:gd name="connsiteY4" fmla="*/ 1296548 h 1298713"/>
                <a:gd name="connsiteX5" fmla="*/ 238537 w 3617842"/>
                <a:gd name="connsiteY5" fmla="*/ 2 h 1298713"/>
                <a:gd name="connsiteX0" fmla="*/ 156001 w 3535306"/>
                <a:gd name="connsiteY0" fmla="*/ 2 h 1298713"/>
                <a:gd name="connsiteX1" fmla="*/ 1971550 w 3535306"/>
                <a:gd name="connsiteY1" fmla="*/ 1 h 1298713"/>
                <a:gd name="connsiteX2" fmla="*/ 3522056 w 3535306"/>
                <a:gd name="connsiteY2" fmla="*/ 0 h 1298713"/>
                <a:gd name="connsiteX3" fmla="*/ 3535306 w 3535306"/>
                <a:gd name="connsiteY3" fmla="*/ 1298713 h 1298713"/>
                <a:gd name="connsiteX4" fmla="*/ 0 w 3535306"/>
                <a:gd name="connsiteY4" fmla="*/ 1296548 h 1298713"/>
                <a:gd name="connsiteX5" fmla="*/ 156001 w 3535306"/>
                <a:gd name="connsiteY5" fmla="*/ 2 h 1298713"/>
                <a:gd name="connsiteX0" fmla="*/ 211026 w 3590331"/>
                <a:gd name="connsiteY0" fmla="*/ 2 h 1298713"/>
                <a:gd name="connsiteX1" fmla="*/ 2026575 w 3590331"/>
                <a:gd name="connsiteY1" fmla="*/ 1 h 1298713"/>
                <a:gd name="connsiteX2" fmla="*/ 3577081 w 3590331"/>
                <a:gd name="connsiteY2" fmla="*/ 0 h 1298713"/>
                <a:gd name="connsiteX3" fmla="*/ 3590331 w 3590331"/>
                <a:gd name="connsiteY3" fmla="*/ 1298713 h 1298713"/>
                <a:gd name="connsiteX4" fmla="*/ 0 w 3590331"/>
                <a:gd name="connsiteY4" fmla="*/ 1296548 h 1298713"/>
                <a:gd name="connsiteX5" fmla="*/ 211026 w 3590331"/>
                <a:gd name="connsiteY5" fmla="*/ 2 h 1298713"/>
                <a:gd name="connsiteX0" fmla="*/ 183514 w 3562819"/>
                <a:gd name="connsiteY0" fmla="*/ 2 h 1298713"/>
                <a:gd name="connsiteX1" fmla="*/ 1999063 w 3562819"/>
                <a:gd name="connsiteY1" fmla="*/ 1 h 1298713"/>
                <a:gd name="connsiteX2" fmla="*/ 3549569 w 3562819"/>
                <a:gd name="connsiteY2" fmla="*/ 0 h 1298713"/>
                <a:gd name="connsiteX3" fmla="*/ 3562819 w 3562819"/>
                <a:gd name="connsiteY3" fmla="*/ 1298713 h 1298713"/>
                <a:gd name="connsiteX4" fmla="*/ 0 w 3562819"/>
                <a:gd name="connsiteY4" fmla="*/ 1296548 h 1298713"/>
                <a:gd name="connsiteX5" fmla="*/ 183514 w 3562819"/>
                <a:gd name="connsiteY5" fmla="*/ 2 h 1298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62819" h="1298713">
                  <a:moveTo>
                    <a:pt x="183514" y="2"/>
                  </a:moveTo>
                  <a:lnTo>
                    <a:pt x="1999063" y="1"/>
                  </a:lnTo>
                  <a:lnTo>
                    <a:pt x="3549569" y="0"/>
                  </a:lnTo>
                  <a:lnTo>
                    <a:pt x="3562819" y="1298713"/>
                  </a:lnTo>
                  <a:lnTo>
                    <a:pt x="0" y="1296548"/>
                  </a:lnTo>
                  <a:lnTo>
                    <a:pt x="183514" y="2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2000" t="-41000" r="1000" b="-34000"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: Single Corner Snipped 7">
              <a:extLst>
                <a:ext uri="{FF2B5EF4-FFF2-40B4-BE49-F238E27FC236}">
                  <a16:creationId xmlns:a16="http://schemas.microsoft.com/office/drawing/2014/main" id="{1B55CDF0-DFA5-43D6-A63B-3BE57942D6D9}"/>
                </a:ext>
              </a:extLst>
            </p:cNvPr>
            <p:cNvSpPr/>
            <p:nvPr/>
          </p:nvSpPr>
          <p:spPr>
            <a:xfrm>
              <a:off x="8958472" y="1192696"/>
              <a:ext cx="3246781" cy="251791"/>
            </a:xfrm>
            <a:custGeom>
              <a:avLst/>
              <a:gdLst>
                <a:gd name="connsiteX0" fmla="*/ 0 w 3193773"/>
                <a:gd name="connsiteY0" fmla="*/ 0 h 646331"/>
                <a:gd name="connsiteX1" fmla="*/ 3086049 w 3193773"/>
                <a:gd name="connsiteY1" fmla="*/ 0 h 646331"/>
                <a:gd name="connsiteX2" fmla="*/ 3193773 w 3193773"/>
                <a:gd name="connsiteY2" fmla="*/ 107724 h 646331"/>
                <a:gd name="connsiteX3" fmla="*/ 3193773 w 3193773"/>
                <a:gd name="connsiteY3" fmla="*/ 646331 h 646331"/>
                <a:gd name="connsiteX4" fmla="*/ 0 w 3193773"/>
                <a:gd name="connsiteY4" fmla="*/ 646331 h 646331"/>
                <a:gd name="connsiteX5" fmla="*/ 0 w 3193773"/>
                <a:gd name="connsiteY5" fmla="*/ 0 h 646331"/>
                <a:gd name="connsiteX0" fmla="*/ 0 w 3193773"/>
                <a:gd name="connsiteY0" fmla="*/ 0 h 646331"/>
                <a:gd name="connsiteX1" fmla="*/ 3086049 w 3193773"/>
                <a:gd name="connsiteY1" fmla="*/ 0 h 646331"/>
                <a:gd name="connsiteX2" fmla="*/ 3193773 w 3193773"/>
                <a:gd name="connsiteY2" fmla="*/ 107724 h 646331"/>
                <a:gd name="connsiteX3" fmla="*/ 3193773 w 3193773"/>
                <a:gd name="connsiteY3" fmla="*/ 646331 h 646331"/>
                <a:gd name="connsiteX4" fmla="*/ 0 w 3193773"/>
                <a:gd name="connsiteY4" fmla="*/ 646331 h 646331"/>
                <a:gd name="connsiteX5" fmla="*/ 0 w 3193773"/>
                <a:gd name="connsiteY5" fmla="*/ 0 h 646331"/>
                <a:gd name="connsiteX0" fmla="*/ 0 w 3246782"/>
                <a:gd name="connsiteY0" fmla="*/ 0 h 646331"/>
                <a:gd name="connsiteX1" fmla="*/ 3086049 w 3246782"/>
                <a:gd name="connsiteY1" fmla="*/ 0 h 646331"/>
                <a:gd name="connsiteX2" fmla="*/ 3246782 w 3246782"/>
                <a:gd name="connsiteY2" fmla="*/ 54716 h 646331"/>
                <a:gd name="connsiteX3" fmla="*/ 3193773 w 3246782"/>
                <a:gd name="connsiteY3" fmla="*/ 646331 h 646331"/>
                <a:gd name="connsiteX4" fmla="*/ 0 w 3246782"/>
                <a:gd name="connsiteY4" fmla="*/ 646331 h 646331"/>
                <a:gd name="connsiteX5" fmla="*/ 0 w 3246782"/>
                <a:gd name="connsiteY5" fmla="*/ 0 h 646331"/>
                <a:gd name="connsiteX0" fmla="*/ 0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0 w 3220278"/>
                <a:gd name="connsiteY5" fmla="*/ 0 h 646331"/>
                <a:gd name="connsiteX0" fmla="*/ 185530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185530 w 3220278"/>
                <a:gd name="connsiteY5" fmla="*/ 0 h 646331"/>
                <a:gd name="connsiteX0" fmla="*/ 238539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238539 w 3220278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41463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41463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28211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207026"/>
                <a:gd name="connsiteY0" fmla="*/ 0 h 646331"/>
                <a:gd name="connsiteX1" fmla="*/ 3086049 w 3207026"/>
                <a:gd name="connsiteY1" fmla="*/ 0 h 646331"/>
                <a:gd name="connsiteX2" fmla="*/ 3207026 w 3207026"/>
                <a:gd name="connsiteY2" fmla="*/ 14959 h 646331"/>
                <a:gd name="connsiteX3" fmla="*/ 3193773 w 3207026"/>
                <a:gd name="connsiteY3" fmla="*/ 646331 h 646331"/>
                <a:gd name="connsiteX4" fmla="*/ 0 w 3207026"/>
                <a:gd name="connsiteY4" fmla="*/ 646331 h 646331"/>
                <a:gd name="connsiteX5" fmla="*/ 238539 w 3207026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14959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3"/>
                <a:gd name="connsiteY0" fmla="*/ 6950 h 653281"/>
                <a:gd name="connsiteX1" fmla="*/ 3086049 w 3193773"/>
                <a:gd name="connsiteY1" fmla="*/ 6950 h 653281"/>
                <a:gd name="connsiteX2" fmla="*/ 3181537 w 3193773"/>
                <a:gd name="connsiteY2" fmla="*/ 0 h 653281"/>
                <a:gd name="connsiteX3" fmla="*/ 3193773 w 3193773"/>
                <a:gd name="connsiteY3" fmla="*/ 653281 h 653281"/>
                <a:gd name="connsiteX4" fmla="*/ 0 w 3193773"/>
                <a:gd name="connsiteY4" fmla="*/ 653281 h 653281"/>
                <a:gd name="connsiteX5" fmla="*/ 238539 w 3193773"/>
                <a:gd name="connsiteY5" fmla="*/ 6950 h 653281"/>
                <a:gd name="connsiteX0" fmla="*/ 238539 w 3193773"/>
                <a:gd name="connsiteY0" fmla="*/ 6950 h 653281"/>
                <a:gd name="connsiteX1" fmla="*/ 3086049 w 3193773"/>
                <a:gd name="connsiteY1" fmla="*/ 6950 h 653281"/>
                <a:gd name="connsiteX2" fmla="*/ 3181537 w 3193773"/>
                <a:gd name="connsiteY2" fmla="*/ 0 h 653281"/>
                <a:gd name="connsiteX3" fmla="*/ 3193773 w 3193773"/>
                <a:gd name="connsiteY3" fmla="*/ 653281 h 653281"/>
                <a:gd name="connsiteX4" fmla="*/ 0 w 3193773"/>
                <a:gd name="connsiteY4" fmla="*/ 653281 h 653281"/>
                <a:gd name="connsiteX5" fmla="*/ 238539 w 3193773"/>
                <a:gd name="connsiteY5" fmla="*/ 6950 h 653281"/>
                <a:gd name="connsiteX0" fmla="*/ 116172 w 3071406"/>
                <a:gd name="connsiteY0" fmla="*/ 6950 h 653281"/>
                <a:gd name="connsiteX1" fmla="*/ 2963682 w 3071406"/>
                <a:gd name="connsiteY1" fmla="*/ 6950 h 653281"/>
                <a:gd name="connsiteX2" fmla="*/ 3059170 w 3071406"/>
                <a:gd name="connsiteY2" fmla="*/ 0 h 653281"/>
                <a:gd name="connsiteX3" fmla="*/ 3071406 w 3071406"/>
                <a:gd name="connsiteY3" fmla="*/ 653281 h 653281"/>
                <a:gd name="connsiteX4" fmla="*/ 0 w 3071406"/>
                <a:gd name="connsiteY4" fmla="*/ 653281 h 653281"/>
                <a:gd name="connsiteX5" fmla="*/ 116172 w 3071406"/>
                <a:gd name="connsiteY5" fmla="*/ 6950 h 653281"/>
                <a:gd name="connsiteX0" fmla="*/ 67225 w 3022459"/>
                <a:gd name="connsiteY0" fmla="*/ 6950 h 653281"/>
                <a:gd name="connsiteX1" fmla="*/ 2914735 w 3022459"/>
                <a:gd name="connsiteY1" fmla="*/ 6950 h 653281"/>
                <a:gd name="connsiteX2" fmla="*/ 3010223 w 3022459"/>
                <a:gd name="connsiteY2" fmla="*/ 0 h 653281"/>
                <a:gd name="connsiteX3" fmla="*/ 3022459 w 3022459"/>
                <a:gd name="connsiteY3" fmla="*/ 653281 h 653281"/>
                <a:gd name="connsiteX4" fmla="*/ 0 w 3022459"/>
                <a:gd name="connsiteY4" fmla="*/ 631372 h 653281"/>
                <a:gd name="connsiteX5" fmla="*/ 67225 w 3022459"/>
                <a:gd name="connsiteY5" fmla="*/ 6950 h 653281"/>
                <a:gd name="connsiteX0" fmla="*/ 67225 w 3046933"/>
                <a:gd name="connsiteY0" fmla="*/ 6950 h 653281"/>
                <a:gd name="connsiteX1" fmla="*/ 2914735 w 3046933"/>
                <a:gd name="connsiteY1" fmla="*/ 6950 h 653281"/>
                <a:gd name="connsiteX2" fmla="*/ 3046933 w 3046933"/>
                <a:gd name="connsiteY2" fmla="*/ 0 h 653281"/>
                <a:gd name="connsiteX3" fmla="*/ 3022459 w 3046933"/>
                <a:gd name="connsiteY3" fmla="*/ 653281 h 653281"/>
                <a:gd name="connsiteX4" fmla="*/ 0 w 3046933"/>
                <a:gd name="connsiteY4" fmla="*/ 631372 h 653281"/>
                <a:gd name="connsiteX5" fmla="*/ 67225 w 3046933"/>
                <a:gd name="connsiteY5" fmla="*/ 6950 h 653281"/>
                <a:gd name="connsiteX0" fmla="*/ 67225 w 3022459"/>
                <a:gd name="connsiteY0" fmla="*/ 55137 h 701468"/>
                <a:gd name="connsiteX1" fmla="*/ 2914735 w 3022459"/>
                <a:gd name="connsiteY1" fmla="*/ 55137 h 701468"/>
                <a:gd name="connsiteX2" fmla="*/ 3010223 w 3022459"/>
                <a:gd name="connsiteY2" fmla="*/ 0 h 701468"/>
                <a:gd name="connsiteX3" fmla="*/ 3022459 w 3022459"/>
                <a:gd name="connsiteY3" fmla="*/ 701468 h 701468"/>
                <a:gd name="connsiteX4" fmla="*/ 0 w 3022459"/>
                <a:gd name="connsiteY4" fmla="*/ 679559 h 701468"/>
                <a:gd name="connsiteX5" fmla="*/ 67225 w 3022459"/>
                <a:gd name="connsiteY5" fmla="*/ 55137 h 701468"/>
                <a:gd name="connsiteX0" fmla="*/ 67225 w 3022460"/>
                <a:gd name="connsiteY0" fmla="*/ 0 h 646331"/>
                <a:gd name="connsiteX1" fmla="*/ 2914735 w 3022460"/>
                <a:gd name="connsiteY1" fmla="*/ 0 h 646331"/>
                <a:gd name="connsiteX2" fmla="*/ 3022460 w 3022460"/>
                <a:gd name="connsiteY2" fmla="*/ 17145 h 646331"/>
                <a:gd name="connsiteX3" fmla="*/ 3022459 w 3022460"/>
                <a:gd name="connsiteY3" fmla="*/ 646331 h 646331"/>
                <a:gd name="connsiteX4" fmla="*/ 0 w 3022460"/>
                <a:gd name="connsiteY4" fmla="*/ 624422 h 646331"/>
                <a:gd name="connsiteX5" fmla="*/ 67225 w 3022460"/>
                <a:gd name="connsiteY5" fmla="*/ 0 h 646331"/>
                <a:gd name="connsiteX0" fmla="*/ 42751 w 2997986"/>
                <a:gd name="connsiteY0" fmla="*/ 0 h 646331"/>
                <a:gd name="connsiteX1" fmla="*/ 2890261 w 2997986"/>
                <a:gd name="connsiteY1" fmla="*/ 0 h 646331"/>
                <a:gd name="connsiteX2" fmla="*/ 2997986 w 2997986"/>
                <a:gd name="connsiteY2" fmla="*/ 17145 h 646331"/>
                <a:gd name="connsiteX3" fmla="*/ 2997985 w 2997986"/>
                <a:gd name="connsiteY3" fmla="*/ 646331 h 646331"/>
                <a:gd name="connsiteX4" fmla="*/ 0 w 2997986"/>
                <a:gd name="connsiteY4" fmla="*/ 624422 h 646331"/>
                <a:gd name="connsiteX5" fmla="*/ 42751 w 2997986"/>
                <a:gd name="connsiteY5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7986" h="646331">
                  <a:moveTo>
                    <a:pt x="42751" y="0"/>
                  </a:moveTo>
                  <a:lnTo>
                    <a:pt x="2890261" y="0"/>
                  </a:lnTo>
                  <a:lnTo>
                    <a:pt x="2997986" y="17145"/>
                  </a:lnTo>
                  <a:cubicBezTo>
                    <a:pt x="2997986" y="218768"/>
                    <a:pt x="2997985" y="444708"/>
                    <a:pt x="2997985" y="646331"/>
                  </a:cubicBezTo>
                  <a:lnTo>
                    <a:pt x="0" y="624422"/>
                  </a:lnTo>
                  <a:lnTo>
                    <a:pt x="42751" y="0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2876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lum/>
          </a:blip>
          <a:srcRect/>
          <a:stretch>
            <a:fillRect l="16000" t="11000" r="10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4D08-892D-4ECE-B12D-97F3F21A0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564" y="331304"/>
            <a:ext cx="5638767" cy="1272208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INTRODUCTION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CC3ACC-0C63-48B7-830E-CAEB763A7E66}"/>
              </a:ext>
            </a:extLst>
          </p:cNvPr>
          <p:cNvSpPr/>
          <p:nvPr/>
        </p:nvSpPr>
        <p:spPr>
          <a:xfrm>
            <a:off x="11264348" y="6308035"/>
            <a:ext cx="927651" cy="390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BD453F7-47D2-4E48-AE2B-49C5DF107BAF}"/>
              </a:ext>
            </a:extLst>
          </p:cNvPr>
          <p:cNvGrpSpPr/>
          <p:nvPr/>
        </p:nvGrpSpPr>
        <p:grpSpPr>
          <a:xfrm>
            <a:off x="8958472" y="159026"/>
            <a:ext cx="3246781" cy="1285461"/>
            <a:chOff x="8958472" y="159026"/>
            <a:chExt cx="3246781" cy="1285461"/>
          </a:xfrm>
        </p:grpSpPr>
        <p:sp>
          <p:nvSpPr>
            <p:cNvPr id="5" name="Rectangle: Single Corner Snipped 4">
              <a:extLst>
                <a:ext uri="{FF2B5EF4-FFF2-40B4-BE49-F238E27FC236}">
                  <a16:creationId xmlns:a16="http://schemas.microsoft.com/office/drawing/2014/main" id="{D177FA99-33F5-495D-8571-91531FF504DF}"/>
                </a:ext>
              </a:extLst>
            </p:cNvPr>
            <p:cNvSpPr/>
            <p:nvPr/>
          </p:nvSpPr>
          <p:spPr>
            <a:xfrm>
              <a:off x="9011478" y="159026"/>
              <a:ext cx="3193773" cy="954157"/>
            </a:xfrm>
            <a:custGeom>
              <a:avLst/>
              <a:gdLst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803374 w 3803374"/>
                <a:gd name="connsiteY2" fmla="*/ 636104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803374 w 3803374"/>
                <a:gd name="connsiteY2" fmla="*/ 503582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604592 w 3803374"/>
                <a:gd name="connsiteY2" fmla="*/ 781877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4147931"/>
                <a:gd name="connsiteY0" fmla="*/ 0 h 1272208"/>
                <a:gd name="connsiteX1" fmla="*/ 3167270 w 4147931"/>
                <a:gd name="connsiteY1" fmla="*/ 0 h 1272208"/>
                <a:gd name="connsiteX2" fmla="*/ 3604592 w 4147931"/>
                <a:gd name="connsiteY2" fmla="*/ 781877 h 1272208"/>
                <a:gd name="connsiteX3" fmla="*/ 4147931 w 4147931"/>
                <a:gd name="connsiteY3" fmla="*/ 1272208 h 1272208"/>
                <a:gd name="connsiteX4" fmla="*/ 0 w 4147931"/>
                <a:gd name="connsiteY4" fmla="*/ 1272208 h 1272208"/>
                <a:gd name="connsiteX5" fmla="*/ 0 w 4147931"/>
                <a:gd name="connsiteY5" fmla="*/ 0 h 1272208"/>
                <a:gd name="connsiteX0" fmla="*/ 0 w 4147931"/>
                <a:gd name="connsiteY0" fmla="*/ 0 h 1272208"/>
                <a:gd name="connsiteX1" fmla="*/ 3167270 w 4147931"/>
                <a:gd name="connsiteY1" fmla="*/ 0 h 1272208"/>
                <a:gd name="connsiteX2" fmla="*/ 3657601 w 4147931"/>
                <a:gd name="connsiteY2" fmla="*/ 636103 h 1272208"/>
                <a:gd name="connsiteX3" fmla="*/ 4147931 w 4147931"/>
                <a:gd name="connsiteY3" fmla="*/ 1272208 h 1272208"/>
                <a:gd name="connsiteX4" fmla="*/ 0 w 4147931"/>
                <a:gd name="connsiteY4" fmla="*/ 1272208 h 1272208"/>
                <a:gd name="connsiteX5" fmla="*/ 0 w 414793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657601 w 4518991"/>
                <a:gd name="connsiteY2" fmla="*/ 636103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657601 w 4518991"/>
                <a:gd name="connsiteY2" fmla="*/ 530086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710610 w 4518991"/>
                <a:gd name="connsiteY2" fmla="*/ 530086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13252 h 1285460"/>
                <a:gd name="connsiteX1" fmla="*/ 3008244 w 4518991"/>
                <a:gd name="connsiteY1" fmla="*/ 0 h 1285460"/>
                <a:gd name="connsiteX2" fmla="*/ 3710610 w 4518991"/>
                <a:gd name="connsiteY2" fmla="*/ 543338 h 1285460"/>
                <a:gd name="connsiteX3" fmla="*/ 4518991 w 4518991"/>
                <a:gd name="connsiteY3" fmla="*/ 1285460 h 1285460"/>
                <a:gd name="connsiteX4" fmla="*/ 0 w 4518991"/>
                <a:gd name="connsiteY4" fmla="*/ 1285460 h 1285460"/>
                <a:gd name="connsiteX5" fmla="*/ 0 w 4518991"/>
                <a:gd name="connsiteY5" fmla="*/ 13252 h 1285460"/>
                <a:gd name="connsiteX0" fmla="*/ 0 w 4518991"/>
                <a:gd name="connsiteY0" fmla="*/ 13252 h 1285460"/>
                <a:gd name="connsiteX1" fmla="*/ 3008244 w 4518991"/>
                <a:gd name="connsiteY1" fmla="*/ 0 h 1285460"/>
                <a:gd name="connsiteX2" fmla="*/ 3657602 w 4518991"/>
                <a:gd name="connsiteY2" fmla="*/ 556590 h 1285460"/>
                <a:gd name="connsiteX3" fmla="*/ 4518991 w 4518991"/>
                <a:gd name="connsiteY3" fmla="*/ 1285460 h 1285460"/>
                <a:gd name="connsiteX4" fmla="*/ 0 w 4518991"/>
                <a:gd name="connsiteY4" fmla="*/ 1285460 h 1285460"/>
                <a:gd name="connsiteX5" fmla="*/ 0 w 4518991"/>
                <a:gd name="connsiteY5" fmla="*/ 13252 h 1285460"/>
                <a:gd name="connsiteX0" fmla="*/ 0 w 4518991"/>
                <a:gd name="connsiteY0" fmla="*/ 13253 h 1285461"/>
                <a:gd name="connsiteX1" fmla="*/ 3008244 w 4518991"/>
                <a:gd name="connsiteY1" fmla="*/ 1 h 1285461"/>
                <a:gd name="connsiteX2" fmla="*/ 4492489 w 4518991"/>
                <a:gd name="connsiteY2" fmla="*/ 0 h 1285461"/>
                <a:gd name="connsiteX3" fmla="*/ 4518991 w 4518991"/>
                <a:gd name="connsiteY3" fmla="*/ 1285461 h 1285461"/>
                <a:gd name="connsiteX4" fmla="*/ 0 w 4518991"/>
                <a:gd name="connsiteY4" fmla="*/ 1285461 h 1285461"/>
                <a:gd name="connsiteX5" fmla="*/ 0 w 4518991"/>
                <a:gd name="connsiteY5" fmla="*/ 13253 h 1285461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0 w 4518991"/>
                <a:gd name="connsiteY4" fmla="*/ 1298713 h 1298713"/>
                <a:gd name="connsiteX5" fmla="*/ 0 w 4518991"/>
                <a:gd name="connsiteY5" fmla="*/ 26505 h 1298713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1007165 w 4518991"/>
                <a:gd name="connsiteY4" fmla="*/ 1298713 h 1298713"/>
                <a:gd name="connsiteX5" fmla="*/ 0 w 4518991"/>
                <a:gd name="connsiteY5" fmla="*/ 26505 h 1298713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1007165 w 4518991"/>
                <a:gd name="connsiteY4" fmla="*/ 1298713 h 1298713"/>
                <a:gd name="connsiteX5" fmla="*/ 0 w 4518991"/>
                <a:gd name="connsiteY5" fmla="*/ 26505 h 1298713"/>
                <a:gd name="connsiteX0" fmla="*/ 0 w 4969565"/>
                <a:gd name="connsiteY0" fmla="*/ 26505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457739 w 4969565"/>
                <a:gd name="connsiteY4" fmla="*/ 1298713 h 1298713"/>
                <a:gd name="connsiteX5" fmla="*/ 0 w 4969565"/>
                <a:gd name="connsiteY5" fmla="*/ 26505 h 1298713"/>
                <a:gd name="connsiteX0" fmla="*/ 0 w 4969565"/>
                <a:gd name="connsiteY0" fmla="*/ 26505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26505 h 1298713"/>
                <a:gd name="connsiteX0" fmla="*/ 0 w 4969565"/>
                <a:gd name="connsiteY0" fmla="*/ 13253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85322 w 4969565"/>
                <a:gd name="connsiteY1" fmla="*/ 26505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26504 h 1311964"/>
                <a:gd name="connsiteX1" fmla="*/ 3485322 w 4969565"/>
                <a:gd name="connsiteY1" fmla="*/ 0 h 1311964"/>
                <a:gd name="connsiteX2" fmla="*/ 4956315 w 4969565"/>
                <a:gd name="connsiteY2" fmla="*/ 13251 h 1311964"/>
                <a:gd name="connsiteX3" fmla="*/ 4969565 w 4969565"/>
                <a:gd name="connsiteY3" fmla="*/ 1311964 h 1311964"/>
                <a:gd name="connsiteX4" fmla="*/ 1550505 w 4969565"/>
                <a:gd name="connsiteY4" fmla="*/ 1311964 h 1311964"/>
                <a:gd name="connsiteX5" fmla="*/ 0 w 4969565"/>
                <a:gd name="connsiteY5" fmla="*/ 26504 h 1311964"/>
                <a:gd name="connsiteX0" fmla="*/ 0 w 4969565"/>
                <a:gd name="connsiteY0" fmla="*/ 26504 h 1311964"/>
                <a:gd name="connsiteX1" fmla="*/ 3485322 w 4969565"/>
                <a:gd name="connsiteY1" fmla="*/ 0 h 1311964"/>
                <a:gd name="connsiteX2" fmla="*/ 4956315 w 4969565"/>
                <a:gd name="connsiteY2" fmla="*/ 13251 h 1311964"/>
                <a:gd name="connsiteX3" fmla="*/ 4969565 w 4969565"/>
                <a:gd name="connsiteY3" fmla="*/ 1311964 h 1311964"/>
                <a:gd name="connsiteX4" fmla="*/ 1550505 w 4969565"/>
                <a:gd name="connsiteY4" fmla="*/ 1311964 h 1311964"/>
                <a:gd name="connsiteX5" fmla="*/ 0 w 4969565"/>
                <a:gd name="connsiteY5" fmla="*/ 26504 h 1311964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16557"/>
                <a:gd name="connsiteY0" fmla="*/ 1 h 1298713"/>
                <a:gd name="connsiteX1" fmla="*/ 3352801 w 4916557"/>
                <a:gd name="connsiteY1" fmla="*/ 1 h 1298713"/>
                <a:gd name="connsiteX2" fmla="*/ 4903307 w 4916557"/>
                <a:gd name="connsiteY2" fmla="*/ 0 h 1298713"/>
                <a:gd name="connsiteX3" fmla="*/ 4916557 w 4916557"/>
                <a:gd name="connsiteY3" fmla="*/ 1298713 h 1298713"/>
                <a:gd name="connsiteX4" fmla="*/ 1497497 w 4916557"/>
                <a:gd name="connsiteY4" fmla="*/ 1298713 h 1298713"/>
                <a:gd name="connsiteX5" fmla="*/ 0 w 4916557"/>
                <a:gd name="connsiteY5" fmla="*/ 1 h 1298713"/>
                <a:gd name="connsiteX0" fmla="*/ 0 w 4916557"/>
                <a:gd name="connsiteY0" fmla="*/ 1 h 1311965"/>
                <a:gd name="connsiteX1" fmla="*/ 3352801 w 4916557"/>
                <a:gd name="connsiteY1" fmla="*/ 1 h 1311965"/>
                <a:gd name="connsiteX2" fmla="*/ 4903307 w 4916557"/>
                <a:gd name="connsiteY2" fmla="*/ 0 h 1311965"/>
                <a:gd name="connsiteX3" fmla="*/ 4916557 w 4916557"/>
                <a:gd name="connsiteY3" fmla="*/ 1298713 h 1311965"/>
                <a:gd name="connsiteX4" fmla="*/ 1590262 w 4916557"/>
                <a:gd name="connsiteY4" fmla="*/ 1311965 h 1311965"/>
                <a:gd name="connsiteX5" fmla="*/ 0 w 4916557"/>
                <a:gd name="connsiteY5" fmla="*/ 1 h 1311965"/>
                <a:gd name="connsiteX0" fmla="*/ 0 w 4611757"/>
                <a:gd name="connsiteY0" fmla="*/ 1 h 1311965"/>
                <a:gd name="connsiteX1" fmla="*/ 3048001 w 4611757"/>
                <a:gd name="connsiteY1" fmla="*/ 1 h 1311965"/>
                <a:gd name="connsiteX2" fmla="*/ 4598507 w 4611757"/>
                <a:gd name="connsiteY2" fmla="*/ 0 h 1311965"/>
                <a:gd name="connsiteX3" fmla="*/ 4611757 w 4611757"/>
                <a:gd name="connsiteY3" fmla="*/ 1298713 h 1311965"/>
                <a:gd name="connsiteX4" fmla="*/ 1285462 w 4611757"/>
                <a:gd name="connsiteY4" fmla="*/ 1311965 h 1311965"/>
                <a:gd name="connsiteX5" fmla="*/ 0 w 4611757"/>
                <a:gd name="connsiteY5" fmla="*/ 1 h 1311965"/>
                <a:gd name="connsiteX0" fmla="*/ 0 w 4678018"/>
                <a:gd name="connsiteY0" fmla="*/ 0 h 1327380"/>
                <a:gd name="connsiteX1" fmla="*/ 3114262 w 4678018"/>
                <a:gd name="connsiteY1" fmla="*/ 15416 h 1327380"/>
                <a:gd name="connsiteX2" fmla="*/ 4664768 w 4678018"/>
                <a:gd name="connsiteY2" fmla="*/ 15415 h 1327380"/>
                <a:gd name="connsiteX3" fmla="*/ 4678018 w 4678018"/>
                <a:gd name="connsiteY3" fmla="*/ 1314128 h 1327380"/>
                <a:gd name="connsiteX4" fmla="*/ 1351723 w 4678018"/>
                <a:gd name="connsiteY4" fmla="*/ 1327380 h 1327380"/>
                <a:gd name="connsiteX5" fmla="*/ 0 w 4678018"/>
                <a:gd name="connsiteY5" fmla="*/ 0 h 1327380"/>
                <a:gd name="connsiteX0" fmla="*/ 0 w 4717774"/>
                <a:gd name="connsiteY0" fmla="*/ 2 h 1311965"/>
                <a:gd name="connsiteX1" fmla="*/ 3154018 w 4717774"/>
                <a:gd name="connsiteY1" fmla="*/ 1 h 1311965"/>
                <a:gd name="connsiteX2" fmla="*/ 4704524 w 4717774"/>
                <a:gd name="connsiteY2" fmla="*/ 0 h 1311965"/>
                <a:gd name="connsiteX3" fmla="*/ 4717774 w 4717774"/>
                <a:gd name="connsiteY3" fmla="*/ 1298713 h 1311965"/>
                <a:gd name="connsiteX4" fmla="*/ 1391479 w 4717774"/>
                <a:gd name="connsiteY4" fmla="*/ 1311965 h 1311965"/>
                <a:gd name="connsiteX5" fmla="*/ 0 w 4717774"/>
                <a:gd name="connsiteY5" fmla="*/ 2 h 1311965"/>
                <a:gd name="connsiteX0" fmla="*/ 0 w 3379305"/>
                <a:gd name="connsiteY0" fmla="*/ 15420 h 1311965"/>
                <a:gd name="connsiteX1" fmla="*/ 1815549 w 3379305"/>
                <a:gd name="connsiteY1" fmla="*/ 1 h 1311965"/>
                <a:gd name="connsiteX2" fmla="*/ 3366055 w 3379305"/>
                <a:gd name="connsiteY2" fmla="*/ 0 h 1311965"/>
                <a:gd name="connsiteX3" fmla="*/ 3379305 w 3379305"/>
                <a:gd name="connsiteY3" fmla="*/ 1298713 h 1311965"/>
                <a:gd name="connsiteX4" fmla="*/ 53010 w 3379305"/>
                <a:gd name="connsiteY4" fmla="*/ 1311965 h 1311965"/>
                <a:gd name="connsiteX5" fmla="*/ 0 w 3379305"/>
                <a:gd name="connsiteY5" fmla="*/ 15420 h 1311965"/>
                <a:gd name="connsiteX0" fmla="*/ 238537 w 3617842"/>
                <a:gd name="connsiteY0" fmla="*/ 15420 h 1342799"/>
                <a:gd name="connsiteX1" fmla="*/ 2054086 w 3617842"/>
                <a:gd name="connsiteY1" fmla="*/ 1 h 1342799"/>
                <a:gd name="connsiteX2" fmla="*/ 3604592 w 3617842"/>
                <a:gd name="connsiteY2" fmla="*/ 0 h 1342799"/>
                <a:gd name="connsiteX3" fmla="*/ 3617842 w 3617842"/>
                <a:gd name="connsiteY3" fmla="*/ 1298713 h 1342799"/>
                <a:gd name="connsiteX4" fmla="*/ 0 w 3617842"/>
                <a:gd name="connsiteY4" fmla="*/ 1342799 h 1342799"/>
                <a:gd name="connsiteX5" fmla="*/ 238537 w 3617842"/>
                <a:gd name="connsiteY5" fmla="*/ 15420 h 1342799"/>
                <a:gd name="connsiteX0" fmla="*/ 238537 w 3617842"/>
                <a:gd name="connsiteY0" fmla="*/ 15420 h 1298713"/>
                <a:gd name="connsiteX1" fmla="*/ 2054086 w 3617842"/>
                <a:gd name="connsiteY1" fmla="*/ 1 h 1298713"/>
                <a:gd name="connsiteX2" fmla="*/ 3604592 w 3617842"/>
                <a:gd name="connsiteY2" fmla="*/ 0 h 1298713"/>
                <a:gd name="connsiteX3" fmla="*/ 3617842 w 3617842"/>
                <a:gd name="connsiteY3" fmla="*/ 1298713 h 1298713"/>
                <a:gd name="connsiteX4" fmla="*/ 0 w 3617842"/>
                <a:gd name="connsiteY4" fmla="*/ 1296548 h 1298713"/>
                <a:gd name="connsiteX5" fmla="*/ 238537 w 3617842"/>
                <a:gd name="connsiteY5" fmla="*/ 15420 h 1298713"/>
                <a:gd name="connsiteX0" fmla="*/ 238537 w 3617842"/>
                <a:gd name="connsiteY0" fmla="*/ 2 h 1298713"/>
                <a:gd name="connsiteX1" fmla="*/ 2054086 w 3617842"/>
                <a:gd name="connsiteY1" fmla="*/ 1 h 1298713"/>
                <a:gd name="connsiteX2" fmla="*/ 3604592 w 3617842"/>
                <a:gd name="connsiteY2" fmla="*/ 0 h 1298713"/>
                <a:gd name="connsiteX3" fmla="*/ 3617842 w 3617842"/>
                <a:gd name="connsiteY3" fmla="*/ 1298713 h 1298713"/>
                <a:gd name="connsiteX4" fmla="*/ 0 w 3617842"/>
                <a:gd name="connsiteY4" fmla="*/ 1296548 h 1298713"/>
                <a:gd name="connsiteX5" fmla="*/ 238537 w 3617842"/>
                <a:gd name="connsiteY5" fmla="*/ 2 h 1298713"/>
                <a:gd name="connsiteX0" fmla="*/ 156001 w 3535306"/>
                <a:gd name="connsiteY0" fmla="*/ 2 h 1298713"/>
                <a:gd name="connsiteX1" fmla="*/ 1971550 w 3535306"/>
                <a:gd name="connsiteY1" fmla="*/ 1 h 1298713"/>
                <a:gd name="connsiteX2" fmla="*/ 3522056 w 3535306"/>
                <a:gd name="connsiteY2" fmla="*/ 0 h 1298713"/>
                <a:gd name="connsiteX3" fmla="*/ 3535306 w 3535306"/>
                <a:gd name="connsiteY3" fmla="*/ 1298713 h 1298713"/>
                <a:gd name="connsiteX4" fmla="*/ 0 w 3535306"/>
                <a:gd name="connsiteY4" fmla="*/ 1296548 h 1298713"/>
                <a:gd name="connsiteX5" fmla="*/ 156001 w 3535306"/>
                <a:gd name="connsiteY5" fmla="*/ 2 h 1298713"/>
                <a:gd name="connsiteX0" fmla="*/ 211026 w 3590331"/>
                <a:gd name="connsiteY0" fmla="*/ 2 h 1298713"/>
                <a:gd name="connsiteX1" fmla="*/ 2026575 w 3590331"/>
                <a:gd name="connsiteY1" fmla="*/ 1 h 1298713"/>
                <a:gd name="connsiteX2" fmla="*/ 3577081 w 3590331"/>
                <a:gd name="connsiteY2" fmla="*/ 0 h 1298713"/>
                <a:gd name="connsiteX3" fmla="*/ 3590331 w 3590331"/>
                <a:gd name="connsiteY3" fmla="*/ 1298713 h 1298713"/>
                <a:gd name="connsiteX4" fmla="*/ 0 w 3590331"/>
                <a:gd name="connsiteY4" fmla="*/ 1296548 h 1298713"/>
                <a:gd name="connsiteX5" fmla="*/ 211026 w 3590331"/>
                <a:gd name="connsiteY5" fmla="*/ 2 h 1298713"/>
                <a:gd name="connsiteX0" fmla="*/ 183514 w 3562819"/>
                <a:gd name="connsiteY0" fmla="*/ 2 h 1298713"/>
                <a:gd name="connsiteX1" fmla="*/ 1999063 w 3562819"/>
                <a:gd name="connsiteY1" fmla="*/ 1 h 1298713"/>
                <a:gd name="connsiteX2" fmla="*/ 3549569 w 3562819"/>
                <a:gd name="connsiteY2" fmla="*/ 0 h 1298713"/>
                <a:gd name="connsiteX3" fmla="*/ 3562819 w 3562819"/>
                <a:gd name="connsiteY3" fmla="*/ 1298713 h 1298713"/>
                <a:gd name="connsiteX4" fmla="*/ 0 w 3562819"/>
                <a:gd name="connsiteY4" fmla="*/ 1296548 h 1298713"/>
                <a:gd name="connsiteX5" fmla="*/ 183514 w 3562819"/>
                <a:gd name="connsiteY5" fmla="*/ 2 h 1298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62819" h="1298713">
                  <a:moveTo>
                    <a:pt x="183514" y="2"/>
                  </a:moveTo>
                  <a:lnTo>
                    <a:pt x="1999063" y="1"/>
                  </a:lnTo>
                  <a:lnTo>
                    <a:pt x="3549569" y="0"/>
                  </a:lnTo>
                  <a:lnTo>
                    <a:pt x="3562819" y="1298713"/>
                  </a:lnTo>
                  <a:lnTo>
                    <a:pt x="0" y="1296548"/>
                  </a:lnTo>
                  <a:lnTo>
                    <a:pt x="183514" y="2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2000" t="-41000" r="1000" b="-34000"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: Single Corner Snipped 7">
              <a:extLst>
                <a:ext uri="{FF2B5EF4-FFF2-40B4-BE49-F238E27FC236}">
                  <a16:creationId xmlns:a16="http://schemas.microsoft.com/office/drawing/2014/main" id="{9DE50397-040E-429D-A5CA-D0C05703245D}"/>
                </a:ext>
              </a:extLst>
            </p:cNvPr>
            <p:cNvSpPr/>
            <p:nvPr/>
          </p:nvSpPr>
          <p:spPr>
            <a:xfrm>
              <a:off x="8958472" y="1192696"/>
              <a:ext cx="3246781" cy="251791"/>
            </a:xfrm>
            <a:custGeom>
              <a:avLst/>
              <a:gdLst>
                <a:gd name="connsiteX0" fmla="*/ 0 w 3193773"/>
                <a:gd name="connsiteY0" fmla="*/ 0 h 646331"/>
                <a:gd name="connsiteX1" fmla="*/ 3086049 w 3193773"/>
                <a:gd name="connsiteY1" fmla="*/ 0 h 646331"/>
                <a:gd name="connsiteX2" fmla="*/ 3193773 w 3193773"/>
                <a:gd name="connsiteY2" fmla="*/ 107724 h 646331"/>
                <a:gd name="connsiteX3" fmla="*/ 3193773 w 3193773"/>
                <a:gd name="connsiteY3" fmla="*/ 646331 h 646331"/>
                <a:gd name="connsiteX4" fmla="*/ 0 w 3193773"/>
                <a:gd name="connsiteY4" fmla="*/ 646331 h 646331"/>
                <a:gd name="connsiteX5" fmla="*/ 0 w 3193773"/>
                <a:gd name="connsiteY5" fmla="*/ 0 h 646331"/>
                <a:gd name="connsiteX0" fmla="*/ 0 w 3193773"/>
                <a:gd name="connsiteY0" fmla="*/ 0 h 646331"/>
                <a:gd name="connsiteX1" fmla="*/ 3086049 w 3193773"/>
                <a:gd name="connsiteY1" fmla="*/ 0 h 646331"/>
                <a:gd name="connsiteX2" fmla="*/ 3193773 w 3193773"/>
                <a:gd name="connsiteY2" fmla="*/ 107724 h 646331"/>
                <a:gd name="connsiteX3" fmla="*/ 3193773 w 3193773"/>
                <a:gd name="connsiteY3" fmla="*/ 646331 h 646331"/>
                <a:gd name="connsiteX4" fmla="*/ 0 w 3193773"/>
                <a:gd name="connsiteY4" fmla="*/ 646331 h 646331"/>
                <a:gd name="connsiteX5" fmla="*/ 0 w 3193773"/>
                <a:gd name="connsiteY5" fmla="*/ 0 h 646331"/>
                <a:gd name="connsiteX0" fmla="*/ 0 w 3246782"/>
                <a:gd name="connsiteY0" fmla="*/ 0 h 646331"/>
                <a:gd name="connsiteX1" fmla="*/ 3086049 w 3246782"/>
                <a:gd name="connsiteY1" fmla="*/ 0 h 646331"/>
                <a:gd name="connsiteX2" fmla="*/ 3246782 w 3246782"/>
                <a:gd name="connsiteY2" fmla="*/ 54716 h 646331"/>
                <a:gd name="connsiteX3" fmla="*/ 3193773 w 3246782"/>
                <a:gd name="connsiteY3" fmla="*/ 646331 h 646331"/>
                <a:gd name="connsiteX4" fmla="*/ 0 w 3246782"/>
                <a:gd name="connsiteY4" fmla="*/ 646331 h 646331"/>
                <a:gd name="connsiteX5" fmla="*/ 0 w 3246782"/>
                <a:gd name="connsiteY5" fmla="*/ 0 h 646331"/>
                <a:gd name="connsiteX0" fmla="*/ 0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0 w 3220278"/>
                <a:gd name="connsiteY5" fmla="*/ 0 h 646331"/>
                <a:gd name="connsiteX0" fmla="*/ 185530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185530 w 3220278"/>
                <a:gd name="connsiteY5" fmla="*/ 0 h 646331"/>
                <a:gd name="connsiteX0" fmla="*/ 238539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238539 w 3220278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41463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41463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28211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207026"/>
                <a:gd name="connsiteY0" fmla="*/ 0 h 646331"/>
                <a:gd name="connsiteX1" fmla="*/ 3086049 w 3207026"/>
                <a:gd name="connsiteY1" fmla="*/ 0 h 646331"/>
                <a:gd name="connsiteX2" fmla="*/ 3207026 w 3207026"/>
                <a:gd name="connsiteY2" fmla="*/ 14959 h 646331"/>
                <a:gd name="connsiteX3" fmla="*/ 3193773 w 3207026"/>
                <a:gd name="connsiteY3" fmla="*/ 646331 h 646331"/>
                <a:gd name="connsiteX4" fmla="*/ 0 w 3207026"/>
                <a:gd name="connsiteY4" fmla="*/ 646331 h 646331"/>
                <a:gd name="connsiteX5" fmla="*/ 238539 w 3207026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14959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3"/>
                <a:gd name="connsiteY0" fmla="*/ 6950 h 653281"/>
                <a:gd name="connsiteX1" fmla="*/ 3086049 w 3193773"/>
                <a:gd name="connsiteY1" fmla="*/ 6950 h 653281"/>
                <a:gd name="connsiteX2" fmla="*/ 3181537 w 3193773"/>
                <a:gd name="connsiteY2" fmla="*/ 0 h 653281"/>
                <a:gd name="connsiteX3" fmla="*/ 3193773 w 3193773"/>
                <a:gd name="connsiteY3" fmla="*/ 653281 h 653281"/>
                <a:gd name="connsiteX4" fmla="*/ 0 w 3193773"/>
                <a:gd name="connsiteY4" fmla="*/ 653281 h 653281"/>
                <a:gd name="connsiteX5" fmla="*/ 238539 w 3193773"/>
                <a:gd name="connsiteY5" fmla="*/ 6950 h 653281"/>
                <a:gd name="connsiteX0" fmla="*/ 238539 w 3193773"/>
                <a:gd name="connsiteY0" fmla="*/ 6950 h 653281"/>
                <a:gd name="connsiteX1" fmla="*/ 3086049 w 3193773"/>
                <a:gd name="connsiteY1" fmla="*/ 6950 h 653281"/>
                <a:gd name="connsiteX2" fmla="*/ 3181537 w 3193773"/>
                <a:gd name="connsiteY2" fmla="*/ 0 h 653281"/>
                <a:gd name="connsiteX3" fmla="*/ 3193773 w 3193773"/>
                <a:gd name="connsiteY3" fmla="*/ 653281 h 653281"/>
                <a:gd name="connsiteX4" fmla="*/ 0 w 3193773"/>
                <a:gd name="connsiteY4" fmla="*/ 653281 h 653281"/>
                <a:gd name="connsiteX5" fmla="*/ 238539 w 3193773"/>
                <a:gd name="connsiteY5" fmla="*/ 6950 h 653281"/>
                <a:gd name="connsiteX0" fmla="*/ 116172 w 3071406"/>
                <a:gd name="connsiteY0" fmla="*/ 6950 h 653281"/>
                <a:gd name="connsiteX1" fmla="*/ 2963682 w 3071406"/>
                <a:gd name="connsiteY1" fmla="*/ 6950 h 653281"/>
                <a:gd name="connsiteX2" fmla="*/ 3059170 w 3071406"/>
                <a:gd name="connsiteY2" fmla="*/ 0 h 653281"/>
                <a:gd name="connsiteX3" fmla="*/ 3071406 w 3071406"/>
                <a:gd name="connsiteY3" fmla="*/ 653281 h 653281"/>
                <a:gd name="connsiteX4" fmla="*/ 0 w 3071406"/>
                <a:gd name="connsiteY4" fmla="*/ 653281 h 653281"/>
                <a:gd name="connsiteX5" fmla="*/ 116172 w 3071406"/>
                <a:gd name="connsiteY5" fmla="*/ 6950 h 653281"/>
                <a:gd name="connsiteX0" fmla="*/ 67225 w 3022459"/>
                <a:gd name="connsiteY0" fmla="*/ 6950 h 653281"/>
                <a:gd name="connsiteX1" fmla="*/ 2914735 w 3022459"/>
                <a:gd name="connsiteY1" fmla="*/ 6950 h 653281"/>
                <a:gd name="connsiteX2" fmla="*/ 3010223 w 3022459"/>
                <a:gd name="connsiteY2" fmla="*/ 0 h 653281"/>
                <a:gd name="connsiteX3" fmla="*/ 3022459 w 3022459"/>
                <a:gd name="connsiteY3" fmla="*/ 653281 h 653281"/>
                <a:gd name="connsiteX4" fmla="*/ 0 w 3022459"/>
                <a:gd name="connsiteY4" fmla="*/ 631372 h 653281"/>
                <a:gd name="connsiteX5" fmla="*/ 67225 w 3022459"/>
                <a:gd name="connsiteY5" fmla="*/ 6950 h 653281"/>
                <a:gd name="connsiteX0" fmla="*/ 67225 w 3046933"/>
                <a:gd name="connsiteY0" fmla="*/ 6950 h 653281"/>
                <a:gd name="connsiteX1" fmla="*/ 2914735 w 3046933"/>
                <a:gd name="connsiteY1" fmla="*/ 6950 h 653281"/>
                <a:gd name="connsiteX2" fmla="*/ 3046933 w 3046933"/>
                <a:gd name="connsiteY2" fmla="*/ 0 h 653281"/>
                <a:gd name="connsiteX3" fmla="*/ 3022459 w 3046933"/>
                <a:gd name="connsiteY3" fmla="*/ 653281 h 653281"/>
                <a:gd name="connsiteX4" fmla="*/ 0 w 3046933"/>
                <a:gd name="connsiteY4" fmla="*/ 631372 h 653281"/>
                <a:gd name="connsiteX5" fmla="*/ 67225 w 3046933"/>
                <a:gd name="connsiteY5" fmla="*/ 6950 h 653281"/>
                <a:gd name="connsiteX0" fmla="*/ 67225 w 3022459"/>
                <a:gd name="connsiteY0" fmla="*/ 55137 h 701468"/>
                <a:gd name="connsiteX1" fmla="*/ 2914735 w 3022459"/>
                <a:gd name="connsiteY1" fmla="*/ 55137 h 701468"/>
                <a:gd name="connsiteX2" fmla="*/ 3010223 w 3022459"/>
                <a:gd name="connsiteY2" fmla="*/ 0 h 701468"/>
                <a:gd name="connsiteX3" fmla="*/ 3022459 w 3022459"/>
                <a:gd name="connsiteY3" fmla="*/ 701468 h 701468"/>
                <a:gd name="connsiteX4" fmla="*/ 0 w 3022459"/>
                <a:gd name="connsiteY4" fmla="*/ 679559 h 701468"/>
                <a:gd name="connsiteX5" fmla="*/ 67225 w 3022459"/>
                <a:gd name="connsiteY5" fmla="*/ 55137 h 701468"/>
                <a:gd name="connsiteX0" fmla="*/ 67225 w 3022460"/>
                <a:gd name="connsiteY0" fmla="*/ 0 h 646331"/>
                <a:gd name="connsiteX1" fmla="*/ 2914735 w 3022460"/>
                <a:gd name="connsiteY1" fmla="*/ 0 h 646331"/>
                <a:gd name="connsiteX2" fmla="*/ 3022460 w 3022460"/>
                <a:gd name="connsiteY2" fmla="*/ 17145 h 646331"/>
                <a:gd name="connsiteX3" fmla="*/ 3022459 w 3022460"/>
                <a:gd name="connsiteY3" fmla="*/ 646331 h 646331"/>
                <a:gd name="connsiteX4" fmla="*/ 0 w 3022460"/>
                <a:gd name="connsiteY4" fmla="*/ 624422 h 646331"/>
                <a:gd name="connsiteX5" fmla="*/ 67225 w 3022460"/>
                <a:gd name="connsiteY5" fmla="*/ 0 h 646331"/>
                <a:gd name="connsiteX0" fmla="*/ 42751 w 2997986"/>
                <a:gd name="connsiteY0" fmla="*/ 0 h 646331"/>
                <a:gd name="connsiteX1" fmla="*/ 2890261 w 2997986"/>
                <a:gd name="connsiteY1" fmla="*/ 0 h 646331"/>
                <a:gd name="connsiteX2" fmla="*/ 2997986 w 2997986"/>
                <a:gd name="connsiteY2" fmla="*/ 17145 h 646331"/>
                <a:gd name="connsiteX3" fmla="*/ 2997985 w 2997986"/>
                <a:gd name="connsiteY3" fmla="*/ 646331 h 646331"/>
                <a:gd name="connsiteX4" fmla="*/ 0 w 2997986"/>
                <a:gd name="connsiteY4" fmla="*/ 624422 h 646331"/>
                <a:gd name="connsiteX5" fmla="*/ 42751 w 2997986"/>
                <a:gd name="connsiteY5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7986" h="646331">
                  <a:moveTo>
                    <a:pt x="42751" y="0"/>
                  </a:moveTo>
                  <a:lnTo>
                    <a:pt x="2890261" y="0"/>
                  </a:lnTo>
                  <a:lnTo>
                    <a:pt x="2997986" y="17145"/>
                  </a:lnTo>
                  <a:cubicBezTo>
                    <a:pt x="2997986" y="218768"/>
                    <a:pt x="2997985" y="444708"/>
                    <a:pt x="2997985" y="646331"/>
                  </a:cubicBezTo>
                  <a:lnTo>
                    <a:pt x="0" y="624422"/>
                  </a:lnTo>
                  <a:lnTo>
                    <a:pt x="42751" y="0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1">
            <a:extLst>
              <a:ext uri="{FF2B5EF4-FFF2-40B4-BE49-F238E27FC236}">
                <a16:creationId xmlns:a16="http://schemas.microsoft.com/office/drawing/2014/main" id="{C2636532-FB32-4A7B-A03C-C1220633AE6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001079" y="1853833"/>
            <a:ext cx="54466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Overview of the topic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Significance and relevance of the study</a:t>
            </a:r>
          </a:p>
        </p:txBody>
      </p:sp>
    </p:spTree>
    <p:extLst>
      <p:ext uri="{BB962C8B-B14F-4D97-AF65-F5344CB8AC3E}">
        <p14:creationId xmlns:p14="http://schemas.microsoft.com/office/powerpoint/2010/main" val="1212776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lum/>
          </a:blip>
          <a:srcRect/>
          <a:stretch>
            <a:fillRect l="16000" t="11000" r="10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4D08-892D-4ECE-B12D-97F3F21A0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16" y="331304"/>
            <a:ext cx="5638767" cy="1272208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OBJECTIVE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F60959D-B8A2-4714-A391-30E619F6C2A4}"/>
              </a:ext>
            </a:extLst>
          </p:cNvPr>
          <p:cNvGrpSpPr/>
          <p:nvPr/>
        </p:nvGrpSpPr>
        <p:grpSpPr>
          <a:xfrm>
            <a:off x="8958472" y="159026"/>
            <a:ext cx="3246781" cy="1285461"/>
            <a:chOff x="8958472" y="159026"/>
            <a:chExt cx="3246781" cy="1285461"/>
          </a:xfrm>
        </p:grpSpPr>
        <p:sp>
          <p:nvSpPr>
            <p:cNvPr id="7" name="Rectangle: Single Corner Snipped 4">
              <a:extLst>
                <a:ext uri="{FF2B5EF4-FFF2-40B4-BE49-F238E27FC236}">
                  <a16:creationId xmlns:a16="http://schemas.microsoft.com/office/drawing/2014/main" id="{5AE4DC9A-B603-4EE2-AB60-412A0C178EE3}"/>
                </a:ext>
              </a:extLst>
            </p:cNvPr>
            <p:cNvSpPr/>
            <p:nvPr/>
          </p:nvSpPr>
          <p:spPr>
            <a:xfrm>
              <a:off x="9011478" y="159026"/>
              <a:ext cx="3193773" cy="954157"/>
            </a:xfrm>
            <a:custGeom>
              <a:avLst/>
              <a:gdLst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803374 w 3803374"/>
                <a:gd name="connsiteY2" fmla="*/ 636104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803374 w 3803374"/>
                <a:gd name="connsiteY2" fmla="*/ 503582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604592 w 3803374"/>
                <a:gd name="connsiteY2" fmla="*/ 781877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4147931"/>
                <a:gd name="connsiteY0" fmla="*/ 0 h 1272208"/>
                <a:gd name="connsiteX1" fmla="*/ 3167270 w 4147931"/>
                <a:gd name="connsiteY1" fmla="*/ 0 h 1272208"/>
                <a:gd name="connsiteX2" fmla="*/ 3604592 w 4147931"/>
                <a:gd name="connsiteY2" fmla="*/ 781877 h 1272208"/>
                <a:gd name="connsiteX3" fmla="*/ 4147931 w 4147931"/>
                <a:gd name="connsiteY3" fmla="*/ 1272208 h 1272208"/>
                <a:gd name="connsiteX4" fmla="*/ 0 w 4147931"/>
                <a:gd name="connsiteY4" fmla="*/ 1272208 h 1272208"/>
                <a:gd name="connsiteX5" fmla="*/ 0 w 4147931"/>
                <a:gd name="connsiteY5" fmla="*/ 0 h 1272208"/>
                <a:gd name="connsiteX0" fmla="*/ 0 w 4147931"/>
                <a:gd name="connsiteY0" fmla="*/ 0 h 1272208"/>
                <a:gd name="connsiteX1" fmla="*/ 3167270 w 4147931"/>
                <a:gd name="connsiteY1" fmla="*/ 0 h 1272208"/>
                <a:gd name="connsiteX2" fmla="*/ 3657601 w 4147931"/>
                <a:gd name="connsiteY2" fmla="*/ 636103 h 1272208"/>
                <a:gd name="connsiteX3" fmla="*/ 4147931 w 4147931"/>
                <a:gd name="connsiteY3" fmla="*/ 1272208 h 1272208"/>
                <a:gd name="connsiteX4" fmla="*/ 0 w 4147931"/>
                <a:gd name="connsiteY4" fmla="*/ 1272208 h 1272208"/>
                <a:gd name="connsiteX5" fmla="*/ 0 w 414793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657601 w 4518991"/>
                <a:gd name="connsiteY2" fmla="*/ 636103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657601 w 4518991"/>
                <a:gd name="connsiteY2" fmla="*/ 530086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710610 w 4518991"/>
                <a:gd name="connsiteY2" fmla="*/ 530086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13252 h 1285460"/>
                <a:gd name="connsiteX1" fmla="*/ 3008244 w 4518991"/>
                <a:gd name="connsiteY1" fmla="*/ 0 h 1285460"/>
                <a:gd name="connsiteX2" fmla="*/ 3710610 w 4518991"/>
                <a:gd name="connsiteY2" fmla="*/ 543338 h 1285460"/>
                <a:gd name="connsiteX3" fmla="*/ 4518991 w 4518991"/>
                <a:gd name="connsiteY3" fmla="*/ 1285460 h 1285460"/>
                <a:gd name="connsiteX4" fmla="*/ 0 w 4518991"/>
                <a:gd name="connsiteY4" fmla="*/ 1285460 h 1285460"/>
                <a:gd name="connsiteX5" fmla="*/ 0 w 4518991"/>
                <a:gd name="connsiteY5" fmla="*/ 13252 h 1285460"/>
                <a:gd name="connsiteX0" fmla="*/ 0 w 4518991"/>
                <a:gd name="connsiteY0" fmla="*/ 13252 h 1285460"/>
                <a:gd name="connsiteX1" fmla="*/ 3008244 w 4518991"/>
                <a:gd name="connsiteY1" fmla="*/ 0 h 1285460"/>
                <a:gd name="connsiteX2" fmla="*/ 3657602 w 4518991"/>
                <a:gd name="connsiteY2" fmla="*/ 556590 h 1285460"/>
                <a:gd name="connsiteX3" fmla="*/ 4518991 w 4518991"/>
                <a:gd name="connsiteY3" fmla="*/ 1285460 h 1285460"/>
                <a:gd name="connsiteX4" fmla="*/ 0 w 4518991"/>
                <a:gd name="connsiteY4" fmla="*/ 1285460 h 1285460"/>
                <a:gd name="connsiteX5" fmla="*/ 0 w 4518991"/>
                <a:gd name="connsiteY5" fmla="*/ 13252 h 1285460"/>
                <a:gd name="connsiteX0" fmla="*/ 0 w 4518991"/>
                <a:gd name="connsiteY0" fmla="*/ 13253 h 1285461"/>
                <a:gd name="connsiteX1" fmla="*/ 3008244 w 4518991"/>
                <a:gd name="connsiteY1" fmla="*/ 1 h 1285461"/>
                <a:gd name="connsiteX2" fmla="*/ 4492489 w 4518991"/>
                <a:gd name="connsiteY2" fmla="*/ 0 h 1285461"/>
                <a:gd name="connsiteX3" fmla="*/ 4518991 w 4518991"/>
                <a:gd name="connsiteY3" fmla="*/ 1285461 h 1285461"/>
                <a:gd name="connsiteX4" fmla="*/ 0 w 4518991"/>
                <a:gd name="connsiteY4" fmla="*/ 1285461 h 1285461"/>
                <a:gd name="connsiteX5" fmla="*/ 0 w 4518991"/>
                <a:gd name="connsiteY5" fmla="*/ 13253 h 1285461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0 w 4518991"/>
                <a:gd name="connsiteY4" fmla="*/ 1298713 h 1298713"/>
                <a:gd name="connsiteX5" fmla="*/ 0 w 4518991"/>
                <a:gd name="connsiteY5" fmla="*/ 26505 h 1298713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1007165 w 4518991"/>
                <a:gd name="connsiteY4" fmla="*/ 1298713 h 1298713"/>
                <a:gd name="connsiteX5" fmla="*/ 0 w 4518991"/>
                <a:gd name="connsiteY5" fmla="*/ 26505 h 1298713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1007165 w 4518991"/>
                <a:gd name="connsiteY4" fmla="*/ 1298713 h 1298713"/>
                <a:gd name="connsiteX5" fmla="*/ 0 w 4518991"/>
                <a:gd name="connsiteY5" fmla="*/ 26505 h 1298713"/>
                <a:gd name="connsiteX0" fmla="*/ 0 w 4969565"/>
                <a:gd name="connsiteY0" fmla="*/ 26505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457739 w 4969565"/>
                <a:gd name="connsiteY4" fmla="*/ 1298713 h 1298713"/>
                <a:gd name="connsiteX5" fmla="*/ 0 w 4969565"/>
                <a:gd name="connsiteY5" fmla="*/ 26505 h 1298713"/>
                <a:gd name="connsiteX0" fmla="*/ 0 w 4969565"/>
                <a:gd name="connsiteY0" fmla="*/ 26505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26505 h 1298713"/>
                <a:gd name="connsiteX0" fmla="*/ 0 w 4969565"/>
                <a:gd name="connsiteY0" fmla="*/ 13253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85322 w 4969565"/>
                <a:gd name="connsiteY1" fmla="*/ 26505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26504 h 1311964"/>
                <a:gd name="connsiteX1" fmla="*/ 3485322 w 4969565"/>
                <a:gd name="connsiteY1" fmla="*/ 0 h 1311964"/>
                <a:gd name="connsiteX2" fmla="*/ 4956315 w 4969565"/>
                <a:gd name="connsiteY2" fmla="*/ 13251 h 1311964"/>
                <a:gd name="connsiteX3" fmla="*/ 4969565 w 4969565"/>
                <a:gd name="connsiteY3" fmla="*/ 1311964 h 1311964"/>
                <a:gd name="connsiteX4" fmla="*/ 1550505 w 4969565"/>
                <a:gd name="connsiteY4" fmla="*/ 1311964 h 1311964"/>
                <a:gd name="connsiteX5" fmla="*/ 0 w 4969565"/>
                <a:gd name="connsiteY5" fmla="*/ 26504 h 1311964"/>
                <a:gd name="connsiteX0" fmla="*/ 0 w 4969565"/>
                <a:gd name="connsiteY0" fmla="*/ 26504 h 1311964"/>
                <a:gd name="connsiteX1" fmla="*/ 3485322 w 4969565"/>
                <a:gd name="connsiteY1" fmla="*/ 0 h 1311964"/>
                <a:gd name="connsiteX2" fmla="*/ 4956315 w 4969565"/>
                <a:gd name="connsiteY2" fmla="*/ 13251 h 1311964"/>
                <a:gd name="connsiteX3" fmla="*/ 4969565 w 4969565"/>
                <a:gd name="connsiteY3" fmla="*/ 1311964 h 1311964"/>
                <a:gd name="connsiteX4" fmla="*/ 1550505 w 4969565"/>
                <a:gd name="connsiteY4" fmla="*/ 1311964 h 1311964"/>
                <a:gd name="connsiteX5" fmla="*/ 0 w 4969565"/>
                <a:gd name="connsiteY5" fmla="*/ 26504 h 1311964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16557"/>
                <a:gd name="connsiteY0" fmla="*/ 1 h 1298713"/>
                <a:gd name="connsiteX1" fmla="*/ 3352801 w 4916557"/>
                <a:gd name="connsiteY1" fmla="*/ 1 h 1298713"/>
                <a:gd name="connsiteX2" fmla="*/ 4903307 w 4916557"/>
                <a:gd name="connsiteY2" fmla="*/ 0 h 1298713"/>
                <a:gd name="connsiteX3" fmla="*/ 4916557 w 4916557"/>
                <a:gd name="connsiteY3" fmla="*/ 1298713 h 1298713"/>
                <a:gd name="connsiteX4" fmla="*/ 1497497 w 4916557"/>
                <a:gd name="connsiteY4" fmla="*/ 1298713 h 1298713"/>
                <a:gd name="connsiteX5" fmla="*/ 0 w 4916557"/>
                <a:gd name="connsiteY5" fmla="*/ 1 h 1298713"/>
                <a:gd name="connsiteX0" fmla="*/ 0 w 4916557"/>
                <a:gd name="connsiteY0" fmla="*/ 1 h 1311965"/>
                <a:gd name="connsiteX1" fmla="*/ 3352801 w 4916557"/>
                <a:gd name="connsiteY1" fmla="*/ 1 h 1311965"/>
                <a:gd name="connsiteX2" fmla="*/ 4903307 w 4916557"/>
                <a:gd name="connsiteY2" fmla="*/ 0 h 1311965"/>
                <a:gd name="connsiteX3" fmla="*/ 4916557 w 4916557"/>
                <a:gd name="connsiteY3" fmla="*/ 1298713 h 1311965"/>
                <a:gd name="connsiteX4" fmla="*/ 1590262 w 4916557"/>
                <a:gd name="connsiteY4" fmla="*/ 1311965 h 1311965"/>
                <a:gd name="connsiteX5" fmla="*/ 0 w 4916557"/>
                <a:gd name="connsiteY5" fmla="*/ 1 h 1311965"/>
                <a:gd name="connsiteX0" fmla="*/ 0 w 4611757"/>
                <a:gd name="connsiteY0" fmla="*/ 1 h 1311965"/>
                <a:gd name="connsiteX1" fmla="*/ 3048001 w 4611757"/>
                <a:gd name="connsiteY1" fmla="*/ 1 h 1311965"/>
                <a:gd name="connsiteX2" fmla="*/ 4598507 w 4611757"/>
                <a:gd name="connsiteY2" fmla="*/ 0 h 1311965"/>
                <a:gd name="connsiteX3" fmla="*/ 4611757 w 4611757"/>
                <a:gd name="connsiteY3" fmla="*/ 1298713 h 1311965"/>
                <a:gd name="connsiteX4" fmla="*/ 1285462 w 4611757"/>
                <a:gd name="connsiteY4" fmla="*/ 1311965 h 1311965"/>
                <a:gd name="connsiteX5" fmla="*/ 0 w 4611757"/>
                <a:gd name="connsiteY5" fmla="*/ 1 h 1311965"/>
                <a:gd name="connsiteX0" fmla="*/ 0 w 4678018"/>
                <a:gd name="connsiteY0" fmla="*/ 0 h 1327380"/>
                <a:gd name="connsiteX1" fmla="*/ 3114262 w 4678018"/>
                <a:gd name="connsiteY1" fmla="*/ 15416 h 1327380"/>
                <a:gd name="connsiteX2" fmla="*/ 4664768 w 4678018"/>
                <a:gd name="connsiteY2" fmla="*/ 15415 h 1327380"/>
                <a:gd name="connsiteX3" fmla="*/ 4678018 w 4678018"/>
                <a:gd name="connsiteY3" fmla="*/ 1314128 h 1327380"/>
                <a:gd name="connsiteX4" fmla="*/ 1351723 w 4678018"/>
                <a:gd name="connsiteY4" fmla="*/ 1327380 h 1327380"/>
                <a:gd name="connsiteX5" fmla="*/ 0 w 4678018"/>
                <a:gd name="connsiteY5" fmla="*/ 0 h 1327380"/>
                <a:gd name="connsiteX0" fmla="*/ 0 w 4717774"/>
                <a:gd name="connsiteY0" fmla="*/ 2 h 1311965"/>
                <a:gd name="connsiteX1" fmla="*/ 3154018 w 4717774"/>
                <a:gd name="connsiteY1" fmla="*/ 1 h 1311965"/>
                <a:gd name="connsiteX2" fmla="*/ 4704524 w 4717774"/>
                <a:gd name="connsiteY2" fmla="*/ 0 h 1311965"/>
                <a:gd name="connsiteX3" fmla="*/ 4717774 w 4717774"/>
                <a:gd name="connsiteY3" fmla="*/ 1298713 h 1311965"/>
                <a:gd name="connsiteX4" fmla="*/ 1391479 w 4717774"/>
                <a:gd name="connsiteY4" fmla="*/ 1311965 h 1311965"/>
                <a:gd name="connsiteX5" fmla="*/ 0 w 4717774"/>
                <a:gd name="connsiteY5" fmla="*/ 2 h 1311965"/>
                <a:gd name="connsiteX0" fmla="*/ 0 w 3379305"/>
                <a:gd name="connsiteY0" fmla="*/ 15420 h 1311965"/>
                <a:gd name="connsiteX1" fmla="*/ 1815549 w 3379305"/>
                <a:gd name="connsiteY1" fmla="*/ 1 h 1311965"/>
                <a:gd name="connsiteX2" fmla="*/ 3366055 w 3379305"/>
                <a:gd name="connsiteY2" fmla="*/ 0 h 1311965"/>
                <a:gd name="connsiteX3" fmla="*/ 3379305 w 3379305"/>
                <a:gd name="connsiteY3" fmla="*/ 1298713 h 1311965"/>
                <a:gd name="connsiteX4" fmla="*/ 53010 w 3379305"/>
                <a:gd name="connsiteY4" fmla="*/ 1311965 h 1311965"/>
                <a:gd name="connsiteX5" fmla="*/ 0 w 3379305"/>
                <a:gd name="connsiteY5" fmla="*/ 15420 h 1311965"/>
                <a:gd name="connsiteX0" fmla="*/ 238537 w 3617842"/>
                <a:gd name="connsiteY0" fmla="*/ 15420 h 1342799"/>
                <a:gd name="connsiteX1" fmla="*/ 2054086 w 3617842"/>
                <a:gd name="connsiteY1" fmla="*/ 1 h 1342799"/>
                <a:gd name="connsiteX2" fmla="*/ 3604592 w 3617842"/>
                <a:gd name="connsiteY2" fmla="*/ 0 h 1342799"/>
                <a:gd name="connsiteX3" fmla="*/ 3617842 w 3617842"/>
                <a:gd name="connsiteY3" fmla="*/ 1298713 h 1342799"/>
                <a:gd name="connsiteX4" fmla="*/ 0 w 3617842"/>
                <a:gd name="connsiteY4" fmla="*/ 1342799 h 1342799"/>
                <a:gd name="connsiteX5" fmla="*/ 238537 w 3617842"/>
                <a:gd name="connsiteY5" fmla="*/ 15420 h 1342799"/>
                <a:gd name="connsiteX0" fmla="*/ 238537 w 3617842"/>
                <a:gd name="connsiteY0" fmla="*/ 15420 h 1298713"/>
                <a:gd name="connsiteX1" fmla="*/ 2054086 w 3617842"/>
                <a:gd name="connsiteY1" fmla="*/ 1 h 1298713"/>
                <a:gd name="connsiteX2" fmla="*/ 3604592 w 3617842"/>
                <a:gd name="connsiteY2" fmla="*/ 0 h 1298713"/>
                <a:gd name="connsiteX3" fmla="*/ 3617842 w 3617842"/>
                <a:gd name="connsiteY3" fmla="*/ 1298713 h 1298713"/>
                <a:gd name="connsiteX4" fmla="*/ 0 w 3617842"/>
                <a:gd name="connsiteY4" fmla="*/ 1296548 h 1298713"/>
                <a:gd name="connsiteX5" fmla="*/ 238537 w 3617842"/>
                <a:gd name="connsiteY5" fmla="*/ 15420 h 1298713"/>
                <a:gd name="connsiteX0" fmla="*/ 238537 w 3617842"/>
                <a:gd name="connsiteY0" fmla="*/ 2 h 1298713"/>
                <a:gd name="connsiteX1" fmla="*/ 2054086 w 3617842"/>
                <a:gd name="connsiteY1" fmla="*/ 1 h 1298713"/>
                <a:gd name="connsiteX2" fmla="*/ 3604592 w 3617842"/>
                <a:gd name="connsiteY2" fmla="*/ 0 h 1298713"/>
                <a:gd name="connsiteX3" fmla="*/ 3617842 w 3617842"/>
                <a:gd name="connsiteY3" fmla="*/ 1298713 h 1298713"/>
                <a:gd name="connsiteX4" fmla="*/ 0 w 3617842"/>
                <a:gd name="connsiteY4" fmla="*/ 1296548 h 1298713"/>
                <a:gd name="connsiteX5" fmla="*/ 238537 w 3617842"/>
                <a:gd name="connsiteY5" fmla="*/ 2 h 1298713"/>
                <a:gd name="connsiteX0" fmla="*/ 156001 w 3535306"/>
                <a:gd name="connsiteY0" fmla="*/ 2 h 1298713"/>
                <a:gd name="connsiteX1" fmla="*/ 1971550 w 3535306"/>
                <a:gd name="connsiteY1" fmla="*/ 1 h 1298713"/>
                <a:gd name="connsiteX2" fmla="*/ 3522056 w 3535306"/>
                <a:gd name="connsiteY2" fmla="*/ 0 h 1298713"/>
                <a:gd name="connsiteX3" fmla="*/ 3535306 w 3535306"/>
                <a:gd name="connsiteY3" fmla="*/ 1298713 h 1298713"/>
                <a:gd name="connsiteX4" fmla="*/ 0 w 3535306"/>
                <a:gd name="connsiteY4" fmla="*/ 1296548 h 1298713"/>
                <a:gd name="connsiteX5" fmla="*/ 156001 w 3535306"/>
                <a:gd name="connsiteY5" fmla="*/ 2 h 1298713"/>
                <a:gd name="connsiteX0" fmla="*/ 211026 w 3590331"/>
                <a:gd name="connsiteY0" fmla="*/ 2 h 1298713"/>
                <a:gd name="connsiteX1" fmla="*/ 2026575 w 3590331"/>
                <a:gd name="connsiteY1" fmla="*/ 1 h 1298713"/>
                <a:gd name="connsiteX2" fmla="*/ 3577081 w 3590331"/>
                <a:gd name="connsiteY2" fmla="*/ 0 h 1298713"/>
                <a:gd name="connsiteX3" fmla="*/ 3590331 w 3590331"/>
                <a:gd name="connsiteY3" fmla="*/ 1298713 h 1298713"/>
                <a:gd name="connsiteX4" fmla="*/ 0 w 3590331"/>
                <a:gd name="connsiteY4" fmla="*/ 1296548 h 1298713"/>
                <a:gd name="connsiteX5" fmla="*/ 211026 w 3590331"/>
                <a:gd name="connsiteY5" fmla="*/ 2 h 1298713"/>
                <a:gd name="connsiteX0" fmla="*/ 183514 w 3562819"/>
                <a:gd name="connsiteY0" fmla="*/ 2 h 1298713"/>
                <a:gd name="connsiteX1" fmla="*/ 1999063 w 3562819"/>
                <a:gd name="connsiteY1" fmla="*/ 1 h 1298713"/>
                <a:gd name="connsiteX2" fmla="*/ 3549569 w 3562819"/>
                <a:gd name="connsiteY2" fmla="*/ 0 h 1298713"/>
                <a:gd name="connsiteX3" fmla="*/ 3562819 w 3562819"/>
                <a:gd name="connsiteY3" fmla="*/ 1298713 h 1298713"/>
                <a:gd name="connsiteX4" fmla="*/ 0 w 3562819"/>
                <a:gd name="connsiteY4" fmla="*/ 1296548 h 1298713"/>
                <a:gd name="connsiteX5" fmla="*/ 183514 w 3562819"/>
                <a:gd name="connsiteY5" fmla="*/ 2 h 1298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62819" h="1298713">
                  <a:moveTo>
                    <a:pt x="183514" y="2"/>
                  </a:moveTo>
                  <a:lnTo>
                    <a:pt x="1999063" y="1"/>
                  </a:lnTo>
                  <a:lnTo>
                    <a:pt x="3549569" y="0"/>
                  </a:lnTo>
                  <a:lnTo>
                    <a:pt x="3562819" y="1298713"/>
                  </a:lnTo>
                  <a:lnTo>
                    <a:pt x="0" y="1296548"/>
                  </a:lnTo>
                  <a:lnTo>
                    <a:pt x="183514" y="2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2000" t="-41000" r="1000" b="-34000"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: Single Corner Snipped 7">
              <a:extLst>
                <a:ext uri="{FF2B5EF4-FFF2-40B4-BE49-F238E27FC236}">
                  <a16:creationId xmlns:a16="http://schemas.microsoft.com/office/drawing/2014/main" id="{B58B99D0-6127-4423-8CE0-CB061C883830}"/>
                </a:ext>
              </a:extLst>
            </p:cNvPr>
            <p:cNvSpPr/>
            <p:nvPr/>
          </p:nvSpPr>
          <p:spPr>
            <a:xfrm>
              <a:off x="8958472" y="1192696"/>
              <a:ext cx="3246781" cy="251791"/>
            </a:xfrm>
            <a:custGeom>
              <a:avLst/>
              <a:gdLst>
                <a:gd name="connsiteX0" fmla="*/ 0 w 3193773"/>
                <a:gd name="connsiteY0" fmla="*/ 0 h 646331"/>
                <a:gd name="connsiteX1" fmla="*/ 3086049 w 3193773"/>
                <a:gd name="connsiteY1" fmla="*/ 0 h 646331"/>
                <a:gd name="connsiteX2" fmla="*/ 3193773 w 3193773"/>
                <a:gd name="connsiteY2" fmla="*/ 107724 h 646331"/>
                <a:gd name="connsiteX3" fmla="*/ 3193773 w 3193773"/>
                <a:gd name="connsiteY3" fmla="*/ 646331 h 646331"/>
                <a:gd name="connsiteX4" fmla="*/ 0 w 3193773"/>
                <a:gd name="connsiteY4" fmla="*/ 646331 h 646331"/>
                <a:gd name="connsiteX5" fmla="*/ 0 w 3193773"/>
                <a:gd name="connsiteY5" fmla="*/ 0 h 646331"/>
                <a:gd name="connsiteX0" fmla="*/ 0 w 3193773"/>
                <a:gd name="connsiteY0" fmla="*/ 0 h 646331"/>
                <a:gd name="connsiteX1" fmla="*/ 3086049 w 3193773"/>
                <a:gd name="connsiteY1" fmla="*/ 0 h 646331"/>
                <a:gd name="connsiteX2" fmla="*/ 3193773 w 3193773"/>
                <a:gd name="connsiteY2" fmla="*/ 107724 h 646331"/>
                <a:gd name="connsiteX3" fmla="*/ 3193773 w 3193773"/>
                <a:gd name="connsiteY3" fmla="*/ 646331 h 646331"/>
                <a:gd name="connsiteX4" fmla="*/ 0 w 3193773"/>
                <a:gd name="connsiteY4" fmla="*/ 646331 h 646331"/>
                <a:gd name="connsiteX5" fmla="*/ 0 w 3193773"/>
                <a:gd name="connsiteY5" fmla="*/ 0 h 646331"/>
                <a:gd name="connsiteX0" fmla="*/ 0 w 3246782"/>
                <a:gd name="connsiteY0" fmla="*/ 0 h 646331"/>
                <a:gd name="connsiteX1" fmla="*/ 3086049 w 3246782"/>
                <a:gd name="connsiteY1" fmla="*/ 0 h 646331"/>
                <a:gd name="connsiteX2" fmla="*/ 3246782 w 3246782"/>
                <a:gd name="connsiteY2" fmla="*/ 54716 h 646331"/>
                <a:gd name="connsiteX3" fmla="*/ 3193773 w 3246782"/>
                <a:gd name="connsiteY3" fmla="*/ 646331 h 646331"/>
                <a:gd name="connsiteX4" fmla="*/ 0 w 3246782"/>
                <a:gd name="connsiteY4" fmla="*/ 646331 h 646331"/>
                <a:gd name="connsiteX5" fmla="*/ 0 w 3246782"/>
                <a:gd name="connsiteY5" fmla="*/ 0 h 646331"/>
                <a:gd name="connsiteX0" fmla="*/ 0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0 w 3220278"/>
                <a:gd name="connsiteY5" fmla="*/ 0 h 646331"/>
                <a:gd name="connsiteX0" fmla="*/ 185530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185530 w 3220278"/>
                <a:gd name="connsiteY5" fmla="*/ 0 h 646331"/>
                <a:gd name="connsiteX0" fmla="*/ 238539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238539 w 3220278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41463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41463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28211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207026"/>
                <a:gd name="connsiteY0" fmla="*/ 0 h 646331"/>
                <a:gd name="connsiteX1" fmla="*/ 3086049 w 3207026"/>
                <a:gd name="connsiteY1" fmla="*/ 0 h 646331"/>
                <a:gd name="connsiteX2" fmla="*/ 3207026 w 3207026"/>
                <a:gd name="connsiteY2" fmla="*/ 14959 h 646331"/>
                <a:gd name="connsiteX3" fmla="*/ 3193773 w 3207026"/>
                <a:gd name="connsiteY3" fmla="*/ 646331 h 646331"/>
                <a:gd name="connsiteX4" fmla="*/ 0 w 3207026"/>
                <a:gd name="connsiteY4" fmla="*/ 646331 h 646331"/>
                <a:gd name="connsiteX5" fmla="*/ 238539 w 3207026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14959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3"/>
                <a:gd name="connsiteY0" fmla="*/ 6950 h 653281"/>
                <a:gd name="connsiteX1" fmla="*/ 3086049 w 3193773"/>
                <a:gd name="connsiteY1" fmla="*/ 6950 h 653281"/>
                <a:gd name="connsiteX2" fmla="*/ 3181537 w 3193773"/>
                <a:gd name="connsiteY2" fmla="*/ 0 h 653281"/>
                <a:gd name="connsiteX3" fmla="*/ 3193773 w 3193773"/>
                <a:gd name="connsiteY3" fmla="*/ 653281 h 653281"/>
                <a:gd name="connsiteX4" fmla="*/ 0 w 3193773"/>
                <a:gd name="connsiteY4" fmla="*/ 653281 h 653281"/>
                <a:gd name="connsiteX5" fmla="*/ 238539 w 3193773"/>
                <a:gd name="connsiteY5" fmla="*/ 6950 h 653281"/>
                <a:gd name="connsiteX0" fmla="*/ 238539 w 3193773"/>
                <a:gd name="connsiteY0" fmla="*/ 6950 h 653281"/>
                <a:gd name="connsiteX1" fmla="*/ 3086049 w 3193773"/>
                <a:gd name="connsiteY1" fmla="*/ 6950 h 653281"/>
                <a:gd name="connsiteX2" fmla="*/ 3181537 w 3193773"/>
                <a:gd name="connsiteY2" fmla="*/ 0 h 653281"/>
                <a:gd name="connsiteX3" fmla="*/ 3193773 w 3193773"/>
                <a:gd name="connsiteY3" fmla="*/ 653281 h 653281"/>
                <a:gd name="connsiteX4" fmla="*/ 0 w 3193773"/>
                <a:gd name="connsiteY4" fmla="*/ 653281 h 653281"/>
                <a:gd name="connsiteX5" fmla="*/ 238539 w 3193773"/>
                <a:gd name="connsiteY5" fmla="*/ 6950 h 653281"/>
                <a:gd name="connsiteX0" fmla="*/ 116172 w 3071406"/>
                <a:gd name="connsiteY0" fmla="*/ 6950 h 653281"/>
                <a:gd name="connsiteX1" fmla="*/ 2963682 w 3071406"/>
                <a:gd name="connsiteY1" fmla="*/ 6950 h 653281"/>
                <a:gd name="connsiteX2" fmla="*/ 3059170 w 3071406"/>
                <a:gd name="connsiteY2" fmla="*/ 0 h 653281"/>
                <a:gd name="connsiteX3" fmla="*/ 3071406 w 3071406"/>
                <a:gd name="connsiteY3" fmla="*/ 653281 h 653281"/>
                <a:gd name="connsiteX4" fmla="*/ 0 w 3071406"/>
                <a:gd name="connsiteY4" fmla="*/ 653281 h 653281"/>
                <a:gd name="connsiteX5" fmla="*/ 116172 w 3071406"/>
                <a:gd name="connsiteY5" fmla="*/ 6950 h 653281"/>
                <a:gd name="connsiteX0" fmla="*/ 67225 w 3022459"/>
                <a:gd name="connsiteY0" fmla="*/ 6950 h 653281"/>
                <a:gd name="connsiteX1" fmla="*/ 2914735 w 3022459"/>
                <a:gd name="connsiteY1" fmla="*/ 6950 h 653281"/>
                <a:gd name="connsiteX2" fmla="*/ 3010223 w 3022459"/>
                <a:gd name="connsiteY2" fmla="*/ 0 h 653281"/>
                <a:gd name="connsiteX3" fmla="*/ 3022459 w 3022459"/>
                <a:gd name="connsiteY3" fmla="*/ 653281 h 653281"/>
                <a:gd name="connsiteX4" fmla="*/ 0 w 3022459"/>
                <a:gd name="connsiteY4" fmla="*/ 631372 h 653281"/>
                <a:gd name="connsiteX5" fmla="*/ 67225 w 3022459"/>
                <a:gd name="connsiteY5" fmla="*/ 6950 h 653281"/>
                <a:gd name="connsiteX0" fmla="*/ 67225 w 3046933"/>
                <a:gd name="connsiteY0" fmla="*/ 6950 h 653281"/>
                <a:gd name="connsiteX1" fmla="*/ 2914735 w 3046933"/>
                <a:gd name="connsiteY1" fmla="*/ 6950 h 653281"/>
                <a:gd name="connsiteX2" fmla="*/ 3046933 w 3046933"/>
                <a:gd name="connsiteY2" fmla="*/ 0 h 653281"/>
                <a:gd name="connsiteX3" fmla="*/ 3022459 w 3046933"/>
                <a:gd name="connsiteY3" fmla="*/ 653281 h 653281"/>
                <a:gd name="connsiteX4" fmla="*/ 0 w 3046933"/>
                <a:gd name="connsiteY4" fmla="*/ 631372 h 653281"/>
                <a:gd name="connsiteX5" fmla="*/ 67225 w 3046933"/>
                <a:gd name="connsiteY5" fmla="*/ 6950 h 653281"/>
                <a:gd name="connsiteX0" fmla="*/ 67225 w 3022459"/>
                <a:gd name="connsiteY0" fmla="*/ 55137 h 701468"/>
                <a:gd name="connsiteX1" fmla="*/ 2914735 w 3022459"/>
                <a:gd name="connsiteY1" fmla="*/ 55137 h 701468"/>
                <a:gd name="connsiteX2" fmla="*/ 3010223 w 3022459"/>
                <a:gd name="connsiteY2" fmla="*/ 0 h 701468"/>
                <a:gd name="connsiteX3" fmla="*/ 3022459 w 3022459"/>
                <a:gd name="connsiteY3" fmla="*/ 701468 h 701468"/>
                <a:gd name="connsiteX4" fmla="*/ 0 w 3022459"/>
                <a:gd name="connsiteY4" fmla="*/ 679559 h 701468"/>
                <a:gd name="connsiteX5" fmla="*/ 67225 w 3022459"/>
                <a:gd name="connsiteY5" fmla="*/ 55137 h 701468"/>
                <a:gd name="connsiteX0" fmla="*/ 67225 w 3022460"/>
                <a:gd name="connsiteY0" fmla="*/ 0 h 646331"/>
                <a:gd name="connsiteX1" fmla="*/ 2914735 w 3022460"/>
                <a:gd name="connsiteY1" fmla="*/ 0 h 646331"/>
                <a:gd name="connsiteX2" fmla="*/ 3022460 w 3022460"/>
                <a:gd name="connsiteY2" fmla="*/ 17145 h 646331"/>
                <a:gd name="connsiteX3" fmla="*/ 3022459 w 3022460"/>
                <a:gd name="connsiteY3" fmla="*/ 646331 h 646331"/>
                <a:gd name="connsiteX4" fmla="*/ 0 w 3022460"/>
                <a:gd name="connsiteY4" fmla="*/ 624422 h 646331"/>
                <a:gd name="connsiteX5" fmla="*/ 67225 w 3022460"/>
                <a:gd name="connsiteY5" fmla="*/ 0 h 646331"/>
                <a:gd name="connsiteX0" fmla="*/ 42751 w 2997986"/>
                <a:gd name="connsiteY0" fmla="*/ 0 h 646331"/>
                <a:gd name="connsiteX1" fmla="*/ 2890261 w 2997986"/>
                <a:gd name="connsiteY1" fmla="*/ 0 h 646331"/>
                <a:gd name="connsiteX2" fmla="*/ 2997986 w 2997986"/>
                <a:gd name="connsiteY2" fmla="*/ 17145 h 646331"/>
                <a:gd name="connsiteX3" fmla="*/ 2997985 w 2997986"/>
                <a:gd name="connsiteY3" fmla="*/ 646331 h 646331"/>
                <a:gd name="connsiteX4" fmla="*/ 0 w 2997986"/>
                <a:gd name="connsiteY4" fmla="*/ 624422 h 646331"/>
                <a:gd name="connsiteX5" fmla="*/ 42751 w 2997986"/>
                <a:gd name="connsiteY5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7986" h="646331">
                  <a:moveTo>
                    <a:pt x="42751" y="0"/>
                  </a:moveTo>
                  <a:lnTo>
                    <a:pt x="2890261" y="0"/>
                  </a:lnTo>
                  <a:lnTo>
                    <a:pt x="2997986" y="17145"/>
                  </a:lnTo>
                  <a:cubicBezTo>
                    <a:pt x="2997986" y="218768"/>
                    <a:pt x="2997985" y="444708"/>
                    <a:pt x="2997985" y="646331"/>
                  </a:cubicBezTo>
                  <a:lnTo>
                    <a:pt x="0" y="624422"/>
                  </a:lnTo>
                  <a:lnTo>
                    <a:pt x="42751" y="0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84FCBEF6-18EF-4DD1-B97C-3C89E975C968}"/>
              </a:ext>
            </a:extLst>
          </p:cNvPr>
          <p:cNvSpPr/>
          <p:nvPr/>
        </p:nvSpPr>
        <p:spPr>
          <a:xfrm>
            <a:off x="11264348" y="6308035"/>
            <a:ext cx="927651" cy="390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E9A2FF23-52FC-464A-A542-80BB0E4D3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305" y="1803808"/>
            <a:ext cx="44792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>
                <a:latin typeface="Arial" panose="020B0604020202020204" pitchFamily="34" charset="0"/>
              </a:rPr>
              <a:t>Research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objectives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Specific questions explored</a:t>
            </a:r>
          </a:p>
        </p:txBody>
      </p:sp>
    </p:spTree>
    <p:extLst>
      <p:ext uri="{BB962C8B-B14F-4D97-AF65-F5344CB8AC3E}">
        <p14:creationId xmlns:p14="http://schemas.microsoft.com/office/powerpoint/2010/main" val="1528816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lum/>
          </a:blip>
          <a:srcRect/>
          <a:stretch>
            <a:fillRect l="16000" t="11000" r="10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4D08-892D-4ECE-B12D-97F3F21A0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694" y="331304"/>
            <a:ext cx="5638767" cy="1272208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METHODS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58B9F57-53A8-4F51-9720-4B6C52065DB4}"/>
              </a:ext>
            </a:extLst>
          </p:cNvPr>
          <p:cNvGrpSpPr/>
          <p:nvPr/>
        </p:nvGrpSpPr>
        <p:grpSpPr>
          <a:xfrm>
            <a:off x="8958472" y="159026"/>
            <a:ext cx="3246781" cy="1285461"/>
            <a:chOff x="8958472" y="159026"/>
            <a:chExt cx="3246781" cy="1285461"/>
          </a:xfrm>
        </p:grpSpPr>
        <p:sp>
          <p:nvSpPr>
            <p:cNvPr id="7" name="Rectangle: Single Corner Snipped 4">
              <a:extLst>
                <a:ext uri="{FF2B5EF4-FFF2-40B4-BE49-F238E27FC236}">
                  <a16:creationId xmlns:a16="http://schemas.microsoft.com/office/drawing/2014/main" id="{F3406E36-D288-431B-A69A-1D19F67F0BFD}"/>
                </a:ext>
              </a:extLst>
            </p:cNvPr>
            <p:cNvSpPr/>
            <p:nvPr/>
          </p:nvSpPr>
          <p:spPr>
            <a:xfrm>
              <a:off x="9011478" y="159026"/>
              <a:ext cx="3193773" cy="954157"/>
            </a:xfrm>
            <a:custGeom>
              <a:avLst/>
              <a:gdLst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803374 w 3803374"/>
                <a:gd name="connsiteY2" fmla="*/ 636104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803374 w 3803374"/>
                <a:gd name="connsiteY2" fmla="*/ 503582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604592 w 3803374"/>
                <a:gd name="connsiteY2" fmla="*/ 781877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4147931"/>
                <a:gd name="connsiteY0" fmla="*/ 0 h 1272208"/>
                <a:gd name="connsiteX1" fmla="*/ 3167270 w 4147931"/>
                <a:gd name="connsiteY1" fmla="*/ 0 h 1272208"/>
                <a:gd name="connsiteX2" fmla="*/ 3604592 w 4147931"/>
                <a:gd name="connsiteY2" fmla="*/ 781877 h 1272208"/>
                <a:gd name="connsiteX3" fmla="*/ 4147931 w 4147931"/>
                <a:gd name="connsiteY3" fmla="*/ 1272208 h 1272208"/>
                <a:gd name="connsiteX4" fmla="*/ 0 w 4147931"/>
                <a:gd name="connsiteY4" fmla="*/ 1272208 h 1272208"/>
                <a:gd name="connsiteX5" fmla="*/ 0 w 4147931"/>
                <a:gd name="connsiteY5" fmla="*/ 0 h 1272208"/>
                <a:gd name="connsiteX0" fmla="*/ 0 w 4147931"/>
                <a:gd name="connsiteY0" fmla="*/ 0 h 1272208"/>
                <a:gd name="connsiteX1" fmla="*/ 3167270 w 4147931"/>
                <a:gd name="connsiteY1" fmla="*/ 0 h 1272208"/>
                <a:gd name="connsiteX2" fmla="*/ 3657601 w 4147931"/>
                <a:gd name="connsiteY2" fmla="*/ 636103 h 1272208"/>
                <a:gd name="connsiteX3" fmla="*/ 4147931 w 4147931"/>
                <a:gd name="connsiteY3" fmla="*/ 1272208 h 1272208"/>
                <a:gd name="connsiteX4" fmla="*/ 0 w 4147931"/>
                <a:gd name="connsiteY4" fmla="*/ 1272208 h 1272208"/>
                <a:gd name="connsiteX5" fmla="*/ 0 w 414793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657601 w 4518991"/>
                <a:gd name="connsiteY2" fmla="*/ 636103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657601 w 4518991"/>
                <a:gd name="connsiteY2" fmla="*/ 530086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710610 w 4518991"/>
                <a:gd name="connsiteY2" fmla="*/ 530086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13252 h 1285460"/>
                <a:gd name="connsiteX1" fmla="*/ 3008244 w 4518991"/>
                <a:gd name="connsiteY1" fmla="*/ 0 h 1285460"/>
                <a:gd name="connsiteX2" fmla="*/ 3710610 w 4518991"/>
                <a:gd name="connsiteY2" fmla="*/ 543338 h 1285460"/>
                <a:gd name="connsiteX3" fmla="*/ 4518991 w 4518991"/>
                <a:gd name="connsiteY3" fmla="*/ 1285460 h 1285460"/>
                <a:gd name="connsiteX4" fmla="*/ 0 w 4518991"/>
                <a:gd name="connsiteY4" fmla="*/ 1285460 h 1285460"/>
                <a:gd name="connsiteX5" fmla="*/ 0 w 4518991"/>
                <a:gd name="connsiteY5" fmla="*/ 13252 h 1285460"/>
                <a:gd name="connsiteX0" fmla="*/ 0 w 4518991"/>
                <a:gd name="connsiteY0" fmla="*/ 13252 h 1285460"/>
                <a:gd name="connsiteX1" fmla="*/ 3008244 w 4518991"/>
                <a:gd name="connsiteY1" fmla="*/ 0 h 1285460"/>
                <a:gd name="connsiteX2" fmla="*/ 3657602 w 4518991"/>
                <a:gd name="connsiteY2" fmla="*/ 556590 h 1285460"/>
                <a:gd name="connsiteX3" fmla="*/ 4518991 w 4518991"/>
                <a:gd name="connsiteY3" fmla="*/ 1285460 h 1285460"/>
                <a:gd name="connsiteX4" fmla="*/ 0 w 4518991"/>
                <a:gd name="connsiteY4" fmla="*/ 1285460 h 1285460"/>
                <a:gd name="connsiteX5" fmla="*/ 0 w 4518991"/>
                <a:gd name="connsiteY5" fmla="*/ 13252 h 1285460"/>
                <a:gd name="connsiteX0" fmla="*/ 0 w 4518991"/>
                <a:gd name="connsiteY0" fmla="*/ 13253 h 1285461"/>
                <a:gd name="connsiteX1" fmla="*/ 3008244 w 4518991"/>
                <a:gd name="connsiteY1" fmla="*/ 1 h 1285461"/>
                <a:gd name="connsiteX2" fmla="*/ 4492489 w 4518991"/>
                <a:gd name="connsiteY2" fmla="*/ 0 h 1285461"/>
                <a:gd name="connsiteX3" fmla="*/ 4518991 w 4518991"/>
                <a:gd name="connsiteY3" fmla="*/ 1285461 h 1285461"/>
                <a:gd name="connsiteX4" fmla="*/ 0 w 4518991"/>
                <a:gd name="connsiteY4" fmla="*/ 1285461 h 1285461"/>
                <a:gd name="connsiteX5" fmla="*/ 0 w 4518991"/>
                <a:gd name="connsiteY5" fmla="*/ 13253 h 1285461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0 w 4518991"/>
                <a:gd name="connsiteY4" fmla="*/ 1298713 h 1298713"/>
                <a:gd name="connsiteX5" fmla="*/ 0 w 4518991"/>
                <a:gd name="connsiteY5" fmla="*/ 26505 h 1298713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1007165 w 4518991"/>
                <a:gd name="connsiteY4" fmla="*/ 1298713 h 1298713"/>
                <a:gd name="connsiteX5" fmla="*/ 0 w 4518991"/>
                <a:gd name="connsiteY5" fmla="*/ 26505 h 1298713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1007165 w 4518991"/>
                <a:gd name="connsiteY4" fmla="*/ 1298713 h 1298713"/>
                <a:gd name="connsiteX5" fmla="*/ 0 w 4518991"/>
                <a:gd name="connsiteY5" fmla="*/ 26505 h 1298713"/>
                <a:gd name="connsiteX0" fmla="*/ 0 w 4969565"/>
                <a:gd name="connsiteY0" fmla="*/ 26505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457739 w 4969565"/>
                <a:gd name="connsiteY4" fmla="*/ 1298713 h 1298713"/>
                <a:gd name="connsiteX5" fmla="*/ 0 w 4969565"/>
                <a:gd name="connsiteY5" fmla="*/ 26505 h 1298713"/>
                <a:gd name="connsiteX0" fmla="*/ 0 w 4969565"/>
                <a:gd name="connsiteY0" fmla="*/ 26505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26505 h 1298713"/>
                <a:gd name="connsiteX0" fmla="*/ 0 w 4969565"/>
                <a:gd name="connsiteY0" fmla="*/ 13253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85322 w 4969565"/>
                <a:gd name="connsiteY1" fmla="*/ 26505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26504 h 1311964"/>
                <a:gd name="connsiteX1" fmla="*/ 3485322 w 4969565"/>
                <a:gd name="connsiteY1" fmla="*/ 0 h 1311964"/>
                <a:gd name="connsiteX2" fmla="*/ 4956315 w 4969565"/>
                <a:gd name="connsiteY2" fmla="*/ 13251 h 1311964"/>
                <a:gd name="connsiteX3" fmla="*/ 4969565 w 4969565"/>
                <a:gd name="connsiteY3" fmla="*/ 1311964 h 1311964"/>
                <a:gd name="connsiteX4" fmla="*/ 1550505 w 4969565"/>
                <a:gd name="connsiteY4" fmla="*/ 1311964 h 1311964"/>
                <a:gd name="connsiteX5" fmla="*/ 0 w 4969565"/>
                <a:gd name="connsiteY5" fmla="*/ 26504 h 1311964"/>
                <a:gd name="connsiteX0" fmla="*/ 0 w 4969565"/>
                <a:gd name="connsiteY0" fmla="*/ 26504 h 1311964"/>
                <a:gd name="connsiteX1" fmla="*/ 3485322 w 4969565"/>
                <a:gd name="connsiteY1" fmla="*/ 0 h 1311964"/>
                <a:gd name="connsiteX2" fmla="*/ 4956315 w 4969565"/>
                <a:gd name="connsiteY2" fmla="*/ 13251 h 1311964"/>
                <a:gd name="connsiteX3" fmla="*/ 4969565 w 4969565"/>
                <a:gd name="connsiteY3" fmla="*/ 1311964 h 1311964"/>
                <a:gd name="connsiteX4" fmla="*/ 1550505 w 4969565"/>
                <a:gd name="connsiteY4" fmla="*/ 1311964 h 1311964"/>
                <a:gd name="connsiteX5" fmla="*/ 0 w 4969565"/>
                <a:gd name="connsiteY5" fmla="*/ 26504 h 1311964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16557"/>
                <a:gd name="connsiteY0" fmla="*/ 1 h 1298713"/>
                <a:gd name="connsiteX1" fmla="*/ 3352801 w 4916557"/>
                <a:gd name="connsiteY1" fmla="*/ 1 h 1298713"/>
                <a:gd name="connsiteX2" fmla="*/ 4903307 w 4916557"/>
                <a:gd name="connsiteY2" fmla="*/ 0 h 1298713"/>
                <a:gd name="connsiteX3" fmla="*/ 4916557 w 4916557"/>
                <a:gd name="connsiteY3" fmla="*/ 1298713 h 1298713"/>
                <a:gd name="connsiteX4" fmla="*/ 1497497 w 4916557"/>
                <a:gd name="connsiteY4" fmla="*/ 1298713 h 1298713"/>
                <a:gd name="connsiteX5" fmla="*/ 0 w 4916557"/>
                <a:gd name="connsiteY5" fmla="*/ 1 h 1298713"/>
                <a:gd name="connsiteX0" fmla="*/ 0 w 4916557"/>
                <a:gd name="connsiteY0" fmla="*/ 1 h 1311965"/>
                <a:gd name="connsiteX1" fmla="*/ 3352801 w 4916557"/>
                <a:gd name="connsiteY1" fmla="*/ 1 h 1311965"/>
                <a:gd name="connsiteX2" fmla="*/ 4903307 w 4916557"/>
                <a:gd name="connsiteY2" fmla="*/ 0 h 1311965"/>
                <a:gd name="connsiteX3" fmla="*/ 4916557 w 4916557"/>
                <a:gd name="connsiteY3" fmla="*/ 1298713 h 1311965"/>
                <a:gd name="connsiteX4" fmla="*/ 1590262 w 4916557"/>
                <a:gd name="connsiteY4" fmla="*/ 1311965 h 1311965"/>
                <a:gd name="connsiteX5" fmla="*/ 0 w 4916557"/>
                <a:gd name="connsiteY5" fmla="*/ 1 h 1311965"/>
                <a:gd name="connsiteX0" fmla="*/ 0 w 4611757"/>
                <a:gd name="connsiteY0" fmla="*/ 1 h 1311965"/>
                <a:gd name="connsiteX1" fmla="*/ 3048001 w 4611757"/>
                <a:gd name="connsiteY1" fmla="*/ 1 h 1311965"/>
                <a:gd name="connsiteX2" fmla="*/ 4598507 w 4611757"/>
                <a:gd name="connsiteY2" fmla="*/ 0 h 1311965"/>
                <a:gd name="connsiteX3" fmla="*/ 4611757 w 4611757"/>
                <a:gd name="connsiteY3" fmla="*/ 1298713 h 1311965"/>
                <a:gd name="connsiteX4" fmla="*/ 1285462 w 4611757"/>
                <a:gd name="connsiteY4" fmla="*/ 1311965 h 1311965"/>
                <a:gd name="connsiteX5" fmla="*/ 0 w 4611757"/>
                <a:gd name="connsiteY5" fmla="*/ 1 h 1311965"/>
                <a:gd name="connsiteX0" fmla="*/ 0 w 4678018"/>
                <a:gd name="connsiteY0" fmla="*/ 0 h 1327380"/>
                <a:gd name="connsiteX1" fmla="*/ 3114262 w 4678018"/>
                <a:gd name="connsiteY1" fmla="*/ 15416 h 1327380"/>
                <a:gd name="connsiteX2" fmla="*/ 4664768 w 4678018"/>
                <a:gd name="connsiteY2" fmla="*/ 15415 h 1327380"/>
                <a:gd name="connsiteX3" fmla="*/ 4678018 w 4678018"/>
                <a:gd name="connsiteY3" fmla="*/ 1314128 h 1327380"/>
                <a:gd name="connsiteX4" fmla="*/ 1351723 w 4678018"/>
                <a:gd name="connsiteY4" fmla="*/ 1327380 h 1327380"/>
                <a:gd name="connsiteX5" fmla="*/ 0 w 4678018"/>
                <a:gd name="connsiteY5" fmla="*/ 0 h 1327380"/>
                <a:gd name="connsiteX0" fmla="*/ 0 w 4717774"/>
                <a:gd name="connsiteY0" fmla="*/ 2 h 1311965"/>
                <a:gd name="connsiteX1" fmla="*/ 3154018 w 4717774"/>
                <a:gd name="connsiteY1" fmla="*/ 1 h 1311965"/>
                <a:gd name="connsiteX2" fmla="*/ 4704524 w 4717774"/>
                <a:gd name="connsiteY2" fmla="*/ 0 h 1311965"/>
                <a:gd name="connsiteX3" fmla="*/ 4717774 w 4717774"/>
                <a:gd name="connsiteY3" fmla="*/ 1298713 h 1311965"/>
                <a:gd name="connsiteX4" fmla="*/ 1391479 w 4717774"/>
                <a:gd name="connsiteY4" fmla="*/ 1311965 h 1311965"/>
                <a:gd name="connsiteX5" fmla="*/ 0 w 4717774"/>
                <a:gd name="connsiteY5" fmla="*/ 2 h 1311965"/>
                <a:gd name="connsiteX0" fmla="*/ 0 w 3379305"/>
                <a:gd name="connsiteY0" fmla="*/ 15420 h 1311965"/>
                <a:gd name="connsiteX1" fmla="*/ 1815549 w 3379305"/>
                <a:gd name="connsiteY1" fmla="*/ 1 h 1311965"/>
                <a:gd name="connsiteX2" fmla="*/ 3366055 w 3379305"/>
                <a:gd name="connsiteY2" fmla="*/ 0 h 1311965"/>
                <a:gd name="connsiteX3" fmla="*/ 3379305 w 3379305"/>
                <a:gd name="connsiteY3" fmla="*/ 1298713 h 1311965"/>
                <a:gd name="connsiteX4" fmla="*/ 53010 w 3379305"/>
                <a:gd name="connsiteY4" fmla="*/ 1311965 h 1311965"/>
                <a:gd name="connsiteX5" fmla="*/ 0 w 3379305"/>
                <a:gd name="connsiteY5" fmla="*/ 15420 h 1311965"/>
                <a:gd name="connsiteX0" fmla="*/ 238537 w 3617842"/>
                <a:gd name="connsiteY0" fmla="*/ 15420 h 1342799"/>
                <a:gd name="connsiteX1" fmla="*/ 2054086 w 3617842"/>
                <a:gd name="connsiteY1" fmla="*/ 1 h 1342799"/>
                <a:gd name="connsiteX2" fmla="*/ 3604592 w 3617842"/>
                <a:gd name="connsiteY2" fmla="*/ 0 h 1342799"/>
                <a:gd name="connsiteX3" fmla="*/ 3617842 w 3617842"/>
                <a:gd name="connsiteY3" fmla="*/ 1298713 h 1342799"/>
                <a:gd name="connsiteX4" fmla="*/ 0 w 3617842"/>
                <a:gd name="connsiteY4" fmla="*/ 1342799 h 1342799"/>
                <a:gd name="connsiteX5" fmla="*/ 238537 w 3617842"/>
                <a:gd name="connsiteY5" fmla="*/ 15420 h 1342799"/>
                <a:gd name="connsiteX0" fmla="*/ 238537 w 3617842"/>
                <a:gd name="connsiteY0" fmla="*/ 15420 h 1298713"/>
                <a:gd name="connsiteX1" fmla="*/ 2054086 w 3617842"/>
                <a:gd name="connsiteY1" fmla="*/ 1 h 1298713"/>
                <a:gd name="connsiteX2" fmla="*/ 3604592 w 3617842"/>
                <a:gd name="connsiteY2" fmla="*/ 0 h 1298713"/>
                <a:gd name="connsiteX3" fmla="*/ 3617842 w 3617842"/>
                <a:gd name="connsiteY3" fmla="*/ 1298713 h 1298713"/>
                <a:gd name="connsiteX4" fmla="*/ 0 w 3617842"/>
                <a:gd name="connsiteY4" fmla="*/ 1296548 h 1298713"/>
                <a:gd name="connsiteX5" fmla="*/ 238537 w 3617842"/>
                <a:gd name="connsiteY5" fmla="*/ 15420 h 1298713"/>
                <a:gd name="connsiteX0" fmla="*/ 238537 w 3617842"/>
                <a:gd name="connsiteY0" fmla="*/ 2 h 1298713"/>
                <a:gd name="connsiteX1" fmla="*/ 2054086 w 3617842"/>
                <a:gd name="connsiteY1" fmla="*/ 1 h 1298713"/>
                <a:gd name="connsiteX2" fmla="*/ 3604592 w 3617842"/>
                <a:gd name="connsiteY2" fmla="*/ 0 h 1298713"/>
                <a:gd name="connsiteX3" fmla="*/ 3617842 w 3617842"/>
                <a:gd name="connsiteY3" fmla="*/ 1298713 h 1298713"/>
                <a:gd name="connsiteX4" fmla="*/ 0 w 3617842"/>
                <a:gd name="connsiteY4" fmla="*/ 1296548 h 1298713"/>
                <a:gd name="connsiteX5" fmla="*/ 238537 w 3617842"/>
                <a:gd name="connsiteY5" fmla="*/ 2 h 1298713"/>
                <a:gd name="connsiteX0" fmla="*/ 156001 w 3535306"/>
                <a:gd name="connsiteY0" fmla="*/ 2 h 1298713"/>
                <a:gd name="connsiteX1" fmla="*/ 1971550 w 3535306"/>
                <a:gd name="connsiteY1" fmla="*/ 1 h 1298713"/>
                <a:gd name="connsiteX2" fmla="*/ 3522056 w 3535306"/>
                <a:gd name="connsiteY2" fmla="*/ 0 h 1298713"/>
                <a:gd name="connsiteX3" fmla="*/ 3535306 w 3535306"/>
                <a:gd name="connsiteY3" fmla="*/ 1298713 h 1298713"/>
                <a:gd name="connsiteX4" fmla="*/ 0 w 3535306"/>
                <a:gd name="connsiteY4" fmla="*/ 1296548 h 1298713"/>
                <a:gd name="connsiteX5" fmla="*/ 156001 w 3535306"/>
                <a:gd name="connsiteY5" fmla="*/ 2 h 1298713"/>
                <a:gd name="connsiteX0" fmla="*/ 211026 w 3590331"/>
                <a:gd name="connsiteY0" fmla="*/ 2 h 1298713"/>
                <a:gd name="connsiteX1" fmla="*/ 2026575 w 3590331"/>
                <a:gd name="connsiteY1" fmla="*/ 1 h 1298713"/>
                <a:gd name="connsiteX2" fmla="*/ 3577081 w 3590331"/>
                <a:gd name="connsiteY2" fmla="*/ 0 h 1298713"/>
                <a:gd name="connsiteX3" fmla="*/ 3590331 w 3590331"/>
                <a:gd name="connsiteY3" fmla="*/ 1298713 h 1298713"/>
                <a:gd name="connsiteX4" fmla="*/ 0 w 3590331"/>
                <a:gd name="connsiteY4" fmla="*/ 1296548 h 1298713"/>
                <a:gd name="connsiteX5" fmla="*/ 211026 w 3590331"/>
                <a:gd name="connsiteY5" fmla="*/ 2 h 1298713"/>
                <a:gd name="connsiteX0" fmla="*/ 183514 w 3562819"/>
                <a:gd name="connsiteY0" fmla="*/ 2 h 1298713"/>
                <a:gd name="connsiteX1" fmla="*/ 1999063 w 3562819"/>
                <a:gd name="connsiteY1" fmla="*/ 1 h 1298713"/>
                <a:gd name="connsiteX2" fmla="*/ 3549569 w 3562819"/>
                <a:gd name="connsiteY2" fmla="*/ 0 h 1298713"/>
                <a:gd name="connsiteX3" fmla="*/ 3562819 w 3562819"/>
                <a:gd name="connsiteY3" fmla="*/ 1298713 h 1298713"/>
                <a:gd name="connsiteX4" fmla="*/ 0 w 3562819"/>
                <a:gd name="connsiteY4" fmla="*/ 1296548 h 1298713"/>
                <a:gd name="connsiteX5" fmla="*/ 183514 w 3562819"/>
                <a:gd name="connsiteY5" fmla="*/ 2 h 1298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62819" h="1298713">
                  <a:moveTo>
                    <a:pt x="183514" y="2"/>
                  </a:moveTo>
                  <a:lnTo>
                    <a:pt x="1999063" y="1"/>
                  </a:lnTo>
                  <a:lnTo>
                    <a:pt x="3549569" y="0"/>
                  </a:lnTo>
                  <a:lnTo>
                    <a:pt x="3562819" y="1298713"/>
                  </a:lnTo>
                  <a:lnTo>
                    <a:pt x="0" y="1296548"/>
                  </a:lnTo>
                  <a:lnTo>
                    <a:pt x="183514" y="2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2000" t="-41000" r="1000" b="-34000"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: Single Corner Snipped 7">
              <a:extLst>
                <a:ext uri="{FF2B5EF4-FFF2-40B4-BE49-F238E27FC236}">
                  <a16:creationId xmlns:a16="http://schemas.microsoft.com/office/drawing/2014/main" id="{EF78F88C-F4A0-4714-B6A9-9DA4800CB652}"/>
                </a:ext>
              </a:extLst>
            </p:cNvPr>
            <p:cNvSpPr/>
            <p:nvPr/>
          </p:nvSpPr>
          <p:spPr>
            <a:xfrm>
              <a:off x="8958472" y="1192696"/>
              <a:ext cx="3246781" cy="251791"/>
            </a:xfrm>
            <a:custGeom>
              <a:avLst/>
              <a:gdLst>
                <a:gd name="connsiteX0" fmla="*/ 0 w 3193773"/>
                <a:gd name="connsiteY0" fmla="*/ 0 h 646331"/>
                <a:gd name="connsiteX1" fmla="*/ 3086049 w 3193773"/>
                <a:gd name="connsiteY1" fmla="*/ 0 h 646331"/>
                <a:gd name="connsiteX2" fmla="*/ 3193773 w 3193773"/>
                <a:gd name="connsiteY2" fmla="*/ 107724 h 646331"/>
                <a:gd name="connsiteX3" fmla="*/ 3193773 w 3193773"/>
                <a:gd name="connsiteY3" fmla="*/ 646331 h 646331"/>
                <a:gd name="connsiteX4" fmla="*/ 0 w 3193773"/>
                <a:gd name="connsiteY4" fmla="*/ 646331 h 646331"/>
                <a:gd name="connsiteX5" fmla="*/ 0 w 3193773"/>
                <a:gd name="connsiteY5" fmla="*/ 0 h 646331"/>
                <a:gd name="connsiteX0" fmla="*/ 0 w 3193773"/>
                <a:gd name="connsiteY0" fmla="*/ 0 h 646331"/>
                <a:gd name="connsiteX1" fmla="*/ 3086049 w 3193773"/>
                <a:gd name="connsiteY1" fmla="*/ 0 h 646331"/>
                <a:gd name="connsiteX2" fmla="*/ 3193773 w 3193773"/>
                <a:gd name="connsiteY2" fmla="*/ 107724 h 646331"/>
                <a:gd name="connsiteX3" fmla="*/ 3193773 w 3193773"/>
                <a:gd name="connsiteY3" fmla="*/ 646331 h 646331"/>
                <a:gd name="connsiteX4" fmla="*/ 0 w 3193773"/>
                <a:gd name="connsiteY4" fmla="*/ 646331 h 646331"/>
                <a:gd name="connsiteX5" fmla="*/ 0 w 3193773"/>
                <a:gd name="connsiteY5" fmla="*/ 0 h 646331"/>
                <a:gd name="connsiteX0" fmla="*/ 0 w 3246782"/>
                <a:gd name="connsiteY0" fmla="*/ 0 h 646331"/>
                <a:gd name="connsiteX1" fmla="*/ 3086049 w 3246782"/>
                <a:gd name="connsiteY1" fmla="*/ 0 h 646331"/>
                <a:gd name="connsiteX2" fmla="*/ 3246782 w 3246782"/>
                <a:gd name="connsiteY2" fmla="*/ 54716 h 646331"/>
                <a:gd name="connsiteX3" fmla="*/ 3193773 w 3246782"/>
                <a:gd name="connsiteY3" fmla="*/ 646331 h 646331"/>
                <a:gd name="connsiteX4" fmla="*/ 0 w 3246782"/>
                <a:gd name="connsiteY4" fmla="*/ 646331 h 646331"/>
                <a:gd name="connsiteX5" fmla="*/ 0 w 3246782"/>
                <a:gd name="connsiteY5" fmla="*/ 0 h 646331"/>
                <a:gd name="connsiteX0" fmla="*/ 0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0 w 3220278"/>
                <a:gd name="connsiteY5" fmla="*/ 0 h 646331"/>
                <a:gd name="connsiteX0" fmla="*/ 185530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185530 w 3220278"/>
                <a:gd name="connsiteY5" fmla="*/ 0 h 646331"/>
                <a:gd name="connsiteX0" fmla="*/ 238539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238539 w 3220278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41463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41463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28211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207026"/>
                <a:gd name="connsiteY0" fmla="*/ 0 h 646331"/>
                <a:gd name="connsiteX1" fmla="*/ 3086049 w 3207026"/>
                <a:gd name="connsiteY1" fmla="*/ 0 h 646331"/>
                <a:gd name="connsiteX2" fmla="*/ 3207026 w 3207026"/>
                <a:gd name="connsiteY2" fmla="*/ 14959 h 646331"/>
                <a:gd name="connsiteX3" fmla="*/ 3193773 w 3207026"/>
                <a:gd name="connsiteY3" fmla="*/ 646331 h 646331"/>
                <a:gd name="connsiteX4" fmla="*/ 0 w 3207026"/>
                <a:gd name="connsiteY4" fmla="*/ 646331 h 646331"/>
                <a:gd name="connsiteX5" fmla="*/ 238539 w 3207026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14959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3"/>
                <a:gd name="connsiteY0" fmla="*/ 6950 h 653281"/>
                <a:gd name="connsiteX1" fmla="*/ 3086049 w 3193773"/>
                <a:gd name="connsiteY1" fmla="*/ 6950 h 653281"/>
                <a:gd name="connsiteX2" fmla="*/ 3181537 w 3193773"/>
                <a:gd name="connsiteY2" fmla="*/ 0 h 653281"/>
                <a:gd name="connsiteX3" fmla="*/ 3193773 w 3193773"/>
                <a:gd name="connsiteY3" fmla="*/ 653281 h 653281"/>
                <a:gd name="connsiteX4" fmla="*/ 0 w 3193773"/>
                <a:gd name="connsiteY4" fmla="*/ 653281 h 653281"/>
                <a:gd name="connsiteX5" fmla="*/ 238539 w 3193773"/>
                <a:gd name="connsiteY5" fmla="*/ 6950 h 653281"/>
                <a:gd name="connsiteX0" fmla="*/ 238539 w 3193773"/>
                <a:gd name="connsiteY0" fmla="*/ 6950 h 653281"/>
                <a:gd name="connsiteX1" fmla="*/ 3086049 w 3193773"/>
                <a:gd name="connsiteY1" fmla="*/ 6950 h 653281"/>
                <a:gd name="connsiteX2" fmla="*/ 3181537 w 3193773"/>
                <a:gd name="connsiteY2" fmla="*/ 0 h 653281"/>
                <a:gd name="connsiteX3" fmla="*/ 3193773 w 3193773"/>
                <a:gd name="connsiteY3" fmla="*/ 653281 h 653281"/>
                <a:gd name="connsiteX4" fmla="*/ 0 w 3193773"/>
                <a:gd name="connsiteY4" fmla="*/ 653281 h 653281"/>
                <a:gd name="connsiteX5" fmla="*/ 238539 w 3193773"/>
                <a:gd name="connsiteY5" fmla="*/ 6950 h 653281"/>
                <a:gd name="connsiteX0" fmla="*/ 116172 w 3071406"/>
                <a:gd name="connsiteY0" fmla="*/ 6950 h 653281"/>
                <a:gd name="connsiteX1" fmla="*/ 2963682 w 3071406"/>
                <a:gd name="connsiteY1" fmla="*/ 6950 h 653281"/>
                <a:gd name="connsiteX2" fmla="*/ 3059170 w 3071406"/>
                <a:gd name="connsiteY2" fmla="*/ 0 h 653281"/>
                <a:gd name="connsiteX3" fmla="*/ 3071406 w 3071406"/>
                <a:gd name="connsiteY3" fmla="*/ 653281 h 653281"/>
                <a:gd name="connsiteX4" fmla="*/ 0 w 3071406"/>
                <a:gd name="connsiteY4" fmla="*/ 653281 h 653281"/>
                <a:gd name="connsiteX5" fmla="*/ 116172 w 3071406"/>
                <a:gd name="connsiteY5" fmla="*/ 6950 h 653281"/>
                <a:gd name="connsiteX0" fmla="*/ 67225 w 3022459"/>
                <a:gd name="connsiteY0" fmla="*/ 6950 h 653281"/>
                <a:gd name="connsiteX1" fmla="*/ 2914735 w 3022459"/>
                <a:gd name="connsiteY1" fmla="*/ 6950 h 653281"/>
                <a:gd name="connsiteX2" fmla="*/ 3010223 w 3022459"/>
                <a:gd name="connsiteY2" fmla="*/ 0 h 653281"/>
                <a:gd name="connsiteX3" fmla="*/ 3022459 w 3022459"/>
                <a:gd name="connsiteY3" fmla="*/ 653281 h 653281"/>
                <a:gd name="connsiteX4" fmla="*/ 0 w 3022459"/>
                <a:gd name="connsiteY4" fmla="*/ 631372 h 653281"/>
                <a:gd name="connsiteX5" fmla="*/ 67225 w 3022459"/>
                <a:gd name="connsiteY5" fmla="*/ 6950 h 653281"/>
                <a:gd name="connsiteX0" fmla="*/ 67225 w 3046933"/>
                <a:gd name="connsiteY0" fmla="*/ 6950 h 653281"/>
                <a:gd name="connsiteX1" fmla="*/ 2914735 w 3046933"/>
                <a:gd name="connsiteY1" fmla="*/ 6950 h 653281"/>
                <a:gd name="connsiteX2" fmla="*/ 3046933 w 3046933"/>
                <a:gd name="connsiteY2" fmla="*/ 0 h 653281"/>
                <a:gd name="connsiteX3" fmla="*/ 3022459 w 3046933"/>
                <a:gd name="connsiteY3" fmla="*/ 653281 h 653281"/>
                <a:gd name="connsiteX4" fmla="*/ 0 w 3046933"/>
                <a:gd name="connsiteY4" fmla="*/ 631372 h 653281"/>
                <a:gd name="connsiteX5" fmla="*/ 67225 w 3046933"/>
                <a:gd name="connsiteY5" fmla="*/ 6950 h 653281"/>
                <a:gd name="connsiteX0" fmla="*/ 67225 w 3022459"/>
                <a:gd name="connsiteY0" fmla="*/ 55137 h 701468"/>
                <a:gd name="connsiteX1" fmla="*/ 2914735 w 3022459"/>
                <a:gd name="connsiteY1" fmla="*/ 55137 h 701468"/>
                <a:gd name="connsiteX2" fmla="*/ 3010223 w 3022459"/>
                <a:gd name="connsiteY2" fmla="*/ 0 h 701468"/>
                <a:gd name="connsiteX3" fmla="*/ 3022459 w 3022459"/>
                <a:gd name="connsiteY3" fmla="*/ 701468 h 701468"/>
                <a:gd name="connsiteX4" fmla="*/ 0 w 3022459"/>
                <a:gd name="connsiteY4" fmla="*/ 679559 h 701468"/>
                <a:gd name="connsiteX5" fmla="*/ 67225 w 3022459"/>
                <a:gd name="connsiteY5" fmla="*/ 55137 h 701468"/>
                <a:gd name="connsiteX0" fmla="*/ 67225 w 3022460"/>
                <a:gd name="connsiteY0" fmla="*/ 0 h 646331"/>
                <a:gd name="connsiteX1" fmla="*/ 2914735 w 3022460"/>
                <a:gd name="connsiteY1" fmla="*/ 0 h 646331"/>
                <a:gd name="connsiteX2" fmla="*/ 3022460 w 3022460"/>
                <a:gd name="connsiteY2" fmla="*/ 17145 h 646331"/>
                <a:gd name="connsiteX3" fmla="*/ 3022459 w 3022460"/>
                <a:gd name="connsiteY3" fmla="*/ 646331 h 646331"/>
                <a:gd name="connsiteX4" fmla="*/ 0 w 3022460"/>
                <a:gd name="connsiteY4" fmla="*/ 624422 h 646331"/>
                <a:gd name="connsiteX5" fmla="*/ 67225 w 3022460"/>
                <a:gd name="connsiteY5" fmla="*/ 0 h 646331"/>
                <a:gd name="connsiteX0" fmla="*/ 42751 w 2997986"/>
                <a:gd name="connsiteY0" fmla="*/ 0 h 646331"/>
                <a:gd name="connsiteX1" fmla="*/ 2890261 w 2997986"/>
                <a:gd name="connsiteY1" fmla="*/ 0 h 646331"/>
                <a:gd name="connsiteX2" fmla="*/ 2997986 w 2997986"/>
                <a:gd name="connsiteY2" fmla="*/ 17145 h 646331"/>
                <a:gd name="connsiteX3" fmla="*/ 2997985 w 2997986"/>
                <a:gd name="connsiteY3" fmla="*/ 646331 h 646331"/>
                <a:gd name="connsiteX4" fmla="*/ 0 w 2997986"/>
                <a:gd name="connsiteY4" fmla="*/ 624422 h 646331"/>
                <a:gd name="connsiteX5" fmla="*/ 42751 w 2997986"/>
                <a:gd name="connsiteY5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7986" h="646331">
                  <a:moveTo>
                    <a:pt x="42751" y="0"/>
                  </a:moveTo>
                  <a:lnTo>
                    <a:pt x="2890261" y="0"/>
                  </a:lnTo>
                  <a:lnTo>
                    <a:pt x="2997986" y="17145"/>
                  </a:lnTo>
                  <a:cubicBezTo>
                    <a:pt x="2997986" y="218768"/>
                    <a:pt x="2997985" y="444708"/>
                    <a:pt x="2997985" y="646331"/>
                  </a:cubicBezTo>
                  <a:lnTo>
                    <a:pt x="0" y="624422"/>
                  </a:lnTo>
                  <a:lnTo>
                    <a:pt x="42751" y="0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05F28BD1-D8E9-4496-A7BD-9922DA8ED996}"/>
              </a:ext>
            </a:extLst>
          </p:cNvPr>
          <p:cNvSpPr/>
          <p:nvPr/>
        </p:nvSpPr>
        <p:spPr>
          <a:xfrm>
            <a:off x="11264348" y="6308035"/>
            <a:ext cx="927651" cy="390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E041ABC1-6C94-4524-9A59-669DADC07D88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997297" y="1713983"/>
            <a:ext cx="558225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Study Framework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How Data Was Collected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Analysis Techniques</a:t>
            </a:r>
          </a:p>
        </p:txBody>
      </p:sp>
    </p:spTree>
    <p:extLst>
      <p:ext uri="{BB962C8B-B14F-4D97-AF65-F5344CB8AC3E}">
        <p14:creationId xmlns:p14="http://schemas.microsoft.com/office/powerpoint/2010/main" val="782460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lum/>
          </a:blip>
          <a:srcRect/>
          <a:stretch>
            <a:fillRect l="16000" t="11000" r="10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4D08-892D-4ECE-B12D-97F3F21A0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511" y="331304"/>
            <a:ext cx="5638767" cy="1272208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RESULT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C4A8C0F-73B7-4BE0-8D2E-AA695FF2B96F}"/>
              </a:ext>
            </a:extLst>
          </p:cNvPr>
          <p:cNvGrpSpPr/>
          <p:nvPr/>
        </p:nvGrpSpPr>
        <p:grpSpPr>
          <a:xfrm>
            <a:off x="8958472" y="159026"/>
            <a:ext cx="3246781" cy="1285461"/>
            <a:chOff x="8958472" y="159026"/>
            <a:chExt cx="3246781" cy="1285461"/>
          </a:xfrm>
        </p:grpSpPr>
        <p:sp>
          <p:nvSpPr>
            <p:cNvPr id="7" name="Rectangle: Single Corner Snipped 4">
              <a:extLst>
                <a:ext uri="{FF2B5EF4-FFF2-40B4-BE49-F238E27FC236}">
                  <a16:creationId xmlns:a16="http://schemas.microsoft.com/office/drawing/2014/main" id="{004CAC36-B155-4B19-AD95-59AF0026E751}"/>
                </a:ext>
              </a:extLst>
            </p:cNvPr>
            <p:cNvSpPr/>
            <p:nvPr/>
          </p:nvSpPr>
          <p:spPr>
            <a:xfrm>
              <a:off x="9011478" y="159026"/>
              <a:ext cx="3193773" cy="954157"/>
            </a:xfrm>
            <a:custGeom>
              <a:avLst/>
              <a:gdLst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803374 w 3803374"/>
                <a:gd name="connsiteY2" fmla="*/ 636104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803374 w 3803374"/>
                <a:gd name="connsiteY2" fmla="*/ 503582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604592 w 3803374"/>
                <a:gd name="connsiteY2" fmla="*/ 781877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4147931"/>
                <a:gd name="connsiteY0" fmla="*/ 0 h 1272208"/>
                <a:gd name="connsiteX1" fmla="*/ 3167270 w 4147931"/>
                <a:gd name="connsiteY1" fmla="*/ 0 h 1272208"/>
                <a:gd name="connsiteX2" fmla="*/ 3604592 w 4147931"/>
                <a:gd name="connsiteY2" fmla="*/ 781877 h 1272208"/>
                <a:gd name="connsiteX3" fmla="*/ 4147931 w 4147931"/>
                <a:gd name="connsiteY3" fmla="*/ 1272208 h 1272208"/>
                <a:gd name="connsiteX4" fmla="*/ 0 w 4147931"/>
                <a:gd name="connsiteY4" fmla="*/ 1272208 h 1272208"/>
                <a:gd name="connsiteX5" fmla="*/ 0 w 4147931"/>
                <a:gd name="connsiteY5" fmla="*/ 0 h 1272208"/>
                <a:gd name="connsiteX0" fmla="*/ 0 w 4147931"/>
                <a:gd name="connsiteY0" fmla="*/ 0 h 1272208"/>
                <a:gd name="connsiteX1" fmla="*/ 3167270 w 4147931"/>
                <a:gd name="connsiteY1" fmla="*/ 0 h 1272208"/>
                <a:gd name="connsiteX2" fmla="*/ 3657601 w 4147931"/>
                <a:gd name="connsiteY2" fmla="*/ 636103 h 1272208"/>
                <a:gd name="connsiteX3" fmla="*/ 4147931 w 4147931"/>
                <a:gd name="connsiteY3" fmla="*/ 1272208 h 1272208"/>
                <a:gd name="connsiteX4" fmla="*/ 0 w 4147931"/>
                <a:gd name="connsiteY4" fmla="*/ 1272208 h 1272208"/>
                <a:gd name="connsiteX5" fmla="*/ 0 w 414793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657601 w 4518991"/>
                <a:gd name="connsiteY2" fmla="*/ 636103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657601 w 4518991"/>
                <a:gd name="connsiteY2" fmla="*/ 530086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710610 w 4518991"/>
                <a:gd name="connsiteY2" fmla="*/ 530086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13252 h 1285460"/>
                <a:gd name="connsiteX1" fmla="*/ 3008244 w 4518991"/>
                <a:gd name="connsiteY1" fmla="*/ 0 h 1285460"/>
                <a:gd name="connsiteX2" fmla="*/ 3710610 w 4518991"/>
                <a:gd name="connsiteY2" fmla="*/ 543338 h 1285460"/>
                <a:gd name="connsiteX3" fmla="*/ 4518991 w 4518991"/>
                <a:gd name="connsiteY3" fmla="*/ 1285460 h 1285460"/>
                <a:gd name="connsiteX4" fmla="*/ 0 w 4518991"/>
                <a:gd name="connsiteY4" fmla="*/ 1285460 h 1285460"/>
                <a:gd name="connsiteX5" fmla="*/ 0 w 4518991"/>
                <a:gd name="connsiteY5" fmla="*/ 13252 h 1285460"/>
                <a:gd name="connsiteX0" fmla="*/ 0 w 4518991"/>
                <a:gd name="connsiteY0" fmla="*/ 13252 h 1285460"/>
                <a:gd name="connsiteX1" fmla="*/ 3008244 w 4518991"/>
                <a:gd name="connsiteY1" fmla="*/ 0 h 1285460"/>
                <a:gd name="connsiteX2" fmla="*/ 3657602 w 4518991"/>
                <a:gd name="connsiteY2" fmla="*/ 556590 h 1285460"/>
                <a:gd name="connsiteX3" fmla="*/ 4518991 w 4518991"/>
                <a:gd name="connsiteY3" fmla="*/ 1285460 h 1285460"/>
                <a:gd name="connsiteX4" fmla="*/ 0 w 4518991"/>
                <a:gd name="connsiteY4" fmla="*/ 1285460 h 1285460"/>
                <a:gd name="connsiteX5" fmla="*/ 0 w 4518991"/>
                <a:gd name="connsiteY5" fmla="*/ 13252 h 1285460"/>
                <a:gd name="connsiteX0" fmla="*/ 0 w 4518991"/>
                <a:gd name="connsiteY0" fmla="*/ 13253 h 1285461"/>
                <a:gd name="connsiteX1" fmla="*/ 3008244 w 4518991"/>
                <a:gd name="connsiteY1" fmla="*/ 1 h 1285461"/>
                <a:gd name="connsiteX2" fmla="*/ 4492489 w 4518991"/>
                <a:gd name="connsiteY2" fmla="*/ 0 h 1285461"/>
                <a:gd name="connsiteX3" fmla="*/ 4518991 w 4518991"/>
                <a:gd name="connsiteY3" fmla="*/ 1285461 h 1285461"/>
                <a:gd name="connsiteX4" fmla="*/ 0 w 4518991"/>
                <a:gd name="connsiteY4" fmla="*/ 1285461 h 1285461"/>
                <a:gd name="connsiteX5" fmla="*/ 0 w 4518991"/>
                <a:gd name="connsiteY5" fmla="*/ 13253 h 1285461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0 w 4518991"/>
                <a:gd name="connsiteY4" fmla="*/ 1298713 h 1298713"/>
                <a:gd name="connsiteX5" fmla="*/ 0 w 4518991"/>
                <a:gd name="connsiteY5" fmla="*/ 26505 h 1298713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1007165 w 4518991"/>
                <a:gd name="connsiteY4" fmla="*/ 1298713 h 1298713"/>
                <a:gd name="connsiteX5" fmla="*/ 0 w 4518991"/>
                <a:gd name="connsiteY5" fmla="*/ 26505 h 1298713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1007165 w 4518991"/>
                <a:gd name="connsiteY4" fmla="*/ 1298713 h 1298713"/>
                <a:gd name="connsiteX5" fmla="*/ 0 w 4518991"/>
                <a:gd name="connsiteY5" fmla="*/ 26505 h 1298713"/>
                <a:gd name="connsiteX0" fmla="*/ 0 w 4969565"/>
                <a:gd name="connsiteY0" fmla="*/ 26505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457739 w 4969565"/>
                <a:gd name="connsiteY4" fmla="*/ 1298713 h 1298713"/>
                <a:gd name="connsiteX5" fmla="*/ 0 w 4969565"/>
                <a:gd name="connsiteY5" fmla="*/ 26505 h 1298713"/>
                <a:gd name="connsiteX0" fmla="*/ 0 w 4969565"/>
                <a:gd name="connsiteY0" fmla="*/ 26505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26505 h 1298713"/>
                <a:gd name="connsiteX0" fmla="*/ 0 w 4969565"/>
                <a:gd name="connsiteY0" fmla="*/ 13253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85322 w 4969565"/>
                <a:gd name="connsiteY1" fmla="*/ 26505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26504 h 1311964"/>
                <a:gd name="connsiteX1" fmla="*/ 3485322 w 4969565"/>
                <a:gd name="connsiteY1" fmla="*/ 0 h 1311964"/>
                <a:gd name="connsiteX2" fmla="*/ 4956315 w 4969565"/>
                <a:gd name="connsiteY2" fmla="*/ 13251 h 1311964"/>
                <a:gd name="connsiteX3" fmla="*/ 4969565 w 4969565"/>
                <a:gd name="connsiteY3" fmla="*/ 1311964 h 1311964"/>
                <a:gd name="connsiteX4" fmla="*/ 1550505 w 4969565"/>
                <a:gd name="connsiteY4" fmla="*/ 1311964 h 1311964"/>
                <a:gd name="connsiteX5" fmla="*/ 0 w 4969565"/>
                <a:gd name="connsiteY5" fmla="*/ 26504 h 1311964"/>
                <a:gd name="connsiteX0" fmla="*/ 0 w 4969565"/>
                <a:gd name="connsiteY0" fmla="*/ 26504 h 1311964"/>
                <a:gd name="connsiteX1" fmla="*/ 3485322 w 4969565"/>
                <a:gd name="connsiteY1" fmla="*/ 0 h 1311964"/>
                <a:gd name="connsiteX2" fmla="*/ 4956315 w 4969565"/>
                <a:gd name="connsiteY2" fmla="*/ 13251 h 1311964"/>
                <a:gd name="connsiteX3" fmla="*/ 4969565 w 4969565"/>
                <a:gd name="connsiteY3" fmla="*/ 1311964 h 1311964"/>
                <a:gd name="connsiteX4" fmla="*/ 1550505 w 4969565"/>
                <a:gd name="connsiteY4" fmla="*/ 1311964 h 1311964"/>
                <a:gd name="connsiteX5" fmla="*/ 0 w 4969565"/>
                <a:gd name="connsiteY5" fmla="*/ 26504 h 1311964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16557"/>
                <a:gd name="connsiteY0" fmla="*/ 1 h 1298713"/>
                <a:gd name="connsiteX1" fmla="*/ 3352801 w 4916557"/>
                <a:gd name="connsiteY1" fmla="*/ 1 h 1298713"/>
                <a:gd name="connsiteX2" fmla="*/ 4903307 w 4916557"/>
                <a:gd name="connsiteY2" fmla="*/ 0 h 1298713"/>
                <a:gd name="connsiteX3" fmla="*/ 4916557 w 4916557"/>
                <a:gd name="connsiteY3" fmla="*/ 1298713 h 1298713"/>
                <a:gd name="connsiteX4" fmla="*/ 1497497 w 4916557"/>
                <a:gd name="connsiteY4" fmla="*/ 1298713 h 1298713"/>
                <a:gd name="connsiteX5" fmla="*/ 0 w 4916557"/>
                <a:gd name="connsiteY5" fmla="*/ 1 h 1298713"/>
                <a:gd name="connsiteX0" fmla="*/ 0 w 4916557"/>
                <a:gd name="connsiteY0" fmla="*/ 1 h 1311965"/>
                <a:gd name="connsiteX1" fmla="*/ 3352801 w 4916557"/>
                <a:gd name="connsiteY1" fmla="*/ 1 h 1311965"/>
                <a:gd name="connsiteX2" fmla="*/ 4903307 w 4916557"/>
                <a:gd name="connsiteY2" fmla="*/ 0 h 1311965"/>
                <a:gd name="connsiteX3" fmla="*/ 4916557 w 4916557"/>
                <a:gd name="connsiteY3" fmla="*/ 1298713 h 1311965"/>
                <a:gd name="connsiteX4" fmla="*/ 1590262 w 4916557"/>
                <a:gd name="connsiteY4" fmla="*/ 1311965 h 1311965"/>
                <a:gd name="connsiteX5" fmla="*/ 0 w 4916557"/>
                <a:gd name="connsiteY5" fmla="*/ 1 h 1311965"/>
                <a:gd name="connsiteX0" fmla="*/ 0 w 4611757"/>
                <a:gd name="connsiteY0" fmla="*/ 1 h 1311965"/>
                <a:gd name="connsiteX1" fmla="*/ 3048001 w 4611757"/>
                <a:gd name="connsiteY1" fmla="*/ 1 h 1311965"/>
                <a:gd name="connsiteX2" fmla="*/ 4598507 w 4611757"/>
                <a:gd name="connsiteY2" fmla="*/ 0 h 1311965"/>
                <a:gd name="connsiteX3" fmla="*/ 4611757 w 4611757"/>
                <a:gd name="connsiteY3" fmla="*/ 1298713 h 1311965"/>
                <a:gd name="connsiteX4" fmla="*/ 1285462 w 4611757"/>
                <a:gd name="connsiteY4" fmla="*/ 1311965 h 1311965"/>
                <a:gd name="connsiteX5" fmla="*/ 0 w 4611757"/>
                <a:gd name="connsiteY5" fmla="*/ 1 h 1311965"/>
                <a:gd name="connsiteX0" fmla="*/ 0 w 4678018"/>
                <a:gd name="connsiteY0" fmla="*/ 0 h 1327380"/>
                <a:gd name="connsiteX1" fmla="*/ 3114262 w 4678018"/>
                <a:gd name="connsiteY1" fmla="*/ 15416 h 1327380"/>
                <a:gd name="connsiteX2" fmla="*/ 4664768 w 4678018"/>
                <a:gd name="connsiteY2" fmla="*/ 15415 h 1327380"/>
                <a:gd name="connsiteX3" fmla="*/ 4678018 w 4678018"/>
                <a:gd name="connsiteY3" fmla="*/ 1314128 h 1327380"/>
                <a:gd name="connsiteX4" fmla="*/ 1351723 w 4678018"/>
                <a:gd name="connsiteY4" fmla="*/ 1327380 h 1327380"/>
                <a:gd name="connsiteX5" fmla="*/ 0 w 4678018"/>
                <a:gd name="connsiteY5" fmla="*/ 0 h 1327380"/>
                <a:gd name="connsiteX0" fmla="*/ 0 w 4717774"/>
                <a:gd name="connsiteY0" fmla="*/ 2 h 1311965"/>
                <a:gd name="connsiteX1" fmla="*/ 3154018 w 4717774"/>
                <a:gd name="connsiteY1" fmla="*/ 1 h 1311965"/>
                <a:gd name="connsiteX2" fmla="*/ 4704524 w 4717774"/>
                <a:gd name="connsiteY2" fmla="*/ 0 h 1311965"/>
                <a:gd name="connsiteX3" fmla="*/ 4717774 w 4717774"/>
                <a:gd name="connsiteY3" fmla="*/ 1298713 h 1311965"/>
                <a:gd name="connsiteX4" fmla="*/ 1391479 w 4717774"/>
                <a:gd name="connsiteY4" fmla="*/ 1311965 h 1311965"/>
                <a:gd name="connsiteX5" fmla="*/ 0 w 4717774"/>
                <a:gd name="connsiteY5" fmla="*/ 2 h 1311965"/>
                <a:gd name="connsiteX0" fmla="*/ 0 w 3379305"/>
                <a:gd name="connsiteY0" fmla="*/ 15420 h 1311965"/>
                <a:gd name="connsiteX1" fmla="*/ 1815549 w 3379305"/>
                <a:gd name="connsiteY1" fmla="*/ 1 h 1311965"/>
                <a:gd name="connsiteX2" fmla="*/ 3366055 w 3379305"/>
                <a:gd name="connsiteY2" fmla="*/ 0 h 1311965"/>
                <a:gd name="connsiteX3" fmla="*/ 3379305 w 3379305"/>
                <a:gd name="connsiteY3" fmla="*/ 1298713 h 1311965"/>
                <a:gd name="connsiteX4" fmla="*/ 53010 w 3379305"/>
                <a:gd name="connsiteY4" fmla="*/ 1311965 h 1311965"/>
                <a:gd name="connsiteX5" fmla="*/ 0 w 3379305"/>
                <a:gd name="connsiteY5" fmla="*/ 15420 h 1311965"/>
                <a:gd name="connsiteX0" fmla="*/ 238537 w 3617842"/>
                <a:gd name="connsiteY0" fmla="*/ 15420 h 1342799"/>
                <a:gd name="connsiteX1" fmla="*/ 2054086 w 3617842"/>
                <a:gd name="connsiteY1" fmla="*/ 1 h 1342799"/>
                <a:gd name="connsiteX2" fmla="*/ 3604592 w 3617842"/>
                <a:gd name="connsiteY2" fmla="*/ 0 h 1342799"/>
                <a:gd name="connsiteX3" fmla="*/ 3617842 w 3617842"/>
                <a:gd name="connsiteY3" fmla="*/ 1298713 h 1342799"/>
                <a:gd name="connsiteX4" fmla="*/ 0 w 3617842"/>
                <a:gd name="connsiteY4" fmla="*/ 1342799 h 1342799"/>
                <a:gd name="connsiteX5" fmla="*/ 238537 w 3617842"/>
                <a:gd name="connsiteY5" fmla="*/ 15420 h 1342799"/>
                <a:gd name="connsiteX0" fmla="*/ 238537 w 3617842"/>
                <a:gd name="connsiteY0" fmla="*/ 15420 h 1298713"/>
                <a:gd name="connsiteX1" fmla="*/ 2054086 w 3617842"/>
                <a:gd name="connsiteY1" fmla="*/ 1 h 1298713"/>
                <a:gd name="connsiteX2" fmla="*/ 3604592 w 3617842"/>
                <a:gd name="connsiteY2" fmla="*/ 0 h 1298713"/>
                <a:gd name="connsiteX3" fmla="*/ 3617842 w 3617842"/>
                <a:gd name="connsiteY3" fmla="*/ 1298713 h 1298713"/>
                <a:gd name="connsiteX4" fmla="*/ 0 w 3617842"/>
                <a:gd name="connsiteY4" fmla="*/ 1296548 h 1298713"/>
                <a:gd name="connsiteX5" fmla="*/ 238537 w 3617842"/>
                <a:gd name="connsiteY5" fmla="*/ 15420 h 1298713"/>
                <a:gd name="connsiteX0" fmla="*/ 238537 w 3617842"/>
                <a:gd name="connsiteY0" fmla="*/ 2 h 1298713"/>
                <a:gd name="connsiteX1" fmla="*/ 2054086 w 3617842"/>
                <a:gd name="connsiteY1" fmla="*/ 1 h 1298713"/>
                <a:gd name="connsiteX2" fmla="*/ 3604592 w 3617842"/>
                <a:gd name="connsiteY2" fmla="*/ 0 h 1298713"/>
                <a:gd name="connsiteX3" fmla="*/ 3617842 w 3617842"/>
                <a:gd name="connsiteY3" fmla="*/ 1298713 h 1298713"/>
                <a:gd name="connsiteX4" fmla="*/ 0 w 3617842"/>
                <a:gd name="connsiteY4" fmla="*/ 1296548 h 1298713"/>
                <a:gd name="connsiteX5" fmla="*/ 238537 w 3617842"/>
                <a:gd name="connsiteY5" fmla="*/ 2 h 1298713"/>
                <a:gd name="connsiteX0" fmla="*/ 156001 w 3535306"/>
                <a:gd name="connsiteY0" fmla="*/ 2 h 1298713"/>
                <a:gd name="connsiteX1" fmla="*/ 1971550 w 3535306"/>
                <a:gd name="connsiteY1" fmla="*/ 1 h 1298713"/>
                <a:gd name="connsiteX2" fmla="*/ 3522056 w 3535306"/>
                <a:gd name="connsiteY2" fmla="*/ 0 h 1298713"/>
                <a:gd name="connsiteX3" fmla="*/ 3535306 w 3535306"/>
                <a:gd name="connsiteY3" fmla="*/ 1298713 h 1298713"/>
                <a:gd name="connsiteX4" fmla="*/ 0 w 3535306"/>
                <a:gd name="connsiteY4" fmla="*/ 1296548 h 1298713"/>
                <a:gd name="connsiteX5" fmla="*/ 156001 w 3535306"/>
                <a:gd name="connsiteY5" fmla="*/ 2 h 1298713"/>
                <a:gd name="connsiteX0" fmla="*/ 211026 w 3590331"/>
                <a:gd name="connsiteY0" fmla="*/ 2 h 1298713"/>
                <a:gd name="connsiteX1" fmla="*/ 2026575 w 3590331"/>
                <a:gd name="connsiteY1" fmla="*/ 1 h 1298713"/>
                <a:gd name="connsiteX2" fmla="*/ 3577081 w 3590331"/>
                <a:gd name="connsiteY2" fmla="*/ 0 h 1298713"/>
                <a:gd name="connsiteX3" fmla="*/ 3590331 w 3590331"/>
                <a:gd name="connsiteY3" fmla="*/ 1298713 h 1298713"/>
                <a:gd name="connsiteX4" fmla="*/ 0 w 3590331"/>
                <a:gd name="connsiteY4" fmla="*/ 1296548 h 1298713"/>
                <a:gd name="connsiteX5" fmla="*/ 211026 w 3590331"/>
                <a:gd name="connsiteY5" fmla="*/ 2 h 1298713"/>
                <a:gd name="connsiteX0" fmla="*/ 183514 w 3562819"/>
                <a:gd name="connsiteY0" fmla="*/ 2 h 1298713"/>
                <a:gd name="connsiteX1" fmla="*/ 1999063 w 3562819"/>
                <a:gd name="connsiteY1" fmla="*/ 1 h 1298713"/>
                <a:gd name="connsiteX2" fmla="*/ 3549569 w 3562819"/>
                <a:gd name="connsiteY2" fmla="*/ 0 h 1298713"/>
                <a:gd name="connsiteX3" fmla="*/ 3562819 w 3562819"/>
                <a:gd name="connsiteY3" fmla="*/ 1298713 h 1298713"/>
                <a:gd name="connsiteX4" fmla="*/ 0 w 3562819"/>
                <a:gd name="connsiteY4" fmla="*/ 1296548 h 1298713"/>
                <a:gd name="connsiteX5" fmla="*/ 183514 w 3562819"/>
                <a:gd name="connsiteY5" fmla="*/ 2 h 1298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62819" h="1298713">
                  <a:moveTo>
                    <a:pt x="183514" y="2"/>
                  </a:moveTo>
                  <a:lnTo>
                    <a:pt x="1999063" y="1"/>
                  </a:lnTo>
                  <a:lnTo>
                    <a:pt x="3549569" y="0"/>
                  </a:lnTo>
                  <a:lnTo>
                    <a:pt x="3562819" y="1298713"/>
                  </a:lnTo>
                  <a:lnTo>
                    <a:pt x="0" y="1296548"/>
                  </a:lnTo>
                  <a:lnTo>
                    <a:pt x="183514" y="2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2000" t="-41000" r="1000" b="-34000"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: Single Corner Snipped 7">
              <a:extLst>
                <a:ext uri="{FF2B5EF4-FFF2-40B4-BE49-F238E27FC236}">
                  <a16:creationId xmlns:a16="http://schemas.microsoft.com/office/drawing/2014/main" id="{6AB4F56A-42AE-407E-B547-2FADEC9560CA}"/>
                </a:ext>
              </a:extLst>
            </p:cNvPr>
            <p:cNvSpPr/>
            <p:nvPr/>
          </p:nvSpPr>
          <p:spPr>
            <a:xfrm>
              <a:off x="8958472" y="1192696"/>
              <a:ext cx="3246781" cy="251791"/>
            </a:xfrm>
            <a:custGeom>
              <a:avLst/>
              <a:gdLst>
                <a:gd name="connsiteX0" fmla="*/ 0 w 3193773"/>
                <a:gd name="connsiteY0" fmla="*/ 0 h 646331"/>
                <a:gd name="connsiteX1" fmla="*/ 3086049 w 3193773"/>
                <a:gd name="connsiteY1" fmla="*/ 0 h 646331"/>
                <a:gd name="connsiteX2" fmla="*/ 3193773 w 3193773"/>
                <a:gd name="connsiteY2" fmla="*/ 107724 h 646331"/>
                <a:gd name="connsiteX3" fmla="*/ 3193773 w 3193773"/>
                <a:gd name="connsiteY3" fmla="*/ 646331 h 646331"/>
                <a:gd name="connsiteX4" fmla="*/ 0 w 3193773"/>
                <a:gd name="connsiteY4" fmla="*/ 646331 h 646331"/>
                <a:gd name="connsiteX5" fmla="*/ 0 w 3193773"/>
                <a:gd name="connsiteY5" fmla="*/ 0 h 646331"/>
                <a:gd name="connsiteX0" fmla="*/ 0 w 3193773"/>
                <a:gd name="connsiteY0" fmla="*/ 0 h 646331"/>
                <a:gd name="connsiteX1" fmla="*/ 3086049 w 3193773"/>
                <a:gd name="connsiteY1" fmla="*/ 0 h 646331"/>
                <a:gd name="connsiteX2" fmla="*/ 3193773 w 3193773"/>
                <a:gd name="connsiteY2" fmla="*/ 107724 h 646331"/>
                <a:gd name="connsiteX3" fmla="*/ 3193773 w 3193773"/>
                <a:gd name="connsiteY3" fmla="*/ 646331 h 646331"/>
                <a:gd name="connsiteX4" fmla="*/ 0 w 3193773"/>
                <a:gd name="connsiteY4" fmla="*/ 646331 h 646331"/>
                <a:gd name="connsiteX5" fmla="*/ 0 w 3193773"/>
                <a:gd name="connsiteY5" fmla="*/ 0 h 646331"/>
                <a:gd name="connsiteX0" fmla="*/ 0 w 3246782"/>
                <a:gd name="connsiteY0" fmla="*/ 0 h 646331"/>
                <a:gd name="connsiteX1" fmla="*/ 3086049 w 3246782"/>
                <a:gd name="connsiteY1" fmla="*/ 0 h 646331"/>
                <a:gd name="connsiteX2" fmla="*/ 3246782 w 3246782"/>
                <a:gd name="connsiteY2" fmla="*/ 54716 h 646331"/>
                <a:gd name="connsiteX3" fmla="*/ 3193773 w 3246782"/>
                <a:gd name="connsiteY3" fmla="*/ 646331 h 646331"/>
                <a:gd name="connsiteX4" fmla="*/ 0 w 3246782"/>
                <a:gd name="connsiteY4" fmla="*/ 646331 h 646331"/>
                <a:gd name="connsiteX5" fmla="*/ 0 w 3246782"/>
                <a:gd name="connsiteY5" fmla="*/ 0 h 646331"/>
                <a:gd name="connsiteX0" fmla="*/ 0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0 w 3220278"/>
                <a:gd name="connsiteY5" fmla="*/ 0 h 646331"/>
                <a:gd name="connsiteX0" fmla="*/ 185530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185530 w 3220278"/>
                <a:gd name="connsiteY5" fmla="*/ 0 h 646331"/>
                <a:gd name="connsiteX0" fmla="*/ 238539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238539 w 3220278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41463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41463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28211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207026"/>
                <a:gd name="connsiteY0" fmla="*/ 0 h 646331"/>
                <a:gd name="connsiteX1" fmla="*/ 3086049 w 3207026"/>
                <a:gd name="connsiteY1" fmla="*/ 0 h 646331"/>
                <a:gd name="connsiteX2" fmla="*/ 3207026 w 3207026"/>
                <a:gd name="connsiteY2" fmla="*/ 14959 h 646331"/>
                <a:gd name="connsiteX3" fmla="*/ 3193773 w 3207026"/>
                <a:gd name="connsiteY3" fmla="*/ 646331 h 646331"/>
                <a:gd name="connsiteX4" fmla="*/ 0 w 3207026"/>
                <a:gd name="connsiteY4" fmla="*/ 646331 h 646331"/>
                <a:gd name="connsiteX5" fmla="*/ 238539 w 3207026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14959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3"/>
                <a:gd name="connsiteY0" fmla="*/ 6950 h 653281"/>
                <a:gd name="connsiteX1" fmla="*/ 3086049 w 3193773"/>
                <a:gd name="connsiteY1" fmla="*/ 6950 h 653281"/>
                <a:gd name="connsiteX2" fmla="*/ 3181537 w 3193773"/>
                <a:gd name="connsiteY2" fmla="*/ 0 h 653281"/>
                <a:gd name="connsiteX3" fmla="*/ 3193773 w 3193773"/>
                <a:gd name="connsiteY3" fmla="*/ 653281 h 653281"/>
                <a:gd name="connsiteX4" fmla="*/ 0 w 3193773"/>
                <a:gd name="connsiteY4" fmla="*/ 653281 h 653281"/>
                <a:gd name="connsiteX5" fmla="*/ 238539 w 3193773"/>
                <a:gd name="connsiteY5" fmla="*/ 6950 h 653281"/>
                <a:gd name="connsiteX0" fmla="*/ 238539 w 3193773"/>
                <a:gd name="connsiteY0" fmla="*/ 6950 h 653281"/>
                <a:gd name="connsiteX1" fmla="*/ 3086049 w 3193773"/>
                <a:gd name="connsiteY1" fmla="*/ 6950 h 653281"/>
                <a:gd name="connsiteX2" fmla="*/ 3181537 w 3193773"/>
                <a:gd name="connsiteY2" fmla="*/ 0 h 653281"/>
                <a:gd name="connsiteX3" fmla="*/ 3193773 w 3193773"/>
                <a:gd name="connsiteY3" fmla="*/ 653281 h 653281"/>
                <a:gd name="connsiteX4" fmla="*/ 0 w 3193773"/>
                <a:gd name="connsiteY4" fmla="*/ 653281 h 653281"/>
                <a:gd name="connsiteX5" fmla="*/ 238539 w 3193773"/>
                <a:gd name="connsiteY5" fmla="*/ 6950 h 653281"/>
                <a:gd name="connsiteX0" fmla="*/ 116172 w 3071406"/>
                <a:gd name="connsiteY0" fmla="*/ 6950 h 653281"/>
                <a:gd name="connsiteX1" fmla="*/ 2963682 w 3071406"/>
                <a:gd name="connsiteY1" fmla="*/ 6950 h 653281"/>
                <a:gd name="connsiteX2" fmla="*/ 3059170 w 3071406"/>
                <a:gd name="connsiteY2" fmla="*/ 0 h 653281"/>
                <a:gd name="connsiteX3" fmla="*/ 3071406 w 3071406"/>
                <a:gd name="connsiteY3" fmla="*/ 653281 h 653281"/>
                <a:gd name="connsiteX4" fmla="*/ 0 w 3071406"/>
                <a:gd name="connsiteY4" fmla="*/ 653281 h 653281"/>
                <a:gd name="connsiteX5" fmla="*/ 116172 w 3071406"/>
                <a:gd name="connsiteY5" fmla="*/ 6950 h 653281"/>
                <a:gd name="connsiteX0" fmla="*/ 67225 w 3022459"/>
                <a:gd name="connsiteY0" fmla="*/ 6950 h 653281"/>
                <a:gd name="connsiteX1" fmla="*/ 2914735 w 3022459"/>
                <a:gd name="connsiteY1" fmla="*/ 6950 h 653281"/>
                <a:gd name="connsiteX2" fmla="*/ 3010223 w 3022459"/>
                <a:gd name="connsiteY2" fmla="*/ 0 h 653281"/>
                <a:gd name="connsiteX3" fmla="*/ 3022459 w 3022459"/>
                <a:gd name="connsiteY3" fmla="*/ 653281 h 653281"/>
                <a:gd name="connsiteX4" fmla="*/ 0 w 3022459"/>
                <a:gd name="connsiteY4" fmla="*/ 631372 h 653281"/>
                <a:gd name="connsiteX5" fmla="*/ 67225 w 3022459"/>
                <a:gd name="connsiteY5" fmla="*/ 6950 h 653281"/>
                <a:gd name="connsiteX0" fmla="*/ 67225 w 3046933"/>
                <a:gd name="connsiteY0" fmla="*/ 6950 h 653281"/>
                <a:gd name="connsiteX1" fmla="*/ 2914735 w 3046933"/>
                <a:gd name="connsiteY1" fmla="*/ 6950 h 653281"/>
                <a:gd name="connsiteX2" fmla="*/ 3046933 w 3046933"/>
                <a:gd name="connsiteY2" fmla="*/ 0 h 653281"/>
                <a:gd name="connsiteX3" fmla="*/ 3022459 w 3046933"/>
                <a:gd name="connsiteY3" fmla="*/ 653281 h 653281"/>
                <a:gd name="connsiteX4" fmla="*/ 0 w 3046933"/>
                <a:gd name="connsiteY4" fmla="*/ 631372 h 653281"/>
                <a:gd name="connsiteX5" fmla="*/ 67225 w 3046933"/>
                <a:gd name="connsiteY5" fmla="*/ 6950 h 653281"/>
                <a:gd name="connsiteX0" fmla="*/ 67225 w 3022459"/>
                <a:gd name="connsiteY0" fmla="*/ 55137 h 701468"/>
                <a:gd name="connsiteX1" fmla="*/ 2914735 w 3022459"/>
                <a:gd name="connsiteY1" fmla="*/ 55137 h 701468"/>
                <a:gd name="connsiteX2" fmla="*/ 3010223 w 3022459"/>
                <a:gd name="connsiteY2" fmla="*/ 0 h 701468"/>
                <a:gd name="connsiteX3" fmla="*/ 3022459 w 3022459"/>
                <a:gd name="connsiteY3" fmla="*/ 701468 h 701468"/>
                <a:gd name="connsiteX4" fmla="*/ 0 w 3022459"/>
                <a:gd name="connsiteY4" fmla="*/ 679559 h 701468"/>
                <a:gd name="connsiteX5" fmla="*/ 67225 w 3022459"/>
                <a:gd name="connsiteY5" fmla="*/ 55137 h 701468"/>
                <a:gd name="connsiteX0" fmla="*/ 67225 w 3022460"/>
                <a:gd name="connsiteY0" fmla="*/ 0 h 646331"/>
                <a:gd name="connsiteX1" fmla="*/ 2914735 w 3022460"/>
                <a:gd name="connsiteY1" fmla="*/ 0 h 646331"/>
                <a:gd name="connsiteX2" fmla="*/ 3022460 w 3022460"/>
                <a:gd name="connsiteY2" fmla="*/ 17145 h 646331"/>
                <a:gd name="connsiteX3" fmla="*/ 3022459 w 3022460"/>
                <a:gd name="connsiteY3" fmla="*/ 646331 h 646331"/>
                <a:gd name="connsiteX4" fmla="*/ 0 w 3022460"/>
                <a:gd name="connsiteY4" fmla="*/ 624422 h 646331"/>
                <a:gd name="connsiteX5" fmla="*/ 67225 w 3022460"/>
                <a:gd name="connsiteY5" fmla="*/ 0 h 646331"/>
                <a:gd name="connsiteX0" fmla="*/ 42751 w 2997986"/>
                <a:gd name="connsiteY0" fmla="*/ 0 h 646331"/>
                <a:gd name="connsiteX1" fmla="*/ 2890261 w 2997986"/>
                <a:gd name="connsiteY1" fmla="*/ 0 h 646331"/>
                <a:gd name="connsiteX2" fmla="*/ 2997986 w 2997986"/>
                <a:gd name="connsiteY2" fmla="*/ 17145 h 646331"/>
                <a:gd name="connsiteX3" fmla="*/ 2997985 w 2997986"/>
                <a:gd name="connsiteY3" fmla="*/ 646331 h 646331"/>
                <a:gd name="connsiteX4" fmla="*/ 0 w 2997986"/>
                <a:gd name="connsiteY4" fmla="*/ 624422 h 646331"/>
                <a:gd name="connsiteX5" fmla="*/ 42751 w 2997986"/>
                <a:gd name="connsiteY5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7986" h="646331">
                  <a:moveTo>
                    <a:pt x="42751" y="0"/>
                  </a:moveTo>
                  <a:lnTo>
                    <a:pt x="2890261" y="0"/>
                  </a:lnTo>
                  <a:lnTo>
                    <a:pt x="2997986" y="17145"/>
                  </a:lnTo>
                  <a:cubicBezTo>
                    <a:pt x="2997986" y="218768"/>
                    <a:pt x="2997985" y="444708"/>
                    <a:pt x="2997985" y="646331"/>
                  </a:cubicBezTo>
                  <a:lnTo>
                    <a:pt x="0" y="624422"/>
                  </a:lnTo>
                  <a:lnTo>
                    <a:pt x="42751" y="0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488E7E86-09A0-4574-A460-8336FC1F6A93}"/>
              </a:ext>
            </a:extLst>
          </p:cNvPr>
          <p:cNvSpPr/>
          <p:nvPr/>
        </p:nvSpPr>
        <p:spPr>
          <a:xfrm>
            <a:off x="11264348" y="6308035"/>
            <a:ext cx="927651" cy="390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882E6201-7394-400A-AB53-10D32053C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6366" y="1934816"/>
            <a:ext cx="64803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Highlighted Findings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Support with tables, graphs, or images</a:t>
            </a:r>
          </a:p>
        </p:txBody>
      </p:sp>
    </p:spTree>
    <p:extLst>
      <p:ext uri="{BB962C8B-B14F-4D97-AF65-F5344CB8AC3E}">
        <p14:creationId xmlns:p14="http://schemas.microsoft.com/office/powerpoint/2010/main" val="435486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lum/>
          </a:blip>
          <a:srcRect/>
          <a:stretch>
            <a:fillRect l="16000" t="11000" r="10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4D08-892D-4ECE-B12D-97F3F21A0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564" y="331304"/>
            <a:ext cx="5638767" cy="1272208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CONCLUSION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A465A87-409A-4B9F-A5D8-F66D064EA5A5}"/>
              </a:ext>
            </a:extLst>
          </p:cNvPr>
          <p:cNvGrpSpPr/>
          <p:nvPr/>
        </p:nvGrpSpPr>
        <p:grpSpPr>
          <a:xfrm>
            <a:off x="8958472" y="159026"/>
            <a:ext cx="3246781" cy="1285461"/>
            <a:chOff x="8958472" y="159026"/>
            <a:chExt cx="3246781" cy="1285461"/>
          </a:xfrm>
        </p:grpSpPr>
        <p:sp>
          <p:nvSpPr>
            <p:cNvPr id="7" name="Rectangle: Single Corner Snipped 4">
              <a:extLst>
                <a:ext uri="{FF2B5EF4-FFF2-40B4-BE49-F238E27FC236}">
                  <a16:creationId xmlns:a16="http://schemas.microsoft.com/office/drawing/2014/main" id="{FC875379-1AC6-49FD-B909-DCCDFABE5D33}"/>
                </a:ext>
              </a:extLst>
            </p:cNvPr>
            <p:cNvSpPr/>
            <p:nvPr/>
          </p:nvSpPr>
          <p:spPr>
            <a:xfrm>
              <a:off x="9011478" y="159026"/>
              <a:ext cx="3193773" cy="954157"/>
            </a:xfrm>
            <a:custGeom>
              <a:avLst/>
              <a:gdLst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803374 w 3803374"/>
                <a:gd name="connsiteY2" fmla="*/ 636104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803374 w 3803374"/>
                <a:gd name="connsiteY2" fmla="*/ 503582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604592 w 3803374"/>
                <a:gd name="connsiteY2" fmla="*/ 781877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4147931"/>
                <a:gd name="connsiteY0" fmla="*/ 0 h 1272208"/>
                <a:gd name="connsiteX1" fmla="*/ 3167270 w 4147931"/>
                <a:gd name="connsiteY1" fmla="*/ 0 h 1272208"/>
                <a:gd name="connsiteX2" fmla="*/ 3604592 w 4147931"/>
                <a:gd name="connsiteY2" fmla="*/ 781877 h 1272208"/>
                <a:gd name="connsiteX3" fmla="*/ 4147931 w 4147931"/>
                <a:gd name="connsiteY3" fmla="*/ 1272208 h 1272208"/>
                <a:gd name="connsiteX4" fmla="*/ 0 w 4147931"/>
                <a:gd name="connsiteY4" fmla="*/ 1272208 h 1272208"/>
                <a:gd name="connsiteX5" fmla="*/ 0 w 4147931"/>
                <a:gd name="connsiteY5" fmla="*/ 0 h 1272208"/>
                <a:gd name="connsiteX0" fmla="*/ 0 w 4147931"/>
                <a:gd name="connsiteY0" fmla="*/ 0 h 1272208"/>
                <a:gd name="connsiteX1" fmla="*/ 3167270 w 4147931"/>
                <a:gd name="connsiteY1" fmla="*/ 0 h 1272208"/>
                <a:gd name="connsiteX2" fmla="*/ 3657601 w 4147931"/>
                <a:gd name="connsiteY2" fmla="*/ 636103 h 1272208"/>
                <a:gd name="connsiteX3" fmla="*/ 4147931 w 4147931"/>
                <a:gd name="connsiteY3" fmla="*/ 1272208 h 1272208"/>
                <a:gd name="connsiteX4" fmla="*/ 0 w 4147931"/>
                <a:gd name="connsiteY4" fmla="*/ 1272208 h 1272208"/>
                <a:gd name="connsiteX5" fmla="*/ 0 w 414793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657601 w 4518991"/>
                <a:gd name="connsiteY2" fmla="*/ 636103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657601 w 4518991"/>
                <a:gd name="connsiteY2" fmla="*/ 530086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710610 w 4518991"/>
                <a:gd name="connsiteY2" fmla="*/ 530086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13252 h 1285460"/>
                <a:gd name="connsiteX1" fmla="*/ 3008244 w 4518991"/>
                <a:gd name="connsiteY1" fmla="*/ 0 h 1285460"/>
                <a:gd name="connsiteX2" fmla="*/ 3710610 w 4518991"/>
                <a:gd name="connsiteY2" fmla="*/ 543338 h 1285460"/>
                <a:gd name="connsiteX3" fmla="*/ 4518991 w 4518991"/>
                <a:gd name="connsiteY3" fmla="*/ 1285460 h 1285460"/>
                <a:gd name="connsiteX4" fmla="*/ 0 w 4518991"/>
                <a:gd name="connsiteY4" fmla="*/ 1285460 h 1285460"/>
                <a:gd name="connsiteX5" fmla="*/ 0 w 4518991"/>
                <a:gd name="connsiteY5" fmla="*/ 13252 h 1285460"/>
                <a:gd name="connsiteX0" fmla="*/ 0 w 4518991"/>
                <a:gd name="connsiteY0" fmla="*/ 13252 h 1285460"/>
                <a:gd name="connsiteX1" fmla="*/ 3008244 w 4518991"/>
                <a:gd name="connsiteY1" fmla="*/ 0 h 1285460"/>
                <a:gd name="connsiteX2" fmla="*/ 3657602 w 4518991"/>
                <a:gd name="connsiteY2" fmla="*/ 556590 h 1285460"/>
                <a:gd name="connsiteX3" fmla="*/ 4518991 w 4518991"/>
                <a:gd name="connsiteY3" fmla="*/ 1285460 h 1285460"/>
                <a:gd name="connsiteX4" fmla="*/ 0 w 4518991"/>
                <a:gd name="connsiteY4" fmla="*/ 1285460 h 1285460"/>
                <a:gd name="connsiteX5" fmla="*/ 0 w 4518991"/>
                <a:gd name="connsiteY5" fmla="*/ 13252 h 1285460"/>
                <a:gd name="connsiteX0" fmla="*/ 0 w 4518991"/>
                <a:gd name="connsiteY0" fmla="*/ 13253 h 1285461"/>
                <a:gd name="connsiteX1" fmla="*/ 3008244 w 4518991"/>
                <a:gd name="connsiteY1" fmla="*/ 1 h 1285461"/>
                <a:gd name="connsiteX2" fmla="*/ 4492489 w 4518991"/>
                <a:gd name="connsiteY2" fmla="*/ 0 h 1285461"/>
                <a:gd name="connsiteX3" fmla="*/ 4518991 w 4518991"/>
                <a:gd name="connsiteY3" fmla="*/ 1285461 h 1285461"/>
                <a:gd name="connsiteX4" fmla="*/ 0 w 4518991"/>
                <a:gd name="connsiteY4" fmla="*/ 1285461 h 1285461"/>
                <a:gd name="connsiteX5" fmla="*/ 0 w 4518991"/>
                <a:gd name="connsiteY5" fmla="*/ 13253 h 1285461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0 w 4518991"/>
                <a:gd name="connsiteY4" fmla="*/ 1298713 h 1298713"/>
                <a:gd name="connsiteX5" fmla="*/ 0 w 4518991"/>
                <a:gd name="connsiteY5" fmla="*/ 26505 h 1298713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1007165 w 4518991"/>
                <a:gd name="connsiteY4" fmla="*/ 1298713 h 1298713"/>
                <a:gd name="connsiteX5" fmla="*/ 0 w 4518991"/>
                <a:gd name="connsiteY5" fmla="*/ 26505 h 1298713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1007165 w 4518991"/>
                <a:gd name="connsiteY4" fmla="*/ 1298713 h 1298713"/>
                <a:gd name="connsiteX5" fmla="*/ 0 w 4518991"/>
                <a:gd name="connsiteY5" fmla="*/ 26505 h 1298713"/>
                <a:gd name="connsiteX0" fmla="*/ 0 w 4969565"/>
                <a:gd name="connsiteY0" fmla="*/ 26505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457739 w 4969565"/>
                <a:gd name="connsiteY4" fmla="*/ 1298713 h 1298713"/>
                <a:gd name="connsiteX5" fmla="*/ 0 w 4969565"/>
                <a:gd name="connsiteY5" fmla="*/ 26505 h 1298713"/>
                <a:gd name="connsiteX0" fmla="*/ 0 w 4969565"/>
                <a:gd name="connsiteY0" fmla="*/ 26505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26505 h 1298713"/>
                <a:gd name="connsiteX0" fmla="*/ 0 w 4969565"/>
                <a:gd name="connsiteY0" fmla="*/ 13253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85322 w 4969565"/>
                <a:gd name="connsiteY1" fmla="*/ 26505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26504 h 1311964"/>
                <a:gd name="connsiteX1" fmla="*/ 3485322 w 4969565"/>
                <a:gd name="connsiteY1" fmla="*/ 0 h 1311964"/>
                <a:gd name="connsiteX2" fmla="*/ 4956315 w 4969565"/>
                <a:gd name="connsiteY2" fmla="*/ 13251 h 1311964"/>
                <a:gd name="connsiteX3" fmla="*/ 4969565 w 4969565"/>
                <a:gd name="connsiteY3" fmla="*/ 1311964 h 1311964"/>
                <a:gd name="connsiteX4" fmla="*/ 1550505 w 4969565"/>
                <a:gd name="connsiteY4" fmla="*/ 1311964 h 1311964"/>
                <a:gd name="connsiteX5" fmla="*/ 0 w 4969565"/>
                <a:gd name="connsiteY5" fmla="*/ 26504 h 1311964"/>
                <a:gd name="connsiteX0" fmla="*/ 0 w 4969565"/>
                <a:gd name="connsiteY0" fmla="*/ 26504 h 1311964"/>
                <a:gd name="connsiteX1" fmla="*/ 3485322 w 4969565"/>
                <a:gd name="connsiteY1" fmla="*/ 0 h 1311964"/>
                <a:gd name="connsiteX2" fmla="*/ 4956315 w 4969565"/>
                <a:gd name="connsiteY2" fmla="*/ 13251 h 1311964"/>
                <a:gd name="connsiteX3" fmla="*/ 4969565 w 4969565"/>
                <a:gd name="connsiteY3" fmla="*/ 1311964 h 1311964"/>
                <a:gd name="connsiteX4" fmla="*/ 1550505 w 4969565"/>
                <a:gd name="connsiteY4" fmla="*/ 1311964 h 1311964"/>
                <a:gd name="connsiteX5" fmla="*/ 0 w 4969565"/>
                <a:gd name="connsiteY5" fmla="*/ 26504 h 1311964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16557"/>
                <a:gd name="connsiteY0" fmla="*/ 1 h 1298713"/>
                <a:gd name="connsiteX1" fmla="*/ 3352801 w 4916557"/>
                <a:gd name="connsiteY1" fmla="*/ 1 h 1298713"/>
                <a:gd name="connsiteX2" fmla="*/ 4903307 w 4916557"/>
                <a:gd name="connsiteY2" fmla="*/ 0 h 1298713"/>
                <a:gd name="connsiteX3" fmla="*/ 4916557 w 4916557"/>
                <a:gd name="connsiteY3" fmla="*/ 1298713 h 1298713"/>
                <a:gd name="connsiteX4" fmla="*/ 1497497 w 4916557"/>
                <a:gd name="connsiteY4" fmla="*/ 1298713 h 1298713"/>
                <a:gd name="connsiteX5" fmla="*/ 0 w 4916557"/>
                <a:gd name="connsiteY5" fmla="*/ 1 h 1298713"/>
                <a:gd name="connsiteX0" fmla="*/ 0 w 4916557"/>
                <a:gd name="connsiteY0" fmla="*/ 1 h 1311965"/>
                <a:gd name="connsiteX1" fmla="*/ 3352801 w 4916557"/>
                <a:gd name="connsiteY1" fmla="*/ 1 h 1311965"/>
                <a:gd name="connsiteX2" fmla="*/ 4903307 w 4916557"/>
                <a:gd name="connsiteY2" fmla="*/ 0 h 1311965"/>
                <a:gd name="connsiteX3" fmla="*/ 4916557 w 4916557"/>
                <a:gd name="connsiteY3" fmla="*/ 1298713 h 1311965"/>
                <a:gd name="connsiteX4" fmla="*/ 1590262 w 4916557"/>
                <a:gd name="connsiteY4" fmla="*/ 1311965 h 1311965"/>
                <a:gd name="connsiteX5" fmla="*/ 0 w 4916557"/>
                <a:gd name="connsiteY5" fmla="*/ 1 h 1311965"/>
                <a:gd name="connsiteX0" fmla="*/ 0 w 4611757"/>
                <a:gd name="connsiteY0" fmla="*/ 1 h 1311965"/>
                <a:gd name="connsiteX1" fmla="*/ 3048001 w 4611757"/>
                <a:gd name="connsiteY1" fmla="*/ 1 h 1311965"/>
                <a:gd name="connsiteX2" fmla="*/ 4598507 w 4611757"/>
                <a:gd name="connsiteY2" fmla="*/ 0 h 1311965"/>
                <a:gd name="connsiteX3" fmla="*/ 4611757 w 4611757"/>
                <a:gd name="connsiteY3" fmla="*/ 1298713 h 1311965"/>
                <a:gd name="connsiteX4" fmla="*/ 1285462 w 4611757"/>
                <a:gd name="connsiteY4" fmla="*/ 1311965 h 1311965"/>
                <a:gd name="connsiteX5" fmla="*/ 0 w 4611757"/>
                <a:gd name="connsiteY5" fmla="*/ 1 h 1311965"/>
                <a:gd name="connsiteX0" fmla="*/ 0 w 4678018"/>
                <a:gd name="connsiteY0" fmla="*/ 0 h 1327380"/>
                <a:gd name="connsiteX1" fmla="*/ 3114262 w 4678018"/>
                <a:gd name="connsiteY1" fmla="*/ 15416 h 1327380"/>
                <a:gd name="connsiteX2" fmla="*/ 4664768 w 4678018"/>
                <a:gd name="connsiteY2" fmla="*/ 15415 h 1327380"/>
                <a:gd name="connsiteX3" fmla="*/ 4678018 w 4678018"/>
                <a:gd name="connsiteY3" fmla="*/ 1314128 h 1327380"/>
                <a:gd name="connsiteX4" fmla="*/ 1351723 w 4678018"/>
                <a:gd name="connsiteY4" fmla="*/ 1327380 h 1327380"/>
                <a:gd name="connsiteX5" fmla="*/ 0 w 4678018"/>
                <a:gd name="connsiteY5" fmla="*/ 0 h 1327380"/>
                <a:gd name="connsiteX0" fmla="*/ 0 w 4717774"/>
                <a:gd name="connsiteY0" fmla="*/ 2 h 1311965"/>
                <a:gd name="connsiteX1" fmla="*/ 3154018 w 4717774"/>
                <a:gd name="connsiteY1" fmla="*/ 1 h 1311965"/>
                <a:gd name="connsiteX2" fmla="*/ 4704524 w 4717774"/>
                <a:gd name="connsiteY2" fmla="*/ 0 h 1311965"/>
                <a:gd name="connsiteX3" fmla="*/ 4717774 w 4717774"/>
                <a:gd name="connsiteY3" fmla="*/ 1298713 h 1311965"/>
                <a:gd name="connsiteX4" fmla="*/ 1391479 w 4717774"/>
                <a:gd name="connsiteY4" fmla="*/ 1311965 h 1311965"/>
                <a:gd name="connsiteX5" fmla="*/ 0 w 4717774"/>
                <a:gd name="connsiteY5" fmla="*/ 2 h 1311965"/>
                <a:gd name="connsiteX0" fmla="*/ 0 w 3379305"/>
                <a:gd name="connsiteY0" fmla="*/ 15420 h 1311965"/>
                <a:gd name="connsiteX1" fmla="*/ 1815549 w 3379305"/>
                <a:gd name="connsiteY1" fmla="*/ 1 h 1311965"/>
                <a:gd name="connsiteX2" fmla="*/ 3366055 w 3379305"/>
                <a:gd name="connsiteY2" fmla="*/ 0 h 1311965"/>
                <a:gd name="connsiteX3" fmla="*/ 3379305 w 3379305"/>
                <a:gd name="connsiteY3" fmla="*/ 1298713 h 1311965"/>
                <a:gd name="connsiteX4" fmla="*/ 53010 w 3379305"/>
                <a:gd name="connsiteY4" fmla="*/ 1311965 h 1311965"/>
                <a:gd name="connsiteX5" fmla="*/ 0 w 3379305"/>
                <a:gd name="connsiteY5" fmla="*/ 15420 h 1311965"/>
                <a:gd name="connsiteX0" fmla="*/ 238537 w 3617842"/>
                <a:gd name="connsiteY0" fmla="*/ 15420 h 1342799"/>
                <a:gd name="connsiteX1" fmla="*/ 2054086 w 3617842"/>
                <a:gd name="connsiteY1" fmla="*/ 1 h 1342799"/>
                <a:gd name="connsiteX2" fmla="*/ 3604592 w 3617842"/>
                <a:gd name="connsiteY2" fmla="*/ 0 h 1342799"/>
                <a:gd name="connsiteX3" fmla="*/ 3617842 w 3617842"/>
                <a:gd name="connsiteY3" fmla="*/ 1298713 h 1342799"/>
                <a:gd name="connsiteX4" fmla="*/ 0 w 3617842"/>
                <a:gd name="connsiteY4" fmla="*/ 1342799 h 1342799"/>
                <a:gd name="connsiteX5" fmla="*/ 238537 w 3617842"/>
                <a:gd name="connsiteY5" fmla="*/ 15420 h 1342799"/>
                <a:gd name="connsiteX0" fmla="*/ 238537 w 3617842"/>
                <a:gd name="connsiteY0" fmla="*/ 15420 h 1298713"/>
                <a:gd name="connsiteX1" fmla="*/ 2054086 w 3617842"/>
                <a:gd name="connsiteY1" fmla="*/ 1 h 1298713"/>
                <a:gd name="connsiteX2" fmla="*/ 3604592 w 3617842"/>
                <a:gd name="connsiteY2" fmla="*/ 0 h 1298713"/>
                <a:gd name="connsiteX3" fmla="*/ 3617842 w 3617842"/>
                <a:gd name="connsiteY3" fmla="*/ 1298713 h 1298713"/>
                <a:gd name="connsiteX4" fmla="*/ 0 w 3617842"/>
                <a:gd name="connsiteY4" fmla="*/ 1296548 h 1298713"/>
                <a:gd name="connsiteX5" fmla="*/ 238537 w 3617842"/>
                <a:gd name="connsiteY5" fmla="*/ 15420 h 1298713"/>
                <a:gd name="connsiteX0" fmla="*/ 238537 w 3617842"/>
                <a:gd name="connsiteY0" fmla="*/ 2 h 1298713"/>
                <a:gd name="connsiteX1" fmla="*/ 2054086 w 3617842"/>
                <a:gd name="connsiteY1" fmla="*/ 1 h 1298713"/>
                <a:gd name="connsiteX2" fmla="*/ 3604592 w 3617842"/>
                <a:gd name="connsiteY2" fmla="*/ 0 h 1298713"/>
                <a:gd name="connsiteX3" fmla="*/ 3617842 w 3617842"/>
                <a:gd name="connsiteY3" fmla="*/ 1298713 h 1298713"/>
                <a:gd name="connsiteX4" fmla="*/ 0 w 3617842"/>
                <a:gd name="connsiteY4" fmla="*/ 1296548 h 1298713"/>
                <a:gd name="connsiteX5" fmla="*/ 238537 w 3617842"/>
                <a:gd name="connsiteY5" fmla="*/ 2 h 1298713"/>
                <a:gd name="connsiteX0" fmla="*/ 156001 w 3535306"/>
                <a:gd name="connsiteY0" fmla="*/ 2 h 1298713"/>
                <a:gd name="connsiteX1" fmla="*/ 1971550 w 3535306"/>
                <a:gd name="connsiteY1" fmla="*/ 1 h 1298713"/>
                <a:gd name="connsiteX2" fmla="*/ 3522056 w 3535306"/>
                <a:gd name="connsiteY2" fmla="*/ 0 h 1298713"/>
                <a:gd name="connsiteX3" fmla="*/ 3535306 w 3535306"/>
                <a:gd name="connsiteY3" fmla="*/ 1298713 h 1298713"/>
                <a:gd name="connsiteX4" fmla="*/ 0 w 3535306"/>
                <a:gd name="connsiteY4" fmla="*/ 1296548 h 1298713"/>
                <a:gd name="connsiteX5" fmla="*/ 156001 w 3535306"/>
                <a:gd name="connsiteY5" fmla="*/ 2 h 1298713"/>
                <a:gd name="connsiteX0" fmla="*/ 211026 w 3590331"/>
                <a:gd name="connsiteY0" fmla="*/ 2 h 1298713"/>
                <a:gd name="connsiteX1" fmla="*/ 2026575 w 3590331"/>
                <a:gd name="connsiteY1" fmla="*/ 1 h 1298713"/>
                <a:gd name="connsiteX2" fmla="*/ 3577081 w 3590331"/>
                <a:gd name="connsiteY2" fmla="*/ 0 h 1298713"/>
                <a:gd name="connsiteX3" fmla="*/ 3590331 w 3590331"/>
                <a:gd name="connsiteY3" fmla="*/ 1298713 h 1298713"/>
                <a:gd name="connsiteX4" fmla="*/ 0 w 3590331"/>
                <a:gd name="connsiteY4" fmla="*/ 1296548 h 1298713"/>
                <a:gd name="connsiteX5" fmla="*/ 211026 w 3590331"/>
                <a:gd name="connsiteY5" fmla="*/ 2 h 1298713"/>
                <a:gd name="connsiteX0" fmla="*/ 183514 w 3562819"/>
                <a:gd name="connsiteY0" fmla="*/ 2 h 1298713"/>
                <a:gd name="connsiteX1" fmla="*/ 1999063 w 3562819"/>
                <a:gd name="connsiteY1" fmla="*/ 1 h 1298713"/>
                <a:gd name="connsiteX2" fmla="*/ 3549569 w 3562819"/>
                <a:gd name="connsiteY2" fmla="*/ 0 h 1298713"/>
                <a:gd name="connsiteX3" fmla="*/ 3562819 w 3562819"/>
                <a:gd name="connsiteY3" fmla="*/ 1298713 h 1298713"/>
                <a:gd name="connsiteX4" fmla="*/ 0 w 3562819"/>
                <a:gd name="connsiteY4" fmla="*/ 1296548 h 1298713"/>
                <a:gd name="connsiteX5" fmla="*/ 183514 w 3562819"/>
                <a:gd name="connsiteY5" fmla="*/ 2 h 1298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62819" h="1298713">
                  <a:moveTo>
                    <a:pt x="183514" y="2"/>
                  </a:moveTo>
                  <a:lnTo>
                    <a:pt x="1999063" y="1"/>
                  </a:lnTo>
                  <a:lnTo>
                    <a:pt x="3549569" y="0"/>
                  </a:lnTo>
                  <a:lnTo>
                    <a:pt x="3562819" y="1298713"/>
                  </a:lnTo>
                  <a:lnTo>
                    <a:pt x="0" y="1296548"/>
                  </a:lnTo>
                  <a:lnTo>
                    <a:pt x="183514" y="2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2000" t="-41000" r="1000" b="-34000"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: Single Corner Snipped 7">
              <a:extLst>
                <a:ext uri="{FF2B5EF4-FFF2-40B4-BE49-F238E27FC236}">
                  <a16:creationId xmlns:a16="http://schemas.microsoft.com/office/drawing/2014/main" id="{7B33FAAD-5DAE-4BE6-88D5-A40B3097C036}"/>
                </a:ext>
              </a:extLst>
            </p:cNvPr>
            <p:cNvSpPr/>
            <p:nvPr/>
          </p:nvSpPr>
          <p:spPr>
            <a:xfrm>
              <a:off x="8958472" y="1192696"/>
              <a:ext cx="3246781" cy="251791"/>
            </a:xfrm>
            <a:custGeom>
              <a:avLst/>
              <a:gdLst>
                <a:gd name="connsiteX0" fmla="*/ 0 w 3193773"/>
                <a:gd name="connsiteY0" fmla="*/ 0 h 646331"/>
                <a:gd name="connsiteX1" fmla="*/ 3086049 w 3193773"/>
                <a:gd name="connsiteY1" fmla="*/ 0 h 646331"/>
                <a:gd name="connsiteX2" fmla="*/ 3193773 w 3193773"/>
                <a:gd name="connsiteY2" fmla="*/ 107724 h 646331"/>
                <a:gd name="connsiteX3" fmla="*/ 3193773 w 3193773"/>
                <a:gd name="connsiteY3" fmla="*/ 646331 h 646331"/>
                <a:gd name="connsiteX4" fmla="*/ 0 w 3193773"/>
                <a:gd name="connsiteY4" fmla="*/ 646331 h 646331"/>
                <a:gd name="connsiteX5" fmla="*/ 0 w 3193773"/>
                <a:gd name="connsiteY5" fmla="*/ 0 h 646331"/>
                <a:gd name="connsiteX0" fmla="*/ 0 w 3193773"/>
                <a:gd name="connsiteY0" fmla="*/ 0 h 646331"/>
                <a:gd name="connsiteX1" fmla="*/ 3086049 w 3193773"/>
                <a:gd name="connsiteY1" fmla="*/ 0 h 646331"/>
                <a:gd name="connsiteX2" fmla="*/ 3193773 w 3193773"/>
                <a:gd name="connsiteY2" fmla="*/ 107724 h 646331"/>
                <a:gd name="connsiteX3" fmla="*/ 3193773 w 3193773"/>
                <a:gd name="connsiteY3" fmla="*/ 646331 h 646331"/>
                <a:gd name="connsiteX4" fmla="*/ 0 w 3193773"/>
                <a:gd name="connsiteY4" fmla="*/ 646331 h 646331"/>
                <a:gd name="connsiteX5" fmla="*/ 0 w 3193773"/>
                <a:gd name="connsiteY5" fmla="*/ 0 h 646331"/>
                <a:gd name="connsiteX0" fmla="*/ 0 w 3246782"/>
                <a:gd name="connsiteY0" fmla="*/ 0 h 646331"/>
                <a:gd name="connsiteX1" fmla="*/ 3086049 w 3246782"/>
                <a:gd name="connsiteY1" fmla="*/ 0 h 646331"/>
                <a:gd name="connsiteX2" fmla="*/ 3246782 w 3246782"/>
                <a:gd name="connsiteY2" fmla="*/ 54716 h 646331"/>
                <a:gd name="connsiteX3" fmla="*/ 3193773 w 3246782"/>
                <a:gd name="connsiteY3" fmla="*/ 646331 h 646331"/>
                <a:gd name="connsiteX4" fmla="*/ 0 w 3246782"/>
                <a:gd name="connsiteY4" fmla="*/ 646331 h 646331"/>
                <a:gd name="connsiteX5" fmla="*/ 0 w 3246782"/>
                <a:gd name="connsiteY5" fmla="*/ 0 h 646331"/>
                <a:gd name="connsiteX0" fmla="*/ 0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0 w 3220278"/>
                <a:gd name="connsiteY5" fmla="*/ 0 h 646331"/>
                <a:gd name="connsiteX0" fmla="*/ 185530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185530 w 3220278"/>
                <a:gd name="connsiteY5" fmla="*/ 0 h 646331"/>
                <a:gd name="connsiteX0" fmla="*/ 238539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238539 w 3220278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41463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41463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28211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207026"/>
                <a:gd name="connsiteY0" fmla="*/ 0 h 646331"/>
                <a:gd name="connsiteX1" fmla="*/ 3086049 w 3207026"/>
                <a:gd name="connsiteY1" fmla="*/ 0 h 646331"/>
                <a:gd name="connsiteX2" fmla="*/ 3207026 w 3207026"/>
                <a:gd name="connsiteY2" fmla="*/ 14959 h 646331"/>
                <a:gd name="connsiteX3" fmla="*/ 3193773 w 3207026"/>
                <a:gd name="connsiteY3" fmla="*/ 646331 h 646331"/>
                <a:gd name="connsiteX4" fmla="*/ 0 w 3207026"/>
                <a:gd name="connsiteY4" fmla="*/ 646331 h 646331"/>
                <a:gd name="connsiteX5" fmla="*/ 238539 w 3207026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14959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3"/>
                <a:gd name="connsiteY0" fmla="*/ 6950 h 653281"/>
                <a:gd name="connsiteX1" fmla="*/ 3086049 w 3193773"/>
                <a:gd name="connsiteY1" fmla="*/ 6950 h 653281"/>
                <a:gd name="connsiteX2" fmla="*/ 3181537 w 3193773"/>
                <a:gd name="connsiteY2" fmla="*/ 0 h 653281"/>
                <a:gd name="connsiteX3" fmla="*/ 3193773 w 3193773"/>
                <a:gd name="connsiteY3" fmla="*/ 653281 h 653281"/>
                <a:gd name="connsiteX4" fmla="*/ 0 w 3193773"/>
                <a:gd name="connsiteY4" fmla="*/ 653281 h 653281"/>
                <a:gd name="connsiteX5" fmla="*/ 238539 w 3193773"/>
                <a:gd name="connsiteY5" fmla="*/ 6950 h 653281"/>
                <a:gd name="connsiteX0" fmla="*/ 238539 w 3193773"/>
                <a:gd name="connsiteY0" fmla="*/ 6950 h 653281"/>
                <a:gd name="connsiteX1" fmla="*/ 3086049 w 3193773"/>
                <a:gd name="connsiteY1" fmla="*/ 6950 h 653281"/>
                <a:gd name="connsiteX2" fmla="*/ 3181537 w 3193773"/>
                <a:gd name="connsiteY2" fmla="*/ 0 h 653281"/>
                <a:gd name="connsiteX3" fmla="*/ 3193773 w 3193773"/>
                <a:gd name="connsiteY3" fmla="*/ 653281 h 653281"/>
                <a:gd name="connsiteX4" fmla="*/ 0 w 3193773"/>
                <a:gd name="connsiteY4" fmla="*/ 653281 h 653281"/>
                <a:gd name="connsiteX5" fmla="*/ 238539 w 3193773"/>
                <a:gd name="connsiteY5" fmla="*/ 6950 h 653281"/>
                <a:gd name="connsiteX0" fmla="*/ 116172 w 3071406"/>
                <a:gd name="connsiteY0" fmla="*/ 6950 h 653281"/>
                <a:gd name="connsiteX1" fmla="*/ 2963682 w 3071406"/>
                <a:gd name="connsiteY1" fmla="*/ 6950 h 653281"/>
                <a:gd name="connsiteX2" fmla="*/ 3059170 w 3071406"/>
                <a:gd name="connsiteY2" fmla="*/ 0 h 653281"/>
                <a:gd name="connsiteX3" fmla="*/ 3071406 w 3071406"/>
                <a:gd name="connsiteY3" fmla="*/ 653281 h 653281"/>
                <a:gd name="connsiteX4" fmla="*/ 0 w 3071406"/>
                <a:gd name="connsiteY4" fmla="*/ 653281 h 653281"/>
                <a:gd name="connsiteX5" fmla="*/ 116172 w 3071406"/>
                <a:gd name="connsiteY5" fmla="*/ 6950 h 653281"/>
                <a:gd name="connsiteX0" fmla="*/ 67225 w 3022459"/>
                <a:gd name="connsiteY0" fmla="*/ 6950 h 653281"/>
                <a:gd name="connsiteX1" fmla="*/ 2914735 w 3022459"/>
                <a:gd name="connsiteY1" fmla="*/ 6950 h 653281"/>
                <a:gd name="connsiteX2" fmla="*/ 3010223 w 3022459"/>
                <a:gd name="connsiteY2" fmla="*/ 0 h 653281"/>
                <a:gd name="connsiteX3" fmla="*/ 3022459 w 3022459"/>
                <a:gd name="connsiteY3" fmla="*/ 653281 h 653281"/>
                <a:gd name="connsiteX4" fmla="*/ 0 w 3022459"/>
                <a:gd name="connsiteY4" fmla="*/ 631372 h 653281"/>
                <a:gd name="connsiteX5" fmla="*/ 67225 w 3022459"/>
                <a:gd name="connsiteY5" fmla="*/ 6950 h 653281"/>
                <a:gd name="connsiteX0" fmla="*/ 67225 w 3046933"/>
                <a:gd name="connsiteY0" fmla="*/ 6950 h 653281"/>
                <a:gd name="connsiteX1" fmla="*/ 2914735 w 3046933"/>
                <a:gd name="connsiteY1" fmla="*/ 6950 h 653281"/>
                <a:gd name="connsiteX2" fmla="*/ 3046933 w 3046933"/>
                <a:gd name="connsiteY2" fmla="*/ 0 h 653281"/>
                <a:gd name="connsiteX3" fmla="*/ 3022459 w 3046933"/>
                <a:gd name="connsiteY3" fmla="*/ 653281 h 653281"/>
                <a:gd name="connsiteX4" fmla="*/ 0 w 3046933"/>
                <a:gd name="connsiteY4" fmla="*/ 631372 h 653281"/>
                <a:gd name="connsiteX5" fmla="*/ 67225 w 3046933"/>
                <a:gd name="connsiteY5" fmla="*/ 6950 h 653281"/>
                <a:gd name="connsiteX0" fmla="*/ 67225 w 3022459"/>
                <a:gd name="connsiteY0" fmla="*/ 55137 h 701468"/>
                <a:gd name="connsiteX1" fmla="*/ 2914735 w 3022459"/>
                <a:gd name="connsiteY1" fmla="*/ 55137 h 701468"/>
                <a:gd name="connsiteX2" fmla="*/ 3010223 w 3022459"/>
                <a:gd name="connsiteY2" fmla="*/ 0 h 701468"/>
                <a:gd name="connsiteX3" fmla="*/ 3022459 w 3022459"/>
                <a:gd name="connsiteY3" fmla="*/ 701468 h 701468"/>
                <a:gd name="connsiteX4" fmla="*/ 0 w 3022459"/>
                <a:gd name="connsiteY4" fmla="*/ 679559 h 701468"/>
                <a:gd name="connsiteX5" fmla="*/ 67225 w 3022459"/>
                <a:gd name="connsiteY5" fmla="*/ 55137 h 701468"/>
                <a:gd name="connsiteX0" fmla="*/ 67225 w 3022460"/>
                <a:gd name="connsiteY0" fmla="*/ 0 h 646331"/>
                <a:gd name="connsiteX1" fmla="*/ 2914735 w 3022460"/>
                <a:gd name="connsiteY1" fmla="*/ 0 h 646331"/>
                <a:gd name="connsiteX2" fmla="*/ 3022460 w 3022460"/>
                <a:gd name="connsiteY2" fmla="*/ 17145 h 646331"/>
                <a:gd name="connsiteX3" fmla="*/ 3022459 w 3022460"/>
                <a:gd name="connsiteY3" fmla="*/ 646331 h 646331"/>
                <a:gd name="connsiteX4" fmla="*/ 0 w 3022460"/>
                <a:gd name="connsiteY4" fmla="*/ 624422 h 646331"/>
                <a:gd name="connsiteX5" fmla="*/ 67225 w 3022460"/>
                <a:gd name="connsiteY5" fmla="*/ 0 h 646331"/>
                <a:gd name="connsiteX0" fmla="*/ 42751 w 2997986"/>
                <a:gd name="connsiteY0" fmla="*/ 0 h 646331"/>
                <a:gd name="connsiteX1" fmla="*/ 2890261 w 2997986"/>
                <a:gd name="connsiteY1" fmla="*/ 0 h 646331"/>
                <a:gd name="connsiteX2" fmla="*/ 2997986 w 2997986"/>
                <a:gd name="connsiteY2" fmla="*/ 17145 h 646331"/>
                <a:gd name="connsiteX3" fmla="*/ 2997985 w 2997986"/>
                <a:gd name="connsiteY3" fmla="*/ 646331 h 646331"/>
                <a:gd name="connsiteX4" fmla="*/ 0 w 2997986"/>
                <a:gd name="connsiteY4" fmla="*/ 624422 h 646331"/>
                <a:gd name="connsiteX5" fmla="*/ 42751 w 2997986"/>
                <a:gd name="connsiteY5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7986" h="646331">
                  <a:moveTo>
                    <a:pt x="42751" y="0"/>
                  </a:moveTo>
                  <a:lnTo>
                    <a:pt x="2890261" y="0"/>
                  </a:lnTo>
                  <a:lnTo>
                    <a:pt x="2997986" y="17145"/>
                  </a:lnTo>
                  <a:cubicBezTo>
                    <a:pt x="2997986" y="218768"/>
                    <a:pt x="2997985" y="444708"/>
                    <a:pt x="2997985" y="646331"/>
                  </a:cubicBezTo>
                  <a:lnTo>
                    <a:pt x="0" y="624422"/>
                  </a:lnTo>
                  <a:lnTo>
                    <a:pt x="42751" y="0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B407049D-B88B-4BBD-8A5E-D4ABF221F311}"/>
              </a:ext>
            </a:extLst>
          </p:cNvPr>
          <p:cNvSpPr/>
          <p:nvPr/>
        </p:nvSpPr>
        <p:spPr>
          <a:xfrm>
            <a:off x="11264348" y="6308035"/>
            <a:ext cx="927651" cy="390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D6A3E617-27A1-4FA4-9D5F-D6EF24F02837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214438" y="1820840"/>
            <a:ext cx="620069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Summary of Key Results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Practical Implications &amp; Suggested Actions</a:t>
            </a:r>
          </a:p>
        </p:txBody>
      </p:sp>
    </p:spTree>
    <p:extLst>
      <p:ext uri="{BB962C8B-B14F-4D97-AF65-F5344CB8AC3E}">
        <p14:creationId xmlns:p14="http://schemas.microsoft.com/office/powerpoint/2010/main" val="2562627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lum/>
          </a:blip>
          <a:srcRect/>
          <a:stretch>
            <a:fillRect l="16000" t="11000" r="10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4D08-892D-4ECE-B12D-97F3F21A0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145" y="477079"/>
            <a:ext cx="5638767" cy="1272208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8B72CE-30A7-4B05-AC6A-541C805E069C}"/>
              </a:ext>
            </a:extLst>
          </p:cNvPr>
          <p:cNvSpPr txBox="1"/>
          <p:nvPr/>
        </p:nvSpPr>
        <p:spPr>
          <a:xfrm>
            <a:off x="1855305" y="2527851"/>
            <a:ext cx="80308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Please upload your presentation slides via the NuCMI Conference website or email at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nucmiconference@gmail.com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later than 12:00 PM on 7th September 2025, which is one week prior to the event.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oral presentation is allocated 10 minutes for presenting, followed by 5 minutes for Q&amp;A.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Kindly bring a USB flash drive as a backup copy of your presentation.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A13DD20-76B8-4190-BFF1-E5715E5A5B06}"/>
              </a:ext>
            </a:extLst>
          </p:cNvPr>
          <p:cNvGrpSpPr/>
          <p:nvPr/>
        </p:nvGrpSpPr>
        <p:grpSpPr>
          <a:xfrm>
            <a:off x="8958472" y="159026"/>
            <a:ext cx="3246781" cy="1285461"/>
            <a:chOff x="8958472" y="159026"/>
            <a:chExt cx="3246781" cy="1285461"/>
          </a:xfrm>
        </p:grpSpPr>
        <p:sp>
          <p:nvSpPr>
            <p:cNvPr id="9" name="Rectangle: Single Corner Snipped 4">
              <a:extLst>
                <a:ext uri="{FF2B5EF4-FFF2-40B4-BE49-F238E27FC236}">
                  <a16:creationId xmlns:a16="http://schemas.microsoft.com/office/drawing/2014/main" id="{D88B7131-3DAF-4AF4-BB52-68F2EA2A5A17}"/>
                </a:ext>
              </a:extLst>
            </p:cNvPr>
            <p:cNvSpPr/>
            <p:nvPr/>
          </p:nvSpPr>
          <p:spPr>
            <a:xfrm>
              <a:off x="9011478" y="159026"/>
              <a:ext cx="3193773" cy="954157"/>
            </a:xfrm>
            <a:custGeom>
              <a:avLst/>
              <a:gdLst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803374 w 3803374"/>
                <a:gd name="connsiteY2" fmla="*/ 636104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803374 w 3803374"/>
                <a:gd name="connsiteY2" fmla="*/ 503582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3803374"/>
                <a:gd name="connsiteY0" fmla="*/ 0 h 1272208"/>
                <a:gd name="connsiteX1" fmla="*/ 3167270 w 3803374"/>
                <a:gd name="connsiteY1" fmla="*/ 0 h 1272208"/>
                <a:gd name="connsiteX2" fmla="*/ 3604592 w 3803374"/>
                <a:gd name="connsiteY2" fmla="*/ 781877 h 1272208"/>
                <a:gd name="connsiteX3" fmla="*/ 3803374 w 3803374"/>
                <a:gd name="connsiteY3" fmla="*/ 1272208 h 1272208"/>
                <a:gd name="connsiteX4" fmla="*/ 0 w 3803374"/>
                <a:gd name="connsiteY4" fmla="*/ 1272208 h 1272208"/>
                <a:gd name="connsiteX5" fmla="*/ 0 w 3803374"/>
                <a:gd name="connsiteY5" fmla="*/ 0 h 1272208"/>
                <a:gd name="connsiteX0" fmla="*/ 0 w 4147931"/>
                <a:gd name="connsiteY0" fmla="*/ 0 h 1272208"/>
                <a:gd name="connsiteX1" fmla="*/ 3167270 w 4147931"/>
                <a:gd name="connsiteY1" fmla="*/ 0 h 1272208"/>
                <a:gd name="connsiteX2" fmla="*/ 3604592 w 4147931"/>
                <a:gd name="connsiteY2" fmla="*/ 781877 h 1272208"/>
                <a:gd name="connsiteX3" fmla="*/ 4147931 w 4147931"/>
                <a:gd name="connsiteY3" fmla="*/ 1272208 h 1272208"/>
                <a:gd name="connsiteX4" fmla="*/ 0 w 4147931"/>
                <a:gd name="connsiteY4" fmla="*/ 1272208 h 1272208"/>
                <a:gd name="connsiteX5" fmla="*/ 0 w 4147931"/>
                <a:gd name="connsiteY5" fmla="*/ 0 h 1272208"/>
                <a:gd name="connsiteX0" fmla="*/ 0 w 4147931"/>
                <a:gd name="connsiteY0" fmla="*/ 0 h 1272208"/>
                <a:gd name="connsiteX1" fmla="*/ 3167270 w 4147931"/>
                <a:gd name="connsiteY1" fmla="*/ 0 h 1272208"/>
                <a:gd name="connsiteX2" fmla="*/ 3657601 w 4147931"/>
                <a:gd name="connsiteY2" fmla="*/ 636103 h 1272208"/>
                <a:gd name="connsiteX3" fmla="*/ 4147931 w 4147931"/>
                <a:gd name="connsiteY3" fmla="*/ 1272208 h 1272208"/>
                <a:gd name="connsiteX4" fmla="*/ 0 w 4147931"/>
                <a:gd name="connsiteY4" fmla="*/ 1272208 h 1272208"/>
                <a:gd name="connsiteX5" fmla="*/ 0 w 414793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657601 w 4518991"/>
                <a:gd name="connsiteY2" fmla="*/ 636103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657601 w 4518991"/>
                <a:gd name="connsiteY2" fmla="*/ 530086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0 h 1272208"/>
                <a:gd name="connsiteX1" fmla="*/ 3167270 w 4518991"/>
                <a:gd name="connsiteY1" fmla="*/ 0 h 1272208"/>
                <a:gd name="connsiteX2" fmla="*/ 3710610 w 4518991"/>
                <a:gd name="connsiteY2" fmla="*/ 530086 h 1272208"/>
                <a:gd name="connsiteX3" fmla="*/ 4518991 w 4518991"/>
                <a:gd name="connsiteY3" fmla="*/ 1272208 h 1272208"/>
                <a:gd name="connsiteX4" fmla="*/ 0 w 4518991"/>
                <a:gd name="connsiteY4" fmla="*/ 1272208 h 1272208"/>
                <a:gd name="connsiteX5" fmla="*/ 0 w 4518991"/>
                <a:gd name="connsiteY5" fmla="*/ 0 h 1272208"/>
                <a:gd name="connsiteX0" fmla="*/ 0 w 4518991"/>
                <a:gd name="connsiteY0" fmla="*/ 13252 h 1285460"/>
                <a:gd name="connsiteX1" fmla="*/ 3008244 w 4518991"/>
                <a:gd name="connsiteY1" fmla="*/ 0 h 1285460"/>
                <a:gd name="connsiteX2" fmla="*/ 3710610 w 4518991"/>
                <a:gd name="connsiteY2" fmla="*/ 543338 h 1285460"/>
                <a:gd name="connsiteX3" fmla="*/ 4518991 w 4518991"/>
                <a:gd name="connsiteY3" fmla="*/ 1285460 h 1285460"/>
                <a:gd name="connsiteX4" fmla="*/ 0 w 4518991"/>
                <a:gd name="connsiteY4" fmla="*/ 1285460 h 1285460"/>
                <a:gd name="connsiteX5" fmla="*/ 0 w 4518991"/>
                <a:gd name="connsiteY5" fmla="*/ 13252 h 1285460"/>
                <a:gd name="connsiteX0" fmla="*/ 0 w 4518991"/>
                <a:gd name="connsiteY0" fmla="*/ 13252 h 1285460"/>
                <a:gd name="connsiteX1" fmla="*/ 3008244 w 4518991"/>
                <a:gd name="connsiteY1" fmla="*/ 0 h 1285460"/>
                <a:gd name="connsiteX2" fmla="*/ 3657602 w 4518991"/>
                <a:gd name="connsiteY2" fmla="*/ 556590 h 1285460"/>
                <a:gd name="connsiteX3" fmla="*/ 4518991 w 4518991"/>
                <a:gd name="connsiteY3" fmla="*/ 1285460 h 1285460"/>
                <a:gd name="connsiteX4" fmla="*/ 0 w 4518991"/>
                <a:gd name="connsiteY4" fmla="*/ 1285460 h 1285460"/>
                <a:gd name="connsiteX5" fmla="*/ 0 w 4518991"/>
                <a:gd name="connsiteY5" fmla="*/ 13252 h 1285460"/>
                <a:gd name="connsiteX0" fmla="*/ 0 w 4518991"/>
                <a:gd name="connsiteY0" fmla="*/ 13253 h 1285461"/>
                <a:gd name="connsiteX1" fmla="*/ 3008244 w 4518991"/>
                <a:gd name="connsiteY1" fmla="*/ 1 h 1285461"/>
                <a:gd name="connsiteX2" fmla="*/ 4492489 w 4518991"/>
                <a:gd name="connsiteY2" fmla="*/ 0 h 1285461"/>
                <a:gd name="connsiteX3" fmla="*/ 4518991 w 4518991"/>
                <a:gd name="connsiteY3" fmla="*/ 1285461 h 1285461"/>
                <a:gd name="connsiteX4" fmla="*/ 0 w 4518991"/>
                <a:gd name="connsiteY4" fmla="*/ 1285461 h 1285461"/>
                <a:gd name="connsiteX5" fmla="*/ 0 w 4518991"/>
                <a:gd name="connsiteY5" fmla="*/ 13253 h 1285461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0 w 4518991"/>
                <a:gd name="connsiteY4" fmla="*/ 1298713 h 1298713"/>
                <a:gd name="connsiteX5" fmla="*/ 0 w 4518991"/>
                <a:gd name="connsiteY5" fmla="*/ 26505 h 1298713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1007165 w 4518991"/>
                <a:gd name="connsiteY4" fmla="*/ 1298713 h 1298713"/>
                <a:gd name="connsiteX5" fmla="*/ 0 w 4518991"/>
                <a:gd name="connsiteY5" fmla="*/ 26505 h 1298713"/>
                <a:gd name="connsiteX0" fmla="*/ 0 w 4518991"/>
                <a:gd name="connsiteY0" fmla="*/ 26505 h 1298713"/>
                <a:gd name="connsiteX1" fmla="*/ 3008244 w 4518991"/>
                <a:gd name="connsiteY1" fmla="*/ 13253 h 1298713"/>
                <a:gd name="connsiteX2" fmla="*/ 4505741 w 4518991"/>
                <a:gd name="connsiteY2" fmla="*/ 0 h 1298713"/>
                <a:gd name="connsiteX3" fmla="*/ 4518991 w 4518991"/>
                <a:gd name="connsiteY3" fmla="*/ 1298713 h 1298713"/>
                <a:gd name="connsiteX4" fmla="*/ 1007165 w 4518991"/>
                <a:gd name="connsiteY4" fmla="*/ 1298713 h 1298713"/>
                <a:gd name="connsiteX5" fmla="*/ 0 w 4518991"/>
                <a:gd name="connsiteY5" fmla="*/ 26505 h 1298713"/>
                <a:gd name="connsiteX0" fmla="*/ 0 w 4969565"/>
                <a:gd name="connsiteY0" fmla="*/ 26505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457739 w 4969565"/>
                <a:gd name="connsiteY4" fmla="*/ 1298713 h 1298713"/>
                <a:gd name="connsiteX5" fmla="*/ 0 w 4969565"/>
                <a:gd name="connsiteY5" fmla="*/ 26505 h 1298713"/>
                <a:gd name="connsiteX0" fmla="*/ 0 w 4969565"/>
                <a:gd name="connsiteY0" fmla="*/ 26505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26505 h 1298713"/>
                <a:gd name="connsiteX0" fmla="*/ 0 w 4969565"/>
                <a:gd name="connsiteY0" fmla="*/ 13253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58818 w 4969565"/>
                <a:gd name="connsiteY1" fmla="*/ 13253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85322 w 4969565"/>
                <a:gd name="connsiteY1" fmla="*/ 26505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26504 h 1311964"/>
                <a:gd name="connsiteX1" fmla="*/ 3485322 w 4969565"/>
                <a:gd name="connsiteY1" fmla="*/ 0 h 1311964"/>
                <a:gd name="connsiteX2" fmla="*/ 4956315 w 4969565"/>
                <a:gd name="connsiteY2" fmla="*/ 13251 h 1311964"/>
                <a:gd name="connsiteX3" fmla="*/ 4969565 w 4969565"/>
                <a:gd name="connsiteY3" fmla="*/ 1311964 h 1311964"/>
                <a:gd name="connsiteX4" fmla="*/ 1550505 w 4969565"/>
                <a:gd name="connsiteY4" fmla="*/ 1311964 h 1311964"/>
                <a:gd name="connsiteX5" fmla="*/ 0 w 4969565"/>
                <a:gd name="connsiteY5" fmla="*/ 26504 h 1311964"/>
                <a:gd name="connsiteX0" fmla="*/ 0 w 4969565"/>
                <a:gd name="connsiteY0" fmla="*/ 26504 h 1311964"/>
                <a:gd name="connsiteX1" fmla="*/ 3485322 w 4969565"/>
                <a:gd name="connsiteY1" fmla="*/ 0 h 1311964"/>
                <a:gd name="connsiteX2" fmla="*/ 4956315 w 4969565"/>
                <a:gd name="connsiteY2" fmla="*/ 13251 h 1311964"/>
                <a:gd name="connsiteX3" fmla="*/ 4969565 w 4969565"/>
                <a:gd name="connsiteY3" fmla="*/ 1311964 h 1311964"/>
                <a:gd name="connsiteX4" fmla="*/ 1550505 w 4969565"/>
                <a:gd name="connsiteY4" fmla="*/ 1311964 h 1311964"/>
                <a:gd name="connsiteX5" fmla="*/ 0 w 4969565"/>
                <a:gd name="connsiteY5" fmla="*/ 26504 h 1311964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69565"/>
                <a:gd name="connsiteY0" fmla="*/ 13253 h 1298713"/>
                <a:gd name="connsiteX1" fmla="*/ 3405809 w 4969565"/>
                <a:gd name="connsiteY1" fmla="*/ 1 h 1298713"/>
                <a:gd name="connsiteX2" fmla="*/ 4956315 w 4969565"/>
                <a:gd name="connsiteY2" fmla="*/ 0 h 1298713"/>
                <a:gd name="connsiteX3" fmla="*/ 4969565 w 4969565"/>
                <a:gd name="connsiteY3" fmla="*/ 1298713 h 1298713"/>
                <a:gd name="connsiteX4" fmla="*/ 1550505 w 4969565"/>
                <a:gd name="connsiteY4" fmla="*/ 1298713 h 1298713"/>
                <a:gd name="connsiteX5" fmla="*/ 0 w 4969565"/>
                <a:gd name="connsiteY5" fmla="*/ 13253 h 1298713"/>
                <a:gd name="connsiteX0" fmla="*/ 0 w 4916557"/>
                <a:gd name="connsiteY0" fmla="*/ 1 h 1298713"/>
                <a:gd name="connsiteX1" fmla="*/ 3352801 w 4916557"/>
                <a:gd name="connsiteY1" fmla="*/ 1 h 1298713"/>
                <a:gd name="connsiteX2" fmla="*/ 4903307 w 4916557"/>
                <a:gd name="connsiteY2" fmla="*/ 0 h 1298713"/>
                <a:gd name="connsiteX3" fmla="*/ 4916557 w 4916557"/>
                <a:gd name="connsiteY3" fmla="*/ 1298713 h 1298713"/>
                <a:gd name="connsiteX4" fmla="*/ 1497497 w 4916557"/>
                <a:gd name="connsiteY4" fmla="*/ 1298713 h 1298713"/>
                <a:gd name="connsiteX5" fmla="*/ 0 w 4916557"/>
                <a:gd name="connsiteY5" fmla="*/ 1 h 1298713"/>
                <a:gd name="connsiteX0" fmla="*/ 0 w 4916557"/>
                <a:gd name="connsiteY0" fmla="*/ 1 h 1311965"/>
                <a:gd name="connsiteX1" fmla="*/ 3352801 w 4916557"/>
                <a:gd name="connsiteY1" fmla="*/ 1 h 1311965"/>
                <a:gd name="connsiteX2" fmla="*/ 4903307 w 4916557"/>
                <a:gd name="connsiteY2" fmla="*/ 0 h 1311965"/>
                <a:gd name="connsiteX3" fmla="*/ 4916557 w 4916557"/>
                <a:gd name="connsiteY3" fmla="*/ 1298713 h 1311965"/>
                <a:gd name="connsiteX4" fmla="*/ 1590262 w 4916557"/>
                <a:gd name="connsiteY4" fmla="*/ 1311965 h 1311965"/>
                <a:gd name="connsiteX5" fmla="*/ 0 w 4916557"/>
                <a:gd name="connsiteY5" fmla="*/ 1 h 1311965"/>
                <a:gd name="connsiteX0" fmla="*/ 0 w 4611757"/>
                <a:gd name="connsiteY0" fmla="*/ 1 h 1311965"/>
                <a:gd name="connsiteX1" fmla="*/ 3048001 w 4611757"/>
                <a:gd name="connsiteY1" fmla="*/ 1 h 1311965"/>
                <a:gd name="connsiteX2" fmla="*/ 4598507 w 4611757"/>
                <a:gd name="connsiteY2" fmla="*/ 0 h 1311965"/>
                <a:gd name="connsiteX3" fmla="*/ 4611757 w 4611757"/>
                <a:gd name="connsiteY3" fmla="*/ 1298713 h 1311965"/>
                <a:gd name="connsiteX4" fmla="*/ 1285462 w 4611757"/>
                <a:gd name="connsiteY4" fmla="*/ 1311965 h 1311965"/>
                <a:gd name="connsiteX5" fmla="*/ 0 w 4611757"/>
                <a:gd name="connsiteY5" fmla="*/ 1 h 1311965"/>
                <a:gd name="connsiteX0" fmla="*/ 0 w 4678018"/>
                <a:gd name="connsiteY0" fmla="*/ 0 h 1327380"/>
                <a:gd name="connsiteX1" fmla="*/ 3114262 w 4678018"/>
                <a:gd name="connsiteY1" fmla="*/ 15416 h 1327380"/>
                <a:gd name="connsiteX2" fmla="*/ 4664768 w 4678018"/>
                <a:gd name="connsiteY2" fmla="*/ 15415 h 1327380"/>
                <a:gd name="connsiteX3" fmla="*/ 4678018 w 4678018"/>
                <a:gd name="connsiteY3" fmla="*/ 1314128 h 1327380"/>
                <a:gd name="connsiteX4" fmla="*/ 1351723 w 4678018"/>
                <a:gd name="connsiteY4" fmla="*/ 1327380 h 1327380"/>
                <a:gd name="connsiteX5" fmla="*/ 0 w 4678018"/>
                <a:gd name="connsiteY5" fmla="*/ 0 h 1327380"/>
                <a:gd name="connsiteX0" fmla="*/ 0 w 4717774"/>
                <a:gd name="connsiteY0" fmla="*/ 2 h 1311965"/>
                <a:gd name="connsiteX1" fmla="*/ 3154018 w 4717774"/>
                <a:gd name="connsiteY1" fmla="*/ 1 h 1311965"/>
                <a:gd name="connsiteX2" fmla="*/ 4704524 w 4717774"/>
                <a:gd name="connsiteY2" fmla="*/ 0 h 1311965"/>
                <a:gd name="connsiteX3" fmla="*/ 4717774 w 4717774"/>
                <a:gd name="connsiteY3" fmla="*/ 1298713 h 1311965"/>
                <a:gd name="connsiteX4" fmla="*/ 1391479 w 4717774"/>
                <a:gd name="connsiteY4" fmla="*/ 1311965 h 1311965"/>
                <a:gd name="connsiteX5" fmla="*/ 0 w 4717774"/>
                <a:gd name="connsiteY5" fmla="*/ 2 h 1311965"/>
                <a:gd name="connsiteX0" fmla="*/ 0 w 3379305"/>
                <a:gd name="connsiteY0" fmla="*/ 15420 h 1311965"/>
                <a:gd name="connsiteX1" fmla="*/ 1815549 w 3379305"/>
                <a:gd name="connsiteY1" fmla="*/ 1 h 1311965"/>
                <a:gd name="connsiteX2" fmla="*/ 3366055 w 3379305"/>
                <a:gd name="connsiteY2" fmla="*/ 0 h 1311965"/>
                <a:gd name="connsiteX3" fmla="*/ 3379305 w 3379305"/>
                <a:gd name="connsiteY3" fmla="*/ 1298713 h 1311965"/>
                <a:gd name="connsiteX4" fmla="*/ 53010 w 3379305"/>
                <a:gd name="connsiteY4" fmla="*/ 1311965 h 1311965"/>
                <a:gd name="connsiteX5" fmla="*/ 0 w 3379305"/>
                <a:gd name="connsiteY5" fmla="*/ 15420 h 1311965"/>
                <a:gd name="connsiteX0" fmla="*/ 238537 w 3617842"/>
                <a:gd name="connsiteY0" fmla="*/ 15420 h 1342799"/>
                <a:gd name="connsiteX1" fmla="*/ 2054086 w 3617842"/>
                <a:gd name="connsiteY1" fmla="*/ 1 h 1342799"/>
                <a:gd name="connsiteX2" fmla="*/ 3604592 w 3617842"/>
                <a:gd name="connsiteY2" fmla="*/ 0 h 1342799"/>
                <a:gd name="connsiteX3" fmla="*/ 3617842 w 3617842"/>
                <a:gd name="connsiteY3" fmla="*/ 1298713 h 1342799"/>
                <a:gd name="connsiteX4" fmla="*/ 0 w 3617842"/>
                <a:gd name="connsiteY4" fmla="*/ 1342799 h 1342799"/>
                <a:gd name="connsiteX5" fmla="*/ 238537 w 3617842"/>
                <a:gd name="connsiteY5" fmla="*/ 15420 h 1342799"/>
                <a:gd name="connsiteX0" fmla="*/ 238537 w 3617842"/>
                <a:gd name="connsiteY0" fmla="*/ 15420 h 1298713"/>
                <a:gd name="connsiteX1" fmla="*/ 2054086 w 3617842"/>
                <a:gd name="connsiteY1" fmla="*/ 1 h 1298713"/>
                <a:gd name="connsiteX2" fmla="*/ 3604592 w 3617842"/>
                <a:gd name="connsiteY2" fmla="*/ 0 h 1298713"/>
                <a:gd name="connsiteX3" fmla="*/ 3617842 w 3617842"/>
                <a:gd name="connsiteY3" fmla="*/ 1298713 h 1298713"/>
                <a:gd name="connsiteX4" fmla="*/ 0 w 3617842"/>
                <a:gd name="connsiteY4" fmla="*/ 1296548 h 1298713"/>
                <a:gd name="connsiteX5" fmla="*/ 238537 w 3617842"/>
                <a:gd name="connsiteY5" fmla="*/ 15420 h 1298713"/>
                <a:gd name="connsiteX0" fmla="*/ 238537 w 3617842"/>
                <a:gd name="connsiteY0" fmla="*/ 2 h 1298713"/>
                <a:gd name="connsiteX1" fmla="*/ 2054086 w 3617842"/>
                <a:gd name="connsiteY1" fmla="*/ 1 h 1298713"/>
                <a:gd name="connsiteX2" fmla="*/ 3604592 w 3617842"/>
                <a:gd name="connsiteY2" fmla="*/ 0 h 1298713"/>
                <a:gd name="connsiteX3" fmla="*/ 3617842 w 3617842"/>
                <a:gd name="connsiteY3" fmla="*/ 1298713 h 1298713"/>
                <a:gd name="connsiteX4" fmla="*/ 0 w 3617842"/>
                <a:gd name="connsiteY4" fmla="*/ 1296548 h 1298713"/>
                <a:gd name="connsiteX5" fmla="*/ 238537 w 3617842"/>
                <a:gd name="connsiteY5" fmla="*/ 2 h 1298713"/>
                <a:gd name="connsiteX0" fmla="*/ 156001 w 3535306"/>
                <a:gd name="connsiteY0" fmla="*/ 2 h 1298713"/>
                <a:gd name="connsiteX1" fmla="*/ 1971550 w 3535306"/>
                <a:gd name="connsiteY1" fmla="*/ 1 h 1298713"/>
                <a:gd name="connsiteX2" fmla="*/ 3522056 w 3535306"/>
                <a:gd name="connsiteY2" fmla="*/ 0 h 1298713"/>
                <a:gd name="connsiteX3" fmla="*/ 3535306 w 3535306"/>
                <a:gd name="connsiteY3" fmla="*/ 1298713 h 1298713"/>
                <a:gd name="connsiteX4" fmla="*/ 0 w 3535306"/>
                <a:gd name="connsiteY4" fmla="*/ 1296548 h 1298713"/>
                <a:gd name="connsiteX5" fmla="*/ 156001 w 3535306"/>
                <a:gd name="connsiteY5" fmla="*/ 2 h 1298713"/>
                <a:gd name="connsiteX0" fmla="*/ 211026 w 3590331"/>
                <a:gd name="connsiteY0" fmla="*/ 2 h 1298713"/>
                <a:gd name="connsiteX1" fmla="*/ 2026575 w 3590331"/>
                <a:gd name="connsiteY1" fmla="*/ 1 h 1298713"/>
                <a:gd name="connsiteX2" fmla="*/ 3577081 w 3590331"/>
                <a:gd name="connsiteY2" fmla="*/ 0 h 1298713"/>
                <a:gd name="connsiteX3" fmla="*/ 3590331 w 3590331"/>
                <a:gd name="connsiteY3" fmla="*/ 1298713 h 1298713"/>
                <a:gd name="connsiteX4" fmla="*/ 0 w 3590331"/>
                <a:gd name="connsiteY4" fmla="*/ 1296548 h 1298713"/>
                <a:gd name="connsiteX5" fmla="*/ 211026 w 3590331"/>
                <a:gd name="connsiteY5" fmla="*/ 2 h 1298713"/>
                <a:gd name="connsiteX0" fmla="*/ 183514 w 3562819"/>
                <a:gd name="connsiteY0" fmla="*/ 2 h 1298713"/>
                <a:gd name="connsiteX1" fmla="*/ 1999063 w 3562819"/>
                <a:gd name="connsiteY1" fmla="*/ 1 h 1298713"/>
                <a:gd name="connsiteX2" fmla="*/ 3549569 w 3562819"/>
                <a:gd name="connsiteY2" fmla="*/ 0 h 1298713"/>
                <a:gd name="connsiteX3" fmla="*/ 3562819 w 3562819"/>
                <a:gd name="connsiteY3" fmla="*/ 1298713 h 1298713"/>
                <a:gd name="connsiteX4" fmla="*/ 0 w 3562819"/>
                <a:gd name="connsiteY4" fmla="*/ 1296548 h 1298713"/>
                <a:gd name="connsiteX5" fmla="*/ 183514 w 3562819"/>
                <a:gd name="connsiteY5" fmla="*/ 2 h 1298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62819" h="1298713">
                  <a:moveTo>
                    <a:pt x="183514" y="2"/>
                  </a:moveTo>
                  <a:lnTo>
                    <a:pt x="1999063" y="1"/>
                  </a:lnTo>
                  <a:lnTo>
                    <a:pt x="3549569" y="0"/>
                  </a:lnTo>
                  <a:lnTo>
                    <a:pt x="3562819" y="1298713"/>
                  </a:lnTo>
                  <a:lnTo>
                    <a:pt x="0" y="1296548"/>
                  </a:lnTo>
                  <a:lnTo>
                    <a:pt x="183514" y="2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2000" t="-41000" r="1000" b="-34000"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: Single Corner Snipped 7">
              <a:extLst>
                <a:ext uri="{FF2B5EF4-FFF2-40B4-BE49-F238E27FC236}">
                  <a16:creationId xmlns:a16="http://schemas.microsoft.com/office/drawing/2014/main" id="{54331E2F-4316-45EB-B946-3E856D2091E6}"/>
                </a:ext>
              </a:extLst>
            </p:cNvPr>
            <p:cNvSpPr/>
            <p:nvPr/>
          </p:nvSpPr>
          <p:spPr>
            <a:xfrm>
              <a:off x="8958472" y="1192696"/>
              <a:ext cx="3246781" cy="251791"/>
            </a:xfrm>
            <a:custGeom>
              <a:avLst/>
              <a:gdLst>
                <a:gd name="connsiteX0" fmla="*/ 0 w 3193773"/>
                <a:gd name="connsiteY0" fmla="*/ 0 h 646331"/>
                <a:gd name="connsiteX1" fmla="*/ 3086049 w 3193773"/>
                <a:gd name="connsiteY1" fmla="*/ 0 h 646331"/>
                <a:gd name="connsiteX2" fmla="*/ 3193773 w 3193773"/>
                <a:gd name="connsiteY2" fmla="*/ 107724 h 646331"/>
                <a:gd name="connsiteX3" fmla="*/ 3193773 w 3193773"/>
                <a:gd name="connsiteY3" fmla="*/ 646331 h 646331"/>
                <a:gd name="connsiteX4" fmla="*/ 0 w 3193773"/>
                <a:gd name="connsiteY4" fmla="*/ 646331 h 646331"/>
                <a:gd name="connsiteX5" fmla="*/ 0 w 3193773"/>
                <a:gd name="connsiteY5" fmla="*/ 0 h 646331"/>
                <a:gd name="connsiteX0" fmla="*/ 0 w 3193773"/>
                <a:gd name="connsiteY0" fmla="*/ 0 h 646331"/>
                <a:gd name="connsiteX1" fmla="*/ 3086049 w 3193773"/>
                <a:gd name="connsiteY1" fmla="*/ 0 h 646331"/>
                <a:gd name="connsiteX2" fmla="*/ 3193773 w 3193773"/>
                <a:gd name="connsiteY2" fmla="*/ 107724 h 646331"/>
                <a:gd name="connsiteX3" fmla="*/ 3193773 w 3193773"/>
                <a:gd name="connsiteY3" fmla="*/ 646331 h 646331"/>
                <a:gd name="connsiteX4" fmla="*/ 0 w 3193773"/>
                <a:gd name="connsiteY4" fmla="*/ 646331 h 646331"/>
                <a:gd name="connsiteX5" fmla="*/ 0 w 3193773"/>
                <a:gd name="connsiteY5" fmla="*/ 0 h 646331"/>
                <a:gd name="connsiteX0" fmla="*/ 0 w 3246782"/>
                <a:gd name="connsiteY0" fmla="*/ 0 h 646331"/>
                <a:gd name="connsiteX1" fmla="*/ 3086049 w 3246782"/>
                <a:gd name="connsiteY1" fmla="*/ 0 h 646331"/>
                <a:gd name="connsiteX2" fmla="*/ 3246782 w 3246782"/>
                <a:gd name="connsiteY2" fmla="*/ 54716 h 646331"/>
                <a:gd name="connsiteX3" fmla="*/ 3193773 w 3246782"/>
                <a:gd name="connsiteY3" fmla="*/ 646331 h 646331"/>
                <a:gd name="connsiteX4" fmla="*/ 0 w 3246782"/>
                <a:gd name="connsiteY4" fmla="*/ 646331 h 646331"/>
                <a:gd name="connsiteX5" fmla="*/ 0 w 3246782"/>
                <a:gd name="connsiteY5" fmla="*/ 0 h 646331"/>
                <a:gd name="connsiteX0" fmla="*/ 0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0 w 3220278"/>
                <a:gd name="connsiteY5" fmla="*/ 0 h 646331"/>
                <a:gd name="connsiteX0" fmla="*/ 185530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185530 w 3220278"/>
                <a:gd name="connsiteY5" fmla="*/ 0 h 646331"/>
                <a:gd name="connsiteX0" fmla="*/ 238539 w 3220278"/>
                <a:gd name="connsiteY0" fmla="*/ 0 h 646331"/>
                <a:gd name="connsiteX1" fmla="*/ 3086049 w 3220278"/>
                <a:gd name="connsiteY1" fmla="*/ 0 h 646331"/>
                <a:gd name="connsiteX2" fmla="*/ 3220278 w 3220278"/>
                <a:gd name="connsiteY2" fmla="*/ 41463 h 646331"/>
                <a:gd name="connsiteX3" fmla="*/ 3193773 w 3220278"/>
                <a:gd name="connsiteY3" fmla="*/ 646331 h 646331"/>
                <a:gd name="connsiteX4" fmla="*/ 0 w 3220278"/>
                <a:gd name="connsiteY4" fmla="*/ 646331 h 646331"/>
                <a:gd name="connsiteX5" fmla="*/ 238539 w 3220278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41463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41463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28211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207026"/>
                <a:gd name="connsiteY0" fmla="*/ 0 h 646331"/>
                <a:gd name="connsiteX1" fmla="*/ 3086049 w 3207026"/>
                <a:gd name="connsiteY1" fmla="*/ 0 h 646331"/>
                <a:gd name="connsiteX2" fmla="*/ 3207026 w 3207026"/>
                <a:gd name="connsiteY2" fmla="*/ 14959 h 646331"/>
                <a:gd name="connsiteX3" fmla="*/ 3193773 w 3207026"/>
                <a:gd name="connsiteY3" fmla="*/ 646331 h 646331"/>
                <a:gd name="connsiteX4" fmla="*/ 0 w 3207026"/>
                <a:gd name="connsiteY4" fmla="*/ 646331 h 646331"/>
                <a:gd name="connsiteX5" fmla="*/ 238539 w 3207026"/>
                <a:gd name="connsiteY5" fmla="*/ 0 h 646331"/>
                <a:gd name="connsiteX0" fmla="*/ 238539 w 3193774"/>
                <a:gd name="connsiteY0" fmla="*/ 0 h 646331"/>
                <a:gd name="connsiteX1" fmla="*/ 3086049 w 3193774"/>
                <a:gd name="connsiteY1" fmla="*/ 0 h 646331"/>
                <a:gd name="connsiteX2" fmla="*/ 3193774 w 3193774"/>
                <a:gd name="connsiteY2" fmla="*/ 14959 h 646331"/>
                <a:gd name="connsiteX3" fmla="*/ 3193773 w 3193774"/>
                <a:gd name="connsiteY3" fmla="*/ 646331 h 646331"/>
                <a:gd name="connsiteX4" fmla="*/ 0 w 3193774"/>
                <a:gd name="connsiteY4" fmla="*/ 646331 h 646331"/>
                <a:gd name="connsiteX5" fmla="*/ 238539 w 3193774"/>
                <a:gd name="connsiteY5" fmla="*/ 0 h 646331"/>
                <a:gd name="connsiteX0" fmla="*/ 238539 w 3193773"/>
                <a:gd name="connsiteY0" fmla="*/ 6950 h 653281"/>
                <a:gd name="connsiteX1" fmla="*/ 3086049 w 3193773"/>
                <a:gd name="connsiteY1" fmla="*/ 6950 h 653281"/>
                <a:gd name="connsiteX2" fmla="*/ 3181537 w 3193773"/>
                <a:gd name="connsiteY2" fmla="*/ 0 h 653281"/>
                <a:gd name="connsiteX3" fmla="*/ 3193773 w 3193773"/>
                <a:gd name="connsiteY3" fmla="*/ 653281 h 653281"/>
                <a:gd name="connsiteX4" fmla="*/ 0 w 3193773"/>
                <a:gd name="connsiteY4" fmla="*/ 653281 h 653281"/>
                <a:gd name="connsiteX5" fmla="*/ 238539 w 3193773"/>
                <a:gd name="connsiteY5" fmla="*/ 6950 h 653281"/>
                <a:gd name="connsiteX0" fmla="*/ 238539 w 3193773"/>
                <a:gd name="connsiteY0" fmla="*/ 6950 h 653281"/>
                <a:gd name="connsiteX1" fmla="*/ 3086049 w 3193773"/>
                <a:gd name="connsiteY1" fmla="*/ 6950 h 653281"/>
                <a:gd name="connsiteX2" fmla="*/ 3181537 w 3193773"/>
                <a:gd name="connsiteY2" fmla="*/ 0 h 653281"/>
                <a:gd name="connsiteX3" fmla="*/ 3193773 w 3193773"/>
                <a:gd name="connsiteY3" fmla="*/ 653281 h 653281"/>
                <a:gd name="connsiteX4" fmla="*/ 0 w 3193773"/>
                <a:gd name="connsiteY4" fmla="*/ 653281 h 653281"/>
                <a:gd name="connsiteX5" fmla="*/ 238539 w 3193773"/>
                <a:gd name="connsiteY5" fmla="*/ 6950 h 653281"/>
                <a:gd name="connsiteX0" fmla="*/ 116172 w 3071406"/>
                <a:gd name="connsiteY0" fmla="*/ 6950 h 653281"/>
                <a:gd name="connsiteX1" fmla="*/ 2963682 w 3071406"/>
                <a:gd name="connsiteY1" fmla="*/ 6950 h 653281"/>
                <a:gd name="connsiteX2" fmla="*/ 3059170 w 3071406"/>
                <a:gd name="connsiteY2" fmla="*/ 0 h 653281"/>
                <a:gd name="connsiteX3" fmla="*/ 3071406 w 3071406"/>
                <a:gd name="connsiteY3" fmla="*/ 653281 h 653281"/>
                <a:gd name="connsiteX4" fmla="*/ 0 w 3071406"/>
                <a:gd name="connsiteY4" fmla="*/ 653281 h 653281"/>
                <a:gd name="connsiteX5" fmla="*/ 116172 w 3071406"/>
                <a:gd name="connsiteY5" fmla="*/ 6950 h 653281"/>
                <a:gd name="connsiteX0" fmla="*/ 67225 w 3022459"/>
                <a:gd name="connsiteY0" fmla="*/ 6950 h 653281"/>
                <a:gd name="connsiteX1" fmla="*/ 2914735 w 3022459"/>
                <a:gd name="connsiteY1" fmla="*/ 6950 h 653281"/>
                <a:gd name="connsiteX2" fmla="*/ 3010223 w 3022459"/>
                <a:gd name="connsiteY2" fmla="*/ 0 h 653281"/>
                <a:gd name="connsiteX3" fmla="*/ 3022459 w 3022459"/>
                <a:gd name="connsiteY3" fmla="*/ 653281 h 653281"/>
                <a:gd name="connsiteX4" fmla="*/ 0 w 3022459"/>
                <a:gd name="connsiteY4" fmla="*/ 631372 h 653281"/>
                <a:gd name="connsiteX5" fmla="*/ 67225 w 3022459"/>
                <a:gd name="connsiteY5" fmla="*/ 6950 h 653281"/>
                <a:gd name="connsiteX0" fmla="*/ 67225 w 3046933"/>
                <a:gd name="connsiteY0" fmla="*/ 6950 h 653281"/>
                <a:gd name="connsiteX1" fmla="*/ 2914735 w 3046933"/>
                <a:gd name="connsiteY1" fmla="*/ 6950 h 653281"/>
                <a:gd name="connsiteX2" fmla="*/ 3046933 w 3046933"/>
                <a:gd name="connsiteY2" fmla="*/ 0 h 653281"/>
                <a:gd name="connsiteX3" fmla="*/ 3022459 w 3046933"/>
                <a:gd name="connsiteY3" fmla="*/ 653281 h 653281"/>
                <a:gd name="connsiteX4" fmla="*/ 0 w 3046933"/>
                <a:gd name="connsiteY4" fmla="*/ 631372 h 653281"/>
                <a:gd name="connsiteX5" fmla="*/ 67225 w 3046933"/>
                <a:gd name="connsiteY5" fmla="*/ 6950 h 653281"/>
                <a:gd name="connsiteX0" fmla="*/ 67225 w 3022459"/>
                <a:gd name="connsiteY0" fmla="*/ 55137 h 701468"/>
                <a:gd name="connsiteX1" fmla="*/ 2914735 w 3022459"/>
                <a:gd name="connsiteY1" fmla="*/ 55137 h 701468"/>
                <a:gd name="connsiteX2" fmla="*/ 3010223 w 3022459"/>
                <a:gd name="connsiteY2" fmla="*/ 0 h 701468"/>
                <a:gd name="connsiteX3" fmla="*/ 3022459 w 3022459"/>
                <a:gd name="connsiteY3" fmla="*/ 701468 h 701468"/>
                <a:gd name="connsiteX4" fmla="*/ 0 w 3022459"/>
                <a:gd name="connsiteY4" fmla="*/ 679559 h 701468"/>
                <a:gd name="connsiteX5" fmla="*/ 67225 w 3022459"/>
                <a:gd name="connsiteY5" fmla="*/ 55137 h 701468"/>
                <a:gd name="connsiteX0" fmla="*/ 67225 w 3022460"/>
                <a:gd name="connsiteY0" fmla="*/ 0 h 646331"/>
                <a:gd name="connsiteX1" fmla="*/ 2914735 w 3022460"/>
                <a:gd name="connsiteY1" fmla="*/ 0 h 646331"/>
                <a:gd name="connsiteX2" fmla="*/ 3022460 w 3022460"/>
                <a:gd name="connsiteY2" fmla="*/ 17145 h 646331"/>
                <a:gd name="connsiteX3" fmla="*/ 3022459 w 3022460"/>
                <a:gd name="connsiteY3" fmla="*/ 646331 h 646331"/>
                <a:gd name="connsiteX4" fmla="*/ 0 w 3022460"/>
                <a:gd name="connsiteY4" fmla="*/ 624422 h 646331"/>
                <a:gd name="connsiteX5" fmla="*/ 67225 w 3022460"/>
                <a:gd name="connsiteY5" fmla="*/ 0 h 646331"/>
                <a:gd name="connsiteX0" fmla="*/ 42751 w 2997986"/>
                <a:gd name="connsiteY0" fmla="*/ 0 h 646331"/>
                <a:gd name="connsiteX1" fmla="*/ 2890261 w 2997986"/>
                <a:gd name="connsiteY1" fmla="*/ 0 h 646331"/>
                <a:gd name="connsiteX2" fmla="*/ 2997986 w 2997986"/>
                <a:gd name="connsiteY2" fmla="*/ 17145 h 646331"/>
                <a:gd name="connsiteX3" fmla="*/ 2997985 w 2997986"/>
                <a:gd name="connsiteY3" fmla="*/ 646331 h 646331"/>
                <a:gd name="connsiteX4" fmla="*/ 0 w 2997986"/>
                <a:gd name="connsiteY4" fmla="*/ 624422 h 646331"/>
                <a:gd name="connsiteX5" fmla="*/ 42751 w 2997986"/>
                <a:gd name="connsiteY5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7986" h="646331">
                  <a:moveTo>
                    <a:pt x="42751" y="0"/>
                  </a:moveTo>
                  <a:lnTo>
                    <a:pt x="2890261" y="0"/>
                  </a:lnTo>
                  <a:lnTo>
                    <a:pt x="2997986" y="17145"/>
                  </a:lnTo>
                  <a:cubicBezTo>
                    <a:pt x="2997986" y="218768"/>
                    <a:pt x="2997985" y="444708"/>
                    <a:pt x="2997985" y="646331"/>
                  </a:cubicBezTo>
                  <a:lnTo>
                    <a:pt x="0" y="624422"/>
                  </a:lnTo>
                  <a:lnTo>
                    <a:pt x="42751" y="0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D92F096B-A6D2-4B0B-949A-B5DAED8AB438}"/>
              </a:ext>
            </a:extLst>
          </p:cNvPr>
          <p:cNvSpPr/>
          <p:nvPr/>
        </p:nvSpPr>
        <p:spPr>
          <a:xfrm>
            <a:off x="11264348" y="6308035"/>
            <a:ext cx="927651" cy="390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523690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Custom 7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542378"/>
      </a:accent1>
      <a:accent2>
        <a:srgbClr val="33A583"/>
      </a:accent2>
      <a:accent3>
        <a:srgbClr val="3594B4"/>
      </a:accent3>
      <a:accent4>
        <a:srgbClr val="7030A0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550</TotalTime>
  <Words>140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Rounded MT Bold</vt:lpstr>
      <vt:lpstr>Calibri</vt:lpstr>
      <vt:lpstr>Corbel</vt:lpstr>
      <vt:lpstr>Parallax</vt:lpstr>
      <vt:lpstr>PowerPoint Presentation</vt:lpstr>
      <vt:lpstr>INTRODUCTION</vt:lpstr>
      <vt:lpstr>OBJECTIVE</vt:lpstr>
      <vt:lpstr>METHODS</vt:lpstr>
      <vt:lpstr>RESULT</vt:lpstr>
      <vt:lpstr>CONCLUSION</vt:lpstr>
      <vt:lpstr>NOTES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Ainnur Bazilah</dc:creator>
  <cp:lastModifiedBy>Ainnur Bazilah</cp:lastModifiedBy>
  <cp:revision>12</cp:revision>
  <dcterms:created xsi:type="dcterms:W3CDTF">2025-04-11T07:11:23Z</dcterms:created>
  <dcterms:modified xsi:type="dcterms:W3CDTF">2025-04-11T16:21:47Z</dcterms:modified>
</cp:coreProperties>
</file>