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99" r:id="rId3"/>
    <p:sldId id="301" r:id="rId4"/>
    <p:sldId id="303" r:id="rId5"/>
    <p:sldId id="259" r:id="rId6"/>
    <p:sldId id="304" r:id="rId7"/>
    <p:sldId id="305" r:id="rId8"/>
    <p:sldId id="306" r:id="rId9"/>
    <p:sldId id="307" r:id="rId10"/>
    <p:sldId id="260" r:id="rId11"/>
    <p:sldId id="261" r:id="rId12"/>
    <p:sldId id="308" r:id="rId13"/>
  </p:sldIdLst>
  <p:sldSz cx="9144000" cy="5143500" type="screen16x9"/>
  <p:notesSz cx="6858000" cy="9144000"/>
  <p:embeddedFontLst>
    <p:embeddedFont>
      <p:font typeface="Arial Black" panose="020B0A04020102020204" pitchFamily="34" charset="0"/>
      <p:bold r:id="rId15"/>
    </p:embeddedFont>
    <p:embeddedFont>
      <p:font typeface="Arial Unicode MS" panose="020B0604020202020204" pitchFamily="34" charset="-128"/>
      <p:regular r:id="rId16"/>
    </p:embeddedFont>
    <p:embeddedFont>
      <p:font typeface="Bahnschrift SemiCondensed" panose="020B0502040204020203" pitchFamily="34" charset="0"/>
      <p:regular r:id="rId17"/>
      <p:bold r:id="rId18"/>
    </p:embeddedFont>
    <p:embeddedFont>
      <p:font typeface="Copperplate Gothic Bold" panose="020E0705020206020404" pitchFamily="34" charset="0"/>
      <p:regular r:id="rId19"/>
    </p:embeddedFont>
    <p:embeddedFont>
      <p:font typeface="Monotype Corsiva" panose="03010101010201010101" pitchFamily="66" charset="0"/>
      <p:italic r:id="rId20"/>
    </p:embeddedFont>
    <p:embeddedFont>
      <p:font typeface="Palatino Linotype" panose="02040502050505030304" pitchFamily="18"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jSt5/TKbIKzv4TjCEY+YJSnTZc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CC9B00"/>
    <a:srgbClr val="5F5F5F"/>
    <a:srgbClr val="EAEAEA"/>
    <a:srgbClr val="000000"/>
    <a:srgbClr val="201B12"/>
    <a:srgbClr val="EDCD45"/>
    <a:srgbClr val="B6230A"/>
    <a:srgbClr val="F5F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F16125-426A-45C7-A45C-2EA68FFFDFB2}" v="5" dt="2025-07-27T20:33:40.281"/>
  </p1510:revLst>
</p1510:revInfo>
</file>

<file path=ppt/tableStyles.xml><?xml version="1.0" encoding="utf-8"?>
<a:tblStyleLst xmlns:a="http://schemas.openxmlformats.org/drawingml/2006/main" def="{03B4A3E4-3EC6-49DD-81EA-D408711CC437}">
  <a:tblStyle styleId="{03B4A3E4-3EC6-49DD-81EA-D408711CC43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5B10D7-E843-46A9-9BF6-53C9B6E6579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802" y="19"/>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85"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8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83" Type="http://customschemas.google.com/relationships/presentationmetadata" Target="metadata"/><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8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4" name="Google Shape;28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2" name="Google Shape;29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7" name="Google Shape;30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a:extLst>
            <a:ext uri="{FF2B5EF4-FFF2-40B4-BE49-F238E27FC236}">
              <a16:creationId xmlns:a16="http://schemas.microsoft.com/office/drawing/2014/main" id="{65918C6C-76FA-0F37-A22A-30CA5DBE60BF}"/>
            </a:ext>
          </a:extLst>
        </p:cNvPr>
        <p:cNvGrpSpPr/>
        <p:nvPr/>
      </p:nvGrpSpPr>
      <p:grpSpPr>
        <a:xfrm>
          <a:off x="0" y="0"/>
          <a:ext cx="0" cy="0"/>
          <a:chOff x="0" y="0"/>
          <a:chExt cx="0" cy="0"/>
        </a:xfrm>
      </p:grpSpPr>
      <p:sp>
        <p:nvSpPr>
          <p:cNvPr id="2843" name="Google Shape;2843;p1:notes">
            <a:extLst>
              <a:ext uri="{FF2B5EF4-FFF2-40B4-BE49-F238E27FC236}">
                <a16:creationId xmlns:a16="http://schemas.microsoft.com/office/drawing/2014/main" id="{58266976-17F9-4727-837D-F173C2D2884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4" name="Google Shape;2844;p1:notes">
            <a:extLst>
              <a:ext uri="{FF2B5EF4-FFF2-40B4-BE49-F238E27FC236}">
                <a16:creationId xmlns:a16="http://schemas.microsoft.com/office/drawing/2014/main" id="{16EE9A01-1914-E571-BF9F-E54C491E78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245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4" name="Google Shape;28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4" name="Google Shape;28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7" name="Google Shape;30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4" name="Google Shape;28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4" name="Google Shape;28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4" name="Google Shape;28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4" name="Google Shape;28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4" name="Google Shape;28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5"/>
          <p:cNvSpPr txBox="1">
            <a:spLocks noGrp="1"/>
          </p:cNvSpPr>
          <p:nvPr>
            <p:ph type="ctrTitle"/>
          </p:nvPr>
        </p:nvSpPr>
        <p:spPr>
          <a:xfrm>
            <a:off x="1143000" y="1264595"/>
            <a:ext cx="6858000" cy="207841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9000"/>
              <a:buFont typeface="Bebas Neue"/>
              <a:buNone/>
              <a:defRPr sz="6600" b="1">
                <a:solidFill>
                  <a:schemeClr val="dk1"/>
                </a:solidFill>
                <a:latin typeface="Poppins ExtraBold"/>
                <a:ea typeface="Poppins ExtraBold"/>
                <a:cs typeface="Poppins ExtraBold"/>
                <a:sym typeface="Poppins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subTitle" idx="1"/>
          </p:nvPr>
        </p:nvSpPr>
        <p:spPr>
          <a:xfrm>
            <a:off x="1143000" y="3412063"/>
            <a:ext cx="6858000" cy="351388"/>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600"/>
              <a:buNone/>
              <a:defRPr sz="1600">
                <a:solidFill>
                  <a:schemeClr val="dk1"/>
                </a:solidFill>
                <a:latin typeface="Arimo"/>
                <a:ea typeface="Arimo"/>
                <a:cs typeface="Arimo"/>
                <a:sym typeface="Arimo"/>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grpSp>
        <p:nvGrpSpPr>
          <p:cNvPr id="14" name="Google Shape;14;p15"/>
          <p:cNvGrpSpPr/>
          <p:nvPr/>
        </p:nvGrpSpPr>
        <p:grpSpPr>
          <a:xfrm>
            <a:off x="-450421" y="-383843"/>
            <a:ext cx="1507863" cy="1510278"/>
            <a:chOff x="39184" y="-151930"/>
            <a:chExt cx="1309806" cy="1311904"/>
          </a:xfrm>
        </p:grpSpPr>
        <p:sp>
          <p:nvSpPr>
            <p:cNvPr id="15" name="Google Shape;15;p15"/>
            <p:cNvSpPr/>
            <p:nvPr/>
          </p:nvSpPr>
          <p:spPr>
            <a:xfrm>
              <a:off x="1304909" y="544953"/>
              <a:ext cx="44081" cy="440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15"/>
            <p:cNvSpPr/>
            <p:nvPr/>
          </p:nvSpPr>
          <p:spPr>
            <a:xfrm>
              <a:off x="1231442" y="614221"/>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15"/>
            <p:cNvSpPr/>
            <p:nvPr/>
          </p:nvSpPr>
          <p:spPr>
            <a:xfrm>
              <a:off x="1160075" y="685588"/>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15"/>
            <p:cNvSpPr/>
            <p:nvPr/>
          </p:nvSpPr>
          <p:spPr>
            <a:xfrm>
              <a:off x="1088707" y="756956"/>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15"/>
            <p:cNvSpPr/>
            <p:nvPr/>
          </p:nvSpPr>
          <p:spPr>
            <a:xfrm>
              <a:off x="1019439" y="828324"/>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15"/>
            <p:cNvSpPr/>
            <p:nvPr/>
          </p:nvSpPr>
          <p:spPr>
            <a:xfrm>
              <a:off x="948072" y="899691"/>
              <a:ext cx="48279"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15"/>
            <p:cNvSpPr/>
            <p:nvPr/>
          </p:nvSpPr>
          <p:spPr>
            <a:xfrm>
              <a:off x="876704" y="968960"/>
              <a:ext cx="48279" cy="48279"/>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15"/>
            <p:cNvSpPr/>
            <p:nvPr/>
          </p:nvSpPr>
          <p:spPr>
            <a:xfrm>
              <a:off x="805336" y="1040328"/>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15"/>
            <p:cNvSpPr/>
            <p:nvPr/>
          </p:nvSpPr>
          <p:spPr>
            <a:xfrm>
              <a:off x="733969" y="1111695"/>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15"/>
            <p:cNvSpPr/>
            <p:nvPr/>
          </p:nvSpPr>
          <p:spPr>
            <a:xfrm>
              <a:off x="1244036" y="486180"/>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15"/>
            <p:cNvSpPr/>
            <p:nvPr/>
          </p:nvSpPr>
          <p:spPr>
            <a:xfrm>
              <a:off x="1174769" y="557547"/>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15"/>
            <p:cNvSpPr/>
            <p:nvPr/>
          </p:nvSpPr>
          <p:spPr>
            <a:xfrm>
              <a:off x="1105499" y="628915"/>
              <a:ext cx="44081" cy="440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15"/>
            <p:cNvSpPr/>
            <p:nvPr/>
          </p:nvSpPr>
          <p:spPr>
            <a:xfrm>
              <a:off x="1034132" y="700282"/>
              <a:ext cx="44081" cy="440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15"/>
            <p:cNvSpPr/>
            <p:nvPr/>
          </p:nvSpPr>
          <p:spPr>
            <a:xfrm>
              <a:off x="960666" y="769550"/>
              <a:ext cx="48279" cy="48279"/>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15"/>
            <p:cNvSpPr/>
            <p:nvPr/>
          </p:nvSpPr>
          <p:spPr>
            <a:xfrm>
              <a:off x="889298" y="840918"/>
              <a:ext cx="48279" cy="48279"/>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15"/>
            <p:cNvSpPr/>
            <p:nvPr/>
          </p:nvSpPr>
          <p:spPr>
            <a:xfrm>
              <a:off x="817931" y="912285"/>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15"/>
            <p:cNvSpPr/>
            <p:nvPr/>
          </p:nvSpPr>
          <p:spPr>
            <a:xfrm>
              <a:off x="748662" y="983653"/>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15"/>
            <p:cNvSpPr/>
            <p:nvPr/>
          </p:nvSpPr>
          <p:spPr>
            <a:xfrm>
              <a:off x="677294" y="1052922"/>
              <a:ext cx="46179" cy="48279"/>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15"/>
            <p:cNvSpPr/>
            <p:nvPr/>
          </p:nvSpPr>
          <p:spPr>
            <a:xfrm>
              <a:off x="1187363" y="427407"/>
              <a:ext cx="48279" cy="482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15"/>
            <p:cNvSpPr/>
            <p:nvPr/>
          </p:nvSpPr>
          <p:spPr>
            <a:xfrm>
              <a:off x="1115995" y="498774"/>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Google Shape;35;p15"/>
            <p:cNvSpPr/>
            <p:nvPr/>
          </p:nvSpPr>
          <p:spPr>
            <a:xfrm>
              <a:off x="1046726" y="572240"/>
              <a:ext cx="44081" cy="440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6;p15"/>
            <p:cNvSpPr/>
            <p:nvPr/>
          </p:nvSpPr>
          <p:spPr>
            <a:xfrm>
              <a:off x="975359" y="643608"/>
              <a:ext cx="44081" cy="419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15"/>
            <p:cNvSpPr/>
            <p:nvPr/>
          </p:nvSpPr>
          <p:spPr>
            <a:xfrm>
              <a:off x="901893" y="710777"/>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15"/>
            <p:cNvSpPr/>
            <p:nvPr/>
          </p:nvSpPr>
          <p:spPr>
            <a:xfrm>
              <a:off x="832623" y="782145"/>
              <a:ext cx="461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15"/>
            <p:cNvSpPr/>
            <p:nvPr/>
          </p:nvSpPr>
          <p:spPr>
            <a:xfrm>
              <a:off x="761256" y="853512"/>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15"/>
            <p:cNvSpPr/>
            <p:nvPr/>
          </p:nvSpPr>
          <p:spPr>
            <a:xfrm>
              <a:off x="689888" y="924880"/>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15"/>
            <p:cNvSpPr/>
            <p:nvPr/>
          </p:nvSpPr>
          <p:spPr>
            <a:xfrm>
              <a:off x="618521" y="996247"/>
              <a:ext cx="48279" cy="482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15"/>
            <p:cNvSpPr/>
            <p:nvPr/>
          </p:nvSpPr>
          <p:spPr>
            <a:xfrm>
              <a:off x="1128589" y="370732"/>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15"/>
            <p:cNvSpPr/>
            <p:nvPr/>
          </p:nvSpPr>
          <p:spPr>
            <a:xfrm>
              <a:off x="1057221" y="440001"/>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44;p15"/>
            <p:cNvSpPr/>
            <p:nvPr/>
          </p:nvSpPr>
          <p:spPr>
            <a:xfrm>
              <a:off x="985854" y="511368"/>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 name="Google Shape;45;p15"/>
            <p:cNvSpPr/>
            <p:nvPr/>
          </p:nvSpPr>
          <p:spPr>
            <a:xfrm>
              <a:off x="916585" y="582736"/>
              <a:ext cx="46179" cy="48278"/>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 name="Google Shape;46;p15"/>
            <p:cNvSpPr/>
            <p:nvPr/>
          </p:nvSpPr>
          <p:spPr>
            <a:xfrm>
              <a:off x="845218" y="654104"/>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15"/>
            <p:cNvSpPr/>
            <p:nvPr/>
          </p:nvSpPr>
          <p:spPr>
            <a:xfrm>
              <a:off x="775949" y="727570"/>
              <a:ext cx="44080" cy="419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8;p15"/>
            <p:cNvSpPr/>
            <p:nvPr/>
          </p:nvSpPr>
          <p:spPr>
            <a:xfrm>
              <a:off x="702483" y="796839"/>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15"/>
            <p:cNvSpPr/>
            <p:nvPr/>
          </p:nvSpPr>
          <p:spPr>
            <a:xfrm>
              <a:off x="631115" y="866107"/>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15"/>
            <p:cNvSpPr/>
            <p:nvPr/>
          </p:nvSpPr>
          <p:spPr>
            <a:xfrm>
              <a:off x="559747" y="93747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15"/>
            <p:cNvSpPr/>
            <p:nvPr/>
          </p:nvSpPr>
          <p:spPr>
            <a:xfrm>
              <a:off x="1071915" y="311959"/>
              <a:ext cx="46179"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15"/>
            <p:cNvSpPr/>
            <p:nvPr/>
          </p:nvSpPr>
          <p:spPr>
            <a:xfrm>
              <a:off x="1000547" y="383327"/>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15"/>
            <p:cNvSpPr/>
            <p:nvPr/>
          </p:nvSpPr>
          <p:spPr>
            <a:xfrm>
              <a:off x="929180" y="454694"/>
              <a:ext cx="48278" cy="46179"/>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15"/>
            <p:cNvSpPr/>
            <p:nvPr/>
          </p:nvSpPr>
          <p:spPr>
            <a:xfrm>
              <a:off x="857812" y="523963"/>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15"/>
            <p:cNvSpPr/>
            <p:nvPr/>
          </p:nvSpPr>
          <p:spPr>
            <a:xfrm>
              <a:off x="786444" y="595330"/>
              <a:ext cx="48278" cy="48278"/>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15"/>
            <p:cNvSpPr/>
            <p:nvPr/>
          </p:nvSpPr>
          <p:spPr>
            <a:xfrm>
              <a:off x="717176" y="668797"/>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15"/>
            <p:cNvSpPr/>
            <p:nvPr/>
          </p:nvSpPr>
          <p:spPr>
            <a:xfrm>
              <a:off x="647907" y="740164"/>
              <a:ext cx="41981"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15"/>
            <p:cNvSpPr/>
            <p:nvPr/>
          </p:nvSpPr>
          <p:spPr>
            <a:xfrm>
              <a:off x="574441" y="809433"/>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15"/>
            <p:cNvSpPr/>
            <p:nvPr/>
          </p:nvSpPr>
          <p:spPr>
            <a:xfrm>
              <a:off x="503073" y="880800"/>
              <a:ext cx="48278" cy="461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15"/>
            <p:cNvSpPr/>
            <p:nvPr/>
          </p:nvSpPr>
          <p:spPr>
            <a:xfrm>
              <a:off x="1013141" y="253186"/>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15"/>
            <p:cNvSpPr/>
            <p:nvPr/>
          </p:nvSpPr>
          <p:spPr>
            <a:xfrm>
              <a:off x="941774" y="324553"/>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 name="Google Shape;62;p15"/>
            <p:cNvSpPr/>
            <p:nvPr/>
          </p:nvSpPr>
          <p:spPr>
            <a:xfrm>
              <a:off x="870406" y="395921"/>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 name="Google Shape;63;p15"/>
            <p:cNvSpPr/>
            <p:nvPr/>
          </p:nvSpPr>
          <p:spPr>
            <a:xfrm>
              <a:off x="799039" y="467288"/>
              <a:ext cx="48278" cy="48278"/>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15"/>
            <p:cNvSpPr/>
            <p:nvPr/>
          </p:nvSpPr>
          <p:spPr>
            <a:xfrm>
              <a:off x="729770" y="538656"/>
              <a:ext cx="46179" cy="46179"/>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15"/>
            <p:cNvSpPr/>
            <p:nvPr/>
          </p:nvSpPr>
          <p:spPr>
            <a:xfrm>
              <a:off x="658403" y="60792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15"/>
            <p:cNvSpPr/>
            <p:nvPr/>
          </p:nvSpPr>
          <p:spPr>
            <a:xfrm>
              <a:off x="587035" y="679292"/>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15"/>
            <p:cNvSpPr/>
            <p:nvPr/>
          </p:nvSpPr>
          <p:spPr>
            <a:xfrm>
              <a:off x="515667" y="750660"/>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15"/>
            <p:cNvSpPr/>
            <p:nvPr/>
          </p:nvSpPr>
          <p:spPr>
            <a:xfrm>
              <a:off x="444300" y="822027"/>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15"/>
            <p:cNvSpPr/>
            <p:nvPr/>
          </p:nvSpPr>
          <p:spPr>
            <a:xfrm>
              <a:off x="954368" y="196512"/>
              <a:ext cx="48278" cy="461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70;p15"/>
            <p:cNvSpPr/>
            <p:nvPr/>
          </p:nvSpPr>
          <p:spPr>
            <a:xfrm>
              <a:off x="885100" y="267879"/>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15"/>
            <p:cNvSpPr/>
            <p:nvPr/>
          </p:nvSpPr>
          <p:spPr>
            <a:xfrm>
              <a:off x="813732" y="337148"/>
              <a:ext cx="46179"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15"/>
            <p:cNvSpPr/>
            <p:nvPr/>
          </p:nvSpPr>
          <p:spPr>
            <a:xfrm>
              <a:off x="742364" y="408515"/>
              <a:ext cx="48278"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73;p15"/>
            <p:cNvSpPr/>
            <p:nvPr/>
          </p:nvSpPr>
          <p:spPr>
            <a:xfrm>
              <a:off x="670997" y="47988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15"/>
            <p:cNvSpPr/>
            <p:nvPr/>
          </p:nvSpPr>
          <p:spPr>
            <a:xfrm>
              <a:off x="599629" y="55125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15"/>
            <p:cNvSpPr/>
            <p:nvPr/>
          </p:nvSpPr>
          <p:spPr>
            <a:xfrm>
              <a:off x="528262" y="622618"/>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 name="Google Shape;76;p15"/>
            <p:cNvSpPr/>
            <p:nvPr/>
          </p:nvSpPr>
          <p:spPr>
            <a:xfrm>
              <a:off x="456894" y="693985"/>
              <a:ext cx="48278"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15"/>
            <p:cNvSpPr/>
            <p:nvPr/>
          </p:nvSpPr>
          <p:spPr>
            <a:xfrm>
              <a:off x="389725" y="765353"/>
              <a:ext cx="41981"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15"/>
            <p:cNvSpPr/>
            <p:nvPr/>
          </p:nvSpPr>
          <p:spPr>
            <a:xfrm>
              <a:off x="899793" y="139837"/>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15"/>
            <p:cNvSpPr/>
            <p:nvPr/>
          </p:nvSpPr>
          <p:spPr>
            <a:xfrm>
              <a:off x="828425" y="211205"/>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15"/>
            <p:cNvSpPr/>
            <p:nvPr/>
          </p:nvSpPr>
          <p:spPr>
            <a:xfrm>
              <a:off x="754959" y="280473"/>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15"/>
            <p:cNvSpPr/>
            <p:nvPr/>
          </p:nvSpPr>
          <p:spPr>
            <a:xfrm>
              <a:off x="683591" y="351841"/>
              <a:ext cx="48278" cy="46179"/>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15"/>
            <p:cNvSpPr/>
            <p:nvPr/>
          </p:nvSpPr>
          <p:spPr>
            <a:xfrm>
              <a:off x="612224" y="421109"/>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15"/>
            <p:cNvSpPr/>
            <p:nvPr/>
          </p:nvSpPr>
          <p:spPr>
            <a:xfrm>
              <a:off x="542955" y="492477"/>
              <a:ext cx="46179"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15"/>
            <p:cNvSpPr/>
            <p:nvPr/>
          </p:nvSpPr>
          <p:spPr>
            <a:xfrm>
              <a:off x="471587" y="563845"/>
              <a:ext cx="48278" cy="48278"/>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15"/>
            <p:cNvSpPr/>
            <p:nvPr/>
          </p:nvSpPr>
          <p:spPr>
            <a:xfrm>
              <a:off x="400220" y="635212"/>
              <a:ext cx="48278" cy="48278"/>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15"/>
            <p:cNvSpPr/>
            <p:nvPr/>
          </p:nvSpPr>
          <p:spPr>
            <a:xfrm>
              <a:off x="328852" y="70658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15"/>
            <p:cNvSpPr/>
            <p:nvPr/>
          </p:nvSpPr>
          <p:spPr>
            <a:xfrm>
              <a:off x="841020" y="81064"/>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15"/>
            <p:cNvSpPr/>
            <p:nvPr/>
          </p:nvSpPr>
          <p:spPr>
            <a:xfrm>
              <a:off x="767553" y="15033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15"/>
            <p:cNvSpPr/>
            <p:nvPr/>
          </p:nvSpPr>
          <p:spPr>
            <a:xfrm>
              <a:off x="696185" y="22170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15"/>
            <p:cNvSpPr/>
            <p:nvPr/>
          </p:nvSpPr>
          <p:spPr>
            <a:xfrm>
              <a:off x="626917" y="293068"/>
              <a:ext cx="46179"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15"/>
            <p:cNvSpPr/>
            <p:nvPr/>
          </p:nvSpPr>
          <p:spPr>
            <a:xfrm>
              <a:off x="555549" y="36443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15"/>
            <p:cNvSpPr/>
            <p:nvPr/>
          </p:nvSpPr>
          <p:spPr>
            <a:xfrm>
              <a:off x="484182" y="435803"/>
              <a:ext cx="48278"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15"/>
            <p:cNvSpPr/>
            <p:nvPr/>
          </p:nvSpPr>
          <p:spPr>
            <a:xfrm>
              <a:off x="412814" y="507170"/>
              <a:ext cx="48278" cy="46179"/>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15"/>
            <p:cNvSpPr/>
            <p:nvPr/>
          </p:nvSpPr>
          <p:spPr>
            <a:xfrm>
              <a:off x="341447" y="576439"/>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15"/>
            <p:cNvSpPr/>
            <p:nvPr/>
          </p:nvSpPr>
          <p:spPr>
            <a:xfrm>
              <a:off x="270079" y="64780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15"/>
            <p:cNvSpPr/>
            <p:nvPr/>
          </p:nvSpPr>
          <p:spPr>
            <a:xfrm>
              <a:off x="782246" y="22291"/>
              <a:ext cx="46179"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15"/>
            <p:cNvSpPr/>
            <p:nvPr/>
          </p:nvSpPr>
          <p:spPr>
            <a:xfrm>
              <a:off x="710879" y="93658"/>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15"/>
            <p:cNvSpPr/>
            <p:nvPr/>
          </p:nvSpPr>
          <p:spPr>
            <a:xfrm>
              <a:off x="641610" y="167125"/>
              <a:ext cx="44080" cy="419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99;p15"/>
            <p:cNvSpPr/>
            <p:nvPr/>
          </p:nvSpPr>
          <p:spPr>
            <a:xfrm>
              <a:off x="570243" y="236393"/>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15"/>
            <p:cNvSpPr/>
            <p:nvPr/>
          </p:nvSpPr>
          <p:spPr>
            <a:xfrm>
              <a:off x="496776" y="305662"/>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425408" y="37703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15"/>
            <p:cNvSpPr/>
            <p:nvPr/>
          </p:nvSpPr>
          <p:spPr>
            <a:xfrm>
              <a:off x="356140" y="448397"/>
              <a:ext cx="46179"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15"/>
            <p:cNvSpPr/>
            <p:nvPr/>
          </p:nvSpPr>
          <p:spPr>
            <a:xfrm>
              <a:off x="284772" y="519765"/>
              <a:ext cx="46179"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15"/>
            <p:cNvSpPr/>
            <p:nvPr/>
          </p:nvSpPr>
          <p:spPr>
            <a:xfrm>
              <a:off x="213405" y="591132"/>
              <a:ext cx="48278" cy="46179"/>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105;p15"/>
            <p:cNvSpPr/>
            <p:nvPr/>
          </p:nvSpPr>
          <p:spPr>
            <a:xfrm>
              <a:off x="723473" y="-36482"/>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15"/>
            <p:cNvSpPr/>
            <p:nvPr/>
          </p:nvSpPr>
          <p:spPr>
            <a:xfrm>
              <a:off x="652105" y="3488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15"/>
            <p:cNvSpPr/>
            <p:nvPr/>
          </p:nvSpPr>
          <p:spPr>
            <a:xfrm>
              <a:off x="582837" y="108352"/>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15"/>
            <p:cNvSpPr/>
            <p:nvPr/>
          </p:nvSpPr>
          <p:spPr>
            <a:xfrm>
              <a:off x="511469" y="179719"/>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15"/>
            <p:cNvSpPr/>
            <p:nvPr/>
          </p:nvSpPr>
          <p:spPr>
            <a:xfrm>
              <a:off x="440102" y="248988"/>
              <a:ext cx="46179" cy="46179"/>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15"/>
            <p:cNvSpPr/>
            <p:nvPr/>
          </p:nvSpPr>
          <p:spPr>
            <a:xfrm>
              <a:off x="368734" y="31825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15"/>
            <p:cNvSpPr/>
            <p:nvPr/>
          </p:nvSpPr>
          <p:spPr>
            <a:xfrm>
              <a:off x="297367" y="389624"/>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15"/>
            <p:cNvSpPr/>
            <p:nvPr/>
          </p:nvSpPr>
          <p:spPr>
            <a:xfrm>
              <a:off x="225999" y="460991"/>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15"/>
            <p:cNvSpPr/>
            <p:nvPr/>
          </p:nvSpPr>
          <p:spPr>
            <a:xfrm>
              <a:off x="154631" y="532359"/>
              <a:ext cx="48278"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15"/>
            <p:cNvSpPr/>
            <p:nvPr/>
          </p:nvSpPr>
          <p:spPr>
            <a:xfrm>
              <a:off x="664700" y="-93157"/>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15"/>
            <p:cNvSpPr/>
            <p:nvPr/>
          </p:nvSpPr>
          <p:spPr>
            <a:xfrm>
              <a:off x="593332" y="-23888"/>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15"/>
            <p:cNvSpPr/>
            <p:nvPr/>
          </p:nvSpPr>
          <p:spPr>
            <a:xfrm>
              <a:off x="524064" y="47479"/>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15"/>
            <p:cNvSpPr/>
            <p:nvPr/>
          </p:nvSpPr>
          <p:spPr>
            <a:xfrm>
              <a:off x="452696" y="118847"/>
              <a:ext cx="48278"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15"/>
            <p:cNvSpPr/>
            <p:nvPr/>
          </p:nvSpPr>
          <p:spPr>
            <a:xfrm>
              <a:off x="381328" y="190214"/>
              <a:ext cx="48278"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15"/>
            <p:cNvSpPr/>
            <p:nvPr/>
          </p:nvSpPr>
          <p:spPr>
            <a:xfrm>
              <a:off x="312060" y="263681"/>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20;p15"/>
            <p:cNvSpPr/>
            <p:nvPr/>
          </p:nvSpPr>
          <p:spPr>
            <a:xfrm>
              <a:off x="238593" y="332950"/>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15"/>
            <p:cNvSpPr/>
            <p:nvPr/>
          </p:nvSpPr>
          <p:spPr>
            <a:xfrm>
              <a:off x="167226" y="404317"/>
              <a:ext cx="48278" cy="46179"/>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22;p15"/>
            <p:cNvSpPr/>
            <p:nvPr/>
          </p:nvSpPr>
          <p:spPr>
            <a:xfrm>
              <a:off x="97957" y="473586"/>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 name="Google Shape;123;p15"/>
            <p:cNvSpPr/>
            <p:nvPr/>
          </p:nvSpPr>
          <p:spPr>
            <a:xfrm>
              <a:off x="608025" y="-151930"/>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15"/>
            <p:cNvSpPr/>
            <p:nvPr/>
          </p:nvSpPr>
          <p:spPr>
            <a:xfrm>
              <a:off x="536658" y="-80562"/>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25;p15"/>
            <p:cNvSpPr/>
            <p:nvPr/>
          </p:nvSpPr>
          <p:spPr>
            <a:xfrm>
              <a:off x="465290" y="-9195"/>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26;p15"/>
            <p:cNvSpPr/>
            <p:nvPr/>
          </p:nvSpPr>
          <p:spPr>
            <a:xfrm>
              <a:off x="393923" y="62173"/>
              <a:ext cx="48278" cy="46179"/>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27;p15"/>
            <p:cNvSpPr/>
            <p:nvPr/>
          </p:nvSpPr>
          <p:spPr>
            <a:xfrm>
              <a:off x="322555" y="131441"/>
              <a:ext cx="48278" cy="48278"/>
            </a:xfrm>
            <a:custGeom>
              <a:avLst/>
              <a:gdLst/>
              <a:ahLst/>
              <a:cxnLst/>
              <a:rect l="l" t="t" r="r" b="b"/>
              <a:pathLst>
                <a:path w="1094" h="1095" extrusionOk="0">
                  <a:moveTo>
                    <a:pt x="194" y="900"/>
                  </a:moveTo>
                  <a:cubicBezTo>
                    <a:pt x="0" y="705"/>
                    <a:pt x="0" y="389"/>
                    <a:pt x="194" y="195"/>
                  </a:cubicBezTo>
                  <a:cubicBezTo>
                    <a:pt x="389" y="0"/>
                    <a:pt x="705" y="0"/>
                    <a:pt x="900" y="195"/>
                  </a:cubicBezTo>
                  <a:cubicBezTo>
                    <a:pt x="1094" y="389"/>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28;p15"/>
            <p:cNvSpPr/>
            <p:nvPr/>
          </p:nvSpPr>
          <p:spPr>
            <a:xfrm>
              <a:off x="255386" y="204908"/>
              <a:ext cx="41981"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29;p15"/>
            <p:cNvSpPr/>
            <p:nvPr/>
          </p:nvSpPr>
          <p:spPr>
            <a:xfrm>
              <a:off x="184018" y="276275"/>
              <a:ext cx="41981"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 name="Google Shape;130;p15"/>
            <p:cNvSpPr/>
            <p:nvPr/>
          </p:nvSpPr>
          <p:spPr>
            <a:xfrm>
              <a:off x="110552" y="345544"/>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31;p15"/>
            <p:cNvSpPr/>
            <p:nvPr/>
          </p:nvSpPr>
          <p:spPr>
            <a:xfrm>
              <a:off x="39184" y="416911"/>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 name="Google Shape;132;p15"/>
          <p:cNvGrpSpPr/>
          <p:nvPr/>
        </p:nvGrpSpPr>
        <p:grpSpPr>
          <a:xfrm flipH="1">
            <a:off x="8057475" y="4108380"/>
            <a:ext cx="1507863" cy="1510278"/>
            <a:chOff x="39184" y="-151930"/>
            <a:chExt cx="1309806" cy="1311904"/>
          </a:xfrm>
        </p:grpSpPr>
        <p:sp>
          <p:nvSpPr>
            <p:cNvPr id="133" name="Google Shape;133;p15"/>
            <p:cNvSpPr/>
            <p:nvPr/>
          </p:nvSpPr>
          <p:spPr>
            <a:xfrm>
              <a:off x="1304909" y="544953"/>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34;p15"/>
            <p:cNvSpPr/>
            <p:nvPr/>
          </p:nvSpPr>
          <p:spPr>
            <a:xfrm>
              <a:off x="1231442" y="614221"/>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35;p15"/>
            <p:cNvSpPr/>
            <p:nvPr/>
          </p:nvSpPr>
          <p:spPr>
            <a:xfrm>
              <a:off x="1160075" y="685588"/>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 name="Google Shape;136;p15"/>
            <p:cNvSpPr/>
            <p:nvPr/>
          </p:nvSpPr>
          <p:spPr>
            <a:xfrm>
              <a:off x="1088707" y="756956"/>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 name="Google Shape;137;p15"/>
            <p:cNvSpPr/>
            <p:nvPr/>
          </p:nvSpPr>
          <p:spPr>
            <a:xfrm>
              <a:off x="1019439" y="828324"/>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 name="Google Shape;138;p15"/>
            <p:cNvSpPr/>
            <p:nvPr/>
          </p:nvSpPr>
          <p:spPr>
            <a:xfrm>
              <a:off x="948072" y="899691"/>
              <a:ext cx="48279"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 name="Google Shape;139;p15"/>
            <p:cNvSpPr/>
            <p:nvPr/>
          </p:nvSpPr>
          <p:spPr>
            <a:xfrm>
              <a:off x="876704" y="968960"/>
              <a:ext cx="48279" cy="48279"/>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5"/>
            <p:cNvSpPr/>
            <p:nvPr/>
          </p:nvSpPr>
          <p:spPr>
            <a:xfrm>
              <a:off x="805336" y="1040328"/>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5"/>
            <p:cNvSpPr/>
            <p:nvPr/>
          </p:nvSpPr>
          <p:spPr>
            <a:xfrm>
              <a:off x="733969" y="1111695"/>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5"/>
            <p:cNvSpPr/>
            <p:nvPr/>
          </p:nvSpPr>
          <p:spPr>
            <a:xfrm>
              <a:off x="1244036" y="486180"/>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15"/>
            <p:cNvSpPr/>
            <p:nvPr/>
          </p:nvSpPr>
          <p:spPr>
            <a:xfrm>
              <a:off x="1174769" y="557547"/>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15"/>
            <p:cNvSpPr/>
            <p:nvPr/>
          </p:nvSpPr>
          <p:spPr>
            <a:xfrm>
              <a:off x="1105499" y="628915"/>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15"/>
            <p:cNvSpPr/>
            <p:nvPr/>
          </p:nvSpPr>
          <p:spPr>
            <a:xfrm>
              <a:off x="1034132" y="700282"/>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15"/>
            <p:cNvSpPr/>
            <p:nvPr/>
          </p:nvSpPr>
          <p:spPr>
            <a:xfrm>
              <a:off x="960666" y="769550"/>
              <a:ext cx="48279" cy="48279"/>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15"/>
            <p:cNvSpPr/>
            <p:nvPr/>
          </p:nvSpPr>
          <p:spPr>
            <a:xfrm>
              <a:off x="889298" y="840918"/>
              <a:ext cx="48279" cy="48279"/>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15"/>
            <p:cNvSpPr/>
            <p:nvPr/>
          </p:nvSpPr>
          <p:spPr>
            <a:xfrm>
              <a:off x="817931" y="912285"/>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 name="Google Shape;149;p15"/>
            <p:cNvSpPr/>
            <p:nvPr/>
          </p:nvSpPr>
          <p:spPr>
            <a:xfrm>
              <a:off x="748662" y="983653"/>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15"/>
            <p:cNvSpPr/>
            <p:nvPr/>
          </p:nvSpPr>
          <p:spPr>
            <a:xfrm>
              <a:off x="677294" y="1052922"/>
              <a:ext cx="46179" cy="48279"/>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 name="Google Shape;151;p15"/>
            <p:cNvSpPr/>
            <p:nvPr/>
          </p:nvSpPr>
          <p:spPr>
            <a:xfrm>
              <a:off x="1187363" y="427407"/>
              <a:ext cx="48279" cy="482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15"/>
            <p:cNvSpPr/>
            <p:nvPr/>
          </p:nvSpPr>
          <p:spPr>
            <a:xfrm>
              <a:off x="1115995" y="498774"/>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15"/>
            <p:cNvSpPr/>
            <p:nvPr/>
          </p:nvSpPr>
          <p:spPr>
            <a:xfrm>
              <a:off x="1046726" y="572240"/>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15"/>
            <p:cNvSpPr/>
            <p:nvPr/>
          </p:nvSpPr>
          <p:spPr>
            <a:xfrm>
              <a:off x="975359" y="643608"/>
              <a:ext cx="44081"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15"/>
            <p:cNvSpPr/>
            <p:nvPr/>
          </p:nvSpPr>
          <p:spPr>
            <a:xfrm>
              <a:off x="901893" y="710777"/>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15"/>
            <p:cNvSpPr/>
            <p:nvPr/>
          </p:nvSpPr>
          <p:spPr>
            <a:xfrm>
              <a:off x="832623" y="782145"/>
              <a:ext cx="461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57;p15"/>
            <p:cNvSpPr/>
            <p:nvPr/>
          </p:nvSpPr>
          <p:spPr>
            <a:xfrm>
              <a:off x="761256" y="853512"/>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15"/>
            <p:cNvSpPr/>
            <p:nvPr/>
          </p:nvSpPr>
          <p:spPr>
            <a:xfrm>
              <a:off x="689888" y="924880"/>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15"/>
            <p:cNvSpPr/>
            <p:nvPr/>
          </p:nvSpPr>
          <p:spPr>
            <a:xfrm>
              <a:off x="618521" y="996247"/>
              <a:ext cx="48279" cy="482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15"/>
            <p:cNvSpPr/>
            <p:nvPr/>
          </p:nvSpPr>
          <p:spPr>
            <a:xfrm>
              <a:off x="1128589" y="370732"/>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15"/>
            <p:cNvSpPr/>
            <p:nvPr/>
          </p:nvSpPr>
          <p:spPr>
            <a:xfrm>
              <a:off x="1057221" y="440001"/>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15"/>
            <p:cNvSpPr/>
            <p:nvPr/>
          </p:nvSpPr>
          <p:spPr>
            <a:xfrm>
              <a:off x="985854" y="511368"/>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15"/>
            <p:cNvSpPr/>
            <p:nvPr/>
          </p:nvSpPr>
          <p:spPr>
            <a:xfrm>
              <a:off x="916585" y="582736"/>
              <a:ext cx="46179" cy="48278"/>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15"/>
            <p:cNvSpPr/>
            <p:nvPr/>
          </p:nvSpPr>
          <p:spPr>
            <a:xfrm>
              <a:off x="845218" y="654104"/>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15"/>
            <p:cNvSpPr/>
            <p:nvPr/>
          </p:nvSpPr>
          <p:spPr>
            <a:xfrm>
              <a:off x="775949" y="727570"/>
              <a:ext cx="44080"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15"/>
            <p:cNvSpPr/>
            <p:nvPr/>
          </p:nvSpPr>
          <p:spPr>
            <a:xfrm>
              <a:off x="702483" y="796839"/>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15"/>
            <p:cNvSpPr/>
            <p:nvPr/>
          </p:nvSpPr>
          <p:spPr>
            <a:xfrm>
              <a:off x="631115" y="866107"/>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15"/>
            <p:cNvSpPr/>
            <p:nvPr/>
          </p:nvSpPr>
          <p:spPr>
            <a:xfrm>
              <a:off x="559747" y="93747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15"/>
            <p:cNvSpPr/>
            <p:nvPr/>
          </p:nvSpPr>
          <p:spPr>
            <a:xfrm>
              <a:off x="1071915" y="311959"/>
              <a:ext cx="46179"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15"/>
            <p:cNvSpPr/>
            <p:nvPr/>
          </p:nvSpPr>
          <p:spPr>
            <a:xfrm>
              <a:off x="1000547" y="383327"/>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15"/>
            <p:cNvSpPr/>
            <p:nvPr/>
          </p:nvSpPr>
          <p:spPr>
            <a:xfrm>
              <a:off x="929180" y="454694"/>
              <a:ext cx="48278" cy="46179"/>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15"/>
            <p:cNvSpPr/>
            <p:nvPr/>
          </p:nvSpPr>
          <p:spPr>
            <a:xfrm>
              <a:off x="857812" y="523963"/>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15"/>
            <p:cNvSpPr/>
            <p:nvPr/>
          </p:nvSpPr>
          <p:spPr>
            <a:xfrm>
              <a:off x="786444" y="595330"/>
              <a:ext cx="48278" cy="48278"/>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15"/>
            <p:cNvSpPr/>
            <p:nvPr/>
          </p:nvSpPr>
          <p:spPr>
            <a:xfrm>
              <a:off x="717176" y="668797"/>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15"/>
            <p:cNvSpPr/>
            <p:nvPr/>
          </p:nvSpPr>
          <p:spPr>
            <a:xfrm>
              <a:off x="647907" y="740164"/>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15"/>
            <p:cNvSpPr/>
            <p:nvPr/>
          </p:nvSpPr>
          <p:spPr>
            <a:xfrm>
              <a:off x="574441" y="809433"/>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15"/>
            <p:cNvSpPr/>
            <p:nvPr/>
          </p:nvSpPr>
          <p:spPr>
            <a:xfrm>
              <a:off x="503073" y="880800"/>
              <a:ext cx="48278" cy="461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15"/>
            <p:cNvSpPr/>
            <p:nvPr/>
          </p:nvSpPr>
          <p:spPr>
            <a:xfrm>
              <a:off x="1013141" y="253186"/>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15"/>
            <p:cNvSpPr/>
            <p:nvPr/>
          </p:nvSpPr>
          <p:spPr>
            <a:xfrm>
              <a:off x="941774" y="324553"/>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15"/>
            <p:cNvSpPr/>
            <p:nvPr/>
          </p:nvSpPr>
          <p:spPr>
            <a:xfrm>
              <a:off x="870406" y="395921"/>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15"/>
            <p:cNvSpPr/>
            <p:nvPr/>
          </p:nvSpPr>
          <p:spPr>
            <a:xfrm>
              <a:off x="799039" y="467288"/>
              <a:ext cx="48278" cy="48278"/>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182;p15"/>
            <p:cNvSpPr/>
            <p:nvPr/>
          </p:nvSpPr>
          <p:spPr>
            <a:xfrm>
              <a:off x="729770" y="538656"/>
              <a:ext cx="46179" cy="46179"/>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183;p15"/>
            <p:cNvSpPr/>
            <p:nvPr/>
          </p:nvSpPr>
          <p:spPr>
            <a:xfrm>
              <a:off x="658403" y="60792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15"/>
            <p:cNvSpPr/>
            <p:nvPr/>
          </p:nvSpPr>
          <p:spPr>
            <a:xfrm>
              <a:off x="587035" y="679292"/>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15"/>
            <p:cNvSpPr/>
            <p:nvPr/>
          </p:nvSpPr>
          <p:spPr>
            <a:xfrm>
              <a:off x="515667" y="750660"/>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15"/>
            <p:cNvSpPr/>
            <p:nvPr/>
          </p:nvSpPr>
          <p:spPr>
            <a:xfrm>
              <a:off x="444300" y="822027"/>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15"/>
            <p:cNvSpPr/>
            <p:nvPr/>
          </p:nvSpPr>
          <p:spPr>
            <a:xfrm>
              <a:off x="954368" y="196512"/>
              <a:ext cx="48278" cy="461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15"/>
            <p:cNvSpPr/>
            <p:nvPr/>
          </p:nvSpPr>
          <p:spPr>
            <a:xfrm>
              <a:off x="885100" y="267879"/>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15"/>
            <p:cNvSpPr/>
            <p:nvPr/>
          </p:nvSpPr>
          <p:spPr>
            <a:xfrm>
              <a:off x="813732" y="337148"/>
              <a:ext cx="46179"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 name="Google Shape;190;p15"/>
            <p:cNvSpPr/>
            <p:nvPr/>
          </p:nvSpPr>
          <p:spPr>
            <a:xfrm>
              <a:off x="742364" y="408515"/>
              <a:ext cx="48278"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 name="Google Shape;191;p15"/>
            <p:cNvSpPr/>
            <p:nvPr/>
          </p:nvSpPr>
          <p:spPr>
            <a:xfrm>
              <a:off x="670997" y="47988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15"/>
            <p:cNvSpPr/>
            <p:nvPr/>
          </p:nvSpPr>
          <p:spPr>
            <a:xfrm>
              <a:off x="599629" y="55125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 name="Google Shape;193;p15"/>
            <p:cNvSpPr/>
            <p:nvPr/>
          </p:nvSpPr>
          <p:spPr>
            <a:xfrm>
              <a:off x="528262" y="622618"/>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 name="Google Shape;194;p15"/>
            <p:cNvSpPr/>
            <p:nvPr/>
          </p:nvSpPr>
          <p:spPr>
            <a:xfrm>
              <a:off x="456894" y="693985"/>
              <a:ext cx="48278"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15"/>
            <p:cNvSpPr/>
            <p:nvPr/>
          </p:nvSpPr>
          <p:spPr>
            <a:xfrm>
              <a:off x="389725" y="765353"/>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15"/>
            <p:cNvSpPr/>
            <p:nvPr/>
          </p:nvSpPr>
          <p:spPr>
            <a:xfrm>
              <a:off x="899793" y="139837"/>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15"/>
            <p:cNvSpPr/>
            <p:nvPr/>
          </p:nvSpPr>
          <p:spPr>
            <a:xfrm>
              <a:off x="828425" y="211205"/>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15"/>
            <p:cNvSpPr/>
            <p:nvPr/>
          </p:nvSpPr>
          <p:spPr>
            <a:xfrm>
              <a:off x="754959" y="280473"/>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15"/>
            <p:cNvSpPr/>
            <p:nvPr/>
          </p:nvSpPr>
          <p:spPr>
            <a:xfrm>
              <a:off x="683591" y="351841"/>
              <a:ext cx="48278" cy="46179"/>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15"/>
            <p:cNvSpPr/>
            <p:nvPr/>
          </p:nvSpPr>
          <p:spPr>
            <a:xfrm>
              <a:off x="612224" y="421109"/>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15"/>
            <p:cNvSpPr/>
            <p:nvPr/>
          </p:nvSpPr>
          <p:spPr>
            <a:xfrm>
              <a:off x="542955" y="492477"/>
              <a:ext cx="46179"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15"/>
            <p:cNvSpPr/>
            <p:nvPr/>
          </p:nvSpPr>
          <p:spPr>
            <a:xfrm>
              <a:off x="471587" y="563845"/>
              <a:ext cx="48278" cy="48278"/>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15"/>
            <p:cNvSpPr/>
            <p:nvPr/>
          </p:nvSpPr>
          <p:spPr>
            <a:xfrm>
              <a:off x="400220" y="635212"/>
              <a:ext cx="48278" cy="48278"/>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15"/>
            <p:cNvSpPr/>
            <p:nvPr/>
          </p:nvSpPr>
          <p:spPr>
            <a:xfrm>
              <a:off x="328852" y="70658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15"/>
            <p:cNvSpPr/>
            <p:nvPr/>
          </p:nvSpPr>
          <p:spPr>
            <a:xfrm>
              <a:off x="841020" y="81064"/>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15"/>
            <p:cNvSpPr/>
            <p:nvPr/>
          </p:nvSpPr>
          <p:spPr>
            <a:xfrm>
              <a:off x="767553" y="15033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15"/>
            <p:cNvSpPr/>
            <p:nvPr/>
          </p:nvSpPr>
          <p:spPr>
            <a:xfrm>
              <a:off x="696185" y="22170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15"/>
            <p:cNvSpPr/>
            <p:nvPr/>
          </p:nvSpPr>
          <p:spPr>
            <a:xfrm>
              <a:off x="626917" y="293068"/>
              <a:ext cx="46179"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15"/>
            <p:cNvSpPr/>
            <p:nvPr/>
          </p:nvSpPr>
          <p:spPr>
            <a:xfrm>
              <a:off x="555549" y="36443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15"/>
            <p:cNvSpPr/>
            <p:nvPr/>
          </p:nvSpPr>
          <p:spPr>
            <a:xfrm>
              <a:off x="484182" y="435803"/>
              <a:ext cx="48278"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15"/>
            <p:cNvSpPr/>
            <p:nvPr/>
          </p:nvSpPr>
          <p:spPr>
            <a:xfrm>
              <a:off x="412814" y="507170"/>
              <a:ext cx="48278" cy="46179"/>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15"/>
            <p:cNvSpPr/>
            <p:nvPr/>
          </p:nvSpPr>
          <p:spPr>
            <a:xfrm>
              <a:off x="341447" y="576439"/>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15"/>
            <p:cNvSpPr/>
            <p:nvPr/>
          </p:nvSpPr>
          <p:spPr>
            <a:xfrm>
              <a:off x="270079" y="64780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15"/>
            <p:cNvSpPr/>
            <p:nvPr/>
          </p:nvSpPr>
          <p:spPr>
            <a:xfrm>
              <a:off x="782246" y="22291"/>
              <a:ext cx="46179"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 name="Google Shape;215;p15"/>
            <p:cNvSpPr/>
            <p:nvPr/>
          </p:nvSpPr>
          <p:spPr>
            <a:xfrm>
              <a:off x="710879" y="93658"/>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 name="Google Shape;216;p15"/>
            <p:cNvSpPr/>
            <p:nvPr/>
          </p:nvSpPr>
          <p:spPr>
            <a:xfrm>
              <a:off x="641610" y="167125"/>
              <a:ext cx="44080"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15"/>
            <p:cNvSpPr/>
            <p:nvPr/>
          </p:nvSpPr>
          <p:spPr>
            <a:xfrm>
              <a:off x="570243" y="236393"/>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15"/>
            <p:cNvSpPr/>
            <p:nvPr/>
          </p:nvSpPr>
          <p:spPr>
            <a:xfrm>
              <a:off x="496776" y="305662"/>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 name="Google Shape;219;p15"/>
            <p:cNvSpPr/>
            <p:nvPr/>
          </p:nvSpPr>
          <p:spPr>
            <a:xfrm>
              <a:off x="425408" y="37703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 name="Google Shape;220;p15"/>
            <p:cNvSpPr/>
            <p:nvPr/>
          </p:nvSpPr>
          <p:spPr>
            <a:xfrm>
              <a:off x="356140" y="448397"/>
              <a:ext cx="46179"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15"/>
            <p:cNvSpPr/>
            <p:nvPr/>
          </p:nvSpPr>
          <p:spPr>
            <a:xfrm>
              <a:off x="284772" y="519765"/>
              <a:ext cx="46179"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15"/>
            <p:cNvSpPr/>
            <p:nvPr/>
          </p:nvSpPr>
          <p:spPr>
            <a:xfrm>
              <a:off x="213405" y="591132"/>
              <a:ext cx="48278" cy="46179"/>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15"/>
            <p:cNvSpPr/>
            <p:nvPr/>
          </p:nvSpPr>
          <p:spPr>
            <a:xfrm>
              <a:off x="723473" y="-36482"/>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15"/>
            <p:cNvSpPr/>
            <p:nvPr/>
          </p:nvSpPr>
          <p:spPr>
            <a:xfrm>
              <a:off x="652105" y="3488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15"/>
            <p:cNvSpPr/>
            <p:nvPr/>
          </p:nvSpPr>
          <p:spPr>
            <a:xfrm>
              <a:off x="582837" y="108352"/>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15"/>
            <p:cNvSpPr/>
            <p:nvPr/>
          </p:nvSpPr>
          <p:spPr>
            <a:xfrm>
              <a:off x="511469" y="179719"/>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15"/>
            <p:cNvSpPr/>
            <p:nvPr/>
          </p:nvSpPr>
          <p:spPr>
            <a:xfrm>
              <a:off x="440102" y="248988"/>
              <a:ext cx="46179" cy="46179"/>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15"/>
            <p:cNvSpPr/>
            <p:nvPr/>
          </p:nvSpPr>
          <p:spPr>
            <a:xfrm>
              <a:off x="368734" y="31825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15"/>
            <p:cNvSpPr/>
            <p:nvPr/>
          </p:nvSpPr>
          <p:spPr>
            <a:xfrm>
              <a:off x="297367" y="389624"/>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15"/>
            <p:cNvSpPr/>
            <p:nvPr/>
          </p:nvSpPr>
          <p:spPr>
            <a:xfrm>
              <a:off x="225999" y="460991"/>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15"/>
            <p:cNvSpPr/>
            <p:nvPr/>
          </p:nvSpPr>
          <p:spPr>
            <a:xfrm>
              <a:off x="154631" y="532359"/>
              <a:ext cx="48278"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15"/>
            <p:cNvSpPr/>
            <p:nvPr/>
          </p:nvSpPr>
          <p:spPr>
            <a:xfrm>
              <a:off x="664700" y="-93157"/>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15"/>
            <p:cNvSpPr/>
            <p:nvPr/>
          </p:nvSpPr>
          <p:spPr>
            <a:xfrm>
              <a:off x="593332" y="-23888"/>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15"/>
            <p:cNvSpPr/>
            <p:nvPr/>
          </p:nvSpPr>
          <p:spPr>
            <a:xfrm>
              <a:off x="524064" y="47479"/>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 name="Google Shape;235;p15"/>
            <p:cNvSpPr/>
            <p:nvPr/>
          </p:nvSpPr>
          <p:spPr>
            <a:xfrm>
              <a:off x="452696" y="118847"/>
              <a:ext cx="48278"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 name="Google Shape;236;p15"/>
            <p:cNvSpPr/>
            <p:nvPr/>
          </p:nvSpPr>
          <p:spPr>
            <a:xfrm>
              <a:off x="381328" y="190214"/>
              <a:ext cx="48278"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15"/>
            <p:cNvSpPr/>
            <p:nvPr/>
          </p:nvSpPr>
          <p:spPr>
            <a:xfrm>
              <a:off x="312060" y="263681"/>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15"/>
            <p:cNvSpPr/>
            <p:nvPr/>
          </p:nvSpPr>
          <p:spPr>
            <a:xfrm>
              <a:off x="238593" y="332950"/>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15"/>
            <p:cNvSpPr/>
            <p:nvPr/>
          </p:nvSpPr>
          <p:spPr>
            <a:xfrm>
              <a:off x="167226" y="404317"/>
              <a:ext cx="48278" cy="46179"/>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15"/>
            <p:cNvSpPr/>
            <p:nvPr/>
          </p:nvSpPr>
          <p:spPr>
            <a:xfrm>
              <a:off x="97957" y="473586"/>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15"/>
            <p:cNvSpPr/>
            <p:nvPr/>
          </p:nvSpPr>
          <p:spPr>
            <a:xfrm>
              <a:off x="608025" y="-151930"/>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15"/>
            <p:cNvSpPr/>
            <p:nvPr/>
          </p:nvSpPr>
          <p:spPr>
            <a:xfrm>
              <a:off x="536658" y="-80562"/>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15"/>
            <p:cNvSpPr/>
            <p:nvPr/>
          </p:nvSpPr>
          <p:spPr>
            <a:xfrm>
              <a:off x="465290" y="-9195"/>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15"/>
            <p:cNvSpPr/>
            <p:nvPr/>
          </p:nvSpPr>
          <p:spPr>
            <a:xfrm>
              <a:off x="393923" y="62173"/>
              <a:ext cx="48278" cy="46179"/>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15"/>
            <p:cNvSpPr/>
            <p:nvPr/>
          </p:nvSpPr>
          <p:spPr>
            <a:xfrm>
              <a:off x="322555" y="131441"/>
              <a:ext cx="48278" cy="48278"/>
            </a:xfrm>
            <a:custGeom>
              <a:avLst/>
              <a:gdLst/>
              <a:ahLst/>
              <a:cxnLst/>
              <a:rect l="l" t="t" r="r" b="b"/>
              <a:pathLst>
                <a:path w="1094" h="1095" extrusionOk="0">
                  <a:moveTo>
                    <a:pt x="194" y="900"/>
                  </a:moveTo>
                  <a:cubicBezTo>
                    <a:pt x="0" y="705"/>
                    <a:pt x="0" y="389"/>
                    <a:pt x="194" y="195"/>
                  </a:cubicBezTo>
                  <a:cubicBezTo>
                    <a:pt x="389" y="0"/>
                    <a:pt x="705" y="0"/>
                    <a:pt x="900" y="195"/>
                  </a:cubicBezTo>
                  <a:cubicBezTo>
                    <a:pt x="1094" y="389"/>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 name="Google Shape;246;p15"/>
            <p:cNvSpPr/>
            <p:nvPr/>
          </p:nvSpPr>
          <p:spPr>
            <a:xfrm>
              <a:off x="255386" y="204908"/>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 name="Google Shape;247;p15"/>
            <p:cNvSpPr/>
            <p:nvPr/>
          </p:nvSpPr>
          <p:spPr>
            <a:xfrm>
              <a:off x="184018" y="276275"/>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15"/>
            <p:cNvSpPr/>
            <p:nvPr/>
          </p:nvSpPr>
          <p:spPr>
            <a:xfrm>
              <a:off x="110552" y="345544"/>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15"/>
            <p:cNvSpPr/>
            <p:nvPr/>
          </p:nvSpPr>
          <p:spPr>
            <a:xfrm>
              <a:off x="39184" y="416911"/>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p:tgtEl>
                                          <p:spTgt spid="1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obj">
  <p:cSld name="OBJECT">
    <p:spTree>
      <p:nvGrpSpPr>
        <p:cNvPr id="1" name="Shape 250"/>
        <p:cNvGrpSpPr/>
        <p:nvPr/>
      </p:nvGrpSpPr>
      <p:grpSpPr>
        <a:xfrm>
          <a:off x="0" y="0"/>
          <a:ext cx="0" cy="0"/>
          <a:chOff x="0" y="0"/>
          <a:chExt cx="0" cy="0"/>
        </a:xfrm>
      </p:grpSpPr>
      <p:sp>
        <p:nvSpPr>
          <p:cNvPr id="251" name="Google Shape;251;p16"/>
          <p:cNvSpPr txBox="1">
            <a:spLocks noGrp="1"/>
          </p:cNvSpPr>
          <p:nvPr>
            <p:ph type="title"/>
          </p:nvPr>
        </p:nvSpPr>
        <p:spPr>
          <a:xfrm>
            <a:off x="723900" y="552449"/>
            <a:ext cx="7696200" cy="6393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sz="3400" b="0">
                <a:solidFill>
                  <a:schemeClr val="dk1"/>
                </a:solidFill>
                <a:latin typeface="Poppins ExtraBold"/>
                <a:ea typeface="Poppins ExtraBold"/>
                <a:cs typeface="Poppins ExtraBold"/>
                <a:sym typeface="Poppins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16"/>
          <p:cNvSpPr txBox="1">
            <a:spLocks noGrp="1"/>
          </p:cNvSpPr>
          <p:nvPr>
            <p:ph type="body" idx="1"/>
          </p:nvPr>
        </p:nvSpPr>
        <p:spPr>
          <a:xfrm>
            <a:off x="723900" y="1250612"/>
            <a:ext cx="7696200" cy="323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solidFill>
                  <a:schemeClr val="dk1"/>
                </a:solidFill>
                <a:latin typeface="Arimo"/>
                <a:ea typeface="Arimo"/>
                <a:cs typeface="Arimo"/>
                <a:sym typeface="Arimo"/>
              </a:defRPr>
            </a:lvl1pPr>
            <a:lvl2pPr marL="914400" lvl="1" indent="-228600" algn="l">
              <a:lnSpc>
                <a:spcPct val="90000"/>
              </a:lnSpc>
              <a:spcBef>
                <a:spcPts val="375"/>
              </a:spcBef>
              <a:spcAft>
                <a:spcPts val="0"/>
              </a:spcAft>
              <a:buClr>
                <a:schemeClr val="dk1"/>
              </a:buClr>
              <a:buSzPts val="1200"/>
              <a:buNone/>
              <a:defRPr sz="1200"/>
            </a:lvl2pPr>
            <a:lvl3pPr marL="1371600" lvl="2" indent="-228600" algn="l">
              <a:lnSpc>
                <a:spcPct val="90000"/>
              </a:lnSpc>
              <a:spcBef>
                <a:spcPts val="375"/>
              </a:spcBef>
              <a:spcAft>
                <a:spcPts val="0"/>
              </a:spcAft>
              <a:buClr>
                <a:schemeClr val="dk1"/>
              </a:buClr>
              <a:buSzPts val="1200"/>
              <a:buNone/>
              <a:defRPr sz="1200"/>
            </a:lvl3pPr>
            <a:lvl4pPr marL="1828800" lvl="3" indent="-228600" algn="l">
              <a:lnSpc>
                <a:spcPct val="90000"/>
              </a:lnSpc>
              <a:spcBef>
                <a:spcPts val="375"/>
              </a:spcBef>
              <a:spcAft>
                <a:spcPts val="0"/>
              </a:spcAft>
              <a:buClr>
                <a:schemeClr val="dk1"/>
              </a:buClr>
              <a:buSzPts val="1200"/>
              <a:buNone/>
              <a:defRPr sz="1200"/>
            </a:lvl4pPr>
            <a:lvl5pPr marL="2286000" lvl="4" indent="-228600" algn="l">
              <a:lnSpc>
                <a:spcPct val="90000"/>
              </a:lnSpc>
              <a:spcBef>
                <a:spcPts val="375"/>
              </a:spcBef>
              <a:spcAft>
                <a:spcPts val="0"/>
              </a:spcAft>
              <a:buClr>
                <a:schemeClr val="dk1"/>
              </a:buClr>
              <a:buSzPts val="1200"/>
              <a:buNone/>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3" name="Google Shape;253;p16"/>
          <p:cNvSpPr/>
          <p:nvPr/>
        </p:nvSpPr>
        <p:spPr>
          <a:xfrm>
            <a:off x="8403036" y="4402536"/>
            <a:ext cx="740964" cy="740964"/>
          </a:xfrm>
          <a:custGeom>
            <a:avLst/>
            <a:gdLst/>
            <a:ahLst/>
            <a:cxnLst/>
            <a:rect l="l" t="t" r="r" b="b"/>
            <a:pathLst>
              <a:path w="16944" h="16944" extrusionOk="0">
                <a:moveTo>
                  <a:pt x="16944" y="0"/>
                </a:moveTo>
                <a:lnTo>
                  <a:pt x="16944" y="16944"/>
                </a:lnTo>
                <a:lnTo>
                  <a:pt x="0" y="16944"/>
                </a:lnTo>
                <a:lnTo>
                  <a:pt x="0" y="12436"/>
                </a:lnTo>
                <a:cubicBezTo>
                  <a:pt x="0" y="5568"/>
                  <a:pt x="5567" y="0"/>
                  <a:pt x="12435" y="0"/>
                </a:cubicBezTo>
                <a:lnTo>
                  <a:pt x="16944"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 name="Google Shape;254;p16"/>
          <p:cNvSpPr/>
          <p:nvPr/>
        </p:nvSpPr>
        <p:spPr>
          <a:xfrm>
            <a:off x="-1093603" y="3011591"/>
            <a:ext cx="2187206" cy="2575530"/>
          </a:xfrm>
          <a:custGeom>
            <a:avLst/>
            <a:gdLst/>
            <a:ahLst/>
            <a:cxnLst/>
            <a:rect l="l" t="t" r="r" b="b"/>
            <a:pathLst>
              <a:path w="50016" h="58876" extrusionOk="0">
                <a:moveTo>
                  <a:pt x="50016" y="49881"/>
                </a:moveTo>
                <a:lnTo>
                  <a:pt x="135" y="0"/>
                </a:lnTo>
                <a:lnTo>
                  <a:pt x="0" y="29959"/>
                </a:lnTo>
                <a:lnTo>
                  <a:pt x="26668" y="56627"/>
                </a:lnTo>
                <a:cubicBezTo>
                  <a:pt x="28107" y="58067"/>
                  <a:pt x="30060" y="58876"/>
                  <a:pt x="32096" y="58876"/>
                </a:cubicBezTo>
                <a:lnTo>
                  <a:pt x="49927" y="58876"/>
                </a:lnTo>
                <a:lnTo>
                  <a:pt x="50016" y="4988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55" name="Google Shape;255;p16"/>
          <p:cNvGrpSpPr/>
          <p:nvPr/>
        </p:nvGrpSpPr>
        <p:grpSpPr>
          <a:xfrm>
            <a:off x="8335771" y="-708522"/>
            <a:ext cx="1507863" cy="1510278"/>
            <a:chOff x="39184" y="-151930"/>
            <a:chExt cx="1309806" cy="1311904"/>
          </a:xfrm>
        </p:grpSpPr>
        <p:sp>
          <p:nvSpPr>
            <p:cNvPr id="256" name="Google Shape;256;p16"/>
            <p:cNvSpPr/>
            <p:nvPr/>
          </p:nvSpPr>
          <p:spPr>
            <a:xfrm>
              <a:off x="1304909" y="544953"/>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16"/>
            <p:cNvSpPr/>
            <p:nvPr/>
          </p:nvSpPr>
          <p:spPr>
            <a:xfrm>
              <a:off x="1231442" y="614221"/>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16"/>
            <p:cNvSpPr/>
            <p:nvPr/>
          </p:nvSpPr>
          <p:spPr>
            <a:xfrm>
              <a:off x="1160075" y="685588"/>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16"/>
            <p:cNvSpPr/>
            <p:nvPr/>
          </p:nvSpPr>
          <p:spPr>
            <a:xfrm>
              <a:off x="1088707" y="756956"/>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16"/>
            <p:cNvSpPr/>
            <p:nvPr/>
          </p:nvSpPr>
          <p:spPr>
            <a:xfrm>
              <a:off x="1019439" y="828324"/>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16"/>
            <p:cNvSpPr/>
            <p:nvPr/>
          </p:nvSpPr>
          <p:spPr>
            <a:xfrm>
              <a:off x="948072" y="899691"/>
              <a:ext cx="48279"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16"/>
            <p:cNvSpPr/>
            <p:nvPr/>
          </p:nvSpPr>
          <p:spPr>
            <a:xfrm>
              <a:off x="876704" y="968960"/>
              <a:ext cx="48279" cy="48279"/>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16"/>
            <p:cNvSpPr/>
            <p:nvPr/>
          </p:nvSpPr>
          <p:spPr>
            <a:xfrm>
              <a:off x="805336" y="1040328"/>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16"/>
            <p:cNvSpPr/>
            <p:nvPr/>
          </p:nvSpPr>
          <p:spPr>
            <a:xfrm>
              <a:off x="733969" y="1111695"/>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16"/>
            <p:cNvSpPr/>
            <p:nvPr/>
          </p:nvSpPr>
          <p:spPr>
            <a:xfrm>
              <a:off x="1244036" y="486180"/>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16"/>
            <p:cNvSpPr/>
            <p:nvPr/>
          </p:nvSpPr>
          <p:spPr>
            <a:xfrm>
              <a:off x="1174769" y="557547"/>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16"/>
            <p:cNvSpPr/>
            <p:nvPr/>
          </p:nvSpPr>
          <p:spPr>
            <a:xfrm>
              <a:off x="1105499" y="628915"/>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16"/>
            <p:cNvSpPr/>
            <p:nvPr/>
          </p:nvSpPr>
          <p:spPr>
            <a:xfrm>
              <a:off x="1034132" y="700282"/>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16"/>
            <p:cNvSpPr/>
            <p:nvPr/>
          </p:nvSpPr>
          <p:spPr>
            <a:xfrm>
              <a:off x="960666" y="769550"/>
              <a:ext cx="48279" cy="48279"/>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16"/>
            <p:cNvSpPr/>
            <p:nvPr/>
          </p:nvSpPr>
          <p:spPr>
            <a:xfrm>
              <a:off x="889298" y="840918"/>
              <a:ext cx="48279" cy="48279"/>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16"/>
            <p:cNvSpPr/>
            <p:nvPr/>
          </p:nvSpPr>
          <p:spPr>
            <a:xfrm>
              <a:off x="817931" y="912285"/>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16"/>
            <p:cNvSpPr/>
            <p:nvPr/>
          </p:nvSpPr>
          <p:spPr>
            <a:xfrm>
              <a:off x="748662" y="983653"/>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16"/>
            <p:cNvSpPr/>
            <p:nvPr/>
          </p:nvSpPr>
          <p:spPr>
            <a:xfrm>
              <a:off x="677294" y="1052922"/>
              <a:ext cx="46179" cy="48279"/>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16"/>
            <p:cNvSpPr/>
            <p:nvPr/>
          </p:nvSpPr>
          <p:spPr>
            <a:xfrm>
              <a:off x="1187363" y="427407"/>
              <a:ext cx="48279" cy="482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16"/>
            <p:cNvSpPr/>
            <p:nvPr/>
          </p:nvSpPr>
          <p:spPr>
            <a:xfrm>
              <a:off x="1115995" y="498774"/>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16"/>
            <p:cNvSpPr/>
            <p:nvPr/>
          </p:nvSpPr>
          <p:spPr>
            <a:xfrm>
              <a:off x="1046726" y="572240"/>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16"/>
            <p:cNvSpPr/>
            <p:nvPr/>
          </p:nvSpPr>
          <p:spPr>
            <a:xfrm>
              <a:off x="975359" y="643608"/>
              <a:ext cx="44081"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16"/>
            <p:cNvSpPr/>
            <p:nvPr/>
          </p:nvSpPr>
          <p:spPr>
            <a:xfrm>
              <a:off x="901893" y="710777"/>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16"/>
            <p:cNvSpPr/>
            <p:nvPr/>
          </p:nvSpPr>
          <p:spPr>
            <a:xfrm>
              <a:off x="832623" y="782145"/>
              <a:ext cx="461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16"/>
            <p:cNvSpPr/>
            <p:nvPr/>
          </p:nvSpPr>
          <p:spPr>
            <a:xfrm>
              <a:off x="761256" y="853512"/>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16"/>
            <p:cNvSpPr/>
            <p:nvPr/>
          </p:nvSpPr>
          <p:spPr>
            <a:xfrm>
              <a:off x="689888" y="924880"/>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16"/>
            <p:cNvSpPr/>
            <p:nvPr/>
          </p:nvSpPr>
          <p:spPr>
            <a:xfrm>
              <a:off x="618521" y="996247"/>
              <a:ext cx="48279" cy="482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16"/>
            <p:cNvSpPr/>
            <p:nvPr/>
          </p:nvSpPr>
          <p:spPr>
            <a:xfrm>
              <a:off x="1128589" y="370732"/>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16"/>
            <p:cNvSpPr/>
            <p:nvPr/>
          </p:nvSpPr>
          <p:spPr>
            <a:xfrm>
              <a:off x="1057221" y="440001"/>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16"/>
            <p:cNvSpPr/>
            <p:nvPr/>
          </p:nvSpPr>
          <p:spPr>
            <a:xfrm>
              <a:off x="985854" y="511368"/>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16"/>
            <p:cNvSpPr/>
            <p:nvPr/>
          </p:nvSpPr>
          <p:spPr>
            <a:xfrm>
              <a:off x="916585" y="582736"/>
              <a:ext cx="46179" cy="48278"/>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16"/>
            <p:cNvSpPr/>
            <p:nvPr/>
          </p:nvSpPr>
          <p:spPr>
            <a:xfrm>
              <a:off x="845218" y="654104"/>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16"/>
            <p:cNvSpPr/>
            <p:nvPr/>
          </p:nvSpPr>
          <p:spPr>
            <a:xfrm>
              <a:off x="775949" y="727570"/>
              <a:ext cx="44080"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16"/>
            <p:cNvSpPr/>
            <p:nvPr/>
          </p:nvSpPr>
          <p:spPr>
            <a:xfrm>
              <a:off x="702483" y="796839"/>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16"/>
            <p:cNvSpPr/>
            <p:nvPr/>
          </p:nvSpPr>
          <p:spPr>
            <a:xfrm>
              <a:off x="631115" y="866107"/>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16"/>
            <p:cNvSpPr/>
            <p:nvPr/>
          </p:nvSpPr>
          <p:spPr>
            <a:xfrm>
              <a:off x="559747" y="93747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16"/>
            <p:cNvSpPr/>
            <p:nvPr/>
          </p:nvSpPr>
          <p:spPr>
            <a:xfrm>
              <a:off x="1071915" y="311959"/>
              <a:ext cx="46179"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16"/>
            <p:cNvSpPr/>
            <p:nvPr/>
          </p:nvSpPr>
          <p:spPr>
            <a:xfrm>
              <a:off x="1000547" y="383327"/>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 name="Google Shape;294;p16"/>
            <p:cNvSpPr/>
            <p:nvPr/>
          </p:nvSpPr>
          <p:spPr>
            <a:xfrm>
              <a:off x="929180" y="454694"/>
              <a:ext cx="48278" cy="46179"/>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 name="Google Shape;295;p16"/>
            <p:cNvSpPr/>
            <p:nvPr/>
          </p:nvSpPr>
          <p:spPr>
            <a:xfrm>
              <a:off x="857812" y="523963"/>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16"/>
            <p:cNvSpPr/>
            <p:nvPr/>
          </p:nvSpPr>
          <p:spPr>
            <a:xfrm>
              <a:off x="786444" y="595330"/>
              <a:ext cx="48278" cy="48278"/>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16"/>
            <p:cNvSpPr/>
            <p:nvPr/>
          </p:nvSpPr>
          <p:spPr>
            <a:xfrm>
              <a:off x="717176" y="668797"/>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16"/>
            <p:cNvSpPr/>
            <p:nvPr/>
          </p:nvSpPr>
          <p:spPr>
            <a:xfrm>
              <a:off x="647907" y="740164"/>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16"/>
            <p:cNvSpPr/>
            <p:nvPr/>
          </p:nvSpPr>
          <p:spPr>
            <a:xfrm>
              <a:off x="574441" y="809433"/>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16"/>
            <p:cNvSpPr/>
            <p:nvPr/>
          </p:nvSpPr>
          <p:spPr>
            <a:xfrm>
              <a:off x="503073" y="880800"/>
              <a:ext cx="48278" cy="461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16"/>
            <p:cNvSpPr/>
            <p:nvPr/>
          </p:nvSpPr>
          <p:spPr>
            <a:xfrm>
              <a:off x="1013141" y="253186"/>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16"/>
            <p:cNvSpPr/>
            <p:nvPr/>
          </p:nvSpPr>
          <p:spPr>
            <a:xfrm>
              <a:off x="941774" y="324553"/>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16"/>
            <p:cNvSpPr/>
            <p:nvPr/>
          </p:nvSpPr>
          <p:spPr>
            <a:xfrm>
              <a:off x="870406" y="395921"/>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16"/>
            <p:cNvSpPr/>
            <p:nvPr/>
          </p:nvSpPr>
          <p:spPr>
            <a:xfrm>
              <a:off x="799039" y="467288"/>
              <a:ext cx="48278" cy="48278"/>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16"/>
            <p:cNvSpPr/>
            <p:nvPr/>
          </p:nvSpPr>
          <p:spPr>
            <a:xfrm>
              <a:off x="729770" y="538656"/>
              <a:ext cx="46179" cy="46179"/>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16"/>
            <p:cNvSpPr/>
            <p:nvPr/>
          </p:nvSpPr>
          <p:spPr>
            <a:xfrm>
              <a:off x="658403" y="60792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16"/>
            <p:cNvSpPr/>
            <p:nvPr/>
          </p:nvSpPr>
          <p:spPr>
            <a:xfrm>
              <a:off x="587035" y="679292"/>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16"/>
            <p:cNvSpPr/>
            <p:nvPr/>
          </p:nvSpPr>
          <p:spPr>
            <a:xfrm>
              <a:off x="515667" y="750660"/>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16"/>
            <p:cNvSpPr/>
            <p:nvPr/>
          </p:nvSpPr>
          <p:spPr>
            <a:xfrm>
              <a:off x="444300" y="822027"/>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16"/>
            <p:cNvSpPr/>
            <p:nvPr/>
          </p:nvSpPr>
          <p:spPr>
            <a:xfrm>
              <a:off x="954368" y="196512"/>
              <a:ext cx="48278" cy="461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16"/>
            <p:cNvSpPr/>
            <p:nvPr/>
          </p:nvSpPr>
          <p:spPr>
            <a:xfrm>
              <a:off x="885100" y="267879"/>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16"/>
            <p:cNvSpPr/>
            <p:nvPr/>
          </p:nvSpPr>
          <p:spPr>
            <a:xfrm>
              <a:off x="813732" y="337148"/>
              <a:ext cx="46179"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16"/>
            <p:cNvSpPr/>
            <p:nvPr/>
          </p:nvSpPr>
          <p:spPr>
            <a:xfrm>
              <a:off x="742364" y="408515"/>
              <a:ext cx="48278"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16"/>
            <p:cNvSpPr/>
            <p:nvPr/>
          </p:nvSpPr>
          <p:spPr>
            <a:xfrm>
              <a:off x="670997" y="47988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16"/>
            <p:cNvSpPr/>
            <p:nvPr/>
          </p:nvSpPr>
          <p:spPr>
            <a:xfrm>
              <a:off x="599629" y="55125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16"/>
            <p:cNvSpPr/>
            <p:nvPr/>
          </p:nvSpPr>
          <p:spPr>
            <a:xfrm>
              <a:off x="528262" y="622618"/>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16"/>
            <p:cNvSpPr/>
            <p:nvPr/>
          </p:nvSpPr>
          <p:spPr>
            <a:xfrm>
              <a:off x="456894" y="693985"/>
              <a:ext cx="48278"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6"/>
            <p:cNvSpPr/>
            <p:nvPr/>
          </p:nvSpPr>
          <p:spPr>
            <a:xfrm>
              <a:off x="389725" y="765353"/>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6"/>
            <p:cNvSpPr/>
            <p:nvPr/>
          </p:nvSpPr>
          <p:spPr>
            <a:xfrm>
              <a:off x="899793" y="139837"/>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16"/>
            <p:cNvSpPr/>
            <p:nvPr/>
          </p:nvSpPr>
          <p:spPr>
            <a:xfrm>
              <a:off x="828425" y="211205"/>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16"/>
            <p:cNvSpPr/>
            <p:nvPr/>
          </p:nvSpPr>
          <p:spPr>
            <a:xfrm>
              <a:off x="754959" y="280473"/>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16"/>
            <p:cNvSpPr/>
            <p:nvPr/>
          </p:nvSpPr>
          <p:spPr>
            <a:xfrm>
              <a:off x="683591" y="351841"/>
              <a:ext cx="48278" cy="46179"/>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16"/>
            <p:cNvSpPr/>
            <p:nvPr/>
          </p:nvSpPr>
          <p:spPr>
            <a:xfrm>
              <a:off x="612224" y="421109"/>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16"/>
            <p:cNvSpPr/>
            <p:nvPr/>
          </p:nvSpPr>
          <p:spPr>
            <a:xfrm>
              <a:off x="542955" y="492477"/>
              <a:ext cx="46179"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16"/>
            <p:cNvSpPr/>
            <p:nvPr/>
          </p:nvSpPr>
          <p:spPr>
            <a:xfrm>
              <a:off x="471587" y="563845"/>
              <a:ext cx="48278" cy="48278"/>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6"/>
            <p:cNvSpPr/>
            <p:nvPr/>
          </p:nvSpPr>
          <p:spPr>
            <a:xfrm>
              <a:off x="400220" y="635212"/>
              <a:ext cx="48278" cy="48278"/>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6"/>
            <p:cNvSpPr/>
            <p:nvPr/>
          </p:nvSpPr>
          <p:spPr>
            <a:xfrm>
              <a:off x="328852" y="70658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6"/>
            <p:cNvSpPr/>
            <p:nvPr/>
          </p:nvSpPr>
          <p:spPr>
            <a:xfrm>
              <a:off x="841020" y="81064"/>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16"/>
            <p:cNvSpPr/>
            <p:nvPr/>
          </p:nvSpPr>
          <p:spPr>
            <a:xfrm>
              <a:off x="767553" y="15033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 name="Google Shape;330;p16"/>
            <p:cNvSpPr/>
            <p:nvPr/>
          </p:nvSpPr>
          <p:spPr>
            <a:xfrm>
              <a:off x="696185" y="22170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6"/>
            <p:cNvSpPr/>
            <p:nvPr/>
          </p:nvSpPr>
          <p:spPr>
            <a:xfrm>
              <a:off x="626917" y="293068"/>
              <a:ext cx="46179"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16"/>
            <p:cNvSpPr/>
            <p:nvPr/>
          </p:nvSpPr>
          <p:spPr>
            <a:xfrm>
              <a:off x="555549" y="36443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16"/>
            <p:cNvSpPr/>
            <p:nvPr/>
          </p:nvSpPr>
          <p:spPr>
            <a:xfrm>
              <a:off x="484182" y="435803"/>
              <a:ext cx="48278"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6"/>
            <p:cNvSpPr/>
            <p:nvPr/>
          </p:nvSpPr>
          <p:spPr>
            <a:xfrm>
              <a:off x="412814" y="507170"/>
              <a:ext cx="48278" cy="46179"/>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6"/>
            <p:cNvSpPr/>
            <p:nvPr/>
          </p:nvSpPr>
          <p:spPr>
            <a:xfrm>
              <a:off x="341447" y="576439"/>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6"/>
            <p:cNvSpPr/>
            <p:nvPr/>
          </p:nvSpPr>
          <p:spPr>
            <a:xfrm>
              <a:off x="270079" y="64780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6"/>
            <p:cNvSpPr/>
            <p:nvPr/>
          </p:nvSpPr>
          <p:spPr>
            <a:xfrm>
              <a:off x="782246" y="22291"/>
              <a:ext cx="46179"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16"/>
            <p:cNvSpPr/>
            <p:nvPr/>
          </p:nvSpPr>
          <p:spPr>
            <a:xfrm>
              <a:off x="710879" y="93658"/>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16"/>
            <p:cNvSpPr/>
            <p:nvPr/>
          </p:nvSpPr>
          <p:spPr>
            <a:xfrm>
              <a:off x="641610" y="167125"/>
              <a:ext cx="44080"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16"/>
            <p:cNvSpPr/>
            <p:nvPr/>
          </p:nvSpPr>
          <p:spPr>
            <a:xfrm>
              <a:off x="570243" y="236393"/>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16"/>
            <p:cNvSpPr/>
            <p:nvPr/>
          </p:nvSpPr>
          <p:spPr>
            <a:xfrm>
              <a:off x="496776" y="305662"/>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16"/>
            <p:cNvSpPr/>
            <p:nvPr/>
          </p:nvSpPr>
          <p:spPr>
            <a:xfrm>
              <a:off x="425408" y="37703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16"/>
            <p:cNvSpPr/>
            <p:nvPr/>
          </p:nvSpPr>
          <p:spPr>
            <a:xfrm>
              <a:off x="356140" y="448397"/>
              <a:ext cx="46179"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16"/>
            <p:cNvSpPr/>
            <p:nvPr/>
          </p:nvSpPr>
          <p:spPr>
            <a:xfrm>
              <a:off x="284772" y="519765"/>
              <a:ext cx="46179"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16"/>
            <p:cNvSpPr/>
            <p:nvPr/>
          </p:nvSpPr>
          <p:spPr>
            <a:xfrm>
              <a:off x="213405" y="591132"/>
              <a:ext cx="48278" cy="46179"/>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16"/>
            <p:cNvSpPr/>
            <p:nvPr/>
          </p:nvSpPr>
          <p:spPr>
            <a:xfrm>
              <a:off x="723473" y="-36482"/>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16"/>
            <p:cNvSpPr/>
            <p:nvPr/>
          </p:nvSpPr>
          <p:spPr>
            <a:xfrm>
              <a:off x="652105" y="3488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16"/>
            <p:cNvSpPr/>
            <p:nvPr/>
          </p:nvSpPr>
          <p:spPr>
            <a:xfrm>
              <a:off x="582837" y="108352"/>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16"/>
            <p:cNvSpPr/>
            <p:nvPr/>
          </p:nvSpPr>
          <p:spPr>
            <a:xfrm>
              <a:off x="511469" y="179719"/>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16"/>
            <p:cNvSpPr/>
            <p:nvPr/>
          </p:nvSpPr>
          <p:spPr>
            <a:xfrm>
              <a:off x="440102" y="248988"/>
              <a:ext cx="46179" cy="46179"/>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16"/>
            <p:cNvSpPr/>
            <p:nvPr/>
          </p:nvSpPr>
          <p:spPr>
            <a:xfrm>
              <a:off x="368734" y="31825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16"/>
            <p:cNvSpPr/>
            <p:nvPr/>
          </p:nvSpPr>
          <p:spPr>
            <a:xfrm>
              <a:off x="297367" y="389624"/>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16"/>
            <p:cNvSpPr/>
            <p:nvPr/>
          </p:nvSpPr>
          <p:spPr>
            <a:xfrm>
              <a:off x="225999" y="460991"/>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16"/>
            <p:cNvSpPr/>
            <p:nvPr/>
          </p:nvSpPr>
          <p:spPr>
            <a:xfrm>
              <a:off x="154631" y="532359"/>
              <a:ext cx="48278"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16"/>
            <p:cNvSpPr/>
            <p:nvPr/>
          </p:nvSpPr>
          <p:spPr>
            <a:xfrm>
              <a:off x="664700" y="-93157"/>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16"/>
            <p:cNvSpPr/>
            <p:nvPr/>
          </p:nvSpPr>
          <p:spPr>
            <a:xfrm>
              <a:off x="593332" y="-23888"/>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16"/>
            <p:cNvSpPr/>
            <p:nvPr/>
          </p:nvSpPr>
          <p:spPr>
            <a:xfrm>
              <a:off x="524064" y="47479"/>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16"/>
            <p:cNvSpPr/>
            <p:nvPr/>
          </p:nvSpPr>
          <p:spPr>
            <a:xfrm>
              <a:off x="452696" y="118847"/>
              <a:ext cx="48278"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16"/>
            <p:cNvSpPr/>
            <p:nvPr/>
          </p:nvSpPr>
          <p:spPr>
            <a:xfrm>
              <a:off x="381328" y="190214"/>
              <a:ext cx="48278"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16"/>
            <p:cNvSpPr/>
            <p:nvPr/>
          </p:nvSpPr>
          <p:spPr>
            <a:xfrm>
              <a:off x="312060" y="263681"/>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16"/>
            <p:cNvSpPr/>
            <p:nvPr/>
          </p:nvSpPr>
          <p:spPr>
            <a:xfrm>
              <a:off x="238593" y="332950"/>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16"/>
            <p:cNvSpPr/>
            <p:nvPr/>
          </p:nvSpPr>
          <p:spPr>
            <a:xfrm>
              <a:off x="167226" y="404317"/>
              <a:ext cx="48278" cy="46179"/>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16"/>
            <p:cNvSpPr/>
            <p:nvPr/>
          </p:nvSpPr>
          <p:spPr>
            <a:xfrm>
              <a:off x="97957" y="473586"/>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16"/>
            <p:cNvSpPr/>
            <p:nvPr/>
          </p:nvSpPr>
          <p:spPr>
            <a:xfrm>
              <a:off x="608025" y="-151930"/>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16"/>
            <p:cNvSpPr/>
            <p:nvPr/>
          </p:nvSpPr>
          <p:spPr>
            <a:xfrm>
              <a:off x="536658" y="-80562"/>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16"/>
            <p:cNvSpPr/>
            <p:nvPr/>
          </p:nvSpPr>
          <p:spPr>
            <a:xfrm>
              <a:off x="465290" y="-9195"/>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16"/>
            <p:cNvSpPr/>
            <p:nvPr/>
          </p:nvSpPr>
          <p:spPr>
            <a:xfrm>
              <a:off x="393923" y="62173"/>
              <a:ext cx="48278" cy="46179"/>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16"/>
            <p:cNvSpPr/>
            <p:nvPr/>
          </p:nvSpPr>
          <p:spPr>
            <a:xfrm>
              <a:off x="322555" y="131441"/>
              <a:ext cx="48278" cy="48278"/>
            </a:xfrm>
            <a:custGeom>
              <a:avLst/>
              <a:gdLst/>
              <a:ahLst/>
              <a:cxnLst/>
              <a:rect l="l" t="t" r="r" b="b"/>
              <a:pathLst>
                <a:path w="1094" h="1095" extrusionOk="0">
                  <a:moveTo>
                    <a:pt x="194" y="900"/>
                  </a:moveTo>
                  <a:cubicBezTo>
                    <a:pt x="0" y="705"/>
                    <a:pt x="0" y="389"/>
                    <a:pt x="194" y="195"/>
                  </a:cubicBezTo>
                  <a:cubicBezTo>
                    <a:pt x="389" y="0"/>
                    <a:pt x="705" y="0"/>
                    <a:pt x="900" y="195"/>
                  </a:cubicBezTo>
                  <a:cubicBezTo>
                    <a:pt x="1094" y="389"/>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16"/>
            <p:cNvSpPr/>
            <p:nvPr/>
          </p:nvSpPr>
          <p:spPr>
            <a:xfrm>
              <a:off x="255386" y="204908"/>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16"/>
            <p:cNvSpPr/>
            <p:nvPr/>
          </p:nvSpPr>
          <p:spPr>
            <a:xfrm>
              <a:off x="184018" y="276275"/>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16"/>
            <p:cNvSpPr/>
            <p:nvPr/>
          </p:nvSpPr>
          <p:spPr>
            <a:xfrm>
              <a:off x="110552" y="345544"/>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16"/>
            <p:cNvSpPr/>
            <p:nvPr/>
          </p:nvSpPr>
          <p:spPr>
            <a:xfrm>
              <a:off x="39184" y="416911"/>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 calcmode="lin" valueType="num">
                                      <p:cBhvr additive="base">
                                        <p:cTn id="7" dur="500"/>
                                        <p:tgtEl>
                                          <p:spTgt spid="254"/>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 calcmode="lin" valueType="num">
                                      <p:cBhvr additive="base">
                                        <p:cTn id="10" dur="500"/>
                                        <p:tgtEl>
                                          <p:spTgt spid="25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anim calcmode="lin" valueType="num">
                                      <p:cBhvr additive="base">
                                        <p:cTn id="13" dur="500"/>
                                        <p:tgtEl>
                                          <p:spTgt spid="2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14"/>
        <p:cNvGrpSpPr/>
        <p:nvPr/>
      </p:nvGrpSpPr>
      <p:grpSpPr>
        <a:xfrm>
          <a:off x="0" y="0"/>
          <a:ext cx="0" cy="0"/>
          <a:chOff x="0" y="0"/>
          <a:chExt cx="0" cy="0"/>
        </a:xfrm>
      </p:grpSpPr>
      <p:sp>
        <p:nvSpPr>
          <p:cNvPr id="515" name="Google Shape;515;p18"/>
          <p:cNvSpPr txBox="1">
            <a:spLocks noGrp="1"/>
          </p:cNvSpPr>
          <p:nvPr>
            <p:ph type="title"/>
          </p:nvPr>
        </p:nvSpPr>
        <p:spPr>
          <a:xfrm>
            <a:off x="723900" y="1971470"/>
            <a:ext cx="6883130" cy="79875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000"/>
              <a:buFont typeface="Bebas Neue"/>
              <a:buNone/>
              <a:defRPr sz="5000">
                <a:latin typeface="Poppins ExtraBold"/>
                <a:ea typeface="Poppins ExtraBold"/>
                <a:cs typeface="Poppins ExtraBold"/>
                <a:sym typeface="Poppins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18"/>
          <p:cNvSpPr txBox="1">
            <a:spLocks noGrp="1"/>
          </p:cNvSpPr>
          <p:nvPr>
            <p:ph type="body" idx="1"/>
          </p:nvPr>
        </p:nvSpPr>
        <p:spPr>
          <a:xfrm>
            <a:off x="723900" y="2727185"/>
            <a:ext cx="6883130" cy="4498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600"/>
              <a:buNone/>
              <a:defRPr sz="1600">
                <a:solidFill>
                  <a:schemeClr val="dk1"/>
                </a:solidFill>
                <a:latin typeface="Arimo"/>
                <a:ea typeface="Arimo"/>
                <a:cs typeface="Arimo"/>
                <a:sym typeface="Arimo"/>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17" name="Google Shape;517;p18"/>
          <p:cNvSpPr txBox="1">
            <a:spLocks noGrp="1"/>
          </p:cNvSpPr>
          <p:nvPr>
            <p:ph type="body" idx="2"/>
          </p:nvPr>
        </p:nvSpPr>
        <p:spPr>
          <a:xfrm>
            <a:off x="723901" y="974767"/>
            <a:ext cx="1117869" cy="64855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5000"/>
              <a:buNone/>
              <a:defRPr sz="5000">
                <a:solidFill>
                  <a:schemeClr val="dk1"/>
                </a:solidFill>
                <a:latin typeface="Poppins ExtraBold"/>
                <a:ea typeface="Poppins ExtraBold"/>
                <a:cs typeface="Poppins ExtraBold"/>
                <a:sym typeface="Poppins ExtraBold"/>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grpSp>
        <p:nvGrpSpPr>
          <p:cNvPr id="518" name="Google Shape;518;p18"/>
          <p:cNvGrpSpPr/>
          <p:nvPr/>
        </p:nvGrpSpPr>
        <p:grpSpPr>
          <a:xfrm rot="10800000">
            <a:off x="7203958" y="-155157"/>
            <a:ext cx="2187206" cy="2789633"/>
            <a:chOff x="3700202" y="2700338"/>
            <a:chExt cx="1654175" cy="2109788"/>
          </a:xfrm>
        </p:grpSpPr>
        <p:sp>
          <p:nvSpPr>
            <p:cNvPr id="519" name="Google Shape;519;p18"/>
            <p:cNvSpPr/>
            <p:nvPr/>
          </p:nvSpPr>
          <p:spPr>
            <a:xfrm>
              <a:off x="3700202" y="2700338"/>
              <a:ext cx="1654175" cy="2109788"/>
            </a:xfrm>
            <a:custGeom>
              <a:avLst/>
              <a:gdLst/>
              <a:ahLst/>
              <a:cxnLst/>
              <a:rect l="l" t="t" r="r" b="b"/>
              <a:pathLst>
                <a:path w="50004" h="63780" extrusionOk="0">
                  <a:moveTo>
                    <a:pt x="50004" y="50004"/>
                  </a:moveTo>
                  <a:lnTo>
                    <a:pt x="0" y="0"/>
                  </a:lnTo>
                  <a:lnTo>
                    <a:pt x="79" y="29993"/>
                  </a:lnTo>
                  <a:lnTo>
                    <a:pt x="33867" y="63780"/>
                  </a:lnTo>
                  <a:lnTo>
                    <a:pt x="50001" y="63703"/>
                  </a:lnTo>
                  <a:lnTo>
                    <a:pt x="50004" y="5000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18"/>
            <p:cNvSpPr/>
            <p:nvPr/>
          </p:nvSpPr>
          <p:spPr>
            <a:xfrm>
              <a:off x="3703377" y="3690938"/>
              <a:ext cx="1117600" cy="1117600"/>
            </a:xfrm>
            <a:custGeom>
              <a:avLst/>
              <a:gdLst/>
              <a:ahLst/>
              <a:cxnLst/>
              <a:rect l="l" t="t" r="r" b="b"/>
              <a:pathLst>
                <a:path w="33788" h="33787" extrusionOk="0">
                  <a:moveTo>
                    <a:pt x="0" y="0"/>
                  </a:moveTo>
                  <a:lnTo>
                    <a:pt x="33788" y="33787"/>
                  </a:lnTo>
                  <a:lnTo>
                    <a:pt x="36" y="3375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1" name="Google Shape;521;p18"/>
            <p:cNvSpPr/>
            <p:nvPr/>
          </p:nvSpPr>
          <p:spPr>
            <a:xfrm>
              <a:off x="4057390" y="3656013"/>
              <a:ext cx="935038" cy="652463"/>
            </a:xfrm>
            <a:custGeom>
              <a:avLst/>
              <a:gdLst/>
              <a:ahLst/>
              <a:cxnLst/>
              <a:rect l="l" t="t" r="r" b="b"/>
              <a:pathLst>
                <a:path w="28281" h="19728" extrusionOk="0">
                  <a:moveTo>
                    <a:pt x="0" y="5276"/>
                  </a:moveTo>
                  <a:lnTo>
                    <a:pt x="0" y="5276"/>
                  </a:lnTo>
                  <a:cubicBezTo>
                    <a:pt x="5276" y="0"/>
                    <a:pt x="13829" y="0"/>
                    <a:pt x="19104" y="5276"/>
                  </a:cubicBezTo>
                  <a:lnTo>
                    <a:pt x="28281" y="14453"/>
                  </a:lnTo>
                  <a:lnTo>
                    <a:pt x="28281" y="14453"/>
                  </a:lnTo>
                  <a:cubicBezTo>
                    <a:pt x="23006" y="19728"/>
                    <a:pt x="14453" y="19728"/>
                    <a:pt x="9177" y="14453"/>
                  </a:cubicBezTo>
                  <a:lnTo>
                    <a:pt x="0" y="527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2" name="Google Shape;522;p18"/>
            <p:cNvSpPr/>
            <p:nvPr/>
          </p:nvSpPr>
          <p:spPr>
            <a:xfrm>
              <a:off x="3746240" y="3967163"/>
              <a:ext cx="935038" cy="652463"/>
            </a:xfrm>
            <a:custGeom>
              <a:avLst/>
              <a:gdLst/>
              <a:ahLst/>
              <a:cxnLst/>
              <a:rect l="l" t="t" r="r" b="b"/>
              <a:pathLst>
                <a:path w="28281" h="19727" extrusionOk="0">
                  <a:moveTo>
                    <a:pt x="0" y="5275"/>
                  </a:moveTo>
                  <a:lnTo>
                    <a:pt x="0" y="5275"/>
                  </a:lnTo>
                  <a:cubicBezTo>
                    <a:pt x="5275" y="0"/>
                    <a:pt x="13828" y="0"/>
                    <a:pt x="19104" y="5275"/>
                  </a:cubicBezTo>
                  <a:lnTo>
                    <a:pt x="28281" y="14452"/>
                  </a:lnTo>
                  <a:lnTo>
                    <a:pt x="28281" y="14452"/>
                  </a:lnTo>
                  <a:cubicBezTo>
                    <a:pt x="23005" y="19727"/>
                    <a:pt x="14452" y="19727"/>
                    <a:pt x="9177" y="14452"/>
                  </a:cubicBezTo>
                  <a:lnTo>
                    <a:pt x="0" y="527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3" name="Google Shape;523;p18"/>
            <p:cNvSpPr/>
            <p:nvPr/>
          </p:nvSpPr>
          <p:spPr>
            <a:xfrm>
              <a:off x="4128827" y="3976688"/>
              <a:ext cx="401638" cy="401638"/>
            </a:xfrm>
            <a:custGeom>
              <a:avLst/>
              <a:gdLst/>
              <a:ahLst/>
              <a:cxnLst/>
              <a:rect l="l" t="t" r="r" b="b"/>
              <a:pathLst>
                <a:path w="12133" h="12133" extrusionOk="0">
                  <a:moveTo>
                    <a:pt x="2647" y="9486"/>
                  </a:moveTo>
                  <a:cubicBezTo>
                    <a:pt x="5261" y="12100"/>
                    <a:pt x="9471" y="12133"/>
                    <a:pt x="12133" y="9597"/>
                  </a:cubicBezTo>
                  <a:lnTo>
                    <a:pt x="2536" y="0"/>
                  </a:lnTo>
                  <a:cubicBezTo>
                    <a:pt x="0" y="2662"/>
                    <a:pt x="33" y="6872"/>
                    <a:pt x="2647" y="948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4" name="Google Shape;524;p18"/>
            <p:cNvSpPr/>
            <p:nvPr/>
          </p:nvSpPr>
          <p:spPr>
            <a:xfrm>
              <a:off x="4211377" y="3895725"/>
              <a:ext cx="401638" cy="401638"/>
            </a:xfrm>
            <a:custGeom>
              <a:avLst/>
              <a:gdLst/>
              <a:ahLst/>
              <a:cxnLst/>
              <a:rect l="l" t="t" r="r" b="b"/>
              <a:pathLst>
                <a:path w="12133" h="12133" extrusionOk="0">
                  <a:moveTo>
                    <a:pt x="9486" y="2647"/>
                  </a:moveTo>
                  <a:cubicBezTo>
                    <a:pt x="6872" y="33"/>
                    <a:pt x="2662" y="0"/>
                    <a:pt x="0" y="2536"/>
                  </a:cubicBezTo>
                  <a:lnTo>
                    <a:pt x="9597" y="12133"/>
                  </a:lnTo>
                  <a:cubicBezTo>
                    <a:pt x="12133" y="9471"/>
                    <a:pt x="12100" y="5261"/>
                    <a:pt x="9486" y="264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25" name="Google Shape;525;p18"/>
          <p:cNvSpPr/>
          <p:nvPr/>
        </p:nvSpPr>
        <p:spPr>
          <a:xfrm rot="5400000">
            <a:off x="7871" y="3678747"/>
            <a:ext cx="740964" cy="740964"/>
          </a:xfrm>
          <a:custGeom>
            <a:avLst/>
            <a:gdLst/>
            <a:ahLst/>
            <a:cxnLst/>
            <a:rect l="l" t="t" r="r" b="b"/>
            <a:pathLst>
              <a:path w="16944" h="16944" extrusionOk="0">
                <a:moveTo>
                  <a:pt x="16944" y="0"/>
                </a:moveTo>
                <a:lnTo>
                  <a:pt x="16944" y="16944"/>
                </a:lnTo>
                <a:lnTo>
                  <a:pt x="0" y="16944"/>
                </a:lnTo>
                <a:lnTo>
                  <a:pt x="0" y="12436"/>
                </a:lnTo>
                <a:cubicBezTo>
                  <a:pt x="0" y="5568"/>
                  <a:pt x="5567" y="0"/>
                  <a:pt x="12435" y="0"/>
                </a:cubicBezTo>
                <a:lnTo>
                  <a:pt x="16944"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26" name="Google Shape;526;p18"/>
          <p:cNvGrpSpPr/>
          <p:nvPr/>
        </p:nvGrpSpPr>
        <p:grpSpPr>
          <a:xfrm>
            <a:off x="-36209" y="4108002"/>
            <a:ext cx="1658248" cy="1282517"/>
            <a:chOff x="5136226" y="2246221"/>
            <a:chExt cx="1254126" cy="969962"/>
          </a:xfrm>
        </p:grpSpPr>
        <p:sp>
          <p:nvSpPr>
            <p:cNvPr id="527" name="Google Shape;527;p18"/>
            <p:cNvSpPr/>
            <p:nvPr/>
          </p:nvSpPr>
          <p:spPr>
            <a:xfrm>
              <a:off x="5448964" y="2246221"/>
              <a:ext cx="941388" cy="657225"/>
            </a:xfrm>
            <a:custGeom>
              <a:avLst/>
              <a:gdLst/>
              <a:ahLst/>
              <a:cxnLst/>
              <a:rect l="l" t="t" r="r" b="b"/>
              <a:pathLst>
                <a:path w="28452" h="19847" extrusionOk="0">
                  <a:moveTo>
                    <a:pt x="0" y="5307"/>
                  </a:moveTo>
                  <a:lnTo>
                    <a:pt x="0" y="5307"/>
                  </a:lnTo>
                  <a:cubicBezTo>
                    <a:pt x="5307" y="0"/>
                    <a:pt x="13912" y="0"/>
                    <a:pt x="19219" y="5307"/>
                  </a:cubicBezTo>
                  <a:lnTo>
                    <a:pt x="28452" y="14540"/>
                  </a:lnTo>
                  <a:lnTo>
                    <a:pt x="28452" y="14540"/>
                  </a:lnTo>
                  <a:cubicBezTo>
                    <a:pt x="23144" y="19847"/>
                    <a:pt x="14540" y="19847"/>
                    <a:pt x="9232" y="14540"/>
                  </a:cubicBezTo>
                  <a:lnTo>
                    <a:pt x="0" y="530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18"/>
            <p:cNvSpPr/>
            <p:nvPr/>
          </p:nvSpPr>
          <p:spPr>
            <a:xfrm>
              <a:off x="5136226" y="2558958"/>
              <a:ext cx="941388" cy="657225"/>
            </a:xfrm>
            <a:custGeom>
              <a:avLst/>
              <a:gdLst/>
              <a:ahLst/>
              <a:cxnLst/>
              <a:rect l="l" t="t" r="r" b="b"/>
              <a:pathLst>
                <a:path w="28452" h="19847" extrusionOk="0">
                  <a:moveTo>
                    <a:pt x="0" y="5308"/>
                  </a:moveTo>
                  <a:lnTo>
                    <a:pt x="0" y="5308"/>
                  </a:lnTo>
                  <a:cubicBezTo>
                    <a:pt x="5308" y="0"/>
                    <a:pt x="13912" y="0"/>
                    <a:pt x="19220" y="5307"/>
                  </a:cubicBezTo>
                  <a:lnTo>
                    <a:pt x="28452" y="14540"/>
                  </a:lnTo>
                  <a:lnTo>
                    <a:pt x="28452" y="14540"/>
                  </a:lnTo>
                  <a:cubicBezTo>
                    <a:pt x="23145" y="19847"/>
                    <a:pt x="14540" y="19847"/>
                    <a:pt x="9233" y="14540"/>
                  </a:cubicBezTo>
                  <a:lnTo>
                    <a:pt x="0" y="5308"/>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18"/>
            <p:cNvSpPr/>
            <p:nvPr/>
          </p:nvSpPr>
          <p:spPr>
            <a:xfrm>
              <a:off x="5521989" y="2570071"/>
              <a:ext cx="403225" cy="403225"/>
            </a:xfrm>
            <a:custGeom>
              <a:avLst/>
              <a:gdLst/>
              <a:ahLst/>
              <a:cxnLst/>
              <a:rect l="l" t="t" r="r" b="b"/>
              <a:pathLst>
                <a:path w="12207" h="12207" extrusionOk="0">
                  <a:moveTo>
                    <a:pt x="2664" y="9543"/>
                  </a:moveTo>
                  <a:cubicBezTo>
                    <a:pt x="5293" y="12173"/>
                    <a:pt x="9529" y="12207"/>
                    <a:pt x="12207" y="9655"/>
                  </a:cubicBezTo>
                  <a:lnTo>
                    <a:pt x="2552" y="0"/>
                  </a:lnTo>
                  <a:cubicBezTo>
                    <a:pt x="0" y="2678"/>
                    <a:pt x="34" y="6914"/>
                    <a:pt x="2664" y="954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18"/>
            <p:cNvSpPr/>
            <p:nvPr/>
          </p:nvSpPr>
          <p:spPr>
            <a:xfrm>
              <a:off x="5604539" y="2487521"/>
              <a:ext cx="403225" cy="403225"/>
            </a:xfrm>
            <a:custGeom>
              <a:avLst/>
              <a:gdLst/>
              <a:ahLst/>
              <a:cxnLst/>
              <a:rect l="l" t="t" r="r" b="b"/>
              <a:pathLst>
                <a:path w="12206" h="12206" extrusionOk="0">
                  <a:moveTo>
                    <a:pt x="9543" y="2663"/>
                  </a:moveTo>
                  <a:cubicBezTo>
                    <a:pt x="6913" y="34"/>
                    <a:pt x="2677" y="0"/>
                    <a:pt x="0" y="2551"/>
                  </a:cubicBezTo>
                  <a:lnTo>
                    <a:pt x="9655" y="12206"/>
                  </a:lnTo>
                  <a:cubicBezTo>
                    <a:pt x="12206" y="9529"/>
                    <a:pt x="12172" y="5293"/>
                    <a:pt x="9543" y="26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31" name="Google Shape;531;p18"/>
          <p:cNvGrpSpPr/>
          <p:nvPr/>
        </p:nvGrpSpPr>
        <p:grpSpPr>
          <a:xfrm flipH="1">
            <a:off x="8012764" y="4051315"/>
            <a:ext cx="1507863" cy="1510278"/>
            <a:chOff x="39184" y="-151930"/>
            <a:chExt cx="1309806" cy="1311904"/>
          </a:xfrm>
        </p:grpSpPr>
        <p:sp>
          <p:nvSpPr>
            <p:cNvPr id="532" name="Google Shape;532;p18"/>
            <p:cNvSpPr/>
            <p:nvPr/>
          </p:nvSpPr>
          <p:spPr>
            <a:xfrm>
              <a:off x="1304909" y="544953"/>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18"/>
            <p:cNvSpPr/>
            <p:nvPr/>
          </p:nvSpPr>
          <p:spPr>
            <a:xfrm>
              <a:off x="1231442" y="614221"/>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4" name="Google Shape;534;p18"/>
            <p:cNvSpPr/>
            <p:nvPr/>
          </p:nvSpPr>
          <p:spPr>
            <a:xfrm>
              <a:off x="1160075" y="685588"/>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18"/>
            <p:cNvSpPr/>
            <p:nvPr/>
          </p:nvSpPr>
          <p:spPr>
            <a:xfrm>
              <a:off x="1088707" y="756956"/>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6" name="Google Shape;536;p18"/>
            <p:cNvSpPr/>
            <p:nvPr/>
          </p:nvSpPr>
          <p:spPr>
            <a:xfrm>
              <a:off x="1019439" y="828324"/>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7" name="Google Shape;537;p18"/>
            <p:cNvSpPr/>
            <p:nvPr/>
          </p:nvSpPr>
          <p:spPr>
            <a:xfrm>
              <a:off x="948072" y="899691"/>
              <a:ext cx="48279"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8" name="Google Shape;538;p18"/>
            <p:cNvSpPr/>
            <p:nvPr/>
          </p:nvSpPr>
          <p:spPr>
            <a:xfrm>
              <a:off x="876704" y="968960"/>
              <a:ext cx="48279" cy="48279"/>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18"/>
            <p:cNvSpPr/>
            <p:nvPr/>
          </p:nvSpPr>
          <p:spPr>
            <a:xfrm>
              <a:off x="805336" y="1040328"/>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0" name="Google Shape;540;p18"/>
            <p:cNvSpPr/>
            <p:nvPr/>
          </p:nvSpPr>
          <p:spPr>
            <a:xfrm>
              <a:off x="733969" y="1111695"/>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1" name="Google Shape;541;p18"/>
            <p:cNvSpPr/>
            <p:nvPr/>
          </p:nvSpPr>
          <p:spPr>
            <a:xfrm>
              <a:off x="1244036" y="486180"/>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18"/>
            <p:cNvSpPr/>
            <p:nvPr/>
          </p:nvSpPr>
          <p:spPr>
            <a:xfrm>
              <a:off x="1174769" y="557547"/>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3" name="Google Shape;543;p18"/>
            <p:cNvSpPr/>
            <p:nvPr/>
          </p:nvSpPr>
          <p:spPr>
            <a:xfrm>
              <a:off x="1105499" y="628915"/>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4" name="Google Shape;544;p18"/>
            <p:cNvSpPr/>
            <p:nvPr/>
          </p:nvSpPr>
          <p:spPr>
            <a:xfrm>
              <a:off x="1034132" y="700282"/>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5" name="Google Shape;545;p18"/>
            <p:cNvSpPr/>
            <p:nvPr/>
          </p:nvSpPr>
          <p:spPr>
            <a:xfrm>
              <a:off x="960666" y="769550"/>
              <a:ext cx="48279" cy="48279"/>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6" name="Google Shape;546;p18"/>
            <p:cNvSpPr/>
            <p:nvPr/>
          </p:nvSpPr>
          <p:spPr>
            <a:xfrm>
              <a:off x="889298" y="840918"/>
              <a:ext cx="48279" cy="48279"/>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7" name="Google Shape;547;p18"/>
            <p:cNvSpPr/>
            <p:nvPr/>
          </p:nvSpPr>
          <p:spPr>
            <a:xfrm>
              <a:off x="817931" y="912285"/>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8" name="Google Shape;548;p18"/>
            <p:cNvSpPr/>
            <p:nvPr/>
          </p:nvSpPr>
          <p:spPr>
            <a:xfrm>
              <a:off x="748662" y="983653"/>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9" name="Google Shape;549;p18"/>
            <p:cNvSpPr/>
            <p:nvPr/>
          </p:nvSpPr>
          <p:spPr>
            <a:xfrm>
              <a:off x="677294" y="1052922"/>
              <a:ext cx="46179" cy="48279"/>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0" name="Google Shape;550;p18"/>
            <p:cNvSpPr/>
            <p:nvPr/>
          </p:nvSpPr>
          <p:spPr>
            <a:xfrm>
              <a:off x="1187363" y="427407"/>
              <a:ext cx="48279" cy="482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1" name="Google Shape;551;p18"/>
            <p:cNvSpPr/>
            <p:nvPr/>
          </p:nvSpPr>
          <p:spPr>
            <a:xfrm>
              <a:off x="1115995" y="498774"/>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2" name="Google Shape;552;p18"/>
            <p:cNvSpPr/>
            <p:nvPr/>
          </p:nvSpPr>
          <p:spPr>
            <a:xfrm>
              <a:off x="1046726" y="572240"/>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3" name="Google Shape;553;p18"/>
            <p:cNvSpPr/>
            <p:nvPr/>
          </p:nvSpPr>
          <p:spPr>
            <a:xfrm>
              <a:off x="975359" y="643608"/>
              <a:ext cx="44081"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4" name="Google Shape;554;p18"/>
            <p:cNvSpPr/>
            <p:nvPr/>
          </p:nvSpPr>
          <p:spPr>
            <a:xfrm>
              <a:off x="901893" y="710777"/>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5" name="Google Shape;555;p18"/>
            <p:cNvSpPr/>
            <p:nvPr/>
          </p:nvSpPr>
          <p:spPr>
            <a:xfrm>
              <a:off x="832623" y="782145"/>
              <a:ext cx="461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6" name="Google Shape;556;p18"/>
            <p:cNvSpPr/>
            <p:nvPr/>
          </p:nvSpPr>
          <p:spPr>
            <a:xfrm>
              <a:off x="761256" y="853512"/>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7" name="Google Shape;557;p18"/>
            <p:cNvSpPr/>
            <p:nvPr/>
          </p:nvSpPr>
          <p:spPr>
            <a:xfrm>
              <a:off x="689888" y="924880"/>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8" name="Google Shape;558;p18"/>
            <p:cNvSpPr/>
            <p:nvPr/>
          </p:nvSpPr>
          <p:spPr>
            <a:xfrm>
              <a:off x="618521" y="996247"/>
              <a:ext cx="48279" cy="482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9" name="Google Shape;559;p18"/>
            <p:cNvSpPr/>
            <p:nvPr/>
          </p:nvSpPr>
          <p:spPr>
            <a:xfrm>
              <a:off x="1128589" y="370732"/>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0" name="Google Shape;560;p18"/>
            <p:cNvSpPr/>
            <p:nvPr/>
          </p:nvSpPr>
          <p:spPr>
            <a:xfrm>
              <a:off x="1057221" y="440001"/>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18"/>
            <p:cNvSpPr/>
            <p:nvPr/>
          </p:nvSpPr>
          <p:spPr>
            <a:xfrm>
              <a:off x="985854" y="511368"/>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2" name="Google Shape;562;p18"/>
            <p:cNvSpPr/>
            <p:nvPr/>
          </p:nvSpPr>
          <p:spPr>
            <a:xfrm>
              <a:off x="916585" y="582736"/>
              <a:ext cx="46179" cy="48278"/>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3" name="Google Shape;563;p18"/>
            <p:cNvSpPr/>
            <p:nvPr/>
          </p:nvSpPr>
          <p:spPr>
            <a:xfrm>
              <a:off x="845218" y="654104"/>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4" name="Google Shape;564;p18"/>
            <p:cNvSpPr/>
            <p:nvPr/>
          </p:nvSpPr>
          <p:spPr>
            <a:xfrm>
              <a:off x="775949" y="727570"/>
              <a:ext cx="44080"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5" name="Google Shape;565;p18"/>
            <p:cNvSpPr/>
            <p:nvPr/>
          </p:nvSpPr>
          <p:spPr>
            <a:xfrm>
              <a:off x="702483" y="796839"/>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18"/>
            <p:cNvSpPr/>
            <p:nvPr/>
          </p:nvSpPr>
          <p:spPr>
            <a:xfrm>
              <a:off x="631115" y="866107"/>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7" name="Google Shape;567;p18"/>
            <p:cNvSpPr/>
            <p:nvPr/>
          </p:nvSpPr>
          <p:spPr>
            <a:xfrm>
              <a:off x="559747" y="93747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8" name="Google Shape;568;p18"/>
            <p:cNvSpPr/>
            <p:nvPr/>
          </p:nvSpPr>
          <p:spPr>
            <a:xfrm>
              <a:off x="1071915" y="311959"/>
              <a:ext cx="46179"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9" name="Google Shape;569;p18"/>
            <p:cNvSpPr/>
            <p:nvPr/>
          </p:nvSpPr>
          <p:spPr>
            <a:xfrm>
              <a:off x="1000547" y="383327"/>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0" name="Google Shape;570;p18"/>
            <p:cNvSpPr/>
            <p:nvPr/>
          </p:nvSpPr>
          <p:spPr>
            <a:xfrm>
              <a:off x="929180" y="454694"/>
              <a:ext cx="48278" cy="46179"/>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1" name="Google Shape;571;p18"/>
            <p:cNvSpPr/>
            <p:nvPr/>
          </p:nvSpPr>
          <p:spPr>
            <a:xfrm>
              <a:off x="857812" y="523963"/>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2" name="Google Shape;572;p18"/>
            <p:cNvSpPr/>
            <p:nvPr/>
          </p:nvSpPr>
          <p:spPr>
            <a:xfrm>
              <a:off x="786444" y="595330"/>
              <a:ext cx="48278" cy="48278"/>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3" name="Google Shape;573;p18"/>
            <p:cNvSpPr/>
            <p:nvPr/>
          </p:nvSpPr>
          <p:spPr>
            <a:xfrm>
              <a:off x="717176" y="668797"/>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4" name="Google Shape;574;p18"/>
            <p:cNvSpPr/>
            <p:nvPr/>
          </p:nvSpPr>
          <p:spPr>
            <a:xfrm>
              <a:off x="647907" y="740164"/>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5" name="Google Shape;575;p18"/>
            <p:cNvSpPr/>
            <p:nvPr/>
          </p:nvSpPr>
          <p:spPr>
            <a:xfrm>
              <a:off x="574441" y="809433"/>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6" name="Google Shape;576;p18"/>
            <p:cNvSpPr/>
            <p:nvPr/>
          </p:nvSpPr>
          <p:spPr>
            <a:xfrm>
              <a:off x="503073" y="880800"/>
              <a:ext cx="48278" cy="461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7" name="Google Shape;577;p18"/>
            <p:cNvSpPr/>
            <p:nvPr/>
          </p:nvSpPr>
          <p:spPr>
            <a:xfrm>
              <a:off x="1013141" y="253186"/>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8" name="Google Shape;578;p18"/>
            <p:cNvSpPr/>
            <p:nvPr/>
          </p:nvSpPr>
          <p:spPr>
            <a:xfrm>
              <a:off x="941774" y="324553"/>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9" name="Google Shape;579;p18"/>
            <p:cNvSpPr/>
            <p:nvPr/>
          </p:nvSpPr>
          <p:spPr>
            <a:xfrm>
              <a:off x="870406" y="395921"/>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0" name="Google Shape;580;p18"/>
            <p:cNvSpPr/>
            <p:nvPr/>
          </p:nvSpPr>
          <p:spPr>
            <a:xfrm>
              <a:off x="799039" y="467288"/>
              <a:ext cx="48278" cy="48278"/>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1" name="Google Shape;581;p18"/>
            <p:cNvSpPr/>
            <p:nvPr/>
          </p:nvSpPr>
          <p:spPr>
            <a:xfrm>
              <a:off x="729770" y="538656"/>
              <a:ext cx="46179" cy="46179"/>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2" name="Google Shape;582;p18"/>
            <p:cNvSpPr/>
            <p:nvPr/>
          </p:nvSpPr>
          <p:spPr>
            <a:xfrm>
              <a:off x="658403" y="60792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3" name="Google Shape;583;p18"/>
            <p:cNvSpPr/>
            <p:nvPr/>
          </p:nvSpPr>
          <p:spPr>
            <a:xfrm>
              <a:off x="587035" y="679292"/>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4" name="Google Shape;584;p18"/>
            <p:cNvSpPr/>
            <p:nvPr/>
          </p:nvSpPr>
          <p:spPr>
            <a:xfrm>
              <a:off x="515667" y="750660"/>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5" name="Google Shape;585;p18"/>
            <p:cNvSpPr/>
            <p:nvPr/>
          </p:nvSpPr>
          <p:spPr>
            <a:xfrm>
              <a:off x="444300" y="822027"/>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6" name="Google Shape;586;p18"/>
            <p:cNvSpPr/>
            <p:nvPr/>
          </p:nvSpPr>
          <p:spPr>
            <a:xfrm>
              <a:off x="954368" y="196512"/>
              <a:ext cx="48278" cy="461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7" name="Google Shape;587;p18"/>
            <p:cNvSpPr/>
            <p:nvPr/>
          </p:nvSpPr>
          <p:spPr>
            <a:xfrm>
              <a:off x="885100" y="267879"/>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8" name="Google Shape;588;p18"/>
            <p:cNvSpPr/>
            <p:nvPr/>
          </p:nvSpPr>
          <p:spPr>
            <a:xfrm>
              <a:off x="813732" y="337148"/>
              <a:ext cx="46179"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9" name="Google Shape;589;p18"/>
            <p:cNvSpPr/>
            <p:nvPr/>
          </p:nvSpPr>
          <p:spPr>
            <a:xfrm>
              <a:off x="742364" y="408515"/>
              <a:ext cx="48278"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0" name="Google Shape;590;p18"/>
            <p:cNvSpPr/>
            <p:nvPr/>
          </p:nvSpPr>
          <p:spPr>
            <a:xfrm>
              <a:off x="670997" y="47988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1" name="Google Shape;591;p18"/>
            <p:cNvSpPr/>
            <p:nvPr/>
          </p:nvSpPr>
          <p:spPr>
            <a:xfrm>
              <a:off x="599629" y="55125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18"/>
            <p:cNvSpPr/>
            <p:nvPr/>
          </p:nvSpPr>
          <p:spPr>
            <a:xfrm>
              <a:off x="528262" y="622618"/>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18"/>
            <p:cNvSpPr/>
            <p:nvPr/>
          </p:nvSpPr>
          <p:spPr>
            <a:xfrm>
              <a:off x="456894" y="693985"/>
              <a:ext cx="48278"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4" name="Google Shape;594;p18"/>
            <p:cNvSpPr/>
            <p:nvPr/>
          </p:nvSpPr>
          <p:spPr>
            <a:xfrm>
              <a:off x="389725" y="765353"/>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5" name="Google Shape;595;p18"/>
            <p:cNvSpPr/>
            <p:nvPr/>
          </p:nvSpPr>
          <p:spPr>
            <a:xfrm>
              <a:off x="899793" y="139837"/>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6" name="Google Shape;596;p18"/>
            <p:cNvSpPr/>
            <p:nvPr/>
          </p:nvSpPr>
          <p:spPr>
            <a:xfrm>
              <a:off x="828425" y="211205"/>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7" name="Google Shape;597;p18"/>
            <p:cNvSpPr/>
            <p:nvPr/>
          </p:nvSpPr>
          <p:spPr>
            <a:xfrm>
              <a:off x="754959" y="280473"/>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8" name="Google Shape;598;p18"/>
            <p:cNvSpPr/>
            <p:nvPr/>
          </p:nvSpPr>
          <p:spPr>
            <a:xfrm>
              <a:off x="683591" y="351841"/>
              <a:ext cx="48278" cy="46179"/>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9" name="Google Shape;599;p18"/>
            <p:cNvSpPr/>
            <p:nvPr/>
          </p:nvSpPr>
          <p:spPr>
            <a:xfrm>
              <a:off x="612224" y="421109"/>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0" name="Google Shape;600;p18"/>
            <p:cNvSpPr/>
            <p:nvPr/>
          </p:nvSpPr>
          <p:spPr>
            <a:xfrm>
              <a:off x="542955" y="492477"/>
              <a:ext cx="46179"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1" name="Google Shape;601;p18"/>
            <p:cNvSpPr/>
            <p:nvPr/>
          </p:nvSpPr>
          <p:spPr>
            <a:xfrm>
              <a:off x="471587" y="563845"/>
              <a:ext cx="48278" cy="48278"/>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18"/>
            <p:cNvSpPr/>
            <p:nvPr/>
          </p:nvSpPr>
          <p:spPr>
            <a:xfrm>
              <a:off x="400220" y="635212"/>
              <a:ext cx="48278" cy="48278"/>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18"/>
            <p:cNvSpPr/>
            <p:nvPr/>
          </p:nvSpPr>
          <p:spPr>
            <a:xfrm>
              <a:off x="328852" y="70658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18"/>
            <p:cNvSpPr/>
            <p:nvPr/>
          </p:nvSpPr>
          <p:spPr>
            <a:xfrm>
              <a:off x="841020" y="81064"/>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18"/>
            <p:cNvSpPr/>
            <p:nvPr/>
          </p:nvSpPr>
          <p:spPr>
            <a:xfrm>
              <a:off x="767553" y="15033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18"/>
            <p:cNvSpPr/>
            <p:nvPr/>
          </p:nvSpPr>
          <p:spPr>
            <a:xfrm>
              <a:off x="696185" y="22170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18"/>
            <p:cNvSpPr/>
            <p:nvPr/>
          </p:nvSpPr>
          <p:spPr>
            <a:xfrm>
              <a:off x="626917" y="293068"/>
              <a:ext cx="46179"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18"/>
            <p:cNvSpPr/>
            <p:nvPr/>
          </p:nvSpPr>
          <p:spPr>
            <a:xfrm>
              <a:off x="555549" y="36443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18"/>
            <p:cNvSpPr/>
            <p:nvPr/>
          </p:nvSpPr>
          <p:spPr>
            <a:xfrm>
              <a:off x="484182" y="435803"/>
              <a:ext cx="48278"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18"/>
            <p:cNvSpPr/>
            <p:nvPr/>
          </p:nvSpPr>
          <p:spPr>
            <a:xfrm>
              <a:off x="412814" y="507170"/>
              <a:ext cx="48278" cy="46179"/>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18"/>
            <p:cNvSpPr/>
            <p:nvPr/>
          </p:nvSpPr>
          <p:spPr>
            <a:xfrm>
              <a:off x="341447" y="576439"/>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18"/>
            <p:cNvSpPr/>
            <p:nvPr/>
          </p:nvSpPr>
          <p:spPr>
            <a:xfrm>
              <a:off x="270079" y="64780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18"/>
            <p:cNvSpPr/>
            <p:nvPr/>
          </p:nvSpPr>
          <p:spPr>
            <a:xfrm>
              <a:off x="782246" y="22291"/>
              <a:ext cx="46179"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18"/>
            <p:cNvSpPr/>
            <p:nvPr/>
          </p:nvSpPr>
          <p:spPr>
            <a:xfrm>
              <a:off x="710879" y="93658"/>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18"/>
            <p:cNvSpPr/>
            <p:nvPr/>
          </p:nvSpPr>
          <p:spPr>
            <a:xfrm>
              <a:off x="641610" y="167125"/>
              <a:ext cx="44080"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18"/>
            <p:cNvSpPr/>
            <p:nvPr/>
          </p:nvSpPr>
          <p:spPr>
            <a:xfrm>
              <a:off x="570243" y="236393"/>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18"/>
            <p:cNvSpPr/>
            <p:nvPr/>
          </p:nvSpPr>
          <p:spPr>
            <a:xfrm>
              <a:off x="496776" y="305662"/>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18"/>
            <p:cNvSpPr/>
            <p:nvPr/>
          </p:nvSpPr>
          <p:spPr>
            <a:xfrm>
              <a:off x="425408" y="37703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18"/>
            <p:cNvSpPr/>
            <p:nvPr/>
          </p:nvSpPr>
          <p:spPr>
            <a:xfrm>
              <a:off x="356140" y="448397"/>
              <a:ext cx="46179"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18"/>
            <p:cNvSpPr/>
            <p:nvPr/>
          </p:nvSpPr>
          <p:spPr>
            <a:xfrm>
              <a:off x="284772" y="519765"/>
              <a:ext cx="46179"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18"/>
            <p:cNvSpPr/>
            <p:nvPr/>
          </p:nvSpPr>
          <p:spPr>
            <a:xfrm>
              <a:off x="213405" y="591132"/>
              <a:ext cx="48278" cy="46179"/>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18"/>
            <p:cNvSpPr/>
            <p:nvPr/>
          </p:nvSpPr>
          <p:spPr>
            <a:xfrm>
              <a:off x="723473" y="-36482"/>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18"/>
            <p:cNvSpPr/>
            <p:nvPr/>
          </p:nvSpPr>
          <p:spPr>
            <a:xfrm>
              <a:off x="652105" y="3488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18"/>
            <p:cNvSpPr/>
            <p:nvPr/>
          </p:nvSpPr>
          <p:spPr>
            <a:xfrm>
              <a:off x="582837" y="108352"/>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18"/>
            <p:cNvSpPr/>
            <p:nvPr/>
          </p:nvSpPr>
          <p:spPr>
            <a:xfrm>
              <a:off x="511469" y="179719"/>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18"/>
            <p:cNvSpPr/>
            <p:nvPr/>
          </p:nvSpPr>
          <p:spPr>
            <a:xfrm>
              <a:off x="440102" y="248988"/>
              <a:ext cx="46179" cy="46179"/>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18"/>
            <p:cNvSpPr/>
            <p:nvPr/>
          </p:nvSpPr>
          <p:spPr>
            <a:xfrm>
              <a:off x="368734" y="31825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18"/>
            <p:cNvSpPr/>
            <p:nvPr/>
          </p:nvSpPr>
          <p:spPr>
            <a:xfrm>
              <a:off x="297367" y="389624"/>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18"/>
            <p:cNvSpPr/>
            <p:nvPr/>
          </p:nvSpPr>
          <p:spPr>
            <a:xfrm>
              <a:off x="225999" y="460991"/>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18"/>
            <p:cNvSpPr/>
            <p:nvPr/>
          </p:nvSpPr>
          <p:spPr>
            <a:xfrm>
              <a:off x="154631" y="532359"/>
              <a:ext cx="48278"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18"/>
            <p:cNvSpPr/>
            <p:nvPr/>
          </p:nvSpPr>
          <p:spPr>
            <a:xfrm>
              <a:off x="664700" y="-93157"/>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18"/>
            <p:cNvSpPr/>
            <p:nvPr/>
          </p:nvSpPr>
          <p:spPr>
            <a:xfrm>
              <a:off x="593332" y="-23888"/>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18"/>
            <p:cNvSpPr/>
            <p:nvPr/>
          </p:nvSpPr>
          <p:spPr>
            <a:xfrm>
              <a:off x="524064" y="47479"/>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18"/>
            <p:cNvSpPr/>
            <p:nvPr/>
          </p:nvSpPr>
          <p:spPr>
            <a:xfrm>
              <a:off x="452696" y="118847"/>
              <a:ext cx="48278"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18"/>
            <p:cNvSpPr/>
            <p:nvPr/>
          </p:nvSpPr>
          <p:spPr>
            <a:xfrm>
              <a:off x="381328" y="190214"/>
              <a:ext cx="48278"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18"/>
            <p:cNvSpPr/>
            <p:nvPr/>
          </p:nvSpPr>
          <p:spPr>
            <a:xfrm>
              <a:off x="312060" y="263681"/>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18"/>
            <p:cNvSpPr/>
            <p:nvPr/>
          </p:nvSpPr>
          <p:spPr>
            <a:xfrm>
              <a:off x="238593" y="332950"/>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18"/>
            <p:cNvSpPr/>
            <p:nvPr/>
          </p:nvSpPr>
          <p:spPr>
            <a:xfrm>
              <a:off x="167226" y="404317"/>
              <a:ext cx="48278" cy="46179"/>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18"/>
            <p:cNvSpPr/>
            <p:nvPr/>
          </p:nvSpPr>
          <p:spPr>
            <a:xfrm>
              <a:off x="97957" y="473586"/>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18"/>
            <p:cNvSpPr/>
            <p:nvPr/>
          </p:nvSpPr>
          <p:spPr>
            <a:xfrm>
              <a:off x="608025" y="-151930"/>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18"/>
            <p:cNvSpPr/>
            <p:nvPr/>
          </p:nvSpPr>
          <p:spPr>
            <a:xfrm>
              <a:off x="536658" y="-80562"/>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18"/>
            <p:cNvSpPr/>
            <p:nvPr/>
          </p:nvSpPr>
          <p:spPr>
            <a:xfrm>
              <a:off x="465290" y="-9195"/>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18"/>
            <p:cNvSpPr/>
            <p:nvPr/>
          </p:nvSpPr>
          <p:spPr>
            <a:xfrm>
              <a:off x="393923" y="62173"/>
              <a:ext cx="48278" cy="46179"/>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18"/>
            <p:cNvSpPr/>
            <p:nvPr/>
          </p:nvSpPr>
          <p:spPr>
            <a:xfrm>
              <a:off x="322555" y="131441"/>
              <a:ext cx="48278" cy="48278"/>
            </a:xfrm>
            <a:custGeom>
              <a:avLst/>
              <a:gdLst/>
              <a:ahLst/>
              <a:cxnLst/>
              <a:rect l="l" t="t" r="r" b="b"/>
              <a:pathLst>
                <a:path w="1094" h="1095" extrusionOk="0">
                  <a:moveTo>
                    <a:pt x="194" y="900"/>
                  </a:moveTo>
                  <a:cubicBezTo>
                    <a:pt x="0" y="705"/>
                    <a:pt x="0" y="389"/>
                    <a:pt x="194" y="195"/>
                  </a:cubicBezTo>
                  <a:cubicBezTo>
                    <a:pt x="389" y="0"/>
                    <a:pt x="705" y="0"/>
                    <a:pt x="900" y="195"/>
                  </a:cubicBezTo>
                  <a:cubicBezTo>
                    <a:pt x="1094" y="389"/>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18"/>
            <p:cNvSpPr/>
            <p:nvPr/>
          </p:nvSpPr>
          <p:spPr>
            <a:xfrm>
              <a:off x="255386" y="204908"/>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18"/>
            <p:cNvSpPr/>
            <p:nvPr/>
          </p:nvSpPr>
          <p:spPr>
            <a:xfrm>
              <a:off x="184018" y="276275"/>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18"/>
            <p:cNvSpPr/>
            <p:nvPr/>
          </p:nvSpPr>
          <p:spPr>
            <a:xfrm>
              <a:off x="110552" y="345544"/>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18"/>
            <p:cNvSpPr/>
            <p:nvPr/>
          </p:nvSpPr>
          <p:spPr>
            <a:xfrm>
              <a:off x="39184" y="416911"/>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p:tgtEl>
                                          <p:spTgt spid="52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26"/>
                                        </p:tgtEl>
                                        <p:attrNameLst>
                                          <p:attrName>style.visibility</p:attrName>
                                        </p:attrNameLst>
                                      </p:cBhvr>
                                      <p:to>
                                        <p:strVal val="visible"/>
                                      </p:to>
                                    </p:set>
                                    <p:anim calcmode="lin" valueType="num">
                                      <p:cBhvr additive="base">
                                        <p:cTn id="10" dur="500"/>
                                        <p:tgtEl>
                                          <p:spTgt spid="52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18"/>
                                        </p:tgtEl>
                                        <p:attrNameLst>
                                          <p:attrName>style.visibility</p:attrName>
                                        </p:attrNameLst>
                                      </p:cBhvr>
                                      <p:to>
                                        <p:strVal val="visible"/>
                                      </p:to>
                                    </p:set>
                                    <p:anim calcmode="lin" valueType="num">
                                      <p:cBhvr additive="base">
                                        <p:cTn id="13" dur="500"/>
                                        <p:tgtEl>
                                          <p:spTgt spid="518"/>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531"/>
                                        </p:tgtEl>
                                        <p:attrNameLst>
                                          <p:attrName>style.visibility</p:attrName>
                                        </p:attrNameLst>
                                      </p:cBhvr>
                                      <p:to>
                                        <p:strVal val="visible"/>
                                      </p:to>
                                    </p:set>
                                    <p:anim calcmode="lin" valueType="num">
                                      <p:cBhvr additive="base">
                                        <p:cTn id="16" dur="500"/>
                                        <p:tgtEl>
                                          <p:spTgt spid="53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49"/>
        <p:cNvGrpSpPr/>
        <p:nvPr/>
      </p:nvGrpSpPr>
      <p:grpSpPr>
        <a:xfrm>
          <a:off x="0" y="0"/>
          <a:ext cx="0" cy="0"/>
          <a:chOff x="0" y="0"/>
          <a:chExt cx="0" cy="0"/>
        </a:xfrm>
      </p:grpSpPr>
      <p:sp>
        <p:nvSpPr>
          <p:cNvPr id="650" name="Google Shape;650;p19"/>
          <p:cNvSpPr txBox="1">
            <a:spLocks noGrp="1"/>
          </p:cNvSpPr>
          <p:nvPr>
            <p:ph type="body" idx="1"/>
          </p:nvPr>
        </p:nvSpPr>
        <p:spPr>
          <a:xfrm>
            <a:off x="723901" y="1329448"/>
            <a:ext cx="3848100" cy="22957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atin typeface="Arimo"/>
                <a:ea typeface="Arimo"/>
                <a:cs typeface="Arimo"/>
                <a:sym typeface="Arimo"/>
              </a:defRPr>
            </a:lvl1pPr>
            <a:lvl2pPr marL="914400" lvl="1" indent="-330200" algn="l">
              <a:lnSpc>
                <a:spcPct val="90000"/>
              </a:lnSpc>
              <a:spcBef>
                <a:spcPts val="375"/>
              </a:spcBef>
              <a:spcAft>
                <a:spcPts val="0"/>
              </a:spcAft>
              <a:buClr>
                <a:schemeClr val="dk1"/>
              </a:buClr>
              <a:buSzPts val="1600"/>
              <a:buChar char="•"/>
              <a:defRPr sz="1600"/>
            </a:lvl2pPr>
            <a:lvl3pPr marL="1371600" lvl="2" indent="-330200" algn="l">
              <a:lnSpc>
                <a:spcPct val="90000"/>
              </a:lnSpc>
              <a:spcBef>
                <a:spcPts val="375"/>
              </a:spcBef>
              <a:spcAft>
                <a:spcPts val="0"/>
              </a:spcAft>
              <a:buClr>
                <a:schemeClr val="dk1"/>
              </a:buClr>
              <a:buSzPts val="1600"/>
              <a:buChar char="•"/>
              <a:defRPr sz="1600"/>
            </a:lvl3pPr>
            <a:lvl4pPr marL="1828800" lvl="3" indent="-330200" algn="l">
              <a:lnSpc>
                <a:spcPct val="90000"/>
              </a:lnSpc>
              <a:spcBef>
                <a:spcPts val="375"/>
              </a:spcBef>
              <a:spcAft>
                <a:spcPts val="0"/>
              </a:spcAft>
              <a:buClr>
                <a:schemeClr val="dk1"/>
              </a:buClr>
              <a:buSzPts val="1600"/>
              <a:buChar char="•"/>
              <a:defRPr sz="1600"/>
            </a:lvl4pPr>
            <a:lvl5pPr marL="2286000" lvl="4" indent="-330200" algn="l">
              <a:lnSpc>
                <a:spcPct val="90000"/>
              </a:lnSpc>
              <a:spcBef>
                <a:spcPts val="375"/>
              </a:spcBef>
              <a:spcAft>
                <a:spcPts val="0"/>
              </a:spcAft>
              <a:buClr>
                <a:schemeClr val="dk1"/>
              </a:buClr>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1" name="Google Shape;651;p19"/>
          <p:cNvSpPr txBox="1">
            <a:spLocks noGrp="1"/>
          </p:cNvSpPr>
          <p:nvPr>
            <p:ph type="title"/>
          </p:nvPr>
        </p:nvSpPr>
        <p:spPr>
          <a:xfrm>
            <a:off x="723900" y="552449"/>
            <a:ext cx="7696200" cy="6393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sz="3400" b="0">
                <a:solidFill>
                  <a:schemeClr val="dk1"/>
                </a:solidFill>
                <a:latin typeface="Poppins ExtraBold"/>
                <a:ea typeface="Poppins ExtraBold"/>
                <a:cs typeface="Poppins ExtraBold"/>
                <a:sym typeface="Poppins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2" name="Google Shape;652;p19"/>
          <p:cNvSpPr/>
          <p:nvPr/>
        </p:nvSpPr>
        <p:spPr>
          <a:xfrm>
            <a:off x="8421714" y="4402286"/>
            <a:ext cx="740964" cy="740964"/>
          </a:xfrm>
          <a:custGeom>
            <a:avLst/>
            <a:gdLst/>
            <a:ahLst/>
            <a:cxnLst/>
            <a:rect l="l" t="t" r="r" b="b"/>
            <a:pathLst>
              <a:path w="16944" h="16944" extrusionOk="0">
                <a:moveTo>
                  <a:pt x="16944" y="0"/>
                </a:moveTo>
                <a:lnTo>
                  <a:pt x="16944" y="16944"/>
                </a:lnTo>
                <a:lnTo>
                  <a:pt x="0" y="16944"/>
                </a:lnTo>
                <a:lnTo>
                  <a:pt x="0" y="12436"/>
                </a:lnTo>
                <a:cubicBezTo>
                  <a:pt x="0" y="5568"/>
                  <a:pt x="5567" y="0"/>
                  <a:pt x="12435" y="0"/>
                </a:cubicBezTo>
                <a:lnTo>
                  <a:pt x="16944"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19"/>
          <p:cNvSpPr>
            <a:spLocks noGrp="1"/>
          </p:cNvSpPr>
          <p:nvPr>
            <p:ph type="pic" idx="2"/>
          </p:nvPr>
        </p:nvSpPr>
        <p:spPr>
          <a:xfrm>
            <a:off x="5124450" y="1337435"/>
            <a:ext cx="3295650" cy="2804616"/>
          </a:xfrm>
          <a:prstGeom prst="roundRect">
            <a:avLst>
              <a:gd name="adj" fmla="val 7665"/>
            </a:avLst>
          </a:prstGeom>
          <a:noFill/>
          <a:ln>
            <a:noFill/>
          </a:ln>
        </p:spPr>
      </p:sp>
      <p:grpSp>
        <p:nvGrpSpPr>
          <p:cNvPr id="654" name="Google Shape;654;p19"/>
          <p:cNvGrpSpPr/>
          <p:nvPr/>
        </p:nvGrpSpPr>
        <p:grpSpPr>
          <a:xfrm flipH="1">
            <a:off x="-132623" y="3762786"/>
            <a:ext cx="1507863" cy="1510278"/>
            <a:chOff x="39184" y="-151930"/>
            <a:chExt cx="1309806" cy="1311904"/>
          </a:xfrm>
        </p:grpSpPr>
        <p:sp>
          <p:nvSpPr>
            <p:cNvPr id="655" name="Google Shape;655;p19"/>
            <p:cNvSpPr/>
            <p:nvPr/>
          </p:nvSpPr>
          <p:spPr>
            <a:xfrm>
              <a:off x="1304909" y="544953"/>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19"/>
            <p:cNvSpPr/>
            <p:nvPr/>
          </p:nvSpPr>
          <p:spPr>
            <a:xfrm>
              <a:off x="1231442" y="614221"/>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19"/>
            <p:cNvSpPr/>
            <p:nvPr/>
          </p:nvSpPr>
          <p:spPr>
            <a:xfrm>
              <a:off x="1160075" y="685588"/>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19"/>
            <p:cNvSpPr/>
            <p:nvPr/>
          </p:nvSpPr>
          <p:spPr>
            <a:xfrm>
              <a:off x="1088707" y="756956"/>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19"/>
            <p:cNvSpPr/>
            <p:nvPr/>
          </p:nvSpPr>
          <p:spPr>
            <a:xfrm>
              <a:off x="1019439" y="828324"/>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19"/>
            <p:cNvSpPr/>
            <p:nvPr/>
          </p:nvSpPr>
          <p:spPr>
            <a:xfrm>
              <a:off x="948072" y="899691"/>
              <a:ext cx="48279"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19"/>
            <p:cNvSpPr/>
            <p:nvPr/>
          </p:nvSpPr>
          <p:spPr>
            <a:xfrm>
              <a:off x="876704" y="968960"/>
              <a:ext cx="48279" cy="48279"/>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19"/>
            <p:cNvSpPr/>
            <p:nvPr/>
          </p:nvSpPr>
          <p:spPr>
            <a:xfrm>
              <a:off x="805336" y="1040328"/>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19"/>
            <p:cNvSpPr/>
            <p:nvPr/>
          </p:nvSpPr>
          <p:spPr>
            <a:xfrm>
              <a:off x="733969" y="1111695"/>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19"/>
            <p:cNvSpPr/>
            <p:nvPr/>
          </p:nvSpPr>
          <p:spPr>
            <a:xfrm>
              <a:off x="1244036" y="486180"/>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19"/>
            <p:cNvSpPr/>
            <p:nvPr/>
          </p:nvSpPr>
          <p:spPr>
            <a:xfrm>
              <a:off x="1174769" y="557547"/>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19"/>
            <p:cNvSpPr/>
            <p:nvPr/>
          </p:nvSpPr>
          <p:spPr>
            <a:xfrm>
              <a:off x="1105499" y="628915"/>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19"/>
            <p:cNvSpPr/>
            <p:nvPr/>
          </p:nvSpPr>
          <p:spPr>
            <a:xfrm>
              <a:off x="1034132" y="700282"/>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19"/>
            <p:cNvSpPr/>
            <p:nvPr/>
          </p:nvSpPr>
          <p:spPr>
            <a:xfrm>
              <a:off x="960666" y="769550"/>
              <a:ext cx="48279" cy="48279"/>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19"/>
            <p:cNvSpPr/>
            <p:nvPr/>
          </p:nvSpPr>
          <p:spPr>
            <a:xfrm>
              <a:off x="889298" y="840918"/>
              <a:ext cx="48279" cy="48279"/>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19"/>
            <p:cNvSpPr/>
            <p:nvPr/>
          </p:nvSpPr>
          <p:spPr>
            <a:xfrm>
              <a:off x="817931" y="912285"/>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19"/>
            <p:cNvSpPr/>
            <p:nvPr/>
          </p:nvSpPr>
          <p:spPr>
            <a:xfrm>
              <a:off x="748662" y="983653"/>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19"/>
            <p:cNvSpPr/>
            <p:nvPr/>
          </p:nvSpPr>
          <p:spPr>
            <a:xfrm>
              <a:off x="677294" y="1052922"/>
              <a:ext cx="46179" cy="48279"/>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19"/>
            <p:cNvSpPr/>
            <p:nvPr/>
          </p:nvSpPr>
          <p:spPr>
            <a:xfrm>
              <a:off x="1187363" y="427407"/>
              <a:ext cx="48279" cy="482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19"/>
            <p:cNvSpPr/>
            <p:nvPr/>
          </p:nvSpPr>
          <p:spPr>
            <a:xfrm>
              <a:off x="1115995" y="498774"/>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19"/>
            <p:cNvSpPr/>
            <p:nvPr/>
          </p:nvSpPr>
          <p:spPr>
            <a:xfrm>
              <a:off x="1046726" y="572240"/>
              <a:ext cx="44081" cy="440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19"/>
            <p:cNvSpPr/>
            <p:nvPr/>
          </p:nvSpPr>
          <p:spPr>
            <a:xfrm>
              <a:off x="975359" y="643608"/>
              <a:ext cx="44081"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19"/>
            <p:cNvSpPr/>
            <p:nvPr/>
          </p:nvSpPr>
          <p:spPr>
            <a:xfrm>
              <a:off x="901893" y="710777"/>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19"/>
            <p:cNvSpPr/>
            <p:nvPr/>
          </p:nvSpPr>
          <p:spPr>
            <a:xfrm>
              <a:off x="832623" y="782145"/>
              <a:ext cx="461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19"/>
            <p:cNvSpPr/>
            <p:nvPr/>
          </p:nvSpPr>
          <p:spPr>
            <a:xfrm>
              <a:off x="761256" y="853512"/>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19"/>
            <p:cNvSpPr/>
            <p:nvPr/>
          </p:nvSpPr>
          <p:spPr>
            <a:xfrm>
              <a:off x="689888" y="924880"/>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19"/>
            <p:cNvSpPr/>
            <p:nvPr/>
          </p:nvSpPr>
          <p:spPr>
            <a:xfrm>
              <a:off x="618521" y="996247"/>
              <a:ext cx="48279" cy="482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19"/>
            <p:cNvSpPr/>
            <p:nvPr/>
          </p:nvSpPr>
          <p:spPr>
            <a:xfrm>
              <a:off x="1128589" y="370732"/>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19"/>
            <p:cNvSpPr/>
            <p:nvPr/>
          </p:nvSpPr>
          <p:spPr>
            <a:xfrm>
              <a:off x="1057221" y="440001"/>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19"/>
            <p:cNvSpPr/>
            <p:nvPr/>
          </p:nvSpPr>
          <p:spPr>
            <a:xfrm>
              <a:off x="985854" y="511368"/>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19"/>
            <p:cNvSpPr/>
            <p:nvPr/>
          </p:nvSpPr>
          <p:spPr>
            <a:xfrm>
              <a:off x="916585" y="582736"/>
              <a:ext cx="46179" cy="48278"/>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19"/>
            <p:cNvSpPr/>
            <p:nvPr/>
          </p:nvSpPr>
          <p:spPr>
            <a:xfrm>
              <a:off x="845218" y="654104"/>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19"/>
            <p:cNvSpPr/>
            <p:nvPr/>
          </p:nvSpPr>
          <p:spPr>
            <a:xfrm>
              <a:off x="775949" y="727570"/>
              <a:ext cx="44080"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19"/>
            <p:cNvSpPr/>
            <p:nvPr/>
          </p:nvSpPr>
          <p:spPr>
            <a:xfrm>
              <a:off x="702483" y="796839"/>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19"/>
            <p:cNvSpPr/>
            <p:nvPr/>
          </p:nvSpPr>
          <p:spPr>
            <a:xfrm>
              <a:off x="631115" y="866107"/>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19"/>
            <p:cNvSpPr/>
            <p:nvPr/>
          </p:nvSpPr>
          <p:spPr>
            <a:xfrm>
              <a:off x="559747" y="93747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19"/>
            <p:cNvSpPr/>
            <p:nvPr/>
          </p:nvSpPr>
          <p:spPr>
            <a:xfrm>
              <a:off x="1071915" y="311959"/>
              <a:ext cx="46179"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19"/>
            <p:cNvSpPr/>
            <p:nvPr/>
          </p:nvSpPr>
          <p:spPr>
            <a:xfrm>
              <a:off x="1000547" y="383327"/>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19"/>
            <p:cNvSpPr/>
            <p:nvPr/>
          </p:nvSpPr>
          <p:spPr>
            <a:xfrm>
              <a:off x="929180" y="454694"/>
              <a:ext cx="48278" cy="46179"/>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19"/>
            <p:cNvSpPr/>
            <p:nvPr/>
          </p:nvSpPr>
          <p:spPr>
            <a:xfrm>
              <a:off x="857812" y="523963"/>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19"/>
            <p:cNvSpPr/>
            <p:nvPr/>
          </p:nvSpPr>
          <p:spPr>
            <a:xfrm>
              <a:off x="786444" y="595330"/>
              <a:ext cx="48278" cy="48278"/>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19"/>
            <p:cNvSpPr/>
            <p:nvPr/>
          </p:nvSpPr>
          <p:spPr>
            <a:xfrm>
              <a:off x="717176" y="668797"/>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19"/>
            <p:cNvSpPr/>
            <p:nvPr/>
          </p:nvSpPr>
          <p:spPr>
            <a:xfrm>
              <a:off x="647907" y="740164"/>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19"/>
            <p:cNvSpPr/>
            <p:nvPr/>
          </p:nvSpPr>
          <p:spPr>
            <a:xfrm>
              <a:off x="574441" y="809433"/>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19"/>
            <p:cNvSpPr/>
            <p:nvPr/>
          </p:nvSpPr>
          <p:spPr>
            <a:xfrm>
              <a:off x="503073" y="880800"/>
              <a:ext cx="48278" cy="461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19"/>
            <p:cNvSpPr/>
            <p:nvPr/>
          </p:nvSpPr>
          <p:spPr>
            <a:xfrm>
              <a:off x="1013141" y="253186"/>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19"/>
            <p:cNvSpPr/>
            <p:nvPr/>
          </p:nvSpPr>
          <p:spPr>
            <a:xfrm>
              <a:off x="941774" y="324553"/>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19"/>
            <p:cNvSpPr/>
            <p:nvPr/>
          </p:nvSpPr>
          <p:spPr>
            <a:xfrm>
              <a:off x="870406" y="395921"/>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19"/>
            <p:cNvSpPr/>
            <p:nvPr/>
          </p:nvSpPr>
          <p:spPr>
            <a:xfrm>
              <a:off x="799039" y="467288"/>
              <a:ext cx="48278" cy="48278"/>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19"/>
            <p:cNvSpPr/>
            <p:nvPr/>
          </p:nvSpPr>
          <p:spPr>
            <a:xfrm>
              <a:off x="729770" y="538656"/>
              <a:ext cx="46179" cy="46179"/>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19"/>
            <p:cNvSpPr/>
            <p:nvPr/>
          </p:nvSpPr>
          <p:spPr>
            <a:xfrm>
              <a:off x="658403" y="60792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19"/>
            <p:cNvSpPr/>
            <p:nvPr/>
          </p:nvSpPr>
          <p:spPr>
            <a:xfrm>
              <a:off x="587035" y="679292"/>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19"/>
            <p:cNvSpPr/>
            <p:nvPr/>
          </p:nvSpPr>
          <p:spPr>
            <a:xfrm>
              <a:off x="515667" y="750660"/>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19"/>
            <p:cNvSpPr/>
            <p:nvPr/>
          </p:nvSpPr>
          <p:spPr>
            <a:xfrm>
              <a:off x="444300" y="822027"/>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19"/>
            <p:cNvSpPr/>
            <p:nvPr/>
          </p:nvSpPr>
          <p:spPr>
            <a:xfrm>
              <a:off x="954368" y="196512"/>
              <a:ext cx="48278" cy="461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19"/>
            <p:cNvSpPr/>
            <p:nvPr/>
          </p:nvSpPr>
          <p:spPr>
            <a:xfrm>
              <a:off x="885100" y="267879"/>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19"/>
            <p:cNvSpPr/>
            <p:nvPr/>
          </p:nvSpPr>
          <p:spPr>
            <a:xfrm>
              <a:off x="813732" y="337148"/>
              <a:ext cx="46179"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19"/>
            <p:cNvSpPr/>
            <p:nvPr/>
          </p:nvSpPr>
          <p:spPr>
            <a:xfrm>
              <a:off x="742364" y="408515"/>
              <a:ext cx="48278"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19"/>
            <p:cNvSpPr/>
            <p:nvPr/>
          </p:nvSpPr>
          <p:spPr>
            <a:xfrm>
              <a:off x="670997" y="47988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19"/>
            <p:cNvSpPr/>
            <p:nvPr/>
          </p:nvSpPr>
          <p:spPr>
            <a:xfrm>
              <a:off x="599629" y="55125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19"/>
            <p:cNvSpPr/>
            <p:nvPr/>
          </p:nvSpPr>
          <p:spPr>
            <a:xfrm>
              <a:off x="528262" y="622618"/>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19"/>
            <p:cNvSpPr/>
            <p:nvPr/>
          </p:nvSpPr>
          <p:spPr>
            <a:xfrm>
              <a:off x="456894" y="693985"/>
              <a:ext cx="48278"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19"/>
            <p:cNvSpPr/>
            <p:nvPr/>
          </p:nvSpPr>
          <p:spPr>
            <a:xfrm>
              <a:off x="389725" y="765353"/>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19"/>
            <p:cNvSpPr/>
            <p:nvPr/>
          </p:nvSpPr>
          <p:spPr>
            <a:xfrm>
              <a:off x="899793" y="139837"/>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19"/>
            <p:cNvSpPr/>
            <p:nvPr/>
          </p:nvSpPr>
          <p:spPr>
            <a:xfrm>
              <a:off x="828425" y="211205"/>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19"/>
            <p:cNvSpPr/>
            <p:nvPr/>
          </p:nvSpPr>
          <p:spPr>
            <a:xfrm>
              <a:off x="754959" y="280473"/>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19"/>
            <p:cNvSpPr/>
            <p:nvPr/>
          </p:nvSpPr>
          <p:spPr>
            <a:xfrm>
              <a:off x="683591" y="351841"/>
              <a:ext cx="48278" cy="46179"/>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19"/>
            <p:cNvSpPr/>
            <p:nvPr/>
          </p:nvSpPr>
          <p:spPr>
            <a:xfrm>
              <a:off x="612224" y="421109"/>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19"/>
            <p:cNvSpPr/>
            <p:nvPr/>
          </p:nvSpPr>
          <p:spPr>
            <a:xfrm>
              <a:off x="542955" y="492477"/>
              <a:ext cx="46179"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19"/>
            <p:cNvSpPr/>
            <p:nvPr/>
          </p:nvSpPr>
          <p:spPr>
            <a:xfrm>
              <a:off x="471587" y="563845"/>
              <a:ext cx="48278" cy="48278"/>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19"/>
            <p:cNvSpPr/>
            <p:nvPr/>
          </p:nvSpPr>
          <p:spPr>
            <a:xfrm>
              <a:off x="400220" y="635212"/>
              <a:ext cx="48278" cy="48278"/>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19"/>
            <p:cNvSpPr/>
            <p:nvPr/>
          </p:nvSpPr>
          <p:spPr>
            <a:xfrm>
              <a:off x="328852" y="70658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19"/>
            <p:cNvSpPr/>
            <p:nvPr/>
          </p:nvSpPr>
          <p:spPr>
            <a:xfrm>
              <a:off x="841020" y="81064"/>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19"/>
            <p:cNvSpPr/>
            <p:nvPr/>
          </p:nvSpPr>
          <p:spPr>
            <a:xfrm>
              <a:off x="767553" y="15033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19"/>
            <p:cNvSpPr/>
            <p:nvPr/>
          </p:nvSpPr>
          <p:spPr>
            <a:xfrm>
              <a:off x="696185" y="22170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19"/>
            <p:cNvSpPr/>
            <p:nvPr/>
          </p:nvSpPr>
          <p:spPr>
            <a:xfrm>
              <a:off x="626917" y="293068"/>
              <a:ext cx="46179"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19"/>
            <p:cNvSpPr/>
            <p:nvPr/>
          </p:nvSpPr>
          <p:spPr>
            <a:xfrm>
              <a:off x="555549" y="36443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19"/>
            <p:cNvSpPr/>
            <p:nvPr/>
          </p:nvSpPr>
          <p:spPr>
            <a:xfrm>
              <a:off x="484182" y="435803"/>
              <a:ext cx="48278"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19"/>
            <p:cNvSpPr/>
            <p:nvPr/>
          </p:nvSpPr>
          <p:spPr>
            <a:xfrm>
              <a:off x="412814" y="507170"/>
              <a:ext cx="48278" cy="46179"/>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19"/>
            <p:cNvSpPr/>
            <p:nvPr/>
          </p:nvSpPr>
          <p:spPr>
            <a:xfrm>
              <a:off x="341447" y="576439"/>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19"/>
            <p:cNvSpPr/>
            <p:nvPr/>
          </p:nvSpPr>
          <p:spPr>
            <a:xfrm>
              <a:off x="270079" y="64780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19"/>
            <p:cNvSpPr/>
            <p:nvPr/>
          </p:nvSpPr>
          <p:spPr>
            <a:xfrm>
              <a:off x="782246" y="22291"/>
              <a:ext cx="46179"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19"/>
            <p:cNvSpPr/>
            <p:nvPr/>
          </p:nvSpPr>
          <p:spPr>
            <a:xfrm>
              <a:off x="710879" y="93658"/>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19"/>
            <p:cNvSpPr/>
            <p:nvPr/>
          </p:nvSpPr>
          <p:spPr>
            <a:xfrm>
              <a:off x="641610" y="167125"/>
              <a:ext cx="44080" cy="4198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19"/>
            <p:cNvSpPr/>
            <p:nvPr/>
          </p:nvSpPr>
          <p:spPr>
            <a:xfrm>
              <a:off x="570243" y="236393"/>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19"/>
            <p:cNvSpPr/>
            <p:nvPr/>
          </p:nvSpPr>
          <p:spPr>
            <a:xfrm>
              <a:off x="496776" y="305662"/>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19"/>
            <p:cNvSpPr/>
            <p:nvPr/>
          </p:nvSpPr>
          <p:spPr>
            <a:xfrm>
              <a:off x="425408" y="37703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19"/>
            <p:cNvSpPr/>
            <p:nvPr/>
          </p:nvSpPr>
          <p:spPr>
            <a:xfrm>
              <a:off x="356140" y="448397"/>
              <a:ext cx="46179"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19"/>
            <p:cNvSpPr/>
            <p:nvPr/>
          </p:nvSpPr>
          <p:spPr>
            <a:xfrm>
              <a:off x="284772" y="519765"/>
              <a:ext cx="46179"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19"/>
            <p:cNvSpPr/>
            <p:nvPr/>
          </p:nvSpPr>
          <p:spPr>
            <a:xfrm>
              <a:off x="213405" y="591132"/>
              <a:ext cx="48278" cy="46179"/>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19"/>
            <p:cNvSpPr/>
            <p:nvPr/>
          </p:nvSpPr>
          <p:spPr>
            <a:xfrm>
              <a:off x="723473" y="-36482"/>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19"/>
            <p:cNvSpPr/>
            <p:nvPr/>
          </p:nvSpPr>
          <p:spPr>
            <a:xfrm>
              <a:off x="652105" y="3488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19"/>
            <p:cNvSpPr/>
            <p:nvPr/>
          </p:nvSpPr>
          <p:spPr>
            <a:xfrm>
              <a:off x="582837" y="108352"/>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19"/>
            <p:cNvSpPr/>
            <p:nvPr/>
          </p:nvSpPr>
          <p:spPr>
            <a:xfrm>
              <a:off x="511469" y="179719"/>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19"/>
            <p:cNvSpPr/>
            <p:nvPr/>
          </p:nvSpPr>
          <p:spPr>
            <a:xfrm>
              <a:off x="440102" y="248988"/>
              <a:ext cx="46179" cy="46179"/>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19"/>
            <p:cNvSpPr/>
            <p:nvPr/>
          </p:nvSpPr>
          <p:spPr>
            <a:xfrm>
              <a:off x="368734" y="31825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19"/>
            <p:cNvSpPr/>
            <p:nvPr/>
          </p:nvSpPr>
          <p:spPr>
            <a:xfrm>
              <a:off x="297367" y="389624"/>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19"/>
            <p:cNvSpPr/>
            <p:nvPr/>
          </p:nvSpPr>
          <p:spPr>
            <a:xfrm>
              <a:off x="225999" y="460991"/>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19"/>
            <p:cNvSpPr/>
            <p:nvPr/>
          </p:nvSpPr>
          <p:spPr>
            <a:xfrm>
              <a:off x="154631" y="532359"/>
              <a:ext cx="48278"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19"/>
            <p:cNvSpPr/>
            <p:nvPr/>
          </p:nvSpPr>
          <p:spPr>
            <a:xfrm>
              <a:off x="664700" y="-93157"/>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19"/>
            <p:cNvSpPr/>
            <p:nvPr/>
          </p:nvSpPr>
          <p:spPr>
            <a:xfrm>
              <a:off x="593332" y="-23888"/>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19"/>
            <p:cNvSpPr/>
            <p:nvPr/>
          </p:nvSpPr>
          <p:spPr>
            <a:xfrm>
              <a:off x="524064" y="47479"/>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19"/>
            <p:cNvSpPr/>
            <p:nvPr/>
          </p:nvSpPr>
          <p:spPr>
            <a:xfrm>
              <a:off x="452696" y="118847"/>
              <a:ext cx="48278"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19"/>
            <p:cNvSpPr/>
            <p:nvPr/>
          </p:nvSpPr>
          <p:spPr>
            <a:xfrm>
              <a:off x="381328" y="190214"/>
              <a:ext cx="48278"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19"/>
            <p:cNvSpPr/>
            <p:nvPr/>
          </p:nvSpPr>
          <p:spPr>
            <a:xfrm>
              <a:off x="312060" y="263681"/>
              <a:ext cx="44080"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19"/>
            <p:cNvSpPr/>
            <p:nvPr/>
          </p:nvSpPr>
          <p:spPr>
            <a:xfrm>
              <a:off x="238593" y="332950"/>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19"/>
            <p:cNvSpPr/>
            <p:nvPr/>
          </p:nvSpPr>
          <p:spPr>
            <a:xfrm>
              <a:off x="167226" y="404317"/>
              <a:ext cx="48278" cy="46179"/>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19"/>
            <p:cNvSpPr/>
            <p:nvPr/>
          </p:nvSpPr>
          <p:spPr>
            <a:xfrm>
              <a:off x="97957" y="473586"/>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19"/>
            <p:cNvSpPr/>
            <p:nvPr/>
          </p:nvSpPr>
          <p:spPr>
            <a:xfrm>
              <a:off x="608025" y="-151930"/>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19"/>
            <p:cNvSpPr/>
            <p:nvPr/>
          </p:nvSpPr>
          <p:spPr>
            <a:xfrm>
              <a:off x="536658" y="-80562"/>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19"/>
            <p:cNvSpPr/>
            <p:nvPr/>
          </p:nvSpPr>
          <p:spPr>
            <a:xfrm>
              <a:off x="465290" y="-9195"/>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19"/>
            <p:cNvSpPr/>
            <p:nvPr/>
          </p:nvSpPr>
          <p:spPr>
            <a:xfrm>
              <a:off x="393923" y="62173"/>
              <a:ext cx="48278" cy="46179"/>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19"/>
            <p:cNvSpPr/>
            <p:nvPr/>
          </p:nvSpPr>
          <p:spPr>
            <a:xfrm>
              <a:off x="322555" y="131441"/>
              <a:ext cx="48278" cy="48278"/>
            </a:xfrm>
            <a:custGeom>
              <a:avLst/>
              <a:gdLst/>
              <a:ahLst/>
              <a:cxnLst/>
              <a:rect l="l" t="t" r="r" b="b"/>
              <a:pathLst>
                <a:path w="1094" h="1095" extrusionOk="0">
                  <a:moveTo>
                    <a:pt x="194" y="900"/>
                  </a:moveTo>
                  <a:cubicBezTo>
                    <a:pt x="0" y="705"/>
                    <a:pt x="0" y="389"/>
                    <a:pt x="194" y="195"/>
                  </a:cubicBezTo>
                  <a:cubicBezTo>
                    <a:pt x="389" y="0"/>
                    <a:pt x="705" y="0"/>
                    <a:pt x="900" y="195"/>
                  </a:cubicBezTo>
                  <a:cubicBezTo>
                    <a:pt x="1094" y="389"/>
                    <a:pt x="1094" y="705"/>
                    <a:pt x="900" y="900"/>
                  </a:cubicBezTo>
                  <a:cubicBezTo>
                    <a:pt x="705" y="1095"/>
                    <a:pt x="389" y="1095"/>
                    <a:pt x="194"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19"/>
            <p:cNvSpPr/>
            <p:nvPr/>
          </p:nvSpPr>
          <p:spPr>
            <a:xfrm>
              <a:off x="255386" y="204908"/>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19"/>
            <p:cNvSpPr/>
            <p:nvPr/>
          </p:nvSpPr>
          <p:spPr>
            <a:xfrm>
              <a:off x="184018" y="276275"/>
              <a:ext cx="41981" cy="4408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19"/>
            <p:cNvSpPr/>
            <p:nvPr/>
          </p:nvSpPr>
          <p:spPr>
            <a:xfrm>
              <a:off x="110552" y="345544"/>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19"/>
            <p:cNvSpPr/>
            <p:nvPr/>
          </p:nvSpPr>
          <p:spPr>
            <a:xfrm>
              <a:off x="39184" y="416911"/>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52"/>
                                        </p:tgtEl>
                                        <p:attrNameLst>
                                          <p:attrName>style.visibility</p:attrName>
                                        </p:attrNameLst>
                                      </p:cBhvr>
                                      <p:to>
                                        <p:strVal val="visible"/>
                                      </p:to>
                                    </p:set>
                                    <p:anim calcmode="lin" valueType="num">
                                      <p:cBhvr additive="base">
                                        <p:cTn id="7" dur="500"/>
                                        <p:tgtEl>
                                          <p:spTgt spid="65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54"/>
                                        </p:tgtEl>
                                        <p:attrNameLst>
                                          <p:attrName>style.visibility</p:attrName>
                                        </p:attrNameLst>
                                      </p:cBhvr>
                                      <p:to>
                                        <p:strVal val="visible"/>
                                      </p:to>
                                    </p:set>
                                    <p:anim calcmode="lin" valueType="num">
                                      <p:cBhvr additive="base">
                                        <p:cTn id="10" dur="500"/>
                                        <p:tgtEl>
                                          <p:spTgt spid="65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772"/>
        <p:cNvGrpSpPr/>
        <p:nvPr/>
      </p:nvGrpSpPr>
      <p:grpSpPr>
        <a:xfrm>
          <a:off x="0" y="0"/>
          <a:ext cx="0" cy="0"/>
          <a:chOff x="0" y="0"/>
          <a:chExt cx="0" cy="0"/>
        </a:xfrm>
      </p:grpSpPr>
      <p:sp>
        <p:nvSpPr>
          <p:cNvPr id="773" name="Google Shape;773;p20"/>
          <p:cNvSpPr txBox="1">
            <a:spLocks noGrp="1"/>
          </p:cNvSpPr>
          <p:nvPr>
            <p:ph type="body" idx="1"/>
          </p:nvPr>
        </p:nvSpPr>
        <p:spPr>
          <a:xfrm>
            <a:off x="1511030" y="3006348"/>
            <a:ext cx="2464340" cy="8976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600"/>
              <a:buNone/>
              <a:defRPr sz="1200">
                <a:latin typeface="Arimo"/>
                <a:ea typeface="Arimo"/>
                <a:cs typeface="Arimo"/>
                <a:sym typeface="Arimo"/>
              </a:defRPr>
            </a:lvl1pPr>
            <a:lvl2pPr marL="914400" lvl="1" indent="-330200" algn="ctr">
              <a:lnSpc>
                <a:spcPct val="90000"/>
              </a:lnSpc>
              <a:spcBef>
                <a:spcPts val="375"/>
              </a:spcBef>
              <a:spcAft>
                <a:spcPts val="0"/>
              </a:spcAft>
              <a:buClr>
                <a:schemeClr val="dk1"/>
              </a:buClr>
              <a:buSzPts val="1600"/>
              <a:buChar char="•"/>
              <a:defRPr sz="1600"/>
            </a:lvl2pPr>
            <a:lvl3pPr marL="1371600" lvl="2" indent="-330200" algn="ctr">
              <a:lnSpc>
                <a:spcPct val="90000"/>
              </a:lnSpc>
              <a:spcBef>
                <a:spcPts val="375"/>
              </a:spcBef>
              <a:spcAft>
                <a:spcPts val="0"/>
              </a:spcAft>
              <a:buClr>
                <a:schemeClr val="dk1"/>
              </a:buClr>
              <a:buSzPts val="1600"/>
              <a:buChar char="•"/>
              <a:defRPr sz="1600"/>
            </a:lvl3pPr>
            <a:lvl4pPr marL="1828800" lvl="3" indent="-330200" algn="ctr">
              <a:lnSpc>
                <a:spcPct val="90000"/>
              </a:lnSpc>
              <a:spcBef>
                <a:spcPts val="375"/>
              </a:spcBef>
              <a:spcAft>
                <a:spcPts val="0"/>
              </a:spcAft>
              <a:buClr>
                <a:schemeClr val="dk1"/>
              </a:buClr>
              <a:buSzPts val="1600"/>
              <a:buChar char="•"/>
              <a:defRPr sz="1600"/>
            </a:lvl4pPr>
            <a:lvl5pPr marL="2286000" lvl="4" indent="-330200" algn="ctr">
              <a:lnSpc>
                <a:spcPct val="90000"/>
              </a:lnSpc>
              <a:spcBef>
                <a:spcPts val="375"/>
              </a:spcBef>
              <a:spcAft>
                <a:spcPts val="0"/>
              </a:spcAft>
              <a:buClr>
                <a:schemeClr val="dk1"/>
              </a:buClr>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4" name="Google Shape;774;p20"/>
          <p:cNvSpPr txBox="1">
            <a:spLocks noGrp="1"/>
          </p:cNvSpPr>
          <p:nvPr>
            <p:ph type="body" idx="2"/>
          </p:nvPr>
        </p:nvSpPr>
        <p:spPr>
          <a:xfrm>
            <a:off x="5168632" y="3006348"/>
            <a:ext cx="2464338" cy="8976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600"/>
              <a:buNone/>
              <a:defRPr sz="1200">
                <a:latin typeface="Arimo"/>
                <a:ea typeface="Arimo"/>
                <a:cs typeface="Arimo"/>
                <a:sym typeface="Arimo"/>
              </a:defRPr>
            </a:lvl1pPr>
            <a:lvl2pPr marL="914400" lvl="1" indent="-330200" algn="ctr">
              <a:lnSpc>
                <a:spcPct val="90000"/>
              </a:lnSpc>
              <a:spcBef>
                <a:spcPts val="375"/>
              </a:spcBef>
              <a:spcAft>
                <a:spcPts val="0"/>
              </a:spcAft>
              <a:buClr>
                <a:schemeClr val="dk1"/>
              </a:buClr>
              <a:buSzPts val="1600"/>
              <a:buChar char="•"/>
              <a:defRPr sz="1600"/>
            </a:lvl2pPr>
            <a:lvl3pPr marL="1371600" lvl="2" indent="-330200" algn="ctr">
              <a:lnSpc>
                <a:spcPct val="90000"/>
              </a:lnSpc>
              <a:spcBef>
                <a:spcPts val="375"/>
              </a:spcBef>
              <a:spcAft>
                <a:spcPts val="0"/>
              </a:spcAft>
              <a:buClr>
                <a:schemeClr val="dk1"/>
              </a:buClr>
              <a:buSzPts val="1600"/>
              <a:buChar char="•"/>
              <a:defRPr sz="1600"/>
            </a:lvl3pPr>
            <a:lvl4pPr marL="1828800" lvl="3" indent="-330200" algn="ctr">
              <a:lnSpc>
                <a:spcPct val="90000"/>
              </a:lnSpc>
              <a:spcBef>
                <a:spcPts val="375"/>
              </a:spcBef>
              <a:spcAft>
                <a:spcPts val="0"/>
              </a:spcAft>
              <a:buClr>
                <a:schemeClr val="dk1"/>
              </a:buClr>
              <a:buSzPts val="1600"/>
              <a:buChar char="•"/>
              <a:defRPr sz="1600"/>
            </a:lvl4pPr>
            <a:lvl5pPr marL="2286000" lvl="4" indent="-330200" algn="ctr">
              <a:lnSpc>
                <a:spcPct val="90000"/>
              </a:lnSpc>
              <a:spcBef>
                <a:spcPts val="375"/>
              </a:spcBef>
              <a:spcAft>
                <a:spcPts val="0"/>
              </a:spcAft>
              <a:buClr>
                <a:schemeClr val="dk1"/>
              </a:buClr>
              <a:buSzPts val="160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5" name="Google Shape;775;p20"/>
          <p:cNvSpPr txBox="1">
            <a:spLocks noGrp="1"/>
          </p:cNvSpPr>
          <p:nvPr>
            <p:ph type="body" idx="3"/>
          </p:nvPr>
        </p:nvSpPr>
        <p:spPr>
          <a:xfrm>
            <a:off x="1511030" y="2581073"/>
            <a:ext cx="2464340" cy="45023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2500"/>
              <a:buNone/>
              <a:defRPr sz="2400">
                <a:solidFill>
                  <a:schemeClr val="dk1"/>
                </a:solidFill>
                <a:latin typeface="Poppins ExtraBold"/>
                <a:ea typeface="Poppins ExtraBold"/>
                <a:cs typeface="Poppins ExtraBold"/>
                <a:sym typeface="Poppins ExtraBold"/>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776" name="Google Shape;776;p20"/>
          <p:cNvSpPr txBox="1">
            <a:spLocks noGrp="1"/>
          </p:cNvSpPr>
          <p:nvPr>
            <p:ph type="body" idx="4"/>
          </p:nvPr>
        </p:nvSpPr>
        <p:spPr>
          <a:xfrm>
            <a:off x="5168632" y="2581073"/>
            <a:ext cx="2464338" cy="45023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2500"/>
              <a:buNone/>
              <a:defRPr sz="2400">
                <a:solidFill>
                  <a:schemeClr val="dk1"/>
                </a:solidFill>
                <a:latin typeface="Poppins ExtraBold"/>
                <a:ea typeface="Poppins ExtraBold"/>
                <a:cs typeface="Poppins ExtraBold"/>
                <a:sym typeface="Poppins ExtraBold"/>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777" name="Google Shape;777;p20"/>
          <p:cNvSpPr txBox="1">
            <a:spLocks noGrp="1"/>
          </p:cNvSpPr>
          <p:nvPr>
            <p:ph type="title"/>
          </p:nvPr>
        </p:nvSpPr>
        <p:spPr>
          <a:xfrm>
            <a:off x="723900" y="552449"/>
            <a:ext cx="7696200" cy="6393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sz="3400" b="0">
                <a:solidFill>
                  <a:schemeClr val="dk1"/>
                </a:solidFill>
                <a:latin typeface="Poppins ExtraBold"/>
                <a:ea typeface="Poppins ExtraBold"/>
                <a:cs typeface="Poppins ExtraBold"/>
                <a:sym typeface="Poppins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78" name="Google Shape;778;p20"/>
          <p:cNvGrpSpPr/>
          <p:nvPr/>
        </p:nvGrpSpPr>
        <p:grpSpPr>
          <a:xfrm>
            <a:off x="-15880" y="3526526"/>
            <a:ext cx="2300556" cy="2575530"/>
            <a:chOff x="3238240" y="323850"/>
            <a:chExt cx="1739901" cy="1947863"/>
          </a:xfrm>
        </p:grpSpPr>
        <p:sp>
          <p:nvSpPr>
            <p:cNvPr id="779" name="Google Shape;779;p20"/>
            <p:cNvSpPr/>
            <p:nvPr/>
          </p:nvSpPr>
          <p:spPr>
            <a:xfrm>
              <a:off x="3238240" y="323850"/>
              <a:ext cx="1654175" cy="1947863"/>
            </a:xfrm>
            <a:custGeom>
              <a:avLst/>
              <a:gdLst/>
              <a:ahLst/>
              <a:cxnLst/>
              <a:rect l="l" t="t" r="r" b="b"/>
              <a:pathLst>
                <a:path w="50016" h="58876" extrusionOk="0">
                  <a:moveTo>
                    <a:pt x="50016" y="49881"/>
                  </a:moveTo>
                  <a:lnTo>
                    <a:pt x="135" y="0"/>
                  </a:lnTo>
                  <a:lnTo>
                    <a:pt x="0" y="29959"/>
                  </a:lnTo>
                  <a:lnTo>
                    <a:pt x="26668" y="56627"/>
                  </a:lnTo>
                  <a:cubicBezTo>
                    <a:pt x="28107" y="58067"/>
                    <a:pt x="30060" y="58876"/>
                    <a:pt x="32096" y="58876"/>
                  </a:cubicBezTo>
                  <a:lnTo>
                    <a:pt x="49927" y="58876"/>
                  </a:lnTo>
                  <a:lnTo>
                    <a:pt x="50016" y="4988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20"/>
            <p:cNvSpPr/>
            <p:nvPr/>
          </p:nvSpPr>
          <p:spPr>
            <a:xfrm>
              <a:off x="4036753" y="947738"/>
              <a:ext cx="941388" cy="657225"/>
            </a:xfrm>
            <a:custGeom>
              <a:avLst/>
              <a:gdLst/>
              <a:ahLst/>
              <a:cxnLst/>
              <a:rect l="l" t="t" r="r" b="b"/>
              <a:pathLst>
                <a:path w="28452" h="19847" extrusionOk="0">
                  <a:moveTo>
                    <a:pt x="0" y="5307"/>
                  </a:moveTo>
                  <a:lnTo>
                    <a:pt x="0" y="5307"/>
                  </a:lnTo>
                  <a:cubicBezTo>
                    <a:pt x="5307" y="0"/>
                    <a:pt x="13912" y="0"/>
                    <a:pt x="19219" y="5307"/>
                  </a:cubicBezTo>
                  <a:lnTo>
                    <a:pt x="28452" y="14540"/>
                  </a:lnTo>
                  <a:lnTo>
                    <a:pt x="28452" y="14540"/>
                  </a:lnTo>
                  <a:cubicBezTo>
                    <a:pt x="23144" y="19847"/>
                    <a:pt x="14540" y="19847"/>
                    <a:pt x="9232" y="14540"/>
                  </a:cubicBezTo>
                  <a:lnTo>
                    <a:pt x="0" y="530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20"/>
            <p:cNvSpPr/>
            <p:nvPr/>
          </p:nvSpPr>
          <p:spPr>
            <a:xfrm>
              <a:off x="3724015" y="1260475"/>
              <a:ext cx="941388" cy="657225"/>
            </a:xfrm>
            <a:custGeom>
              <a:avLst/>
              <a:gdLst/>
              <a:ahLst/>
              <a:cxnLst/>
              <a:rect l="l" t="t" r="r" b="b"/>
              <a:pathLst>
                <a:path w="28452" h="19847" extrusionOk="0">
                  <a:moveTo>
                    <a:pt x="0" y="5308"/>
                  </a:moveTo>
                  <a:lnTo>
                    <a:pt x="0" y="5308"/>
                  </a:lnTo>
                  <a:cubicBezTo>
                    <a:pt x="5308" y="0"/>
                    <a:pt x="13912" y="0"/>
                    <a:pt x="19220" y="5307"/>
                  </a:cubicBezTo>
                  <a:lnTo>
                    <a:pt x="28452" y="14540"/>
                  </a:lnTo>
                  <a:lnTo>
                    <a:pt x="28452" y="14540"/>
                  </a:lnTo>
                  <a:cubicBezTo>
                    <a:pt x="23145" y="19847"/>
                    <a:pt x="14540" y="19847"/>
                    <a:pt x="9233" y="14540"/>
                  </a:cubicBezTo>
                  <a:lnTo>
                    <a:pt x="0" y="5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20"/>
            <p:cNvSpPr/>
            <p:nvPr/>
          </p:nvSpPr>
          <p:spPr>
            <a:xfrm>
              <a:off x="4109778" y="1271588"/>
              <a:ext cx="403225" cy="403225"/>
            </a:xfrm>
            <a:custGeom>
              <a:avLst/>
              <a:gdLst/>
              <a:ahLst/>
              <a:cxnLst/>
              <a:rect l="l" t="t" r="r" b="b"/>
              <a:pathLst>
                <a:path w="12207" h="12207" extrusionOk="0">
                  <a:moveTo>
                    <a:pt x="2664" y="9543"/>
                  </a:moveTo>
                  <a:cubicBezTo>
                    <a:pt x="5293" y="12173"/>
                    <a:pt x="9529" y="12207"/>
                    <a:pt x="12207" y="9655"/>
                  </a:cubicBezTo>
                  <a:lnTo>
                    <a:pt x="2552" y="0"/>
                  </a:lnTo>
                  <a:cubicBezTo>
                    <a:pt x="0" y="2678"/>
                    <a:pt x="34" y="6914"/>
                    <a:pt x="2664" y="954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20"/>
            <p:cNvSpPr/>
            <p:nvPr/>
          </p:nvSpPr>
          <p:spPr>
            <a:xfrm>
              <a:off x="4192328" y="1189038"/>
              <a:ext cx="403225" cy="403225"/>
            </a:xfrm>
            <a:custGeom>
              <a:avLst/>
              <a:gdLst/>
              <a:ahLst/>
              <a:cxnLst/>
              <a:rect l="l" t="t" r="r" b="b"/>
              <a:pathLst>
                <a:path w="12206" h="12206" extrusionOk="0">
                  <a:moveTo>
                    <a:pt x="9543" y="2663"/>
                  </a:moveTo>
                  <a:cubicBezTo>
                    <a:pt x="6913" y="34"/>
                    <a:pt x="2677" y="0"/>
                    <a:pt x="0" y="2551"/>
                  </a:cubicBezTo>
                  <a:lnTo>
                    <a:pt x="9655" y="12206"/>
                  </a:lnTo>
                  <a:cubicBezTo>
                    <a:pt x="12206" y="9529"/>
                    <a:pt x="12172" y="5293"/>
                    <a:pt x="9543" y="26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73"/>
                                        </p:tgtEl>
                                        <p:attrNameLst>
                                          <p:attrName>style.visibility</p:attrName>
                                        </p:attrNameLst>
                                      </p:cBhvr>
                                      <p:to>
                                        <p:strVal val="visible"/>
                                      </p:to>
                                    </p:set>
                                    <p:anim calcmode="lin" valueType="num">
                                      <p:cBhvr additive="base">
                                        <p:cTn id="7" dur="500"/>
                                        <p:tgtEl>
                                          <p:spTgt spid="7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73"/>
        <p:cNvGrpSpPr/>
        <p:nvPr/>
      </p:nvGrpSpPr>
      <p:grpSpPr>
        <a:xfrm>
          <a:off x="0" y="0"/>
          <a:ext cx="0" cy="0"/>
          <a:chOff x="0" y="0"/>
          <a:chExt cx="0" cy="0"/>
        </a:xfrm>
      </p:grpSpPr>
      <p:sp>
        <p:nvSpPr>
          <p:cNvPr id="1774" name="Google Shape;1774;p25"/>
          <p:cNvSpPr txBox="1">
            <a:spLocks noGrp="1"/>
          </p:cNvSpPr>
          <p:nvPr>
            <p:ph type="title"/>
          </p:nvPr>
        </p:nvSpPr>
        <p:spPr>
          <a:xfrm>
            <a:off x="723900" y="1243260"/>
            <a:ext cx="7696200" cy="26569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75" name="Google Shape;1775;p25"/>
          <p:cNvGrpSpPr/>
          <p:nvPr/>
        </p:nvGrpSpPr>
        <p:grpSpPr>
          <a:xfrm>
            <a:off x="7627495" y="3454776"/>
            <a:ext cx="2105344" cy="2105344"/>
            <a:chOff x="478444" y="466725"/>
            <a:chExt cx="1592263" cy="1592263"/>
          </a:xfrm>
        </p:grpSpPr>
        <p:grpSp>
          <p:nvGrpSpPr>
            <p:cNvPr id="1776" name="Google Shape;1776;p25"/>
            <p:cNvGrpSpPr/>
            <p:nvPr/>
          </p:nvGrpSpPr>
          <p:grpSpPr>
            <a:xfrm>
              <a:off x="610206" y="466725"/>
              <a:ext cx="1460501" cy="1460500"/>
              <a:chOff x="1166" y="294"/>
              <a:chExt cx="920" cy="920"/>
            </a:xfrm>
          </p:grpSpPr>
          <p:sp>
            <p:nvSpPr>
              <p:cNvPr id="1777" name="Google Shape;1777;p25"/>
              <p:cNvSpPr/>
              <p:nvPr/>
            </p:nvSpPr>
            <p:spPr>
              <a:xfrm>
                <a:off x="1416" y="294"/>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78" name="Google Shape;1778;p25"/>
              <p:cNvSpPr/>
              <p:nvPr/>
            </p:nvSpPr>
            <p:spPr>
              <a:xfrm>
                <a:off x="1450" y="328"/>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79" name="Google Shape;1779;p25"/>
              <p:cNvSpPr/>
              <p:nvPr/>
            </p:nvSpPr>
            <p:spPr>
              <a:xfrm>
                <a:off x="1484" y="362"/>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0" name="Google Shape;1780;p25"/>
              <p:cNvSpPr/>
              <p:nvPr/>
            </p:nvSpPr>
            <p:spPr>
              <a:xfrm>
                <a:off x="1518" y="396"/>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1" name="Google Shape;1781;p25"/>
              <p:cNvSpPr/>
              <p:nvPr/>
            </p:nvSpPr>
            <p:spPr>
              <a:xfrm>
                <a:off x="1552" y="430"/>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2" name="Google Shape;1782;p25"/>
              <p:cNvSpPr/>
              <p:nvPr/>
            </p:nvSpPr>
            <p:spPr>
              <a:xfrm>
                <a:off x="1586" y="464"/>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3" name="Google Shape;1783;p25"/>
              <p:cNvSpPr/>
              <p:nvPr/>
            </p:nvSpPr>
            <p:spPr>
              <a:xfrm>
                <a:off x="1620" y="498"/>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4" name="Google Shape;1784;p25"/>
              <p:cNvSpPr/>
              <p:nvPr/>
            </p:nvSpPr>
            <p:spPr>
              <a:xfrm>
                <a:off x="1655" y="532"/>
                <a:ext cx="22"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5" name="Google Shape;1785;p25"/>
              <p:cNvSpPr/>
              <p:nvPr/>
            </p:nvSpPr>
            <p:spPr>
              <a:xfrm>
                <a:off x="1689" y="566"/>
                <a:ext cx="22"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6" name="Google Shape;1786;p25"/>
              <p:cNvSpPr/>
              <p:nvPr/>
            </p:nvSpPr>
            <p:spPr>
              <a:xfrm>
                <a:off x="1723" y="600"/>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7" name="Google Shape;1787;p25"/>
              <p:cNvSpPr/>
              <p:nvPr/>
            </p:nvSpPr>
            <p:spPr>
              <a:xfrm>
                <a:off x="1757" y="634"/>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8" name="Google Shape;1788;p25"/>
              <p:cNvSpPr/>
              <p:nvPr/>
            </p:nvSpPr>
            <p:spPr>
              <a:xfrm>
                <a:off x="1791" y="668"/>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89" name="Google Shape;1789;p25"/>
              <p:cNvSpPr/>
              <p:nvPr/>
            </p:nvSpPr>
            <p:spPr>
              <a:xfrm>
                <a:off x="1825" y="702"/>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0" name="Google Shape;1790;p25"/>
              <p:cNvSpPr/>
              <p:nvPr/>
            </p:nvSpPr>
            <p:spPr>
              <a:xfrm>
                <a:off x="1859" y="736"/>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1" name="Google Shape;1791;p25"/>
              <p:cNvSpPr/>
              <p:nvPr/>
            </p:nvSpPr>
            <p:spPr>
              <a:xfrm>
                <a:off x="1893" y="770"/>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2" name="Google Shape;1792;p25"/>
              <p:cNvSpPr/>
              <p:nvPr/>
            </p:nvSpPr>
            <p:spPr>
              <a:xfrm>
                <a:off x="1927" y="804"/>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3" name="Google Shape;1793;p25"/>
              <p:cNvSpPr/>
              <p:nvPr/>
            </p:nvSpPr>
            <p:spPr>
              <a:xfrm>
                <a:off x="1961" y="839"/>
                <a:ext cx="23" cy="22"/>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4" name="Google Shape;1794;p25"/>
              <p:cNvSpPr/>
              <p:nvPr/>
            </p:nvSpPr>
            <p:spPr>
              <a:xfrm>
                <a:off x="1995" y="873"/>
                <a:ext cx="23" cy="22"/>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5" name="Google Shape;1795;p25"/>
              <p:cNvSpPr/>
              <p:nvPr/>
            </p:nvSpPr>
            <p:spPr>
              <a:xfrm>
                <a:off x="2029" y="907"/>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6" name="Google Shape;1796;p25"/>
              <p:cNvSpPr/>
              <p:nvPr/>
            </p:nvSpPr>
            <p:spPr>
              <a:xfrm>
                <a:off x="2063" y="941"/>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7" name="Google Shape;1797;p25"/>
              <p:cNvSpPr/>
              <p:nvPr/>
            </p:nvSpPr>
            <p:spPr>
              <a:xfrm>
                <a:off x="1388" y="322"/>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8" name="Google Shape;1798;p25"/>
              <p:cNvSpPr/>
              <p:nvPr/>
            </p:nvSpPr>
            <p:spPr>
              <a:xfrm>
                <a:off x="1423" y="357"/>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799" name="Google Shape;1799;p25"/>
              <p:cNvSpPr/>
              <p:nvPr/>
            </p:nvSpPr>
            <p:spPr>
              <a:xfrm>
                <a:off x="1458" y="391"/>
                <a:ext cx="20"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0" name="Google Shape;1800;p25"/>
              <p:cNvSpPr/>
              <p:nvPr/>
            </p:nvSpPr>
            <p:spPr>
              <a:xfrm>
                <a:off x="1491" y="424"/>
                <a:ext cx="22"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1" name="Google Shape;1801;p25"/>
              <p:cNvSpPr/>
              <p:nvPr/>
            </p:nvSpPr>
            <p:spPr>
              <a:xfrm>
                <a:off x="1525" y="458"/>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2" name="Google Shape;1802;p25"/>
              <p:cNvSpPr/>
              <p:nvPr/>
            </p:nvSpPr>
            <p:spPr>
              <a:xfrm>
                <a:off x="1559" y="492"/>
                <a:ext cx="23" cy="2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3" name="Google Shape;1803;p25"/>
              <p:cNvSpPr/>
              <p:nvPr/>
            </p:nvSpPr>
            <p:spPr>
              <a:xfrm>
                <a:off x="1593" y="526"/>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4" name="Google Shape;1804;p25"/>
              <p:cNvSpPr/>
              <p:nvPr/>
            </p:nvSpPr>
            <p:spPr>
              <a:xfrm>
                <a:off x="1627" y="560"/>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5" name="Google Shape;1805;p25"/>
              <p:cNvSpPr/>
              <p:nvPr/>
            </p:nvSpPr>
            <p:spPr>
              <a:xfrm>
                <a:off x="1661" y="594"/>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6" name="Google Shape;1806;p25"/>
              <p:cNvSpPr/>
              <p:nvPr/>
            </p:nvSpPr>
            <p:spPr>
              <a:xfrm>
                <a:off x="1695" y="628"/>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7" name="Google Shape;1807;p25"/>
              <p:cNvSpPr/>
              <p:nvPr/>
            </p:nvSpPr>
            <p:spPr>
              <a:xfrm>
                <a:off x="1729" y="662"/>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8" name="Google Shape;1808;p25"/>
              <p:cNvSpPr/>
              <p:nvPr/>
            </p:nvSpPr>
            <p:spPr>
              <a:xfrm>
                <a:off x="1763" y="696"/>
                <a:ext cx="23" cy="2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09" name="Google Shape;1809;p25"/>
              <p:cNvSpPr/>
              <p:nvPr/>
            </p:nvSpPr>
            <p:spPr>
              <a:xfrm>
                <a:off x="1797" y="730"/>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0" name="Google Shape;1810;p25"/>
              <p:cNvSpPr/>
              <p:nvPr/>
            </p:nvSpPr>
            <p:spPr>
              <a:xfrm>
                <a:off x="1831" y="764"/>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1" name="Google Shape;1811;p25"/>
              <p:cNvSpPr/>
              <p:nvPr/>
            </p:nvSpPr>
            <p:spPr>
              <a:xfrm>
                <a:off x="1865" y="798"/>
                <a:ext cx="23" cy="2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2" name="Google Shape;1812;p25"/>
              <p:cNvSpPr/>
              <p:nvPr/>
            </p:nvSpPr>
            <p:spPr>
              <a:xfrm>
                <a:off x="1899" y="832"/>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3" name="Google Shape;1813;p25"/>
              <p:cNvSpPr/>
              <p:nvPr/>
            </p:nvSpPr>
            <p:spPr>
              <a:xfrm>
                <a:off x="1933" y="866"/>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4" name="Google Shape;1814;p25"/>
              <p:cNvSpPr/>
              <p:nvPr/>
            </p:nvSpPr>
            <p:spPr>
              <a:xfrm>
                <a:off x="1967" y="900"/>
                <a:ext cx="23" cy="2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5" name="Google Shape;1815;p25"/>
              <p:cNvSpPr/>
              <p:nvPr/>
            </p:nvSpPr>
            <p:spPr>
              <a:xfrm>
                <a:off x="2001" y="934"/>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6" name="Google Shape;1816;p25"/>
              <p:cNvSpPr/>
              <p:nvPr/>
            </p:nvSpPr>
            <p:spPr>
              <a:xfrm>
                <a:off x="2035" y="968"/>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7" name="Google Shape;1817;p25"/>
              <p:cNvSpPr/>
              <p:nvPr/>
            </p:nvSpPr>
            <p:spPr>
              <a:xfrm>
                <a:off x="1361" y="349"/>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8" name="Google Shape;1818;p25"/>
              <p:cNvSpPr/>
              <p:nvPr/>
            </p:nvSpPr>
            <p:spPr>
              <a:xfrm>
                <a:off x="1395" y="383"/>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19" name="Google Shape;1819;p25"/>
              <p:cNvSpPr/>
              <p:nvPr/>
            </p:nvSpPr>
            <p:spPr>
              <a:xfrm>
                <a:off x="1430" y="41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0" name="Google Shape;1820;p25"/>
              <p:cNvSpPr/>
              <p:nvPr/>
            </p:nvSpPr>
            <p:spPr>
              <a:xfrm>
                <a:off x="1463" y="451"/>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1" name="Google Shape;1821;p25"/>
              <p:cNvSpPr/>
              <p:nvPr/>
            </p:nvSpPr>
            <p:spPr>
              <a:xfrm>
                <a:off x="1497" y="486"/>
                <a:ext cx="23" cy="22"/>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2" name="Google Shape;1822;p25"/>
              <p:cNvSpPr/>
              <p:nvPr/>
            </p:nvSpPr>
            <p:spPr>
              <a:xfrm>
                <a:off x="1531" y="520"/>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3" name="Google Shape;1823;p25"/>
              <p:cNvSpPr/>
              <p:nvPr/>
            </p:nvSpPr>
            <p:spPr>
              <a:xfrm>
                <a:off x="1566" y="555"/>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4" name="Google Shape;1824;p25"/>
              <p:cNvSpPr/>
              <p:nvPr/>
            </p:nvSpPr>
            <p:spPr>
              <a:xfrm>
                <a:off x="1599" y="588"/>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5" name="Google Shape;1825;p25"/>
              <p:cNvSpPr/>
              <p:nvPr/>
            </p:nvSpPr>
            <p:spPr>
              <a:xfrm>
                <a:off x="1633" y="622"/>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6" name="Google Shape;1826;p25"/>
              <p:cNvSpPr/>
              <p:nvPr/>
            </p:nvSpPr>
            <p:spPr>
              <a:xfrm>
                <a:off x="1667" y="656"/>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7" name="Google Shape;1827;p25"/>
              <p:cNvSpPr/>
              <p:nvPr/>
            </p:nvSpPr>
            <p:spPr>
              <a:xfrm>
                <a:off x="1701" y="690"/>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8" name="Google Shape;1828;p25"/>
              <p:cNvSpPr/>
              <p:nvPr/>
            </p:nvSpPr>
            <p:spPr>
              <a:xfrm>
                <a:off x="1735" y="724"/>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29" name="Google Shape;1829;p25"/>
              <p:cNvSpPr/>
              <p:nvPr/>
            </p:nvSpPr>
            <p:spPr>
              <a:xfrm>
                <a:off x="1769" y="758"/>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0" name="Google Shape;1830;p25"/>
              <p:cNvSpPr/>
              <p:nvPr/>
            </p:nvSpPr>
            <p:spPr>
              <a:xfrm>
                <a:off x="1803" y="792"/>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1" name="Google Shape;1831;p25"/>
              <p:cNvSpPr/>
              <p:nvPr/>
            </p:nvSpPr>
            <p:spPr>
              <a:xfrm>
                <a:off x="1837" y="826"/>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2" name="Google Shape;1832;p25"/>
              <p:cNvSpPr/>
              <p:nvPr/>
            </p:nvSpPr>
            <p:spPr>
              <a:xfrm>
                <a:off x="1871" y="860"/>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3" name="Google Shape;1833;p25"/>
              <p:cNvSpPr/>
              <p:nvPr/>
            </p:nvSpPr>
            <p:spPr>
              <a:xfrm>
                <a:off x="1905" y="894"/>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4" name="Google Shape;1834;p25"/>
              <p:cNvSpPr/>
              <p:nvPr/>
            </p:nvSpPr>
            <p:spPr>
              <a:xfrm>
                <a:off x="1939" y="928"/>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5" name="Google Shape;1835;p25"/>
              <p:cNvSpPr/>
              <p:nvPr/>
            </p:nvSpPr>
            <p:spPr>
              <a:xfrm>
                <a:off x="1973" y="962"/>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6" name="Google Shape;1836;p25"/>
              <p:cNvSpPr/>
              <p:nvPr/>
            </p:nvSpPr>
            <p:spPr>
              <a:xfrm>
                <a:off x="2007" y="996"/>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7" name="Google Shape;1837;p25"/>
              <p:cNvSpPr/>
              <p:nvPr/>
            </p:nvSpPr>
            <p:spPr>
              <a:xfrm>
                <a:off x="1333" y="377"/>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8" name="Google Shape;1838;p25"/>
              <p:cNvSpPr/>
              <p:nvPr/>
            </p:nvSpPr>
            <p:spPr>
              <a:xfrm>
                <a:off x="1367" y="411"/>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39" name="Google Shape;1839;p25"/>
              <p:cNvSpPr/>
              <p:nvPr/>
            </p:nvSpPr>
            <p:spPr>
              <a:xfrm>
                <a:off x="1401" y="445"/>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0" name="Google Shape;1840;p25"/>
              <p:cNvSpPr/>
              <p:nvPr/>
            </p:nvSpPr>
            <p:spPr>
              <a:xfrm>
                <a:off x="1435" y="479"/>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1" name="Google Shape;1841;p25"/>
              <p:cNvSpPr/>
              <p:nvPr/>
            </p:nvSpPr>
            <p:spPr>
              <a:xfrm>
                <a:off x="1469" y="513"/>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2" name="Google Shape;1842;p25"/>
              <p:cNvSpPr/>
              <p:nvPr/>
            </p:nvSpPr>
            <p:spPr>
              <a:xfrm>
                <a:off x="1503" y="547"/>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3" name="Google Shape;1843;p25"/>
              <p:cNvSpPr/>
              <p:nvPr/>
            </p:nvSpPr>
            <p:spPr>
              <a:xfrm>
                <a:off x="1537" y="581"/>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4" name="Google Shape;1844;p25"/>
              <p:cNvSpPr/>
              <p:nvPr/>
            </p:nvSpPr>
            <p:spPr>
              <a:xfrm>
                <a:off x="1571" y="615"/>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5" name="Google Shape;1845;p25"/>
              <p:cNvSpPr/>
              <p:nvPr/>
            </p:nvSpPr>
            <p:spPr>
              <a:xfrm>
                <a:off x="1605" y="649"/>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6" name="Google Shape;1846;p25"/>
              <p:cNvSpPr/>
              <p:nvPr/>
            </p:nvSpPr>
            <p:spPr>
              <a:xfrm>
                <a:off x="1639" y="684"/>
                <a:ext cx="23" cy="22"/>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7" name="Google Shape;1847;p25"/>
              <p:cNvSpPr/>
              <p:nvPr/>
            </p:nvSpPr>
            <p:spPr>
              <a:xfrm>
                <a:off x="1673" y="718"/>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8" name="Google Shape;1848;p25"/>
              <p:cNvSpPr/>
              <p:nvPr/>
            </p:nvSpPr>
            <p:spPr>
              <a:xfrm>
                <a:off x="1707" y="752"/>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49" name="Google Shape;1849;p25"/>
              <p:cNvSpPr/>
              <p:nvPr/>
            </p:nvSpPr>
            <p:spPr>
              <a:xfrm>
                <a:off x="1741" y="786"/>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0" name="Google Shape;1850;p25"/>
              <p:cNvSpPr/>
              <p:nvPr/>
            </p:nvSpPr>
            <p:spPr>
              <a:xfrm>
                <a:off x="1775" y="820"/>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1" name="Google Shape;1851;p25"/>
              <p:cNvSpPr/>
              <p:nvPr/>
            </p:nvSpPr>
            <p:spPr>
              <a:xfrm>
                <a:off x="1809" y="854"/>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2" name="Google Shape;1852;p25"/>
              <p:cNvSpPr/>
              <p:nvPr/>
            </p:nvSpPr>
            <p:spPr>
              <a:xfrm>
                <a:off x="1844" y="888"/>
                <a:ext cx="22"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3" name="Google Shape;1853;p25"/>
              <p:cNvSpPr/>
              <p:nvPr/>
            </p:nvSpPr>
            <p:spPr>
              <a:xfrm>
                <a:off x="1878" y="922"/>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4" name="Google Shape;1854;p25"/>
              <p:cNvSpPr/>
              <p:nvPr/>
            </p:nvSpPr>
            <p:spPr>
              <a:xfrm>
                <a:off x="1912" y="956"/>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5" name="Google Shape;1855;p25"/>
              <p:cNvSpPr/>
              <p:nvPr/>
            </p:nvSpPr>
            <p:spPr>
              <a:xfrm>
                <a:off x="1946" y="990"/>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6" name="Google Shape;1856;p25"/>
              <p:cNvSpPr/>
              <p:nvPr/>
            </p:nvSpPr>
            <p:spPr>
              <a:xfrm>
                <a:off x="1980" y="1024"/>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7" name="Google Shape;1857;p25"/>
              <p:cNvSpPr/>
              <p:nvPr/>
            </p:nvSpPr>
            <p:spPr>
              <a:xfrm>
                <a:off x="1305" y="405"/>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8" name="Google Shape;1858;p25"/>
              <p:cNvSpPr/>
              <p:nvPr/>
            </p:nvSpPr>
            <p:spPr>
              <a:xfrm>
                <a:off x="1339" y="439"/>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59" name="Google Shape;1859;p25"/>
              <p:cNvSpPr/>
              <p:nvPr/>
            </p:nvSpPr>
            <p:spPr>
              <a:xfrm>
                <a:off x="1373" y="473"/>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0" name="Google Shape;1860;p25"/>
              <p:cNvSpPr/>
              <p:nvPr/>
            </p:nvSpPr>
            <p:spPr>
              <a:xfrm>
                <a:off x="1407" y="507"/>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1" name="Google Shape;1861;p25"/>
              <p:cNvSpPr/>
              <p:nvPr/>
            </p:nvSpPr>
            <p:spPr>
              <a:xfrm>
                <a:off x="1441" y="541"/>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2" name="Google Shape;1862;p25"/>
              <p:cNvSpPr/>
              <p:nvPr/>
            </p:nvSpPr>
            <p:spPr>
              <a:xfrm>
                <a:off x="1475" y="575"/>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3" name="Google Shape;1863;p25"/>
              <p:cNvSpPr/>
              <p:nvPr/>
            </p:nvSpPr>
            <p:spPr>
              <a:xfrm>
                <a:off x="1509" y="609"/>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4" name="Google Shape;1864;p25"/>
              <p:cNvSpPr/>
              <p:nvPr/>
            </p:nvSpPr>
            <p:spPr>
              <a:xfrm>
                <a:off x="1543" y="643"/>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5" name="Google Shape;1865;p25"/>
              <p:cNvSpPr/>
              <p:nvPr/>
            </p:nvSpPr>
            <p:spPr>
              <a:xfrm>
                <a:off x="1577" y="677"/>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6" name="Google Shape;1866;p25"/>
              <p:cNvSpPr/>
              <p:nvPr/>
            </p:nvSpPr>
            <p:spPr>
              <a:xfrm>
                <a:off x="1611" y="711"/>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7" name="Google Shape;1867;p25"/>
              <p:cNvSpPr/>
              <p:nvPr/>
            </p:nvSpPr>
            <p:spPr>
              <a:xfrm>
                <a:off x="1646" y="745"/>
                <a:ext cx="22"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8" name="Google Shape;1868;p25"/>
              <p:cNvSpPr/>
              <p:nvPr/>
            </p:nvSpPr>
            <p:spPr>
              <a:xfrm>
                <a:off x="1680" y="779"/>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69" name="Google Shape;1869;p25"/>
              <p:cNvSpPr/>
              <p:nvPr/>
            </p:nvSpPr>
            <p:spPr>
              <a:xfrm>
                <a:off x="1715" y="81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0" name="Google Shape;1870;p25"/>
              <p:cNvSpPr/>
              <p:nvPr/>
            </p:nvSpPr>
            <p:spPr>
              <a:xfrm>
                <a:off x="1749" y="84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1" name="Google Shape;1871;p25"/>
              <p:cNvSpPr/>
              <p:nvPr/>
            </p:nvSpPr>
            <p:spPr>
              <a:xfrm>
                <a:off x="1782" y="882"/>
                <a:ext cx="23" cy="22"/>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2" name="Google Shape;1872;p25"/>
              <p:cNvSpPr/>
              <p:nvPr/>
            </p:nvSpPr>
            <p:spPr>
              <a:xfrm>
                <a:off x="1816" y="916"/>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3" name="Google Shape;1873;p25"/>
              <p:cNvSpPr/>
              <p:nvPr/>
            </p:nvSpPr>
            <p:spPr>
              <a:xfrm>
                <a:off x="1850" y="950"/>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4" name="Google Shape;1874;p25"/>
              <p:cNvSpPr/>
              <p:nvPr/>
            </p:nvSpPr>
            <p:spPr>
              <a:xfrm>
                <a:off x="1884" y="984"/>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5" name="Google Shape;1875;p25"/>
              <p:cNvSpPr/>
              <p:nvPr/>
            </p:nvSpPr>
            <p:spPr>
              <a:xfrm>
                <a:off x="1918" y="1018"/>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6" name="Google Shape;1876;p25"/>
              <p:cNvSpPr/>
              <p:nvPr/>
            </p:nvSpPr>
            <p:spPr>
              <a:xfrm>
                <a:off x="1952" y="1052"/>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7" name="Google Shape;1877;p25"/>
              <p:cNvSpPr/>
              <p:nvPr/>
            </p:nvSpPr>
            <p:spPr>
              <a:xfrm>
                <a:off x="1277" y="433"/>
                <a:ext cx="23" cy="23"/>
              </a:xfrm>
              <a:custGeom>
                <a:avLst/>
                <a:gdLst/>
                <a:ahLst/>
                <a:cxnLst/>
                <a:rect l="l" t="t" r="r" b="b"/>
                <a:pathLst>
                  <a:path w="1101" h="1101" extrusionOk="0">
                    <a:moveTo>
                      <a:pt x="905" y="905"/>
                    </a:moveTo>
                    <a:cubicBezTo>
                      <a:pt x="710" y="1101"/>
                      <a:pt x="392" y="1101"/>
                      <a:pt x="196" y="905"/>
                    </a:cubicBezTo>
                    <a:cubicBezTo>
                      <a:pt x="0" y="709"/>
                      <a:pt x="0" y="391"/>
                      <a:pt x="196" y="195"/>
                    </a:cubicBezTo>
                    <a:cubicBezTo>
                      <a:pt x="392" y="0"/>
                      <a:pt x="710"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8" name="Google Shape;1878;p25"/>
              <p:cNvSpPr/>
              <p:nvPr/>
            </p:nvSpPr>
            <p:spPr>
              <a:xfrm>
                <a:off x="1311" y="467"/>
                <a:ext cx="23" cy="2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79" name="Google Shape;1879;p25"/>
              <p:cNvSpPr/>
              <p:nvPr/>
            </p:nvSpPr>
            <p:spPr>
              <a:xfrm>
                <a:off x="1345" y="501"/>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0" name="Google Shape;1880;p25"/>
              <p:cNvSpPr/>
              <p:nvPr/>
            </p:nvSpPr>
            <p:spPr>
              <a:xfrm>
                <a:off x="1380" y="53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1" name="Google Shape;1881;p25"/>
              <p:cNvSpPr/>
              <p:nvPr/>
            </p:nvSpPr>
            <p:spPr>
              <a:xfrm>
                <a:off x="1415" y="570"/>
                <a:ext cx="20"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2" name="Google Shape;1882;p25"/>
              <p:cNvSpPr/>
              <p:nvPr/>
            </p:nvSpPr>
            <p:spPr>
              <a:xfrm>
                <a:off x="1448" y="603"/>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3" name="Google Shape;1883;p25"/>
              <p:cNvSpPr/>
              <p:nvPr/>
            </p:nvSpPr>
            <p:spPr>
              <a:xfrm>
                <a:off x="1482" y="637"/>
                <a:ext cx="23" cy="23"/>
              </a:xfrm>
              <a:custGeom>
                <a:avLst/>
                <a:gdLst/>
                <a:ahLst/>
                <a:cxnLst/>
                <a:rect l="l" t="t" r="r" b="b"/>
                <a:pathLst>
                  <a:path w="1101" h="1101" extrusionOk="0">
                    <a:moveTo>
                      <a:pt x="905" y="905"/>
                    </a:moveTo>
                    <a:cubicBezTo>
                      <a:pt x="710" y="1101"/>
                      <a:pt x="392" y="1101"/>
                      <a:pt x="196" y="905"/>
                    </a:cubicBezTo>
                    <a:cubicBezTo>
                      <a:pt x="0" y="709"/>
                      <a:pt x="0" y="391"/>
                      <a:pt x="196" y="196"/>
                    </a:cubicBezTo>
                    <a:cubicBezTo>
                      <a:pt x="392" y="0"/>
                      <a:pt x="710"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4" name="Google Shape;1884;p25"/>
              <p:cNvSpPr/>
              <p:nvPr/>
            </p:nvSpPr>
            <p:spPr>
              <a:xfrm>
                <a:off x="1517" y="672"/>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5" name="Google Shape;1885;p25"/>
              <p:cNvSpPr/>
              <p:nvPr/>
            </p:nvSpPr>
            <p:spPr>
              <a:xfrm>
                <a:off x="1551" y="70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6" name="Google Shape;1886;p25"/>
              <p:cNvSpPr/>
              <p:nvPr/>
            </p:nvSpPr>
            <p:spPr>
              <a:xfrm>
                <a:off x="1584" y="739"/>
                <a:ext cx="23" cy="23"/>
              </a:xfrm>
              <a:custGeom>
                <a:avLst/>
                <a:gdLst/>
                <a:ahLst/>
                <a:cxnLst/>
                <a:rect l="l" t="t" r="r" b="b"/>
                <a:pathLst>
                  <a:path w="1101" h="1101" extrusionOk="0">
                    <a:moveTo>
                      <a:pt x="905" y="905"/>
                    </a:moveTo>
                    <a:cubicBezTo>
                      <a:pt x="710" y="1101"/>
                      <a:pt x="392" y="1101"/>
                      <a:pt x="196" y="905"/>
                    </a:cubicBezTo>
                    <a:cubicBezTo>
                      <a:pt x="0" y="709"/>
                      <a:pt x="0" y="391"/>
                      <a:pt x="196" y="195"/>
                    </a:cubicBezTo>
                    <a:cubicBezTo>
                      <a:pt x="392" y="0"/>
                      <a:pt x="710"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7" name="Google Shape;1887;p25"/>
              <p:cNvSpPr/>
              <p:nvPr/>
            </p:nvSpPr>
            <p:spPr>
              <a:xfrm>
                <a:off x="1618" y="773"/>
                <a:ext cx="23" cy="2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8" name="Google Shape;1888;p25"/>
              <p:cNvSpPr/>
              <p:nvPr/>
            </p:nvSpPr>
            <p:spPr>
              <a:xfrm>
                <a:off x="1653" y="80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89" name="Google Shape;1889;p25"/>
              <p:cNvSpPr/>
              <p:nvPr/>
            </p:nvSpPr>
            <p:spPr>
              <a:xfrm>
                <a:off x="1687" y="842"/>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0" name="Google Shape;1890;p25"/>
              <p:cNvSpPr/>
              <p:nvPr/>
            </p:nvSpPr>
            <p:spPr>
              <a:xfrm>
                <a:off x="1720" y="875"/>
                <a:ext cx="23" cy="2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1" name="Google Shape;1891;p25"/>
              <p:cNvSpPr/>
              <p:nvPr/>
            </p:nvSpPr>
            <p:spPr>
              <a:xfrm>
                <a:off x="1754" y="909"/>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2" name="Google Shape;1892;p25"/>
              <p:cNvSpPr/>
              <p:nvPr/>
            </p:nvSpPr>
            <p:spPr>
              <a:xfrm>
                <a:off x="1789" y="94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3" name="Google Shape;1893;p25"/>
              <p:cNvSpPr/>
              <p:nvPr/>
            </p:nvSpPr>
            <p:spPr>
              <a:xfrm>
                <a:off x="1823" y="97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4" name="Google Shape;1894;p25"/>
              <p:cNvSpPr/>
              <p:nvPr/>
            </p:nvSpPr>
            <p:spPr>
              <a:xfrm>
                <a:off x="1856" y="1011"/>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5" name="Google Shape;1895;p25"/>
              <p:cNvSpPr/>
              <p:nvPr/>
            </p:nvSpPr>
            <p:spPr>
              <a:xfrm>
                <a:off x="1890" y="1045"/>
                <a:ext cx="23" cy="23"/>
              </a:xfrm>
              <a:custGeom>
                <a:avLst/>
                <a:gdLst/>
                <a:ahLst/>
                <a:cxnLst/>
                <a:rect l="l" t="t" r="r" b="b"/>
                <a:pathLst>
                  <a:path w="1101" h="1101" extrusionOk="0">
                    <a:moveTo>
                      <a:pt x="905" y="905"/>
                    </a:moveTo>
                    <a:cubicBezTo>
                      <a:pt x="710" y="1101"/>
                      <a:pt x="392" y="1101"/>
                      <a:pt x="196" y="905"/>
                    </a:cubicBezTo>
                    <a:cubicBezTo>
                      <a:pt x="0" y="709"/>
                      <a:pt x="0" y="391"/>
                      <a:pt x="196" y="196"/>
                    </a:cubicBezTo>
                    <a:cubicBezTo>
                      <a:pt x="392" y="0"/>
                      <a:pt x="710"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6" name="Google Shape;1896;p25"/>
              <p:cNvSpPr/>
              <p:nvPr/>
            </p:nvSpPr>
            <p:spPr>
              <a:xfrm>
                <a:off x="1924" y="1080"/>
                <a:ext cx="23" cy="22"/>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7" name="Google Shape;1897;p25"/>
              <p:cNvSpPr/>
              <p:nvPr/>
            </p:nvSpPr>
            <p:spPr>
              <a:xfrm>
                <a:off x="1250" y="460"/>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8" name="Google Shape;1898;p25"/>
              <p:cNvSpPr/>
              <p:nvPr/>
            </p:nvSpPr>
            <p:spPr>
              <a:xfrm>
                <a:off x="1284" y="494"/>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899" name="Google Shape;1899;p25"/>
              <p:cNvSpPr/>
              <p:nvPr/>
            </p:nvSpPr>
            <p:spPr>
              <a:xfrm>
                <a:off x="1318" y="529"/>
                <a:ext cx="23" cy="22"/>
              </a:xfrm>
              <a:custGeom>
                <a:avLst/>
                <a:gdLst/>
                <a:ahLst/>
                <a:cxnLst/>
                <a:rect l="l" t="t" r="r" b="b"/>
                <a:pathLst>
                  <a:path w="1101" h="1101" extrusionOk="0">
                    <a:moveTo>
                      <a:pt x="905" y="905"/>
                    </a:moveTo>
                    <a:cubicBezTo>
                      <a:pt x="709" y="1101"/>
                      <a:pt x="391" y="1101"/>
                      <a:pt x="196" y="905"/>
                    </a:cubicBezTo>
                    <a:cubicBezTo>
                      <a:pt x="0" y="709"/>
                      <a:pt x="0" y="391"/>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0" name="Google Shape;1900;p25"/>
              <p:cNvSpPr/>
              <p:nvPr/>
            </p:nvSpPr>
            <p:spPr>
              <a:xfrm>
                <a:off x="1352" y="563"/>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1" name="Google Shape;1901;p25"/>
              <p:cNvSpPr/>
              <p:nvPr/>
            </p:nvSpPr>
            <p:spPr>
              <a:xfrm>
                <a:off x="1386" y="597"/>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2" name="Google Shape;1902;p25"/>
              <p:cNvSpPr/>
              <p:nvPr/>
            </p:nvSpPr>
            <p:spPr>
              <a:xfrm>
                <a:off x="1420" y="631"/>
                <a:ext cx="23" cy="23"/>
              </a:xfrm>
              <a:custGeom>
                <a:avLst/>
                <a:gdLst/>
                <a:ahLst/>
                <a:cxnLst/>
                <a:rect l="l" t="t" r="r" b="b"/>
                <a:pathLst>
                  <a:path w="1101" h="1101" extrusionOk="0">
                    <a:moveTo>
                      <a:pt x="905" y="905"/>
                    </a:moveTo>
                    <a:cubicBezTo>
                      <a:pt x="709" y="1101"/>
                      <a:pt x="391" y="1101"/>
                      <a:pt x="196" y="905"/>
                    </a:cubicBezTo>
                    <a:cubicBezTo>
                      <a:pt x="0" y="709"/>
                      <a:pt x="0" y="391"/>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3" name="Google Shape;1903;p25"/>
              <p:cNvSpPr/>
              <p:nvPr/>
            </p:nvSpPr>
            <p:spPr>
              <a:xfrm>
                <a:off x="1454" y="665"/>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4" name="Google Shape;1904;p25"/>
              <p:cNvSpPr/>
              <p:nvPr/>
            </p:nvSpPr>
            <p:spPr>
              <a:xfrm>
                <a:off x="1489" y="700"/>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5" name="Google Shape;1905;p25"/>
              <p:cNvSpPr/>
              <p:nvPr/>
            </p:nvSpPr>
            <p:spPr>
              <a:xfrm>
                <a:off x="1523" y="73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6" name="Google Shape;1906;p25"/>
              <p:cNvSpPr/>
              <p:nvPr/>
            </p:nvSpPr>
            <p:spPr>
              <a:xfrm>
                <a:off x="1556" y="767"/>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7" name="Google Shape;1907;p25"/>
              <p:cNvSpPr/>
              <p:nvPr/>
            </p:nvSpPr>
            <p:spPr>
              <a:xfrm>
                <a:off x="1590" y="801"/>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8" name="Google Shape;1908;p25"/>
              <p:cNvSpPr/>
              <p:nvPr/>
            </p:nvSpPr>
            <p:spPr>
              <a:xfrm>
                <a:off x="1625" y="83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09" name="Google Shape;1909;p25"/>
              <p:cNvSpPr/>
              <p:nvPr/>
            </p:nvSpPr>
            <p:spPr>
              <a:xfrm>
                <a:off x="1659" y="870"/>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0" name="Google Shape;1910;p25"/>
              <p:cNvSpPr/>
              <p:nvPr/>
            </p:nvSpPr>
            <p:spPr>
              <a:xfrm>
                <a:off x="1692" y="903"/>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1" name="Google Shape;1911;p25"/>
              <p:cNvSpPr/>
              <p:nvPr/>
            </p:nvSpPr>
            <p:spPr>
              <a:xfrm>
                <a:off x="1726" y="937"/>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2" name="Google Shape;1912;p25"/>
              <p:cNvSpPr/>
              <p:nvPr/>
            </p:nvSpPr>
            <p:spPr>
              <a:xfrm>
                <a:off x="1761" y="972"/>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3" name="Google Shape;1913;p25"/>
              <p:cNvSpPr/>
              <p:nvPr/>
            </p:nvSpPr>
            <p:spPr>
              <a:xfrm>
                <a:off x="1795" y="100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4" name="Google Shape;1914;p25"/>
              <p:cNvSpPr/>
              <p:nvPr/>
            </p:nvSpPr>
            <p:spPr>
              <a:xfrm>
                <a:off x="1828" y="1039"/>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5" name="Google Shape;1915;p25"/>
              <p:cNvSpPr/>
              <p:nvPr/>
            </p:nvSpPr>
            <p:spPr>
              <a:xfrm>
                <a:off x="1862" y="1073"/>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6" name="Google Shape;1916;p25"/>
              <p:cNvSpPr/>
              <p:nvPr/>
            </p:nvSpPr>
            <p:spPr>
              <a:xfrm>
                <a:off x="1897" y="110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7" name="Google Shape;1917;p25"/>
              <p:cNvSpPr/>
              <p:nvPr/>
            </p:nvSpPr>
            <p:spPr>
              <a:xfrm>
                <a:off x="1222" y="488"/>
                <a:ext cx="23" cy="23"/>
              </a:xfrm>
              <a:custGeom>
                <a:avLst/>
                <a:gdLst/>
                <a:ahLst/>
                <a:cxnLst/>
                <a:rect l="l" t="t" r="r" b="b"/>
                <a:pathLst>
                  <a:path w="1101" h="1101" extrusionOk="0">
                    <a:moveTo>
                      <a:pt x="905" y="905"/>
                    </a:moveTo>
                    <a:cubicBezTo>
                      <a:pt x="709" y="1101"/>
                      <a:pt x="391" y="1101"/>
                      <a:pt x="195" y="905"/>
                    </a:cubicBezTo>
                    <a:cubicBezTo>
                      <a:pt x="0" y="710"/>
                      <a:pt x="0" y="392"/>
                      <a:pt x="195"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8" name="Google Shape;1918;p25"/>
              <p:cNvSpPr/>
              <p:nvPr/>
            </p:nvSpPr>
            <p:spPr>
              <a:xfrm>
                <a:off x="1256" y="522"/>
                <a:ext cx="23" cy="23"/>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19" name="Google Shape;1919;p25"/>
              <p:cNvSpPr/>
              <p:nvPr/>
            </p:nvSpPr>
            <p:spPr>
              <a:xfrm>
                <a:off x="1290" y="556"/>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0" name="Google Shape;1920;p25"/>
              <p:cNvSpPr/>
              <p:nvPr/>
            </p:nvSpPr>
            <p:spPr>
              <a:xfrm>
                <a:off x="1324" y="590"/>
                <a:ext cx="23" cy="23"/>
              </a:xfrm>
              <a:custGeom>
                <a:avLst/>
                <a:gdLst/>
                <a:ahLst/>
                <a:cxnLst/>
                <a:rect l="l" t="t" r="r" b="b"/>
                <a:pathLst>
                  <a:path w="1101" h="1101" extrusionOk="0">
                    <a:moveTo>
                      <a:pt x="905" y="905"/>
                    </a:moveTo>
                    <a:cubicBezTo>
                      <a:pt x="709" y="1101"/>
                      <a:pt x="391" y="1101"/>
                      <a:pt x="195" y="905"/>
                    </a:cubicBezTo>
                    <a:cubicBezTo>
                      <a:pt x="0" y="710"/>
                      <a:pt x="0" y="392"/>
                      <a:pt x="195"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1" name="Google Shape;1921;p25"/>
              <p:cNvSpPr/>
              <p:nvPr/>
            </p:nvSpPr>
            <p:spPr>
              <a:xfrm>
                <a:off x="1358" y="624"/>
                <a:ext cx="23" cy="23"/>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2" name="Google Shape;1922;p25"/>
              <p:cNvSpPr/>
              <p:nvPr/>
            </p:nvSpPr>
            <p:spPr>
              <a:xfrm>
                <a:off x="1392" y="658"/>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3" name="Google Shape;1923;p25"/>
              <p:cNvSpPr/>
              <p:nvPr/>
            </p:nvSpPr>
            <p:spPr>
              <a:xfrm>
                <a:off x="1426" y="692"/>
                <a:ext cx="23" cy="23"/>
              </a:xfrm>
              <a:custGeom>
                <a:avLst/>
                <a:gdLst/>
                <a:ahLst/>
                <a:cxnLst/>
                <a:rect l="l" t="t" r="r" b="b"/>
                <a:pathLst>
                  <a:path w="1101" h="1101" extrusionOk="0">
                    <a:moveTo>
                      <a:pt x="905" y="906"/>
                    </a:moveTo>
                    <a:cubicBezTo>
                      <a:pt x="709" y="1101"/>
                      <a:pt x="391" y="1101"/>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4" name="Google Shape;1924;p25"/>
              <p:cNvSpPr/>
              <p:nvPr/>
            </p:nvSpPr>
            <p:spPr>
              <a:xfrm>
                <a:off x="1460" y="727"/>
                <a:ext cx="23" cy="22"/>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5" name="Google Shape;1925;p25"/>
              <p:cNvSpPr/>
              <p:nvPr/>
            </p:nvSpPr>
            <p:spPr>
              <a:xfrm>
                <a:off x="1494" y="761"/>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6" name="Google Shape;1926;p25"/>
              <p:cNvSpPr/>
              <p:nvPr/>
            </p:nvSpPr>
            <p:spPr>
              <a:xfrm>
                <a:off x="1528" y="795"/>
                <a:ext cx="23" cy="23"/>
              </a:xfrm>
              <a:custGeom>
                <a:avLst/>
                <a:gdLst/>
                <a:ahLst/>
                <a:cxnLst/>
                <a:rect l="l" t="t" r="r" b="b"/>
                <a:pathLst>
                  <a:path w="1101" h="1101" extrusionOk="0">
                    <a:moveTo>
                      <a:pt x="905" y="905"/>
                    </a:moveTo>
                    <a:cubicBezTo>
                      <a:pt x="709" y="1101"/>
                      <a:pt x="391" y="1101"/>
                      <a:pt x="195" y="905"/>
                    </a:cubicBezTo>
                    <a:cubicBezTo>
                      <a:pt x="0" y="710"/>
                      <a:pt x="0" y="392"/>
                      <a:pt x="195"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7" name="Google Shape;1927;p25"/>
              <p:cNvSpPr/>
              <p:nvPr/>
            </p:nvSpPr>
            <p:spPr>
              <a:xfrm>
                <a:off x="1562" y="829"/>
                <a:ext cx="23" cy="23"/>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8" name="Google Shape;1928;p25"/>
              <p:cNvSpPr/>
              <p:nvPr/>
            </p:nvSpPr>
            <p:spPr>
              <a:xfrm>
                <a:off x="1597" y="86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29" name="Google Shape;1929;p25"/>
              <p:cNvSpPr/>
              <p:nvPr/>
            </p:nvSpPr>
            <p:spPr>
              <a:xfrm>
                <a:off x="1630" y="897"/>
                <a:ext cx="23" cy="23"/>
              </a:xfrm>
              <a:custGeom>
                <a:avLst/>
                <a:gdLst/>
                <a:ahLst/>
                <a:cxnLst/>
                <a:rect l="l" t="t" r="r" b="b"/>
                <a:pathLst>
                  <a:path w="1101" h="1101" extrusionOk="0">
                    <a:moveTo>
                      <a:pt x="905" y="905"/>
                    </a:moveTo>
                    <a:cubicBezTo>
                      <a:pt x="709" y="1101"/>
                      <a:pt x="391" y="1101"/>
                      <a:pt x="195" y="905"/>
                    </a:cubicBezTo>
                    <a:cubicBezTo>
                      <a:pt x="0" y="710"/>
                      <a:pt x="0" y="392"/>
                      <a:pt x="195"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0" name="Google Shape;1930;p25"/>
              <p:cNvSpPr/>
              <p:nvPr/>
            </p:nvSpPr>
            <p:spPr>
              <a:xfrm>
                <a:off x="1664" y="931"/>
                <a:ext cx="23" cy="23"/>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1" name="Google Shape;1931;p25"/>
              <p:cNvSpPr/>
              <p:nvPr/>
            </p:nvSpPr>
            <p:spPr>
              <a:xfrm>
                <a:off x="1698" y="965"/>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2" name="Google Shape;1932;p25"/>
              <p:cNvSpPr/>
              <p:nvPr/>
            </p:nvSpPr>
            <p:spPr>
              <a:xfrm>
                <a:off x="1733" y="1000"/>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3" name="Google Shape;1933;p25"/>
              <p:cNvSpPr/>
              <p:nvPr/>
            </p:nvSpPr>
            <p:spPr>
              <a:xfrm>
                <a:off x="1767" y="103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4" name="Google Shape;1934;p25"/>
              <p:cNvSpPr/>
              <p:nvPr/>
            </p:nvSpPr>
            <p:spPr>
              <a:xfrm>
                <a:off x="1801" y="1067"/>
                <a:ext cx="22"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5" name="Google Shape;1935;p25"/>
              <p:cNvSpPr/>
              <p:nvPr/>
            </p:nvSpPr>
            <p:spPr>
              <a:xfrm>
                <a:off x="1835" y="1101"/>
                <a:ext cx="23" cy="23"/>
              </a:xfrm>
              <a:custGeom>
                <a:avLst/>
                <a:gdLst/>
                <a:ahLst/>
                <a:cxnLst/>
                <a:rect l="l" t="t" r="r" b="b"/>
                <a:pathLst>
                  <a:path w="1101" h="1101" extrusionOk="0">
                    <a:moveTo>
                      <a:pt x="905" y="906"/>
                    </a:moveTo>
                    <a:cubicBezTo>
                      <a:pt x="709" y="1101"/>
                      <a:pt x="391" y="1101"/>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6" name="Google Shape;1936;p25"/>
              <p:cNvSpPr/>
              <p:nvPr/>
            </p:nvSpPr>
            <p:spPr>
              <a:xfrm>
                <a:off x="1870" y="113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7" name="Google Shape;1937;p25"/>
              <p:cNvSpPr/>
              <p:nvPr/>
            </p:nvSpPr>
            <p:spPr>
              <a:xfrm>
                <a:off x="1194" y="516"/>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8" name="Google Shape;1938;p25"/>
              <p:cNvSpPr/>
              <p:nvPr/>
            </p:nvSpPr>
            <p:spPr>
              <a:xfrm>
                <a:off x="1228" y="550"/>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39" name="Google Shape;1939;p25"/>
              <p:cNvSpPr/>
              <p:nvPr/>
            </p:nvSpPr>
            <p:spPr>
              <a:xfrm>
                <a:off x="1262" y="584"/>
                <a:ext cx="23" cy="23"/>
              </a:xfrm>
              <a:custGeom>
                <a:avLst/>
                <a:gdLst/>
                <a:ahLst/>
                <a:cxnLst/>
                <a:rect l="l" t="t" r="r" b="b"/>
                <a:pathLst>
                  <a:path w="1101" h="1101" extrusionOk="0">
                    <a:moveTo>
                      <a:pt x="905" y="906"/>
                    </a:moveTo>
                    <a:cubicBezTo>
                      <a:pt x="710" y="1101"/>
                      <a:pt x="392" y="1101"/>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0" name="Google Shape;1940;p25"/>
              <p:cNvSpPr/>
              <p:nvPr/>
            </p:nvSpPr>
            <p:spPr>
              <a:xfrm>
                <a:off x="1296" y="618"/>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1" name="Google Shape;1941;p25"/>
              <p:cNvSpPr/>
              <p:nvPr/>
            </p:nvSpPr>
            <p:spPr>
              <a:xfrm>
                <a:off x="1330" y="652"/>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2" name="Google Shape;1942;p25"/>
              <p:cNvSpPr/>
              <p:nvPr/>
            </p:nvSpPr>
            <p:spPr>
              <a:xfrm>
                <a:off x="1364" y="686"/>
                <a:ext cx="23" cy="23"/>
              </a:xfrm>
              <a:custGeom>
                <a:avLst/>
                <a:gdLst/>
                <a:ahLst/>
                <a:cxnLst/>
                <a:rect l="l" t="t" r="r" b="b"/>
                <a:pathLst>
                  <a:path w="1101" h="1101" extrusionOk="0">
                    <a:moveTo>
                      <a:pt x="905" y="906"/>
                    </a:moveTo>
                    <a:cubicBezTo>
                      <a:pt x="710" y="1101"/>
                      <a:pt x="392" y="1101"/>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3" name="Google Shape;1943;p25"/>
              <p:cNvSpPr/>
              <p:nvPr/>
            </p:nvSpPr>
            <p:spPr>
              <a:xfrm>
                <a:off x="1398" y="720"/>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4" name="Google Shape;1944;p25"/>
              <p:cNvSpPr/>
              <p:nvPr/>
            </p:nvSpPr>
            <p:spPr>
              <a:xfrm>
                <a:off x="1432" y="754"/>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5" name="Google Shape;1945;p25"/>
              <p:cNvSpPr/>
              <p:nvPr/>
            </p:nvSpPr>
            <p:spPr>
              <a:xfrm>
                <a:off x="1466" y="788"/>
                <a:ext cx="23" cy="23"/>
              </a:xfrm>
              <a:custGeom>
                <a:avLst/>
                <a:gdLst/>
                <a:ahLst/>
                <a:cxnLst/>
                <a:rect l="l" t="t" r="r" b="b"/>
                <a:pathLst>
                  <a:path w="1101" h="1102" extrusionOk="0">
                    <a:moveTo>
                      <a:pt x="905" y="906"/>
                    </a:moveTo>
                    <a:cubicBezTo>
                      <a:pt x="710" y="1102"/>
                      <a:pt x="392" y="1102"/>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6" name="Google Shape;1946;p25"/>
              <p:cNvSpPr/>
              <p:nvPr/>
            </p:nvSpPr>
            <p:spPr>
              <a:xfrm>
                <a:off x="1500" y="822"/>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7" name="Google Shape;1947;p25"/>
              <p:cNvSpPr/>
              <p:nvPr/>
            </p:nvSpPr>
            <p:spPr>
              <a:xfrm>
                <a:off x="1534" y="856"/>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8" name="Google Shape;1948;p25"/>
              <p:cNvSpPr/>
              <p:nvPr/>
            </p:nvSpPr>
            <p:spPr>
              <a:xfrm>
                <a:off x="1568" y="890"/>
                <a:ext cx="23" cy="23"/>
              </a:xfrm>
              <a:custGeom>
                <a:avLst/>
                <a:gdLst/>
                <a:ahLst/>
                <a:cxnLst/>
                <a:rect l="l" t="t" r="r" b="b"/>
                <a:pathLst>
                  <a:path w="1101" h="1102" extrusionOk="0">
                    <a:moveTo>
                      <a:pt x="905" y="906"/>
                    </a:moveTo>
                    <a:cubicBezTo>
                      <a:pt x="710" y="1102"/>
                      <a:pt x="392" y="1102"/>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49" name="Google Shape;1949;p25"/>
              <p:cNvSpPr/>
              <p:nvPr/>
            </p:nvSpPr>
            <p:spPr>
              <a:xfrm>
                <a:off x="1603" y="925"/>
                <a:ext cx="22" cy="22"/>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0" name="Google Shape;1950;p25"/>
              <p:cNvSpPr/>
              <p:nvPr/>
            </p:nvSpPr>
            <p:spPr>
              <a:xfrm>
                <a:off x="1637" y="959"/>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1" name="Google Shape;1951;p25"/>
              <p:cNvSpPr/>
              <p:nvPr/>
            </p:nvSpPr>
            <p:spPr>
              <a:xfrm>
                <a:off x="1671" y="993"/>
                <a:ext cx="23" cy="23"/>
              </a:xfrm>
              <a:custGeom>
                <a:avLst/>
                <a:gdLst/>
                <a:ahLst/>
                <a:cxnLst/>
                <a:rect l="l" t="t" r="r" b="b"/>
                <a:pathLst>
                  <a:path w="1101" h="1101" extrusionOk="0">
                    <a:moveTo>
                      <a:pt x="905" y="906"/>
                    </a:moveTo>
                    <a:cubicBezTo>
                      <a:pt x="710" y="1101"/>
                      <a:pt x="392" y="1101"/>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2" name="Google Shape;1952;p25"/>
              <p:cNvSpPr/>
              <p:nvPr/>
            </p:nvSpPr>
            <p:spPr>
              <a:xfrm>
                <a:off x="1705" y="1027"/>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3" name="Google Shape;1953;p25"/>
              <p:cNvSpPr/>
              <p:nvPr/>
            </p:nvSpPr>
            <p:spPr>
              <a:xfrm>
                <a:off x="1739" y="1061"/>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4" name="Google Shape;1954;p25"/>
              <p:cNvSpPr/>
              <p:nvPr/>
            </p:nvSpPr>
            <p:spPr>
              <a:xfrm>
                <a:off x="1773" y="1095"/>
                <a:ext cx="23" cy="23"/>
              </a:xfrm>
              <a:custGeom>
                <a:avLst/>
                <a:gdLst/>
                <a:ahLst/>
                <a:cxnLst/>
                <a:rect l="l" t="t" r="r" b="b"/>
                <a:pathLst>
                  <a:path w="1101" h="1101" extrusionOk="0">
                    <a:moveTo>
                      <a:pt x="905" y="906"/>
                    </a:moveTo>
                    <a:cubicBezTo>
                      <a:pt x="710" y="1101"/>
                      <a:pt x="392" y="1101"/>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5" name="Google Shape;1955;p25"/>
              <p:cNvSpPr/>
              <p:nvPr/>
            </p:nvSpPr>
            <p:spPr>
              <a:xfrm>
                <a:off x="1807" y="1129"/>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6" name="Google Shape;1956;p25"/>
              <p:cNvSpPr/>
              <p:nvPr/>
            </p:nvSpPr>
            <p:spPr>
              <a:xfrm>
                <a:off x="1841" y="1163"/>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7" name="Google Shape;1957;p25"/>
              <p:cNvSpPr/>
              <p:nvPr/>
            </p:nvSpPr>
            <p:spPr>
              <a:xfrm>
                <a:off x="1166" y="544"/>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8" name="Google Shape;1958;p25"/>
              <p:cNvSpPr/>
              <p:nvPr/>
            </p:nvSpPr>
            <p:spPr>
              <a:xfrm>
                <a:off x="1200" y="578"/>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59" name="Google Shape;1959;p25"/>
              <p:cNvSpPr/>
              <p:nvPr/>
            </p:nvSpPr>
            <p:spPr>
              <a:xfrm>
                <a:off x="1234" y="612"/>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0" name="Google Shape;1960;p25"/>
              <p:cNvSpPr/>
              <p:nvPr/>
            </p:nvSpPr>
            <p:spPr>
              <a:xfrm>
                <a:off x="1268" y="646"/>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1" name="Google Shape;1961;p25"/>
              <p:cNvSpPr/>
              <p:nvPr/>
            </p:nvSpPr>
            <p:spPr>
              <a:xfrm>
                <a:off x="1302" y="680"/>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2" name="Google Shape;1962;p25"/>
              <p:cNvSpPr/>
              <p:nvPr/>
            </p:nvSpPr>
            <p:spPr>
              <a:xfrm>
                <a:off x="1336" y="714"/>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3" name="Google Shape;1963;p25"/>
              <p:cNvSpPr/>
              <p:nvPr/>
            </p:nvSpPr>
            <p:spPr>
              <a:xfrm>
                <a:off x="1371" y="748"/>
                <a:ext cx="22"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4" name="Google Shape;1964;p25"/>
              <p:cNvSpPr/>
              <p:nvPr/>
            </p:nvSpPr>
            <p:spPr>
              <a:xfrm>
                <a:off x="1405" y="782"/>
                <a:ext cx="22"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5" name="Google Shape;1965;p25"/>
              <p:cNvSpPr/>
              <p:nvPr/>
            </p:nvSpPr>
            <p:spPr>
              <a:xfrm>
                <a:off x="1439" y="816"/>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6" name="Google Shape;1966;p25"/>
              <p:cNvSpPr/>
              <p:nvPr/>
            </p:nvSpPr>
            <p:spPr>
              <a:xfrm>
                <a:off x="1473" y="850"/>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7" name="Google Shape;1967;p25"/>
              <p:cNvSpPr/>
              <p:nvPr/>
            </p:nvSpPr>
            <p:spPr>
              <a:xfrm>
                <a:off x="1507" y="884"/>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8" name="Google Shape;1968;p25"/>
              <p:cNvSpPr/>
              <p:nvPr/>
            </p:nvSpPr>
            <p:spPr>
              <a:xfrm>
                <a:off x="1541" y="918"/>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69" name="Google Shape;1969;p25"/>
              <p:cNvSpPr/>
              <p:nvPr/>
            </p:nvSpPr>
            <p:spPr>
              <a:xfrm>
                <a:off x="1575" y="952"/>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70" name="Google Shape;1970;p25"/>
              <p:cNvSpPr/>
              <p:nvPr/>
            </p:nvSpPr>
            <p:spPr>
              <a:xfrm>
                <a:off x="1609" y="986"/>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71" name="Google Shape;1971;p25"/>
              <p:cNvSpPr/>
              <p:nvPr/>
            </p:nvSpPr>
            <p:spPr>
              <a:xfrm>
                <a:off x="1643" y="1020"/>
                <a:ext cx="23" cy="23"/>
              </a:xfrm>
              <a:custGeom>
                <a:avLst/>
                <a:gdLst/>
                <a:ahLst/>
                <a:cxnLst/>
                <a:rect l="l" t="t" r="r" b="b"/>
                <a:pathLst>
                  <a:path w="1102" h="1101" extrusionOk="0">
                    <a:moveTo>
                      <a:pt x="906" y="905"/>
                    </a:moveTo>
                    <a:cubicBezTo>
                      <a:pt x="710" y="1101"/>
                      <a:pt x="392" y="1101"/>
                      <a:pt x="196" y="905"/>
                    </a:cubicBezTo>
                    <a:cubicBezTo>
                      <a:pt x="0" y="710"/>
                      <a:pt x="0" y="392"/>
                      <a:pt x="196" y="196"/>
                    </a:cubicBezTo>
                    <a:cubicBezTo>
                      <a:pt x="392" y="0"/>
                      <a:pt x="710" y="0"/>
                      <a:pt x="906" y="196"/>
                    </a:cubicBezTo>
                    <a:cubicBezTo>
                      <a:pt x="1102" y="392"/>
                      <a:pt x="1102"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72" name="Google Shape;1972;p25"/>
              <p:cNvSpPr/>
              <p:nvPr/>
            </p:nvSpPr>
            <p:spPr>
              <a:xfrm>
                <a:off x="1677" y="1054"/>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73" name="Google Shape;1973;p25"/>
              <p:cNvSpPr/>
              <p:nvPr/>
            </p:nvSpPr>
            <p:spPr>
              <a:xfrm>
                <a:off x="1711" y="1088"/>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74" name="Google Shape;1974;p25"/>
              <p:cNvSpPr/>
              <p:nvPr/>
            </p:nvSpPr>
            <p:spPr>
              <a:xfrm>
                <a:off x="1745" y="1123"/>
                <a:ext cx="23" cy="22"/>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75" name="Google Shape;1975;p25"/>
              <p:cNvSpPr/>
              <p:nvPr/>
            </p:nvSpPr>
            <p:spPr>
              <a:xfrm>
                <a:off x="1779" y="1157"/>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1976" name="Google Shape;1976;p25"/>
              <p:cNvSpPr/>
              <p:nvPr/>
            </p:nvSpPr>
            <p:spPr>
              <a:xfrm>
                <a:off x="1813" y="1191"/>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grpSp>
        <p:sp>
          <p:nvSpPr>
            <p:cNvPr id="1977" name="Google Shape;1977;p25"/>
            <p:cNvSpPr/>
            <p:nvPr/>
          </p:nvSpPr>
          <p:spPr>
            <a:xfrm>
              <a:off x="565757" y="908050"/>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25"/>
            <p:cNvSpPr/>
            <p:nvPr/>
          </p:nvSpPr>
          <p:spPr>
            <a:xfrm>
              <a:off x="621319" y="962025"/>
              <a:ext cx="34925"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25"/>
            <p:cNvSpPr/>
            <p:nvPr/>
          </p:nvSpPr>
          <p:spPr>
            <a:xfrm>
              <a:off x="675294" y="1016000"/>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25"/>
            <p:cNvSpPr/>
            <p:nvPr/>
          </p:nvSpPr>
          <p:spPr>
            <a:xfrm>
              <a:off x="729269" y="1069975"/>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25"/>
            <p:cNvSpPr/>
            <p:nvPr/>
          </p:nvSpPr>
          <p:spPr>
            <a:xfrm>
              <a:off x="783244" y="1123950"/>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25"/>
            <p:cNvSpPr/>
            <p:nvPr/>
          </p:nvSpPr>
          <p:spPr>
            <a:xfrm>
              <a:off x="837219" y="1177925"/>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25"/>
            <p:cNvSpPr/>
            <p:nvPr/>
          </p:nvSpPr>
          <p:spPr>
            <a:xfrm>
              <a:off x="891194" y="1231900"/>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25"/>
            <p:cNvSpPr/>
            <p:nvPr/>
          </p:nvSpPr>
          <p:spPr>
            <a:xfrm>
              <a:off x="945169" y="1285875"/>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25"/>
            <p:cNvSpPr/>
            <p:nvPr/>
          </p:nvSpPr>
          <p:spPr>
            <a:xfrm>
              <a:off x="999144" y="1339850"/>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25"/>
            <p:cNvSpPr/>
            <p:nvPr/>
          </p:nvSpPr>
          <p:spPr>
            <a:xfrm>
              <a:off x="1053119" y="1393825"/>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25"/>
            <p:cNvSpPr/>
            <p:nvPr/>
          </p:nvSpPr>
          <p:spPr>
            <a:xfrm>
              <a:off x="1107094" y="1447800"/>
              <a:ext cx="36513" cy="3651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8" name="Google Shape;1988;p25"/>
            <p:cNvSpPr/>
            <p:nvPr/>
          </p:nvSpPr>
          <p:spPr>
            <a:xfrm>
              <a:off x="1161069" y="1501775"/>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9" name="Google Shape;1989;p25"/>
            <p:cNvSpPr/>
            <p:nvPr/>
          </p:nvSpPr>
          <p:spPr>
            <a:xfrm>
              <a:off x="1215044" y="1555750"/>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0" name="Google Shape;1990;p25"/>
            <p:cNvSpPr/>
            <p:nvPr/>
          </p:nvSpPr>
          <p:spPr>
            <a:xfrm>
              <a:off x="1269019" y="1609725"/>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1" name="Google Shape;1991;p25"/>
            <p:cNvSpPr/>
            <p:nvPr/>
          </p:nvSpPr>
          <p:spPr>
            <a:xfrm>
              <a:off x="1322994" y="1663700"/>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25"/>
            <p:cNvSpPr/>
            <p:nvPr/>
          </p:nvSpPr>
          <p:spPr>
            <a:xfrm>
              <a:off x="1376969" y="1717675"/>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25"/>
            <p:cNvSpPr/>
            <p:nvPr/>
          </p:nvSpPr>
          <p:spPr>
            <a:xfrm>
              <a:off x="1430944" y="1771650"/>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25"/>
            <p:cNvSpPr/>
            <p:nvPr/>
          </p:nvSpPr>
          <p:spPr>
            <a:xfrm>
              <a:off x="1484919" y="1825625"/>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25"/>
            <p:cNvSpPr/>
            <p:nvPr/>
          </p:nvSpPr>
          <p:spPr>
            <a:xfrm>
              <a:off x="1538894" y="1879600"/>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25"/>
            <p:cNvSpPr/>
            <p:nvPr/>
          </p:nvSpPr>
          <p:spPr>
            <a:xfrm>
              <a:off x="1592869" y="1933575"/>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25"/>
            <p:cNvSpPr/>
            <p:nvPr/>
          </p:nvSpPr>
          <p:spPr>
            <a:xfrm>
              <a:off x="522894" y="950913"/>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8" name="Google Shape;1998;p25"/>
            <p:cNvSpPr/>
            <p:nvPr/>
          </p:nvSpPr>
          <p:spPr>
            <a:xfrm>
              <a:off x="576869" y="1004888"/>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9" name="Google Shape;1999;p25"/>
            <p:cNvSpPr/>
            <p:nvPr/>
          </p:nvSpPr>
          <p:spPr>
            <a:xfrm>
              <a:off x="630844" y="1058863"/>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25"/>
            <p:cNvSpPr/>
            <p:nvPr/>
          </p:nvSpPr>
          <p:spPr>
            <a:xfrm>
              <a:off x="684819" y="1112838"/>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25"/>
            <p:cNvSpPr/>
            <p:nvPr/>
          </p:nvSpPr>
          <p:spPr>
            <a:xfrm>
              <a:off x="738794" y="1166813"/>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25"/>
            <p:cNvSpPr/>
            <p:nvPr/>
          </p:nvSpPr>
          <p:spPr>
            <a:xfrm>
              <a:off x="792769" y="1222375"/>
              <a:ext cx="36513" cy="34925"/>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25"/>
            <p:cNvSpPr/>
            <p:nvPr/>
          </p:nvSpPr>
          <p:spPr>
            <a:xfrm>
              <a:off x="846744" y="1276350"/>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25"/>
            <p:cNvSpPr/>
            <p:nvPr/>
          </p:nvSpPr>
          <p:spPr>
            <a:xfrm>
              <a:off x="900719" y="1330325"/>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25"/>
            <p:cNvSpPr/>
            <p:nvPr/>
          </p:nvSpPr>
          <p:spPr>
            <a:xfrm>
              <a:off x="954694" y="1384300"/>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25"/>
            <p:cNvSpPr/>
            <p:nvPr/>
          </p:nvSpPr>
          <p:spPr>
            <a:xfrm>
              <a:off x="1008669" y="1438275"/>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7" name="Google Shape;2007;p25"/>
            <p:cNvSpPr/>
            <p:nvPr/>
          </p:nvSpPr>
          <p:spPr>
            <a:xfrm>
              <a:off x="1062644" y="1492250"/>
              <a:ext cx="36513" cy="3651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8" name="Google Shape;2008;p25"/>
            <p:cNvSpPr/>
            <p:nvPr/>
          </p:nvSpPr>
          <p:spPr>
            <a:xfrm>
              <a:off x="1116619" y="1546225"/>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25"/>
            <p:cNvSpPr/>
            <p:nvPr/>
          </p:nvSpPr>
          <p:spPr>
            <a:xfrm>
              <a:off x="1170594" y="1600200"/>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25"/>
            <p:cNvSpPr/>
            <p:nvPr/>
          </p:nvSpPr>
          <p:spPr>
            <a:xfrm>
              <a:off x="1224569" y="1654175"/>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25"/>
            <p:cNvSpPr/>
            <p:nvPr/>
          </p:nvSpPr>
          <p:spPr>
            <a:xfrm>
              <a:off x="1278544" y="1708150"/>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25"/>
            <p:cNvSpPr/>
            <p:nvPr/>
          </p:nvSpPr>
          <p:spPr>
            <a:xfrm>
              <a:off x="1332519" y="1762125"/>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25"/>
            <p:cNvSpPr/>
            <p:nvPr/>
          </p:nvSpPr>
          <p:spPr>
            <a:xfrm>
              <a:off x="1386494" y="1816100"/>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25"/>
            <p:cNvSpPr/>
            <p:nvPr/>
          </p:nvSpPr>
          <p:spPr>
            <a:xfrm>
              <a:off x="1440469" y="1870075"/>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5" name="Google Shape;2015;p25"/>
            <p:cNvSpPr/>
            <p:nvPr/>
          </p:nvSpPr>
          <p:spPr>
            <a:xfrm>
              <a:off x="1494444" y="1924050"/>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6" name="Google Shape;2016;p25"/>
            <p:cNvSpPr/>
            <p:nvPr/>
          </p:nvSpPr>
          <p:spPr>
            <a:xfrm>
              <a:off x="1550007" y="1978025"/>
              <a:ext cx="34925"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7" name="Google Shape;2017;p25"/>
            <p:cNvSpPr/>
            <p:nvPr/>
          </p:nvSpPr>
          <p:spPr>
            <a:xfrm>
              <a:off x="478444" y="995363"/>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8" name="Google Shape;2018;p25"/>
            <p:cNvSpPr/>
            <p:nvPr/>
          </p:nvSpPr>
          <p:spPr>
            <a:xfrm>
              <a:off x="532419" y="1049338"/>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9" name="Google Shape;2019;p25"/>
            <p:cNvSpPr/>
            <p:nvPr/>
          </p:nvSpPr>
          <p:spPr>
            <a:xfrm>
              <a:off x="587982" y="1104900"/>
              <a:ext cx="33338" cy="33338"/>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0" name="Google Shape;2020;p25"/>
            <p:cNvSpPr/>
            <p:nvPr/>
          </p:nvSpPr>
          <p:spPr>
            <a:xfrm>
              <a:off x="640369" y="1157288"/>
              <a:ext cx="36513" cy="3651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1" name="Google Shape;2021;p25"/>
            <p:cNvSpPr/>
            <p:nvPr/>
          </p:nvSpPr>
          <p:spPr>
            <a:xfrm>
              <a:off x="694344" y="1211263"/>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2" name="Google Shape;2022;p25"/>
            <p:cNvSpPr/>
            <p:nvPr/>
          </p:nvSpPr>
          <p:spPr>
            <a:xfrm>
              <a:off x="748319" y="1265238"/>
              <a:ext cx="36513"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3" name="Google Shape;2023;p25"/>
            <p:cNvSpPr/>
            <p:nvPr/>
          </p:nvSpPr>
          <p:spPr>
            <a:xfrm>
              <a:off x="802294" y="1319213"/>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4" name="Google Shape;2024;p25"/>
            <p:cNvSpPr/>
            <p:nvPr/>
          </p:nvSpPr>
          <p:spPr>
            <a:xfrm>
              <a:off x="856269" y="1373188"/>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5" name="Google Shape;2025;p25"/>
            <p:cNvSpPr/>
            <p:nvPr/>
          </p:nvSpPr>
          <p:spPr>
            <a:xfrm>
              <a:off x="910244" y="1427163"/>
              <a:ext cx="36513"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6" name="Google Shape;2026;p25"/>
            <p:cNvSpPr/>
            <p:nvPr/>
          </p:nvSpPr>
          <p:spPr>
            <a:xfrm>
              <a:off x="964219" y="1481138"/>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25"/>
            <p:cNvSpPr/>
            <p:nvPr/>
          </p:nvSpPr>
          <p:spPr>
            <a:xfrm>
              <a:off x="1018194" y="1536700"/>
              <a:ext cx="36513" cy="34925"/>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25"/>
            <p:cNvSpPr/>
            <p:nvPr/>
          </p:nvSpPr>
          <p:spPr>
            <a:xfrm>
              <a:off x="1072169" y="1590675"/>
              <a:ext cx="36513"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25"/>
            <p:cNvSpPr/>
            <p:nvPr/>
          </p:nvSpPr>
          <p:spPr>
            <a:xfrm>
              <a:off x="1126144" y="1644650"/>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25"/>
            <p:cNvSpPr/>
            <p:nvPr/>
          </p:nvSpPr>
          <p:spPr>
            <a:xfrm>
              <a:off x="1180119" y="1698625"/>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25"/>
            <p:cNvSpPr/>
            <p:nvPr/>
          </p:nvSpPr>
          <p:spPr>
            <a:xfrm>
              <a:off x="1235682" y="1752600"/>
              <a:ext cx="34925"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25"/>
            <p:cNvSpPr/>
            <p:nvPr/>
          </p:nvSpPr>
          <p:spPr>
            <a:xfrm>
              <a:off x="1289657" y="1806575"/>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25"/>
            <p:cNvSpPr/>
            <p:nvPr/>
          </p:nvSpPr>
          <p:spPr>
            <a:xfrm>
              <a:off x="1343632" y="1860550"/>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25"/>
            <p:cNvSpPr/>
            <p:nvPr/>
          </p:nvSpPr>
          <p:spPr>
            <a:xfrm>
              <a:off x="1397607" y="1914525"/>
              <a:ext cx="36513"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25"/>
            <p:cNvSpPr/>
            <p:nvPr/>
          </p:nvSpPr>
          <p:spPr>
            <a:xfrm>
              <a:off x="1451582" y="1968500"/>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6" name="Google Shape;2036;p25"/>
            <p:cNvSpPr/>
            <p:nvPr/>
          </p:nvSpPr>
          <p:spPr>
            <a:xfrm>
              <a:off x="1505557" y="2022475"/>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37" name="Google Shape;2037;p25"/>
          <p:cNvGrpSpPr/>
          <p:nvPr/>
        </p:nvGrpSpPr>
        <p:grpSpPr>
          <a:xfrm>
            <a:off x="-390479" y="-357338"/>
            <a:ext cx="2090651" cy="2092749"/>
            <a:chOff x="5213090" y="468313"/>
            <a:chExt cx="1581151" cy="1582738"/>
          </a:xfrm>
        </p:grpSpPr>
        <p:sp>
          <p:nvSpPr>
            <p:cNvPr id="2038" name="Google Shape;2038;p25"/>
            <p:cNvSpPr/>
            <p:nvPr/>
          </p:nvSpPr>
          <p:spPr>
            <a:xfrm>
              <a:off x="6760903" y="995363"/>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9" name="Google Shape;2039;p25"/>
            <p:cNvSpPr/>
            <p:nvPr/>
          </p:nvSpPr>
          <p:spPr>
            <a:xfrm>
              <a:off x="6705340" y="1047750"/>
              <a:ext cx="36513" cy="36513"/>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0" name="Google Shape;2040;p25"/>
            <p:cNvSpPr/>
            <p:nvPr/>
          </p:nvSpPr>
          <p:spPr>
            <a:xfrm>
              <a:off x="6651365" y="1101725"/>
              <a:ext cx="36513" cy="3651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1" name="Google Shape;2041;p25"/>
            <p:cNvSpPr/>
            <p:nvPr/>
          </p:nvSpPr>
          <p:spPr>
            <a:xfrm>
              <a:off x="6597390" y="1155700"/>
              <a:ext cx="36513" cy="3651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2" name="Google Shape;2042;p25"/>
            <p:cNvSpPr/>
            <p:nvPr/>
          </p:nvSpPr>
          <p:spPr>
            <a:xfrm>
              <a:off x="6545003" y="1209675"/>
              <a:ext cx="34925" cy="34925"/>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3" name="Google Shape;2043;p25"/>
            <p:cNvSpPr/>
            <p:nvPr/>
          </p:nvSpPr>
          <p:spPr>
            <a:xfrm>
              <a:off x="6491028" y="1263650"/>
              <a:ext cx="36513" cy="34925"/>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4" name="Google Shape;2044;p25"/>
            <p:cNvSpPr/>
            <p:nvPr/>
          </p:nvSpPr>
          <p:spPr>
            <a:xfrm>
              <a:off x="6437053" y="1316038"/>
              <a:ext cx="36513" cy="3651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5" name="Google Shape;2045;p25"/>
            <p:cNvSpPr/>
            <p:nvPr/>
          </p:nvSpPr>
          <p:spPr>
            <a:xfrm>
              <a:off x="6383078" y="1370013"/>
              <a:ext cx="36513" cy="36513"/>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6" name="Google Shape;2046;p25"/>
            <p:cNvSpPr/>
            <p:nvPr/>
          </p:nvSpPr>
          <p:spPr>
            <a:xfrm>
              <a:off x="6329103" y="1423988"/>
              <a:ext cx="36513" cy="3651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7" name="Google Shape;2047;p25"/>
            <p:cNvSpPr/>
            <p:nvPr/>
          </p:nvSpPr>
          <p:spPr>
            <a:xfrm>
              <a:off x="6275128" y="1477963"/>
              <a:ext cx="36513" cy="3651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8" name="Google Shape;2048;p25"/>
            <p:cNvSpPr/>
            <p:nvPr/>
          </p:nvSpPr>
          <p:spPr>
            <a:xfrm>
              <a:off x="6222740" y="1531938"/>
              <a:ext cx="34925" cy="3651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9" name="Google Shape;2049;p25"/>
            <p:cNvSpPr/>
            <p:nvPr/>
          </p:nvSpPr>
          <p:spPr>
            <a:xfrm>
              <a:off x="6168765" y="1585913"/>
              <a:ext cx="36513" cy="34925"/>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0" name="Google Shape;2050;p25"/>
            <p:cNvSpPr/>
            <p:nvPr/>
          </p:nvSpPr>
          <p:spPr>
            <a:xfrm>
              <a:off x="6114790" y="1638300"/>
              <a:ext cx="36513" cy="3651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1" name="Google Shape;2051;p25"/>
            <p:cNvSpPr/>
            <p:nvPr/>
          </p:nvSpPr>
          <p:spPr>
            <a:xfrm>
              <a:off x="6060815" y="1692275"/>
              <a:ext cx="36513" cy="36513"/>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2" name="Google Shape;2052;p25"/>
            <p:cNvSpPr/>
            <p:nvPr/>
          </p:nvSpPr>
          <p:spPr>
            <a:xfrm>
              <a:off x="6006840" y="1746250"/>
              <a:ext cx="36513" cy="3651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3" name="Google Shape;2053;p25"/>
            <p:cNvSpPr/>
            <p:nvPr/>
          </p:nvSpPr>
          <p:spPr>
            <a:xfrm>
              <a:off x="5952865" y="1800225"/>
              <a:ext cx="36513" cy="3651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4" name="Google Shape;2054;p25"/>
            <p:cNvSpPr/>
            <p:nvPr/>
          </p:nvSpPr>
          <p:spPr>
            <a:xfrm>
              <a:off x="5902065" y="1855788"/>
              <a:ext cx="31750"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5" name="Google Shape;2055;p25"/>
            <p:cNvSpPr/>
            <p:nvPr/>
          </p:nvSpPr>
          <p:spPr>
            <a:xfrm>
              <a:off x="5848090" y="1909763"/>
              <a:ext cx="33338" cy="3175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6" name="Google Shape;2056;p25"/>
            <p:cNvSpPr/>
            <p:nvPr/>
          </p:nvSpPr>
          <p:spPr>
            <a:xfrm>
              <a:off x="5792528" y="1960563"/>
              <a:ext cx="36513" cy="3651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7" name="Google Shape;2057;p25"/>
            <p:cNvSpPr/>
            <p:nvPr/>
          </p:nvSpPr>
          <p:spPr>
            <a:xfrm>
              <a:off x="5738553" y="2014538"/>
              <a:ext cx="36513" cy="3651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8" name="Google Shape;2058;p25"/>
            <p:cNvSpPr/>
            <p:nvPr/>
          </p:nvSpPr>
          <p:spPr>
            <a:xfrm>
              <a:off x="6714865" y="950913"/>
              <a:ext cx="36513" cy="3651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9" name="Google Shape;2059;p25"/>
            <p:cNvSpPr/>
            <p:nvPr/>
          </p:nvSpPr>
          <p:spPr>
            <a:xfrm>
              <a:off x="6662478" y="1004888"/>
              <a:ext cx="34925" cy="34925"/>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0" name="Google Shape;2060;p25"/>
            <p:cNvSpPr/>
            <p:nvPr/>
          </p:nvSpPr>
          <p:spPr>
            <a:xfrm>
              <a:off x="6610090" y="1058863"/>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1" name="Google Shape;2061;p25"/>
            <p:cNvSpPr/>
            <p:nvPr/>
          </p:nvSpPr>
          <p:spPr>
            <a:xfrm>
              <a:off x="6556115" y="1112838"/>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2" name="Google Shape;2062;p25"/>
            <p:cNvSpPr/>
            <p:nvPr/>
          </p:nvSpPr>
          <p:spPr>
            <a:xfrm>
              <a:off x="6500553" y="1165225"/>
              <a:ext cx="36513" cy="3651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3" name="Google Shape;2063;p25"/>
            <p:cNvSpPr/>
            <p:nvPr/>
          </p:nvSpPr>
          <p:spPr>
            <a:xfrm>
              <a:off x="6446578" y="1219200"/>
              <a:ext cx="36513" cy="3651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4" name="Google Shape;2064;p25"/>
            <p:cNvSpPr/>
            <p:nvPr/>
          </p:nvSpPr>
          <p:spPr>
            <a:xfrm>
              <a:off x="6392603" y="1273175"/>
              <a:ext cx="36513" cy="3651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5" name="Google Shape;2065;p25"/>
            <p:cNvSpPr/>
            <p:nvPr/>
          </p:nvSpPr>
          <p:spPr>
            <a:xfrm>
              <a:off x="6340215" y="1327150"/>
              <a:ext cx="34925" cy="34925"/>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6" name="Google Shape;2066;p25"/>
            <p:cNvSpPr/>
            <p:nvPr/>
          </p:nvSpPr>
          <p:spPr>
            <a:xfrm>
              <a:off x="6286240" y="1379538"/>
              <a:ext cx="34925" cy="36513"/>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7" name="Google Shape;2067;p25"/>
            <p:cNvSpPr/>
            <p:nvPr/>
          </p:nvSpPr>
          <p:spPr>
            <a:xfrm>
              <a:off x="6233853" y="1435100"/>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8" name="Google Shape;2068;p25"/>
            <p:cNvSpPr/>
            <p:nvPr/>
          </p:nvSpPr>
          <p:spPr>
            <a:xfrm>
              <a:off x="6178290" y="1487488"/>
              <a:ext cx="36513" cy="3651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9" name="Google Shape;2069;p25"/>
            <p:cNvSpPr/>
            <p:nvPr/>
          </p:nvSpPr>
          <p:spPr>
            <a:xfrm>
              <a:off x="6124315" y="1541463"/>
              <a:ext cx="36513" cy="3651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0" name="Google Shape;2070;p25"/>
            <p:cNvSpPr/>
            <p:nvPr/>
          </p:nvSpPr>
          <p:spPr>
            <a:xfrm>
              <a:off x="6070340" y="1595438"/>
              <a:ext cx="36513" cy="3651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1" name="Google Shape;2071;p25"/>
            <p:cNvSpPr/>
            <p:nvPr/>
          </p:nvSpPr>
          <p:spPr>
            <a:xfrm>
              <a:off x="6016365" y="1649413"/>
              <a:ext cx="36513" cy="34925"/>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2" name="Google Shape;2072;p25"/>
            <p:cNvSpPr/>
            <p:nvPr/>
          </p:nvSpPr>
          <p:spPr>
            <a:xfrm>
              <a:off x="5963978" y="1701800"/>
              <a:ext cx="34925" cy="36513"/>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3" name="Google Shape;2073;p25"/>
            <p:cNvSpPr/>
            <p:nvPr/>
          </p:nvSpPr>
          <p:spPr>
            <a:xfrm>
              <a:off x="5910003" y="1755775"/>
              <a:ext cx="36513" cy="36513"/>
            </a:xfrm>
            <a:custGeom>
              <a:avLst/>
              <a:gdLst/>
              <a:ahLst/>
              <a:cxnLst/>
              <a:rect l="l" t="t" r="r" b="b"/>
              <a:pathLst>
                <a:path w="1095" h="1094" extrusionOk="0">
                  <a:moveTo>
                    <a:pt x="195" y="900"/>
                  </a:moveTo>
                  <a:cubicBezTo>
                    <a:pt x="0" y="705"/>
                    <a:pt x="0" y="389"/>
                    <a:pt x="195" y="194"/>
                  </a:cubicBezTo>
                  <a:cubicBezTo>
                    <a:pt x="389" y="0"/>
                    <a:pt x="705" y="0"/>
                    <a:pt x="900" y="194"/>
                  </a:cubicBezTo>
                  <a:cubicBezTo>
                    <a:pt x="1095" y="389"/>
                    <a:pt x="1095" y="705"/>
                    <a:pt x="900" y="900"/>
                  </a:cubicBezTo>
                  <a:cubicBezTo>
                    <a:pt x="705" y="1094"/>
                    <a:pt x="389"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4" name="Google Shape;2074;p25"/>
            <p:cNvSpPr/>
            <p:nvPr/>
          </p:nvSpPr>
          <p:spPr>
            <a:xfrm>
              <a:off x="5856028" y="1809750"/>
              <a:ext cx="36513" cy="3651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5" name="Google Shape;2075;p25"/>
            <p:cNvSpPr/>
            <p:nvPr/>
          </p:nvSpPr>
          <p:spPr>
            <a:xfrm>
              <a:off x="5802053" y="1863725"/>
              <a:ext cx="36513" cy="3651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6" name="Google Shape;2076;p25"/>
            <p:cNvSpPr/>
            <p:nvPr/>
          </p:nvSpPr>
          <p:spPr>
            <a:xfrm>
              <a:off x="5748078" y="1917700"/>
              <a:ext cx="36513" cy="3651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7" name="Google Shape;2077;p25"/>
            <p:cNvSpPr/>
            <p:nvPr/>
          </p:nvSpPr>
          <p:spPr>
            <a:xfrm>
              <a:off x="5695690" y="1973263"/>
              <a:ext cx="33338" cy="3175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8" name="Google Shape;2078;p25"/>
            <p:cNvSpPr/>
            <p:nvPr/>
          </p:nvSpPr>
          <p:spPr>
            <a:xfrm>
              <a:off x="6672003" y="906463"/>
              <a:ext cx="36513" cy="3651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9" name="Google Shape;2079;p25"/>
            <p:cNvSpPr/>
            <p:nvPr/>
          </p:nvSpPr>
          <p:spPr>
            <a:xfrm>
              <a:off x="6618028" y="960438"/>
              <a:ext cx="36513" cy="3651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0" name="Google Shape;2080;p25"/>
            <p:cNvSpPr/>
            <p:nvPr/>
          </p:nvSpPr>
          <p:spPr>
            <a:xfrm>
              <a:off x="6565640" y="1016000"/>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1" name="Google Shape;2081;p25"/>
            <p:cNvSpPr/>
            <p:nvPr/>
          </p:nvSpPr>
          <p:spPr>
            <a:xfrm>
              <a:off x="6511665" y="1069975"/>
              <a:ext cx="33338" cy="3175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2" name="Google Shape;2082;p25"/>
            <p:cNvSpPr/>
            <p:nvPr/>
          </p:nvSpPr>
          <p:spPr>
            <a:xfrm>
              <a:off x="6456103" y="1120775"/>
              <a:ext cx="36513" cy="36513"/>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3" name="Google Shape;2083;p25"/>
            <p:cNvSpPr/>
            <p:nvPr/>
          </p:nvSpPr>
          <p:spPr>
            <a:xfrm>
              <a:off x="6403715" y="1174750"/>
              <a:ext cx="34925" cy="3651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4" name="Google Shape;2084;p25"/>
            <p:cNvSpPr/>
            <p:nvPr/>
          </p:nvSpPr>
          <p:spPr>
            <a:xfrm>
              <a:off x="6349740" y="1228725"/>
              <a:ext cx="36513" cy="3651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5" name="Google Shape;2085;p25"/>
            <p:cNvSpPr/>
            <p:nvPr/>
          </p:nvSpPr>
          <p:spPr>
            <a:xfrm>
              <a:off x="6295765" y="1282700"/>
              <a:ext cx="36513" cy="3651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6" name="Google Shape;2086;p25"/>
            <p:cNvSpPr/>
            <p:nvPr/>
          </p:nvSpPr>
          <p:spPr>
            <a:xfrm>
              <a:off x="6241790" y="1336675"/>
              <a:ext cx="36513" cy="3651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087" name="Google Shape;2087;p25"/>
            <p:cNvGrpSpPr/>
            <p:nvPr/>
          </p:nvGrpSpPr>
          <p:grpSpPr>
            <a:xfrm>
              <a:off x="5255952" y="468313"/>
              <a:ext cx="1408113" cy="1493838"/>
              <a:chOff x="3702" y="295"/>
              <a:chExt cx="887" cy="941"/>
            </a:xfrm>
          </p:grpSpPr>
          <p:sp>
            <p:nvSpPr>
              <p:cNvPr id="2088" name="Google Shape;2088;p25"/>
              <p:cNvSpPr/>
              <p:nvPr/>
            </p:nvSpPr>
            <p:spPr>
              <a:xfrm>
                <a:off x="4289" y="876"/>
                <a:ext cx="23" cy="22"/>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9" name="Google Shape;2089;p25"/>
              <p:cNvSpPr/>
              <p:nvPr/>
            </p:nvSpPr>
            <p:spPr>
              <a:xfrm>
                <a:off x="4255" y="910"/>
                <a:ext cx="23" cy="22"/>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0" name="Google Shape;2090;p25"/>
              <p:cNvSpPr/>
              <p:nvPr/>
            </p:nvSpPr>
            <p:spPr>
              <a:xfrm>
                <a:off x="4222" y="943"/>
                <a:ext cx="22" cy="2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1" name="Google Shape;2091;p25"/>
              <p:cNvSpPr/>
              <p:nvPr/>
            </p:nvSpPr>
            <p:spPr>
              <a:xfrm>
                <a:off x="4188" y="977"/>
                <a:ext cx="23" cy="2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2" name="Google Shape;2092;p25"/>
              <p:cNvSpPr/>
              <p:nvPr/>
            </p:nvSpPr>
            <p:spPr>
              <a:xfrm>
                <a:off x="4154" y="1011"/>
                <a:ext cx="23" cy="2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3" name="Google Shape;2093;p25"/>
              <p:cNvSpPr/>
              <p:nvPr/>
            </p:nvSpPr>
            <p:spPr>
              <a:xfrm>
                <a:off x="4120" y="1045"/>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4" name="Google Shape;2094;p25"/>
              <p:cNvSpPr/>
              <p:nvPr/>
            </p:nvSpPr>
            <p:spPr>
              <a:xfrm>
                <a:off x="4086" y="1079"/>
                <a:ext cx="23" cy="22"/>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25"/>
              <p:cNvSpPr/>
              <p:nvPr/>
            </p:nvSpPr>
            <p:spPr>
              <a:xfrm>
                <a:off x="4052" y="1113"/>
                <a:ext cx="23" cy="22"/>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25"/>
              <p:cNvSpPr/>
              <p:nvPr/>
            </p:nvSpPr>
            <p:spPr>
              <a:xfrm>
                <a:off x="4019" y="1146"/>
                <a:ext cx="22" cy="2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25"/>
              <p:cNvSpPr/>
              <p:nvPr/>
            </p:nvSpPr>
            <p:spPr>
              <a:xfrm>
                <a:off x="3985" y="1180"/>
                <a:ext cx="23" cy="2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25"/>
              <p:cNvSpPr/>
              <p:nvPr/>
            </p:nvSpPr>
            <p:spPr>
              <a:xfrm>
                <a:off x="3952" y="1215"/>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25"/>
              <p:cNvSpPr/>
              <p:nvPr/>
            </p:nvSpPr>
            <p:spPr>
              <a:xfrm>
                <a:off x="4566" y="544"/>
                <a:ext cx="23" cy="22"/>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25"/>
              <p:cNvSpPr/>
              <p:nvPr/>
            </p:nvSpPr>
            <p:spPr>
              <a:xfrm>
                <a:off x="4532" y="577"/>
                <a:ext cx="23" cy="2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1" name="Google Shape;2101;p25"/>
              <p:cNvSpPr/>
              <p:nvPr/>
            </p:nvSpPr>
            <p:spPr>
              <a:xfrm>
                <a:off x="4498" y="611"/>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2" name="Google Shape;2102;p25"/>
              <p:cNvSpPr/>
              <p:nvPr/>
            </p:nvSpPr>
            <p:spPr>
              <a:xfrm>
                <a:off x="4465" y="645"/>
                <a:ext cx="22"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25"/>
              <p:cNvSpPr/>
              <p:nvPr/>
            </p:nvSpPr>
            <p:spPr>
              <a:xfrm>
                <a:off x="4431" y="679"/>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25"/>
              <p:cNvSpPr/>
              <p:nvPr/>
            </p:nvSpPr>
            <p:spPr>
              <a:xfrm>
                <a:off x="4398" y="714"/>
                <a:ext cx="21" cy="2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25"/>
              <p:cNvSpPr/>
              <p:nvPr/>
            </p:nvSpPr>
            <p:spPr>
              <a:xfrm>
                <a:off x="4363" y="747"/>
                <a:ext cx="23" cy="22"/>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25"/>
              <p:cNvSpPr/>
              <p:nvPr/>
            </p:nvSpPr>
            <p:spPr>
              <a:xfrm>
                <a:off x="4329" y="780"/>
                <a:ext cx="23" cy="2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25"/>
              <p:cNvSpPr/>
              <p:nvPr/>
            </p:nvSpPr>
            <p:spPr>
              <a:xfrm>
                <a:off x="4295" y="814"/>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25"/>
              <p:cNvSpPr/>
              <p:nvPr/>
            </p:nvSpPr>
            <p:spPr>
              <a:xfrm>
                <a:off x="4262" y="848"/>
                <a:ext cx="22"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25"/>
              <p:cNvSpPr/>
              <p:nvPr/>
            </p:nvSpPr>
            <p:spPr>
              <a:xfrm>
                <a:off x="4228" y="882"/>
                <a:ext cx="23" cy="23"/>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0" name="Google Shape;2110;p25"/>
              <p:cNvSpPr/>
              <p:nvPr/>
            </p:nvSpPr>
            <p:spPr>
              <a:xfrm>
                <a:off x="4195" y="917"/>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1" name="Google Shape;2111;p25"/>
              <p:cNvSpPr/>
              <p:nvPr/>
            </p:nvSpPr>
            <p:spPr>
              <a:xfrm>
                <a:off x="4161" y="951"/>
                <a:ext cx="21" cy="2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25"/>
              <p:cNvSpPr/>
              <p:nvPr/>
            </p:nvSpPr>
            <p:spPr>
              <a:xfrm>
                <a:off x="4126" y="983"/>
                <a:ext cx="23" cy="2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25"/>
              <p:cNvSpPr/>
              <p:nvPr/>
            </p:nvSpPr>
            <p:spPr>
              <a:xfrm>
                <a:off x="4092" y="1017"/>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25"/>
              <p:cNvSpPr/>
              <p:nvPr/>
            </p:nvSpPr>
            <p:spPr>
              <a:xfrm>
                <a:off x="4059" y="1051"/>
                <a:ext cx="22"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25"/>
              <p:cNvSpPr/>
              <p:nvPr/>
            </p:nvSpPr>
            <p:spPr>
              <a:xfrm>
                <a:off x="4025" y="1085"/>
                <a:ext cx="23" cy="23"/>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25"/>
              <p:cNvSpPr/>
              <p:nvPr/>
            </p:nvSpPr>
            <p:spPr>
              <a:xfrm>
                <a:off x="3991" y="1119"/>
                <a:ext cx="23"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25"/>
              <p:cNvSpPr/>
              <p:nvPr/>
            </p:nvSpPr>
            <p:spPr>
              <a:xfrm>
                <a:off x="3957" y="1153"/>
                <a:ext cx="23" cy="22"/>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8" name="Google Shape;2118;p25"/>
              <p:cNvSpPr/>
              <p:nvPr/>
            </p:nvSpPr>
            <p:spPr>
              <a:xfrm>
                <a:off x="3923" y="1186"/>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9" name="Google Shape;2119;p25"/>
              <p:cNvSpPr/>
              <p:nvPr/>
            </p:nvSpPr>
            <p:spPr>
              <a:xfrm>
                <a:off x="4539" y="516"/>
                <a:ext cx="22"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0" name="Google Shape;2120;p25"/>
              <p:cNvSpPr/>
              <p:nvPr/>
            </p:nvSpPr>
            <p:spPr>
              <a:xfrm>
                <a:off x="4505" y="550"/>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1" name="Google Shape;2121;p25"/>
              <p:cNvSpPr/>
              <p:nvPr/>
            </p:nvSpPr>
            <p:spPr>
              <a:xfrm>
                <a:off x="4471" y="584"/>
                <a:ext cx="23" cy="22"/>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2" name="Google Shape;2122;p25"/>
              <p:cNvSpPr/>
              <p:nvPr/>
            </p:nvSpPr>
            <p:spPr>
              <a:xfrm>
                <a:off x="4437" y="617"/>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3" name="Google Shape;2123;p25"/>
              <p:cNvSpPr/>
              <p:nvPr/>
            </p:nvSpPr>
            <p:spPr>
              <a:xfrm>
                <a:off x="4403" y="651"/>
                <a:ext cx="23" cy="2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4" name="Google Shape;2124;p25"/>
              <p:cNvSpPr/>
              <p:nvPr/>
            </p:nvSpPr>
            <p:spPr>
              <a:xfrm>
                <a:off x="4370" y="686"/>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5" name="Google Shape;2125;p25"/>
              <p:cNvSpPr/>
              <p:nvPr/>
            </p:nvSpPr>
            <p:spPr>
              <a:xfrm>
                <a:off x="4337" y="720"/>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6" name="Google Shape;2126;p25"/>
              <p:cNvSpPr/>
              <p:nvPr/>
            </p:nvSpPr>
            <p:spPr>
              <a:xfrm>
                <a:off x="4302" y="753"/>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25"/>
              <p:cNvSpPr/>
              <p:nvPr/>
            </p:nvSpPr>
            <p:spPr>
              <a:xfrm>
                <a:off x="4268" y="787"/>
                <a:ext cx="23" cy="22"/>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25"/>
              <p:cNvSpPr/>
              <p:nvPr/>
            </p:nvSpPr>
            <p:spPr>
              <a:xfrm>
                <a:off x="4234" y="820"/>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25"/>
              <p:cNvSpPr/>
              <p:nvPr/>
            </p:nvSpPr>
            <p:spPr>
              <a:xfrm>
                <a:off x="4200" y="854"/>
                <a:ext cx="23" cy="2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25"/>
              <p:cNvSpPr/>
              <p:nvPr/>
            </p:nvSpPr>
            <p:spPr>
              <a:xfrm>
                <a:off x="4166" y="888"/>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25"/>
              <p:cNvSpPr/>
              <p:nvPr/>
            </p:nvSpPr>
            <p:spPr>
              <a:xfrm>
                <a:off x="4133" y="922"/>
                <a:ext cx="22"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25"/>
              <p:cNvSpPr/>
              <p:nvPr/>
            </p:nvSpPr>
            <p:spPr>
              <a:xfrm>
                <a:off x="4099" y="956"/>
                <a:ext cx="22"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3" name="Google Shape;2133;p25"/>
              <p:cNvSpPr/>
              <p:nvPr/>
            </p:nvSpPr>
            <p:spPr>
              <a:xfrm>
                <a:off x="4065" y="990"/>
                <a:ext cx="23" cy="22"/>
              </a:xfrm>
              <a:custGeom>
                <a:avLst/>
                <a:gdLst/>
                <a:ahLst/>
                <a:cxnLst/>
                <a:rect l="l" t="t" r="r" b="b"/>
                <a:pathLst>
                  <a:path w="1095" h="1094" extrusionOk="0">
                    <a:moveTo>
                      <a:pt x="195" y="899"/>
                    </a:moveTo>
                    <a:cubicBezTo>
                      <a:pt x="0" y="705"/>
                      <a:pt x="0" y="389"/>
                      <a:pt x="195" y="194"/>
                    </a:cubicBezTo>
                    <a:cubicBezTo>
                      <a:pt x="390" y="0"/>
                      <a:pt x="706" y="0"/>
                      <a:pt x="900" y="194"/>
                    </a:cubicBezTo>
                    <a:cubicBezTo>
                      <a:pt x="1095" y="389"/>
                      <a:pt x="1095" y="705"/>
                      <a:pt x="900" y="899"/>
                    </a:cubicBezTo>
                    <a:cubicBezTo>
                      <a:pt x="706"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4" name="Google Shape;2134;p25"/>
              <p:cNvSpPr/>
              <p:nvPr/>
            </p:nvSpPr>
            <p:spPr>
              <a:xfrm>
                <a:off x="4031" y="1023"/>
                <a:ext cx="23" cy="23"/>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25"/>
              <p:cNvSpPr/>
              <p:nvPr/>
            </p:nvSpPr>
            <p:spPr>
              <a:xfrm>
                <a:off x="3997" y="1057"/>
                <a:ext cx="23" cy="2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25"/>
              <p:cNvSpPr/>
              <p:nvPr/>
            </p:nvSpPr>
            <p:spPr>
              <a:xfrm>
                <a:off x="3963" y="1091"/>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25"/>
              <p:cNvSpPr/>
              <p:nvPr/>
            </p:nvSpPr>
            <p:spPr>
              <a:xfrm>
                <a:off x="3929" y="1125"/>
                <a:ext cx="23"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25"/>
              <p:cNvSpPr/>
              <p:nvPr/>
            </p:nvSpPr>
            <p:spPr>
              <a:xfrm>
                <a:off x="3896" y="1159"/>
                <a:ext cx="22"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25"/>
              <p:cNvSpPr/>
              <p:nvPr/>
            </p:nvSpPr>
            <p:spPr>
              <a:xfrm>
                <a:off x="4511" y="488"/>
                <a:ext cx="23" cy="23"/>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25"/>
              <p:cNvSpPr/>
              <p:nvPr/>
            </p:nvSpPr>
            <p:spPr>
              <a:xfrm>
                <a:off x="4477" y="522"/>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25"/>
              <p:cNvSpPr/>
              <p:nvPr/>
            </p:nvSpPr>
            <p:spPr>
              <a:xfrm>
                <a:off x="4443" y="556"/>
                <a:ext cx="23"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2" name="Google Shape;2142;p25"/>
              <p:cNvSpPr/>
              <p:nvPr/>
            </p:nvSpPr>
            <p:spPr>
              <a:xfrm>
                <a:off x="4409" y="590"/>
                <a:ext cx="23" cy="23"/>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3" name="Google Shape;2143;p25"/>
              <p:cNvSpPr/>
              <p:nvPr/>
            </p:nvSpPr>
            <p:spPr>
              <a:xfrm>
                <a:off x="4376" y="624"/>
                <a:ext cx="22" cy="22"/>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25"/>
              <p:cNvSpPr/>
              <p:nvPr/>
            </p:nvSpPr>
            <p:spPr>
              <a:xfrm>
                <a:off x="4342" y="657"/>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25"/>
              <p:cNvSpPr/>
              <p:nvPr/>
            </p:nvSpPr>
            <p:spPr>
              <a:xfrm>
                <a:off x="4308" y="691"/>
                <a:ext cx="23" cy="23"/>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25"/>
              <p:cNvSpPr/>
              <p:nvPr/>
            </p:nvSpPr>
            <p:spPr>
              <a:xfrm>
                <a:off x="4274" y="725"/>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25"/>
              <p:cNvSpPr/>
              <p:nvPr/>
            </p:nvSpPr>
            <p:spPr>
              <a:xfrm>
                <a:off x="4240" y="759"/>
                <a:ext cx="23"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25"/>
              <p:cNvSpPr/>
              <p:nvPr/>
            </p:nvSpPr>
            <p:spPr>
              <a:xfrm>
                <a:off x="4206" y="793"/>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25"/>
              <p:cNvSpPr/>
              <p:nvPr/>
            </p:nvSpPr>
            <p:spPr>
              <a:xfrm>
                <a:off x="4173" y="827"/>
                <a:ext cx="22" cy="22"/>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0" name="Google Shape;2150;p25"/>
              <p:cNvSpPr/>
              <p:nvPr/>
            </p:nvSpPr>
            <p:spPr>
              <a:xfrm>
                <a:off x="4139" y="861"/>
                <a:ext cx="23" cy="22"/>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1" name="Google Shape;2151;p25"/>
              <p:cNvSpPr/>
              <p:nvPr/>
            </p:nvSpPr>
            <p:spPr>
              <a:xfrm>
                <a:off x="4105" y="894"/>
                <a:ext cx="23"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2" name="Google Shape;2152;p25"/>
              <p:cNvSpPr/>
              <p:nvPr/>
            </p:nvSpPr>
            <p:spPr>
              <a:xfrm>
                <a:off x="4072" y="929"/>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3" name="Google Shape;2153;p25"/>
              <p:cNvSpPr/>
              <p:nvPr/>
            </p:nvSpPr>
            <p:spPr>
              <a:xfrm>
                <a:off x="4038" y="963"/>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4" name="Google Shape;2154;p25"/>
              <p:cNvSpPr/>
              <p:nvPr/>
            </p:nvSpPr>
            <p:spPr>
              <a:xfrm>
                <a:off x="4003" y="996"/>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5" name="Google Shape;2155;p25"/>
              <p:cNvSpPr/>
              <p:nvPr/>
            </p:nvSpPr>
            <p:spPr>
              <a:xfrm>
                <a:off x="3970" y="1030"/>
                <a:ext cx="22"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6" name="Google Shape;2156;p25"/>
              <p:cNvSpPr/>
              <p:nvPr/>
            </p:nvSpPr>
            <p:spPr>
              <a:xfrm>
                <a:off x="3936" y="1064"/>
                <a:ext cx="23" cy="22"/>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7" name="Google Shape;2157;p25"/>
              <p:cNvSpPr/>
              <p:nvPr/>
            </p:nvSpPr>
            <p:spPr>
              <a:xfrm>
                <a:off x="3902" y="1097"/>
                <a:ext cx="23"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8" name="Google Shape;2158;p25"/>
              <p:cNvSpPr/>
              <p:nvPr/>
            </p:nvSpPr>
            <p:spPr>
              <a:xfrm>
                <a:off x="3868" y="1131"/>
                <a:ext cx="23" cy="23"/>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9" name="Google Shape;2159;p25"/>
              <p:cNvSpPr/>
              <p:nvPr/>
            </p:nvSpPr>
            <p:spPr>
              <a:xfrm>
                <a:off x="4483" y="461"/>
                <a:ext cx="23" cy="22"/>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0" name="Google Shape;2160;p25"/>
              <p:cNvSpPr/>
              <p:nvPr/>
            </p:nvSpPr>
            <p:spPr>
              <a:xfrm>
                <a:off x="4450" y="495"/>
                <a:ext cx="22" cy="22"/>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1" name="Google Shape;2161;p25"/>
              <p:cNvSpPr/>
              <p:nvPr/>
            </p:nvSpPr>
            <p:spPr>
              <a:xfrm>
                <a:off x="4416" y="528"/>
                <a:ext cx="22"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2" name="Google Shape;2162;p25"/>
              <p:cNvSpPr/>
              <p:nvPr/>
            </p:nvSpPr>
            <p:spPr>
              <a:xfrm>
                <a:off x="4382" y="562"/>
                <a:ext cx="23"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3" name="Google Shape;2163;p25"/>
              <p:cNvSpPr/>
              <p:nvPr/>
            </p:nvSpPr>
            <p:spPr>
              <a:xfrm>
                <a:off x="4348" y="596"/>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25"/>
              <p:cNvSpPr/>
              <p:nvPr/>
            </p:nvSpPr>
            <p:spPr>
              <a:xfrm>
                <a:off x="4314" y="630"/>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25"/>
              <p:cNvSpPr/>
              <p:nvPr/>
            </p:nvSpPr>
            <p:spPr>
              <a:xfrm>
                <a:off x="4280" y="664"/>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25"/>
              <p:cNvSpPr/>
              <p:nvPr/>
            </p:nvSpPr>
            <p:spPr>
              <a:xfrm>
                <a:off x="4246" y="698"/>
                <a:ext cx="23" cy="22"/>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25"/>
              <p:cNvSpPr/>
              <p:nvPr/>
            </p:nvSpPr>
            <p:spPr>
              <a:xfrm>
                <a:off x="4214" y="732"/>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25"/>
              <p:cNvSpPr/>
              <p:nvPr/>
            </p:nvSpPr>
            <p:spPr>
              <a:xfrm>
                <a:off x="4179" y="765"/>
                <a:ext cx="23"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25"/>
              <p:cNvSpPr/>
              <p:nvPr/>
            </p:nvSpPr>
            <p:spPr>
              <a:xfrm>
                <a:off x="4145" y="799"/>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25"/>
              <p:cNvSpPr/>
              <p:nvPr/>
            </p:nvSpPr>
            <p:spPr>
              <a:xfrm>
                <a:off x="4111" y="833"/>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25"/>
              <p:cNvSpPr/>
              <p:nvPr/>
            </p:nvSpPr>
            <p:spPr>
              <a:xfrm>
                <a:off x="4077" y="867"/>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25"/>
              <p:cNvSpPr/>
              <p:nvPr/>
            </p:nvSpPr>
            <p:spPr>
              <a:xfrm>
                <a:off x="4043" y="901"/>
                <a:ext cx="23" cy="22"/>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25"/>
              <p:cNvSpPr/>
              <p:nvPr/>
            </p:nvSpPr>
            <p:spPr>
              <a:xfrm>
                <a:off x="4011" y="935"/>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25"/>
              <p:cNvSpPr/>
              <p:nvPr/>
            </p:nvSpPr>
            <p:spPr>
              <a:xfrm>
                <a:off x="3976" y="968"/>
                <a:ext cx="23"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25"/>
              <p:cNvSpPr/>
              <p:nvPr/>
            </p:nvSpPr>
            <p:spPr>
              <a:xfrm>
                <a:off x="3942" y="1002"/>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25"/>
              <p:cNvSpPr/>
              <p:nvPr/>
            </p:nvSpPr>
            <p:spPr>
              <a:xfrm>
                <a:off x="3908" y="1036"/>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25"/>
              <p:cNvSpPr/>
              <p:nvPr/>
            </p:nvSpPr>
            <p:spPr>
              <a:xfrm>
                <a:off x="3874" y="1070"/>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25"/>
              <p:cNvSpPr/>
              <p:nvPr/>
            </p:nvSpPr>
            <p:spPr>
              <a:xfrm>
                <a:off x="3840" y="1104"/>
                <a:ext cx="23" cy="22"/>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25"/>
              <p:cNvSpPr/>
              <p:nvPr/>
            </p:nvSpPr>
            <p:spPr>
              <a:xfrm>
                <a:off x="4457" y="434"/>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25"/>
              <p:cNvSpPr/>
              <p:nvPr/>
            </p:nvSpPr>
            <p:spPr>
              <a:xfrm>
                <a:off x="4423" y="468"/>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25"/>
              <p:cNvSpPr/>
              <p:nvPr/>
            </p:nvSpPr>
            <p:spPr>
              <a:xfrm>
                <a:off x="4388" y="501"/>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25"/>
              <p:cNvSpPr/>
              <p:nvPr/>
            </p:nvSpPr>
            <p:spPr>
              <a:xfrm>
                <a:off x="4354" y="535"/>
                <a:ext cx="23" cy="22"/>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25"/>
              <p:cNvSpPr/>
              <p:nvPr/>
            </p:nvSpPr>
            <p:spPr>
              <a:xfrm>
                <a:off x="4320" y="568"/>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25"/>
              <p:cNvSpPr/>
              <p:nvPr/>
            </p:nvSpPr>
            <p:spPr>
              <a:xfrm>
                <a:off x="4287" y="602"/>
                <a:ext cx="22"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25"/>
              <p:cNvSpPr/>
              <p:nvPr/>
            </p:nvSpPr>
            <p:spPr>
              <a:xfrm>
                <a:off x="4253" y="636"/>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25"/>
              <p:cNvSpPr/>
              <p:nvPr/>
            </p:nvSpPr>
            <p:spPr>
              <a:xfrm>
                <a:off x="4219" y="670"/>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25"/>
              <p:cNvSpPr/>
              <p:nvPr/>
            </p:nvSpPr>
            <p:spPr>
              <a:xfrm>
                <a:off x="4185" y="704"/>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25"/>
              <p:cNvSpPr/>
              <p:nvPr/>
            </p:nvSpPr>
            <p:spPr>
              <a:xfrm>
                <a:off x="4151" y="738"/>
                <a:ext cx="23" cy="22"/>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25"/>
              <p:cNvSpPr/>
              <p:nvPr/>
            </p:nvSpPr>
            <p:spPr>
              <a:xfrm>
                <a:off x="4117" y="771"/>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25"/>
              <p:cNvSpPr/>
              <p:nvPr/>
            </p:nvSpPr>
            <p:spPr>
              <a:xfrm>
                <a:off x="4084" y="805"/>
                <a:ext cx="22"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25"/>
              <p:cNvSpPr/>
              <p:nvPr/>
            </p:nvSpPr>
            <p:spPr>
              <a:xfrm>
                <a:off x="4050" y="839"/>
                <a:ext cx="22"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25"/>
              <p:cNvSpPr/>
              <p:nvPr/>
            </p:nvSpPr>
            <p:spPr>
              <a:xfrm>
                <a:off x="4016" y="873"/>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25"/>
              <p:cNvSpPr/>
              <p:nvPr/>
            </p:nvSpPr>
            <p:spPr>
              <a:xfrm>
                <a:off x="3982" y="907"/>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25"/>
              <p:cNvSpPr/>
              <p:nvPr/>
            </p:nvSpPr>
            <p:spPr>
              <a:xfrm>
                <a:off x="3948" y="941"/>
                <a:ext cx="23" cy="22"/>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25"/>
              <p:cNvSpPr/>
              <p:nvPr/>
            </p:nvSpPr>
            <p:spPr>
              <a:xfrm>
                <a:off x="3915" y="976"/>
                <a:ext cx="21" cy="2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25"/>
              <p:cNvSpPr/>
              <p:nvPr/>
            </p:nvSpPr>
            <p:spPr>
              <a:xfrm>
                <a:off x="3882" y="1009"/>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25"/>
              <p:cNvSpPr/>
              <p:nvPr/>
            </p:nvSpPr>
            <p:spPr>
              <a:xfrm>
                <a:off x="3847" y="1042"/>
                <a:ext cx="22"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25"/>
              <p:cNvSpPr/>
              <p:nvPr/>
            </p:nvSpPr>
            <p:spPr>
              <a:xfrm>
                <a:off x="3813" y="1076"/>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25"/>
              <p:cNvSpPr/>
              <p:nvPr/>
            </p:nvSpPr>
            <p:spPr>
              <a:xfrm>
                <a:off x="4429" y="406"/>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25"/>
              <p:cNvSpPr/>
              <p:nvPr/>
            </p:nvSpPr>
            <p:spPr>
              <a:xfrm>
                <a:off x="4394" y="439"/>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25"/>
              <p:cNvSpPr/>
              <p:nvPr/>
            </p:nvSpPr>
            <p:spPr>
              <a:xfrm>
                <a:off x="4360" y="473"/>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25"/>
              <p:cNvSpPr/>
              <p:nvPr/>
            </p:nvSpPr>
            <p:spPr>
              <a:xfrm>
                <a:off x="4327" y="507"/>
                <a:ext cx="22"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25"/>
              <p:cNvSpPr/>
              <p:nvPr/>
            </p:nvSpPr>
            <p:spPr>
              <a:xfrm>
                <a:off x="4293" y="541"/>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25"/>
              <p:cNvSpPr/>
              <p:nvPr/>
            </p:nvSpPr>
            <p:spPr>
              <a:xfrm>
                <a:off x="4259" y="575"/>
                <a:ext cx="23" cy="22"/>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25"/>
              <p:cNvSpPr/>
              <p:nvPr/>
            </p:nvSpPr>
            <p:spPr>
              <a:xfrm>
                <a:off x="4225" y="609"/>
                <a:ext cx="23" cy="22"/>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25"/>
              <p:cNvSpPr/>
              <p:nvPr/>
            </p:nvSpPr>
            <p:spPr>
              <a:xfrm>
                <a:off x="4191" y="642"/>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25"/>
              <p:cNvSpPr/>
              <p:nvPr/>
            </p:nvSpPr>
            <p:spPr>
              <a:xfrm>
                <a:off x="4157" y="676"/>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25"/>
              <p:cNvSpPr/>
              <p:nvPr/>
            </p:nvSpPr>
            <p:spPr>
              <a:xfrm>
                <a:off x="4124" y="710"/>
                <a:ext cx="22"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25"/>
              <p:cNvSpPr/>
              <p:nvPr/>
            </p:nvSpPr>
            <p:spPr>
              <a:xfrm>
                <a:off x="4090" y="744"/>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25"/>
              <p:cNvSpPr/>
              <p:nvPr/>
            </p:nvSpPr>
            <p:spPr>
              <a:xfrm>
                <a:off x="4056" y="778"/>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25"/>
              <p:cNvSpPr/>
              <p:nvPr/>
            </p:nvSpPr>
            <p:spPr>
              <a:xfrm>
                <a:off x="4022" y="812"/>
                <a:ext cx="23" cy="22"/>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25"/>
              <p:cNvSpPr/>
              <p:nvPr/>
            </p:nvSpPr>
            <p:spPr>
              <a:xfrm>
                <a:off x="3988" y="845"/>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25"/>
              <p:cNvSpPr/>
              <p:nvPr/>
            </p:nvSpPr>
            <p:spPr>
              <a:xfrm>
                <a:off x="3954" y="879"/>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25"/>
              <p:cNvSpPr/>
              <p:nvPr/>
            </p:nvSpPr>
            <p:spPr>
              <a:xfrm>
                <a:off x="3921" y="913"/>
                <a:ext cx="22"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25"/>
              <p:cNvSpPr/>
              <p:nvPr/>
            </p:nvSpPr>
            <p:spPr>
              <a:xfrm>
                <a:off x="3888" y="948"/>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25"/>
              <p:cNvSpPr/>
              <p:nvPr/>
            </p:nvSpPr>
            <p:spPr>
              <a:xfrm>
                <a:off x="3854" y="982"/>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25"/>
              <p:cNvSpPr/>
              <p:nvPr/>
            </p:nvSpPr>
            <p:spPr>
              <a:xfrm>
                <a:off x="3819" y="1015"/>
                <a:ext cx="23" cy="22"/>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25"/>
              <p:cNvSpPr/>
              <p:nvPr/>
            </p:nvSpPr>
            <p:spPr>
              <a:xfrm>
                <a:off x="3785" y="1048"/>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25"/>
              <p:cNvSpPr/>
              <p:nvPr/>
            </p:nvSpPr>
            <p:spPr>
              <a:xfrm>
                <a:off x="4401" y="378"/>
                <a:ext cx="22" cy="23"/>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25"/>
              <p:cNvSpPr/>
              <p:nvPr/>
            </p:nvSpPr>
            <p:spPr>
              <a:xfrm>
                <a:off x="4367" y="412"/>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25"/>
              <p:cNvSpPr/>
              <p:nvPr/>
            </p:nvSpPr>
            <p:spPr>
              <a:xfrm>
                <a:off x="4334" y="447"/>
                <a:ext cx="21" cy="2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25"/>
              <p:cNvSpPr/>
              <p:nvPr/>
            </p:nvSpPr>
            <p:spPr>
              <a:xfrm>
                <a:off x="4300" y="480"/>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25"/>
              <p:cNvSpPr/>
              <p:nvPr/>
            </p:nvSpPr>
            <p:spPr>
              <a:xfrm>
                <a:off x="4265" y="513"/>
                <a:ext cx="23" cy="23"/>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25"/>
              <p:cNvSpPr/>
              <p:nvPr/>
            </p:nvSpPr>
            <p:spPr>
              <a:xfrm>
                <a:off x="4231" y="547"/>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25"/>
              <p:cNvSpPr/>
              <p:nvPr/>
            </p:nvSpPr>
            <p:spPr>
              <a:xfrm>
                <a:off x="4198" y="581"/>
                <a:ext cx="22"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25"/>
              <p:cNvSpPr/>
              <p:nvPr/>
            </p:nvSpPr>
            <p:spPr>
              <a:xfrm>
                <a:off x="4164" y="615"/>
                <a:ext cx="22"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25"/>
              <p:cNvSpPr/>
              <p:nvPr/>
            </p:nvSpPr>
            <p:spPr>
              <a:xfrm>
                <a:off x="4130" y="649"/>
                <a:ext cx="23" cy="22"/>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25"/>
              <p:cNvSpPr/>
              <p:nvPr/>
            </p:nvSpPr>
            <p:spPr>
              <a:xfrm>
                <a:off x="4097" y="683"/>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25"/>
              <p:cNvSpPr/>
              <p:nvPr/>
            </p:nvSpPr>
            <p:spPr>
              <a:xfrm>
                <a:off x="4062" y="716"/>
                <a:ext cx="23" cy="23"/>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25"/>
              <p:cNvSpPr/>
              <p:nvPr/>
            </p:nvSpPr>
            <p:spPr>
              <a:xfrm>
                <a:off x="4028" y="750"/>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25"/>
              <p:cNvSpPr/>
              <p:nvPr/>
            </p:nvSpPr>
            <p:spPr>
              <a:xfrm>
                <a:off x="3994" y="784"/>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25"/>
              <p:cNvSpPr/>
              <p:nvPr/>
            </p:nvSpPr>
            <p:spPr>
              <a:xfrm>
                <a:off x="3961" y="818"/>
                <a:ext cx="22"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25"/>
              <p:cNvSpPr/>
              <p:nvPr/>
            </p:nvSpPr>
            <p:spPr>
              <a:xfrm>
                <a:off x="3927" y="852"/>
                <a:ext cx="23" cy="22"/>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25"/>
              <p:cNvSpPr/>
              <p:nvPr/>
            </p:nvSpPr>
            <p:spPr>
              <a:xfrm>
                <a:off x="3893" y="885"/>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25"/>
              <p:cNvSpPr/>
              <p:nvPr/>
            </p:nvSpPr>
            <p:spPr>
              <a:xfrm>
                <a:off x="3859" y="919"/>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25"/>
              <p:cNvSpPr/>
              <p:nvPr/>
            </p:nvSpPr>
            <p:spPr>
              <a:xfrm>
                <a:off x="3825" y="953"/>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25"/>
              <p:cNvSpPr/>
              <p:nvPr/>
            </p:nvSpPr>
            <p:spPr>
              <a:xfrm>
                <a:off x="3791" y="987"/>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25"/>
              <p:cNvSpPr/>
              <p:nvPr/>
            </p:nvSpPr>
            <p:spPr>
              <a:xfrm>
                <a:off x="3759" y="1022"/>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25"/>
              <p:cNvSpPr/>
              <p:nvPr/>
            </p:nvSpPr>
            <p:spPr>
              <a:xfrm>
                <a:off x="4373" y="350"/>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25"/>
              <p:cNvSpPr/>
              <p:nvPr/>
            </p:nvSpPr>
            <p:spPr>
              <a:xfrm>
                <a:off x="4339" y="384"/>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25"/>
              <p:cNvSpPr/>
              <p:nvPr/>
            </p:nvSpPr>
            <p:spPr>
              <a:xfrm>
                <a:off x="4306" y="419"/>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25"/>
              <p:cNvSpPr/>
              <p:nvPr/>
            </p:nvSpPr>
            <p:spPr>
              <a:xfrm>
                <a:off x="4272" y="453"/>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25"/>
              <p:cNvSpPr/>
              <p:nvPr/>
            </p:nvSpPr>
            <p:spPr>
              <a:xfrm>
                <a:off x="4238" y="486"/>
                <a:ext cx="22" cy="22"/>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25"/>
              <p:cNvSpPr/>
              <p:nvPr/>
            </p:nvSpPr>
            <p:spPr>
              <a:xfrm>
                <a:off x="4204" y="519"/>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25"/>
              <p:cNvSpPr/>
              <p:nvPr/>
            </p:nvSpPr>
            <p:spPr>
              <a:xfrm>
                <a:off x="4170" y="553"/>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25"/>
              <p:cNvSpPr/>
              <p:nvPr/>
            </p:nvSpPr>
            <p:spPr>
              <a:xfrm>
                <a:off x="4136" y="587"/>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25"/>
              <p:cNvSpPr/>
              <p:nvPr/>
            </p:nvSpPr>
            <p:spPr>
              <a:xfrm>
                <a:off x="4102" y="621"/>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25"/>
              <p:cNvSpPr/>
              <p:nvPr/>
            </p:nvSpPr>
            <p:spPr>
              <a:xfrm>
                <a:off x="4068" y="655"/>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25"/>
              <p:cNvSpPr/>
              <p:nvPr/>
            </p:nvSpPr>
            <p:spPr>
              <a:xfrm>
                <a:off x="4035" y="689"/>
                <a:ext cx="22" cy="22"/>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25"/>
              <p:cNvSpPr/>
              <p:nvPr/>
            </p:nvSpPr>
            <p:spPr>
              <a:xfrm>
                <a:off x="4001" y="722"/>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25"/>
              <p:cNvSpPr/>
              <p:nvPr/>
            </p:nvSpPr>
            <p:spPr>
              <a:xfrm>
                <a:off x="3967" y="756"/>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25"/>
              <p:cNvSpPr/>
              <p:nvPr/>
            </p:nvSpPr>
            <p:spPr>
              <a:xfrm>
                <a:off x="3933" y="790"/>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25"/>
              <p:cNvSpPr/>
              <p:nvPr/>
            </p:nvSpPr>
            <p:spPr>
              <a:xfrm>
                <a:off x="3899" y="824"/>
                <a:ext cx="23" cy="23"/>
              </a:xfrm>
              <a:custGeom>
                <a:avLst/>
                <a:gdLst/>
                <a:ahLst/>
                <a:cxnLst/>
                <a:rect l="l" t="t" r="r" b="b"/>
                <a:pathLst>
                  <a:path w="1094" h="1095" extrusionOk="0">
                    <a:moveTo>
                      <a:pt x="195" y="900"/>
                    </a:moveTo>
                    <a:cubicBezTo>
                      <a:pt x="0" y="705"/>
                      <a:pt x="0" y="389"/>
                      <a:pt x="195" y="195"/>
                    </a:cubicBezTo>
                    <a:cubicBezTo>
                      <a:pt x="389" y="0"/>
                      <a:pt x="705" y="0"/>
                      <a:pt x="900" y="195"/>
                    </a:cubicBezTo>
                    <a:cubicBezTo>
                      <a:pt x="1094" y="389"/>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25"/>
              <p:cNvSpPr/>
              <p:nvPr/>
            </p:nvSpPr>
            <p:spPr>
              <a:xfrm>
                <a:off x="3865" y="858"/>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25"/>
              <p:cNvSpPr/>
              <p:nvPr/>
            </p:nvSpPr>
            <p:spPr>
              <a:xfrm>
                <a:off x="3832" y="892"/>
                <a:ext cx="22" cy="22"/>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25"/>
              <p:cNvSpPr/>
              <p:nvPr/>
            </p:nvSpPr>
            <p:spPr>
              <a:xfrm>
                <a:off x="3798" y="926"/>
                <a:ext cx="23" cy="22"/>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7" name="Google Shape;2257;p25"/>
              <p:cNvSpPr/>
              <p:nvPr/>
            </p:nvSpPr>
            <p:spPr>
              <a:xfrm>
                <a:off x="3764" y="959"/>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8" name="Google Shape;2258;p25"/>
              <p:cNvSpPr/>
              <p:nvPr/>
            </p:nvSpPr>
            <p:spPr>
              <a:xfrm>
                <a:off x="3731" y="994"/>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25"/>
              <p:cNvSpPr/>
              <p:nvPr/>
            </p:nvSpPr>
            <p:spPr>
              <a:xfrm>
                <a:off x="4345" y="323"/>
                <a:ext cx="23" cy="22"/>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25"/>
              <p:cNvSpPr/>
              <p:nvPr/>
            </p:nvSpPr>
            <p:spPr>
              <a:xfrm>
                <a:off x="4311" y="356"/>
                <a:ext cx="23" cy="23"/>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25"/>
              <p:cNvSpPr/>
              <p:nvPr/>
            </p:nvSpPr>
            <p:spPr>
              <a:xfrm>
                <a:off x="4278" y="390"/>
                <a:ext cx="22"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25"/>
              <p:cNvSpPr/>
              <p:nvPr/>
            </p:nvSpPr>
            <p:spPr>
              <a:xfrm>
                <a:off x="4244" y="424"/>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25"/>
              <p:cNvSpPr/>
              <p:nvPr/>
            </p:nvSpPr>
            <p:spPr>
              <a:xfrm>
                <a:off x="4210" y="458"/>
                <a:ext cx="23"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25"/>
              <p:cNvSpPr/>
              <p:nvPr/>
            </p:nvSpPr>
            <p:spPr>
              <a:xfrm>
                <a:off x="4177" y="493"/>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25"/>
              <p:cNvSpPr/>
              <p:nvPr/>
            </p:nvSpPr>
            <p:spPr>
              <a:xfrm>
                <a:off x="4142" y="526"/>
                <a:ext cx="23" cy="22"/>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25"/>
              <p:cNvSpPr/>
              <p:nvPr/>
            </p:nvSpPr>
            <p:spPr>
              <a:xfrm>
                <a:off x="4108" y="560"/>
                <a:ext cx="23" cy="22"/>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25"/>
              <p:cNvSpPr/>
              <p:nvPr/>
            </p:nvSpPr>
            <p:spPr>
              <a:xfrm>
                <a:off x="4075" y="593"/>
                <a:ext cx="22"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8" name="Google Shape;2268;p25"/>
              <p:cNvSpPr/>
              <p:nvPr/>
            </p:nvSpPr>
            <p:spPr>
              <a:xfrm>
                <a:off x="4041" y="627"/>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9" name="Google Shape;2269;p25"/>
              <p:cNvSpPr/>
              <p:nvPr/>
            </p:nvSpPr>
            <p:spPr>
              <a:xfrm>
                <a:off x="4007" y="661"/>
                <a:ext cx="23"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25"/>
              <p:cNvSpPr/>
              <p:nvPr/>
            </p:nvSpPr>
            <p:spPr>
              <a:xfrm>
                <a:off x="3974" y="696"/>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25"/>
              <p:cNvSpPr/>
              <p:nvPr/>
            </p:nvSpPr>
            <p:spPr>
              <a:xfrm>
                <a:off x="3940" y="730"/>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25"/>
              <p:cNvSpPr/>
              <p:nvPr/>
            </p:nvSpPr>
            <p:spPr>
              <a:xfrm>
                <a:off x="3905" y="763"/>
                <a:ext cx="23" cy="22"/>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25"/>
              <p:cNvSpPr/>
              <p:nvPr/>
            </p:nvSpPr>
            <p:spPr>
              <a:xfrm>
                <a:off x="3872" y="796"/>
                <a:ext cx="22"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25"/>
              <p:cNvSpPr/>
              <p:nvPr/>
            </p:nvSpPr>
            <p:spPr>
              <a:xfrm>
                <a:off x="3838" y="830"/>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25"/>
              <p:cNvSpPr/>
              <p:nvPr/>
            </p:nvSpPr>
            <p:spPr>
              <a:xfrm>
                <a:off x="3804" y="864"/>
                <a:ext cx="23"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25"/>
              <p:cNvSpPr/>
              <p:nvPr/>
            </p:nvSpPr>
            <p:spPr>
              <a:xfrm>
                <a:off x="3770" y="898"/>
                <a:ext cx="23" cy="23"/>
              </a:xfrm>
              <a:custGeom>
                <a:avLst/>
                <a:gdLst/>
                <a:ahLst/>
                <a:cxnLst/>
                <a:rect l="l" t="t" r="r" b="b"/>
                <a:pathLst>
                  <a:path w="1094" h="1094" extrusionOk="0">
                    <a:moveTo>
                      <a:pt x="194" y="900"/>
                    </a:moveTo>
                    <a:cubicBezTo>
                      <a:pt x="0" y="705"/>
                      <a:pt x="0" y="389"/>
                      <a:pt x="194" y="194"/>
                    </a:cubicBezTo>
                    <a:cubicBezTo>
                      <a:pt x="389" y="0"/>
                      <a:pt x="705" y="0"/>
                      <a:pt x="899" y="194"/>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25"/>
              <p:cNvSpPr/>
              <p:nvPr/>
            </p:nvSpPr>
            <p:spPr>
              <a:xfrm>
                <a:off x="3736" y="932"/>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25"/>
              <p:cNvSpPr/>
              <p:nvPr/>
            </p:nvSpPr>
            <p:spPr>
              <a:xfrm>
                <a:off x="3702" y="966"/>
                <a:ext cx="23" cy="22"/>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25"/>
              <p:cNvSpPr/>
              <p:nvPr/>
            </p:nvSpPr>
            <p:spPr>
              <a:xfrm>
                <a:off x="4318" y="295"/>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25"/>
              <p:cNvSpPr/>
              <p:nvPr/>
            </p:nvSpPr>
            <p:spPr>
              <a:xfrm>
                <a:off x="4284" y="329"/>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25"/>
              <p:cNvSpPr/>
              <p:nvPr/>
            </p:nvSpPr>
            <p:spPr>
              <a:xfrm>
                <a:off x="4250" y="363"/>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25"/>
              <p:cNvSpPr/>
              <p:nvPr/>
            </p:nvSpPr>
            <p:spPr>
              <a:xfrm>
                <a:off x="4216" y="397"/>
                <a:ext cx="23" cy="22"/>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25"/>
              <p:cNvSpPr/>
              <p:nvPr/>
            </p:nvSpPr>
            <p:spPr>
              <a:xfrm>
                <a:off x="4182" y="430"/>
                <a:ext cx="23" cy="23"/>
              </a:xfrm>
              <a:custGeom>
                <a:avLst/>
                <a:gdLst/>
                <a:ahLst/>
                <a:cxnLst/>
                <a:rect l="l" t="t" r="r" b="b"/>
                <a:pathLst>
                  <a:path w="1094" h="1095" extrusionOk="0">
                    <a:moveTo>
                      <a:pt x="194" y="900"/>
                    </a:moveTo>
                    <a:cubicBezTo>
                      <a:pt x="0" y="705"/>
                      <a:pt x="0" y="389"/>
                      <a:pt x="194" y="195"/>
                    </a:cubicBezTo>
                    <a:cubicBezTo>
                      <a:pt x="389" y="0"/>
                      <a:pt x="705" y="0"/>
                      <a:pt x="900" y="195"/>
                    </a:cubicBezTo>
                    <a:cubicBezTo>
                      <a:pt x="1094" y="389"/>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4" name="Google Shape;2284;p25"/>
              <p:cNvSpPr/>
              <p:nvPr/>
            </p:nvSpPr>
            <p:spPr>
              <a:xfrm>
                <a:off x="4150" y="465"/>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5" name="Google Shape;2285;p25"/>
              <p:cNvSpPr/>
              <p:nvPr/>
            </p:nvSpPr>
            <p:spPr>
              <a:xfrm>
                <a:off x="4116" y="499"/>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25"/>
              <p:cNvSpPr/>
              <p:nvPr/>
            </p:nvSpPr>
            <p:spPr>
              <a:xfrm>
                <a:off x="4081" y="532"/>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25"/>
              <p:cNvSpPr/>
              <p:nvPr/>
            </p:nvSpPr>
            <p:spPr>
              <a:xfrm>
                <a:off x="4047" y="566"/>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288" name="Google Shape;2288;p25"/>
            <p:cNvSpPr/>
            <p:nvPr/>
          </p:nvSpPr>
          <p:spPr>
            <a:xfrm>
              <a:off x="5749665" y="952500"/>
              <a:ext cx="36513" cy="34925"/>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25"/>
            <p:cNvSpPr/>
            <p:nvPr/>
          </p:nvSpPr>
          <p:spPr>
            <a:xfrm>
              <a:off x="5695690" y="1004888"/>
              <a:ext cx="36513" cy="3651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25"/>
            <p:cNvSpPr/>
            <p:nvPr/>
          </p:nvSpPr>
          <p:spPr>
            <a:xfrm>
              <a:off x="5643303" y="1058863"/>
              <a:ext cx="34925" cy="36513"/>
            </a:xfrm>
            <a:custGeom>
              <a:avLst/>
              <a:gdLst/>
              <a:ahLst/>
              <a:cxnLst/>
              <a:rect l="l" t="t" r="r" b="b"/>
              <a:pathLst>
                <a:path w="1094" h="1094" extrusionOk="0">
                  <a:moveTo>
                    <a:pt x="195" y="900"/>
                  </a:moveTo>
                  <a:cubicBezTo>
                    <a:pt x="0" y="705"/>
                    <a:pt x="0" y="389"/>
                    <a:pt x="195" y="195"/>
                  </a:cubicBezTo>
                  <a:cubicBezTo>
                    <a:pt x="389" y="0"/>
                    <a:pt x="705" y="0"/>
                    <a:pt x="900" y="195"/>
                  </a:cubicBezTo>
                  <a:cubicBezTo>
                    <a:pt x="1094" y="389"/>
                    <a:pt x="1094" y="705"/>
                    <a:pt x="900" y="900"/>
                  </a:cubicBezTo>
                  <a:cubicBezTo>
                    <a:pt x="705" y="1094"/>
                    <a:pt x="389"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25"/>
            <p:cNvSpPr/>
            <p:nvPr/>
          </p:nvSpPr>
          <p:spPr>
            <a:xfrm>
              <a:off x="5589328" y="1112838"/>
              <a:ext cx="34925" cy="36513"/>
            </a:xfrm>
            <a:custGeom>
              <a:avLst/>
              <a:gdLst/>
              <a:ahLst/>
              <a:cxnLst/>
              <a:rect l="l" t="t" r="r" b="b"/>
              <a:pathLst>
                <a:path w="1095" h="1094" extrusionOk="0">
                  <a:moveTo>
                    <a:pt x="195" y="900"/>
                  </a:moveTo>
                  <a:cubicBezTo>
                    <a:pt x="0" y="705"/>
                    <a:pt x="0" y="389"/>
                    <a:pt x="195" y="194"/>
                  </a:cubicBezTo>
                  <a:cubicBezTo>
                    <a:pt x="389" y="0"/>
                    <a:pt x="705" y="0"/>
                    <a:pt x="900" y="194"/>
                  </a:cubicBezTo>
                  <a:cubicBezTo>
                    <a:pt x="1095" y="389"/>
                    <a:pt x="1095" y="705"/>
                    <a:pt x="900" y="900"/>
                  </a:cubicBezTo>
                  <a:cubicBezTo>
                    <a:pt x="705" y="1094"/>
                    <a:pt x="389"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25"/>
            <p:cNvSpPr/>
            <p:nvPr/>
          </p:nvSpPr>
          <p:spPr>
            <a:xfrm>
              <a:off x="5535353" y="1166813"/>
              <a:ext cx="36513" cy="3651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25"/>
            <p:cNvSpPr/>
            <p:nvPr/>
          </p:nvSpPr>
          <p:spPr>
            <a:xfrm>
              <a:off x="5481378" y="1220788"/>
              <a:ext cx="36513" cy="3651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25"/>
            <p:cNvSpPr/>
            <p:nvPr/>
          </p:nvSpPr>
          <p:spPr>
            <a:xfrm>
              <a:off x="5427403" y="1274763"/>
              <a:ext cx="36513" cy="34925"/>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5" name="Google Shape;2295;p25"/>
            <p:cNvSpPr/>
            <p:nvPr/>
          </p:nvSpPr>
          <p:spPr>
            <a:xfrm>
              <a:off x="5373428" y="1327150"/>
              <a:ext cx="36513" cy="3651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6" name="Google Shape;2296;p25"/>
            <p:cNvSpPr/>
            <p:nvPr/>
          </p:nvSpPr>
          <p:spPr>
            <a:xfrm>
              <a:off x="5319453" y="1381125"/>
              <a:ext cx="36513" cy="36513"/>
            </a:xfrm>
            <a:custGeom>
              <a:avLst/>
              <a:gdLst/>
              <a:ahLst/>
              <a:cxnLst/>
              <a:rect l="l" t="t" r="r" b="b"/>
              <a:pathLst>
                <a:path w="1094" h="1095" extrusionOk="0">
                  <a:moveTo>
                    <a:pt x="195" y="900"/>
                  </a:moveTo>
                  <a:cubicBezTo>
                    <a:pt x="0" y="705"/>
                    <a:pt x="0" y="389"/>
                    <a:pt x="195" y="195"/>
                  </a:cubicBezTo>
                  <a:cubicBezTo>
                    <a:pt x="389" y="0"/>
                    <a:pt x="705" y="0"/>
                    <a:pt x="900" y="195"/>
                  </a:cubicBezTo>
                  <a:cubicBezTo>
                    <a:pt x="1094" y="389"/>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25"/>
            <p:cNvSpPr/>
            <p:nvPr/>
          </p:nvSpPr>
          <p:spPr>
            <a:xfrm>
              <a:off x="5267065" y="1435100"/>
              <a:ext cx="34925" cy="36513"/>
            </a:xfrm>
            <a:custGeom>
              <a:avLst/>
              <a:gdLst/>
              <a:ahLst/>
              <a:cxnLst/>
              <a:rect l="l" t="t" r="r" b="b"/>
              <a:pathLst>
                <a:path w="1095" h="1094" extrusionOk="0">
                  <a:moveTo>
                    <a:pt x="195" y="900"/>
                  </a:moveTo>
                  <a:cubicBezTo>
                    <a:pt x="0" y="705"/>
                    <a:pt x="0" y="389"/>
                    <a:pt x="195" y="194"/>
                  </a:cubicBezTo>
                  <a:cubicBezTo>
                    <a:pt x="389" y="0"/>
                    <a:pt x="705" y="0"/>
                    <a:pt x="900" y="194"/>
                  </a:cubicBezTo>
                  <a:cubicBezTo>
                    <a:pt x="1095" y="389"/>
                    <a:pt x="1095" y="705"/>
                    <a:pt x="900" y="900"/>
                  </a:cubicBezTo>
                  <a:cubicBezTo>
                    <a:pt x="705" y="1094"/>
                    <a:pt x="389"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25"/>
            <p:cNvSpPr/>
            <p:nvPr/>
          </p:nvSpPr>
          <p:spPr>
            <a:xfrm>
              <a:off x="5213090" y="1489075"/>
              <a:ext cx="36513" cy="3651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9"/>
        <p:cNvGrpSpPr/>
        <p:nvPr/>
      </p:nvGrpSpPr>
      <p:grpSpPr>
        <a:xfrm>
          <a:off x="0" y="0"/>
          <a:ext cx="0" cy="0"/>
          <a:chOff x="0" y="0"/>
          <a:chExt cx="0" cy="0"/>
        </a:xfrm>
      </p:grpSpPr>
      <p:sp>
        <p:nvSpPr>
          <p:cNvPr id="2300" name="Google Shape;2300;p26"/>
          <p:cNvSpPr txBox="1">
            <a:spLocks noGrp="1"/>
          </p:cNvSpPr>
          <p:nvPr>
            <p:ph type="title"/>
          </p:nvPr>
        </p:nvSpPr>
        <p:spPr>
          <a:xfrm>
            <a:off x="723900" y="3844151"/>
            <a:ext cx="7696199" cy="74689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500"/>
              <a:buFont typeface="Bebas Neue"/>
              <a:buNone/>
              <a:defRPr sz="3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1" name="Google Shape;2301;p26"/>
          <p:cNvSpPr/>
          <p:nvPr/>
        </p:nvSpPr>
        <p:spPr>
          <a:xfrm rot="10800000">
            <a:off x="-605116" y="4164123"/>
            <a:ext cx="2187206" cy="2575530"/>
          </a:xfrm>
          <a:custGeom>
            <a:avLst/>
            <a:gdLst/>
            <a:ahLst/>
            <a:cxnLst/>
            <a:rect l="l" t="t" r="r" b="b"/>
            <a:pathLst>
              <a:path w="50016" h="58876" extrusionOk="0">
                <a:moveTo>
                  <a:pt x="50016" y="49881"/>
                </a:moveTo>
                <a:lnTo>
                  <a:pt x="135" y="0"/>
                </a:lnTo>
                <a:lnTo>
                  <a:pt x="0" y="29959"/>
                </a:lnTo>
                <a:lnTo>
                  <a:pt x="26668" y="56627"/>
                </a:lnTo>
                <a:cubicBezTo>
                  <a:pt x="28107" y="58067"/>
                  <a:pt x="30060" y="58876"/>
                  <a:pt x="32096" y="58876"/>
                </a:cubicBezTo>
                <a:lnTo>
                  <a:pt x="49927" y="58876"/>
                </a:lnTo>
                <a:lnTo>
                  <a:pt x="50016" y="4988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302" name="Google Shape;2302;p26"/>
          <p:cNvGrpSpPr/>
          <p:nvPr/>
        </p:nvGrpSpPr>
        <p:grpSpPr>
          <a:xfrm>
            <a:off x="7651434" y="-142378"/>
            <a:ext cx="1658248" cy="1282517"/>
            <a:chOff x="5136226" y="2246221"/>
            <a:chExt cx="1254126" cy="969962"/>
          </a:xfrm>
        </p:grpSpPr>
        <p:sp>
          <p:nvSpPr>
            <p:cNvPr id="2303" name="Google Shape;2303;p26"/>
            <p:cNvSpPr/>
            <p:nvPr/>
          </p:nvSpPr>
          <p:spPr>
            <a:xfrm>
              <a:off x="5448964" y="2246221"/>
              <a:ext cx="941388" cy="657225"/>
            </a:xfrm>
            <a:custGeom>
              <a:avLst/>
              <a:gdLst/>
              <a:ahLst/>
              <a:cxnLst/>
              <a:rect l="l" t="t" r="r" b="b"/>
              <a:pathLst>
                <a:path w="28452" h="19847" extrusionOk="0">
                  <a:moveTo>
                    <a:pt x="0" y="5307"/>
                  </a:moveTo>
                  <a:lnTo>
                    <a:pt x="0" y="5307"/>
                  </a:lnTo>
                  <a:cubicBezTo>
                    <a:pt x="5307" y="0"/>
                    <a:pt x="13912" y="0"/>
                    <a:pt x="19219" y="5307"/>
                  </a:cubicBezTo>
                  <a:lnTo>
                    <a:pt x="28452" y="14540"/>
                  </a:lnTo>
                  <a:lnTo>
                    <a:pt x="28452" y="14540"/>
                  </a:lnTo>
                  <a:cubicBezTo>
                    <a:pt x="23144" y="19847"/>
                    <a:pt x="14540" y="19847"/>
                    <a:pt x="9232" y="14540"/>
                  </a:cubicBezTo>
                  <a:lnTo>
                    <a:pt x="0" y="530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26"/>
            <p:cNvSpPr/>
            <p:nvPr/>
          </p:nvSpPr>
          <p:spPr>
            <a:xfrm>
              <a:off x="5136226" y="2558958"/>
              <a:ext cx="941388" cy="657225"/>
            </a:xfrm>
            <a:custGeom>
              <a:avLst/>
              <a:gdLst/>
              <a:ahLst/>
              <a:cxnLst/>
              <a:rect l="l" t="t" r="r" b="b"/>
              <a:pathLst>
                <a:path w="28452" h="19847" extrusionOk="0">
                  <a:moveTo>
                    <a:pt x="0" y="5308"/>
                  </a:moveTo>
                  <a:lnTo>
                    <a:pt x="0" y="5308"/>
                  </a:lnTo>
                  <a:cubicBezTo>
                    <a:pt x="5308" y="0"/>
                    <a:pt x="13912" y="0"/>
                    <a:pt x="19220" y="5307"/>
                  </a:cubicBezTo>
                  <a:lnTo>
                    <a:pt x="28452" y="14540"/>
                  </a:lnTo>
                  <a:lnTo>
                    <a:pt x="28452" y="14540"/>
                  </a:lnTo>
                  <a:cubicBezTo>
                    <a:pt x="23145" y="19847"/>
                    <a:pt x="14540" y="19847"/>
                    <a:pt x="9233" y="14540"/>
                  </a:cubicBezTo>
                  <a:lnTo>
                    <a:pt x="0" y="5308"/>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5" name="Google Shape;2305;p26"/>
            <p:cNvSpPr/>
            <p:nvPr/>
          </p:nvSpPr>
          <p:spPr>
            <a:xfrm>
              <a:off x="5521989" y="2570071"/>
              <a:ext cx="403225" cy="403225"/>
            </a:xfrm>
            <a:custGeom>
              <a:avLst/>
              <a:gdLst/>
              <a:ahLst/>
              <a:cxnLst/>
              <a:rect l="l" t="t" r="r" b="b"/>
              <a:pathLst>
                <a:path w="12207" h="12207" extrusionOk="0">
                  <a:moveTo>
                    <a:pt x="2664" y="9543"/>
                  </a:moveTo>
                  <a:cubicBezTo>
                    <a:pt x="5293" y="12173"/>
                    <a:pt x="9529" y="12207"/>
                    <a:pt x="12207" y="9655"/>
                  </a:cubicBezTo>
                  <a:lnTo>
                    <a:pt x="2552" y="0"/>
                  </a:lnTo>
                  <a:cubicBezTo>
                    <a:pt x="0" y="2678"/>
                    <a:pt x="34" y="6914"/>
                    <a:pt x="2664" y="954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6" name="Google Shape;2306;p26"/>
            <p:cNvSpPr/>
            <p:nvPr/>
          </p:nvSpPr>
          <p:spPr>
            <a:xfrm>
              <a:off x="5604539" y="2487521"/>
              <a:ext cx="403225" cy="403225"/>
            </a:xfrm>
            <a:custGeom>
              <a:avLst/>
              <a:gdLst/>
              <a:ahLst/>
              <a:cxnLst/>
              <a:rect l="l" t="t" r="r" b="b"/>
              <a:pathLst>
                <a:path w="12206" h="12206" extrusionOk="0">
                  <a:moveTo>
                    <a:pt x="9543" y="2663"/>
                  </a:moveTo>
                  <a:cubicBezTo>
                    <a:pt x="6913" y="34"/>
                    <a:pt x="2677" y="0"/>
                    <a:pt x="0" y="2551"/>
                  </a:cubicBezTo>
                  <a:lnTo>
                    <a:pt x="9655" y="12206"/>
                  </a:lnTo>
                  <a:cubicBezTo>
                    <a:pt x="12206" y="9529"/>
                    <a:pt x="12172" y="5293"/>
                    <a:pt x="9543" y="26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307" name="Google Shape;2307;p26"/>
          <p:cNvGrpSpPr/>
          <p:nvPr/>
        </p:nvGrpSpPr>
        <p:grpSpPr>
          <a:xfrm>
            <a:off x="-1344947" y="2853552"/>
            <a:ext cx="2090651" cy="2092749"/>
            <a:chOff x="5213090" y="468313"/>
            <a:chExt cx="1581151" cy="1582738"/>
          </a:xfrm>
        </p:grpSpPr>
        <p:sp>
          <p:nvSpPr>
            <p:cNvPr id="2308" name="Google Shape;2308;p26"/>
            <p:cNvSpPr/>
            <p:nvPr/>
          </p:nvSpPr>
          <p:spPr>
            <a:xfrm>
              <a:off x="6760903" y="995363"/>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9" name="Google Shape;2309;p26"/>
            <p:cNvSpPr/>
            <p:nvPr/>
          </p:nvSpPr>
          <p:spPr>
            <a:xfrm>
              <a:off x="6705340" y="1047750"/>
              <a:ext cx="36513" cy="36513"/>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0" name="Google Shape;2310;p26"/>
            <p:cNvSpPr/>
            <p:nvPr/>
          </p:nvSpPr>
          <p:spPr>
            <a:xfrm>
              <a:off x="6651365" y="1101725"/>
              <a:ext cx="36513" cy="3651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1" name="Google Shape;2311;p26"/>
            <p:cNvSpPr/>
            <p:nvPr/>
          </p:nvSpPr>
          <p:spPr>
            <a:xfrm>
              <a:off x="6597390" y="1155700"/>
              <a:ext cx="36513" cy="3651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2" name="Google Shape;2312;p26"/>
            <p:cNvSpPr/>
            <p:nvPr/>
          </p:nvSpPr>
          <p:spPr>
            <a:xfrm>
              <a:off x="6545003" y="1209675"/>
              <a:ext cx="34925" cy="34925"/>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3" name="Google Shape;2313;p26"/>
            <p:cNvSpPr/>
            <p:nvPr/>
          </p:nvSpPr>
          <p:spPr>
            <a:xfrm>
              <a:off x="6491028" y="1263650"/>
              <a:ext cx="36513" cy="34925"/>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4" name="Google Shape;2314;p26"/>
            <p:cNvSpPr/>
            <p:nvPr/>
          </p:nvSpPr>
          <p:spPr>
            <a:xfrm>
              <a:off x="6437053" y="1316038"/>
              <a:ext cx="36513" cy="3651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5" name="Google Shape;2315;p26"/>
            <p:cNvSpPr/>
            <p:nvPr/>
          </p:nvSpPr>
          <p:spPr>
            <a:xfrm>
              <a:off x="6383078" y="1370013"/>
              <a:ext cx="36513" cy="36513"/>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6" name="Google Shape;2316;p26"/>
            <p:cNvSpPr/>
            <p:nvPr/>
          </p:nvSpPr>
          <p:spPr>
            <a:xfrm>
              <a:off x="6329103" y="1423988"/>
              <a:ext cx="36513" cy="3651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7" name="Google Shape;2317;p26"/>
            <p:cNvSpPr/>
            <p:nvPr/>
          </p:nvSpPr>
          <p:spPr>
            <a:xfrm>
              <a:off x="6275128" y="1477963"/>
              <a:ext cx="36513" cy="3651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8" name="Google Shape;2318;p26"/>
            <p:cNvSpPr/>
            <p:nvPr/>
          </p:nvSpPr>
          <p:spPr>
            <a:xfrm>
              <a:off x="6222740" y="1531938"/>
              <a:ext cx="34925" cy="3651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9" name="Google Shape;2319;p26"/>
            <p:cNvSpPr/>
            <p:nvPr/>
          </p:nvSpPr>
          <p:spPr>
            <a:xfrm>
              <a:off x="6168765" y="1585913"/>
              <a:ext cx="36513" cy="34925"/>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0" name="Google Shape;2320;p26"/>
            <p:cNvSpPr/>
            <p:nvPr/>
          </p:nvSpPr>
          <p:spPr>
            <a:xfrm>
              <a:off x="6114790" y="1638300"/>
              <a:ext cx="36513" cy="3651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1" name="Google Shape;2321;p26"/>
            <p:cNvSpPr/>
            <p:nvPr/>
          </p:nvSpPr>
          <p:spPr>
            <a:xfrm>
              <a:off x="6060815" y="1692275"/>
              <a:ext cx="36513" cy="36513"/>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2" name="Google Shape;2322;p26"/>
            <p:cNvSpPr/>
            <p:nvPr/>
          </p:nvSpPr>
          <p:spPr>
            <a:xfrm>
              <a:off x="6006840" y="1746250"/>
              <a:ext cx="36513" cy="3651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3" name="Google Shape;2323;p26"/>
            <p:cNvSpPr/>
            <p:nvPr/>
          </p:nvSpPr>
          <p:spPr>
            <a:xfrm>
              <a:off x="5952865" y="1800225"/>
              <a:ext cx="36513" cy="3651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4" name="Google Shape;2324;p26"/>
            <p:cNvSpPr/>
            <p:nvPr/>
          </p:nvSpPr>
          <p:spPr>
            <a:xfrm>
              <a:off x="5902065" y="1855788"/>
              <a:ext cx="31750"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5" name="Google Shape;2325;p26"/>
            <p:cNvSpPr/>
            <p:nvPr/>
          </p:nvSpPr>
          <p:spPr>
            <a:xfrm>
              <a:off x="5848090" y="1909763"/>
              <a:ext cx="33338" cy="3175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6" name="Google Shape;2326;p26"/>
            <p:cNvSpPr/>
            <p:nvPr/>
          </p:nvSpPr>
          <p:spPr>
            <a:xfrm>
              <a:off x="5792528" y="1960563"/>
              <a:ext cx="36513" cy="3651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7" name="Google Shape;2327;p26"/>
            <p:cNvSpPr/>
            <p:nvPr/>
          </p:nvSpPr>
          <p:spPr>
            <a:xfrm>
              <a:off x="5738553" y="2014538"/>
              <a:ext cx="36513" cy="3651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8" name="Google Shape;2328;p26"/>
            <p:cNvSpPr/>
            <p:nvPr/>
          </p:nvSpPr>
          <p:spPr>
            <a:xfrm>
              <a:off x="6714865" y="950913"/>
              <a:ext cx="36513" cy="3651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9" name="Google Shape;2329;p26"/>
            <p:cNvSpPr/>
            <p:nvPr/>
          </p:nvSpPr>
          <p:spPr>
            <a:xfrm>
              <a:off x="6662478" y="1004888"/>
              <a:ext cx="34925" cy="34925"/>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0" name="Google Shape;2330;p26"/>
            <p:cNvSpPr/>
            <p:nvPr/>
          </p:nvSpPr>
          <p:spPr>
            <a:xfrm>
              <a:off x="6610090" y="1058863"/>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1" name="Google Shape;2331;p26"/>
            <p:cNvSpPr/>
            <p:nvPr/>
          </p:nvSpPr>
          <p:spPr>
            <a:xfrm>
              <a:off x="6556115" y="1112838"/>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2" name="Google Shape;2332;p26"/>
            <p:cNvSpPr/>
            <p:nvPr/>
          </p:nvSpPr>
          <p:spPr>
            <a:xfrm>
              <a:off x="6500553" y="1165225"/>
              <a:ext cx="36513" cy="3651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3" name="Google Shape;2333;p26"/>
            <p:cNvSpPr/>
            <p:nvPr/>
          </p:nvSpPr>
          <p:spPr>
            <a:xfrm>
              <a:off x="6446578" y="1219200"/>
              <a:ext cx="36513" cy="3651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4" name="Google Shape;2334;p26"/>
            <p:cNvSpPr/>
            <p:nvPr/>
          </p:nvSpPr>
          <p:spPr>
            <a:xfrm>
              <a:off x="6392603" y="1273175"/>
              <a:ext cx="36513" cy="3651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5" name="Google Shape;2335;p26"/>
            <p:cNvSpPr/>
            <p:nvPr/>
          </p:nvSpPr>
          <p:spPr>
            <a:xfrm>
              <a:off x="6340215" y="1327150"/>
              <a:ext cx="34925" cy="34925"/>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6" name="Google Shape;2336;p26"/>
            <p:cNvSpPr/>
            <p:nvPr/>
          </p:nvSpPr>
          <p:spPr>
            <a:xfrm>
              <a:off x="6286240" y="1379538"/>
              <a:ext cx="34925" cy="36513"/>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7" name="Google Shape;2337;p26"/>
            <p:cNvSpPr/>
            <p:nvPr/>
          </p:nvSpPr>
          <p:spPr>
            <a:xfrm>
              <a:off x="6233853" y="1435100"/>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8" name="Google Shape;2338;p26"/>
            <p:cNvSpPr/>
            <p:nvPr/>
          </p:nvSpPr>
          <p:spPr>
            <a:xfrm>
              <a:off x="6178290" y="1487488"/>
              <a:ext cx="36513" cy="3651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9" name="Google Shape;2339;p26"/>
            <p:cNvSpPr/>
            <p:nvPr/>
          </p:nvSpPr>
          <p:spPr>
            <a:xfrm>
              <a:off x="6124315" y="1541463"/>
              <a:ext cx="36513" cy="3651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0" name="Google Shape;2340;p26"/>
            <p:cNvSpPr/>
            <p:nvPr/>
          </p:nvSpPr>
          <p:spPr>
            <a:xfrm>
              <a:off x="6070340" y="1595438"/>
              <a:ext cx="36513" cy="3651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1" name="Google Shape;2341;p26"/>
            <p:cNvSpPr/>
            <p:nvPr/>
          </p:nvSpPr>
          <p:spPr>
            <a:xfrm>
              <a:off x="6016365" y="1649413"/>
              <a:ext cx="36513" cy="34925"/>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2" name="Google Shape;2342;p26"/>
            <p:cNvSpPr/>
            <p:nvPr/>
          </p:nvSpPr>
          <p:spPr>
            <a:xfrm>
              <a:off x="5963978" y="1701800"/>
              <a:ext cx="34925" cy="36513"/>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3" name="Google Shape;2343;p26"/>
            <p:cNvSpPr/>
            <p:nvPr/>
          </p:nvSpPr>
          <p:spPr>
            <a:xfrm>
              <a:off x="5910003" y="1755775"/>
              <a:ext cx="36513" cy="36513"/>
            </a:xfrm>
            <a:custGeom>
              <a:avLst/>
              <a:gdLst/>
              <a:ahLst/>
              <a:cxnLst/>
              <a:rect l="l" t="t" r="r" b="b"/>
              <a:pathLst>
                <a:path w="1095" h="1094" extrusionOk="0">
                  <a:moveTo>
                    <a:pt x="195" y="900"/>
                  </a:moveTo>
                  <a:cubicBezTo>
                    <a:pt x="0" y="705"/>
                    <a:pt x="0" y="389"/>
                    <a:pt x="195" y="194"/>
                  </a:cubicBezTo>
                  <a:cubicBezTo>
                    <a:pt x="389" y="0"/>
                    <a:pt x="705" y="0"/>
                    <a:pt x="900" y="194"/>
                  </a:cubicBezTo>
                  <a:cubicBezTo>
                    <a:pt x="1095" y="389"/>
                    <a:pt x="1095" y="705"/>
                    <a:pt x="900" y="900"/>
                  </a:cubicBezTo>
                  <a:cubicBezTo>
                    <a:pt x="705" y="1094"/>
                    <a:pt x="389"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4" name="Google Shape;2344;p26"/>
            <p:cNvSpPr/>
            <p:nvPr/>
          </p:nvSpPr>
          <p:spPr>
            <a:xfrm>
              <a:off x="5856028" y="1809750"/>
              <a:ext cx="36513" cy="3651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5" name="Google Shape;2345;p26"/>
            <p:cNvSpPr/>
            <p:nvPr/>
          </p:nvSpPr>
          <p:spPr>
            <a:xfrm>
              <a:off x="5802053" y="1863725"/>
              <a:ext cx="36513" cy="3651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6" name="Google Shape;2346;p26"/>
            <p:cNvSpPr/>
            <p:nvPr/>
          </p:nvSpPr>
          <p:spPr>
            <a:xfrm>
              <a:off x="5748078" y="1917700"/>
              <a:ext cx="36513" cy="3651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7" name="Google Shape;2347;p26"/>
            <p:cNvSpPr/>
            <p:nvPr/>
          </p:nvSpPr>
          <p:spPr>
            <a:xfrm>
              <a:off x="5695690" y="1973263"/>
              <a:ext cx="33338" cy="3175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8" name="Google Shape;2348;p26"/>
            <p:cNvSpPr/>
            <p:nvPr/>
          </p:nvSpPr>
          <p:spPr>
            <a:xfrm>
              <a:off x="6672003" y="906463"/>
              <a:ext cx="36513" cy="3651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9" name="Google Shape;2349;p26"/>
            <p:cNvSpPr/>
            <p:nvPr/>
          </p:nvSpPr>
          <p:spPr>
            <a:xfrm>
              <a:off x="6618028" y="960438"/>
              <a:ext cx="36513" cy="3651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0" name="Google Shape;2350;p26"/>
            <p:cNvSpPr/>
            <p:nvPr/>
          </p:nvSpPr>
          <p:spPr>
            <a:xfrm>
              <a:off x="6565640" y="1016000"/>
              <a:ext cx="33338" cy="33338"/>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1" name="Google Shape;2351;p26"/>
            <p:cNvSpPr/>
            <p:nvPr/>
          </p:nvSpPr>
          <p:spPr>
            <a:xfrm>
              <a:off x="6511665" y="1069975"/>
              <a:ext cx="33338" cy="3175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2" name="Google Shape;2352;p26"/>
            <p:cNvSpPr/>
            <p:nvPr/>
          </p:nvSpPr>
          <p:spPr>
            <a:xfrm>
              <a:off x="6456103" y="1120775"/>
              <a:ext cx="36513" cy="36513"/>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3" name="Google Shape;2353;p26"/>
            <p:cNvSpPr/>
            <p:nvPr/>
          </p:nvSpPr>
          <p:spPr>
            <a:xfrm>
              <a:off x="6403715" y="1174750"/>
              <a:ext cx="34925" cy="3651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4" name="Google Shape;2354;p26"/>
            <p:cNvSpPr/>
            <p:nvPr/>
          </p:nvSpPr>
          <p:spPr>
            <a:xfrm>
              <a:off x="6349740" y="1228725"/>
              <a:ext cx="36513" cy="3651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5" name="Google Shape;2355;p26"/>
            <p:cNvSpPr/>
            <p:nvPr/>
          </p:nvSpPr>
          <p:spPr>
            <a:xfrm>
              <a:off x="6295765" y="1282700"/>
              <a:ext cx="36513" cy="3651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6" name="Google Shape;2356;p26"/>
            <p:cNvSpPr/>
            <p:nvPr/>
          </p:nvSpPr>
          <p:spPr>
            <a:xfrm>
              <a:off x="6241790" y="1336675"/>
              <a:ext cx="36513" cy="3651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357" name="Google Shape;2357;p26"/>
            <p:cNvGrpSpPr/>
            <p:nvPr/>
          </p:nvGrpSpPr>
          <p:grpSpPr>
            <a:xfrm>
              <a:off x="5255952" y="468313"/>
              <a:ext cx="1408113" cy="1493838"/>
              <a:chOff x="3702" y="295"/>
              <a:chExt cx="887" cy="941"/>
            </a:xfrm>
          </p:grpSpPr>
          <p:sp>
            <p:nvSpPr>
              <p:cNvPr id="2358" name="Google Shape;2358;p26"/>
              <p:cNvSpPr/>
              <p:nvPr/>
            </p:nvSpPr>
            <p:spPr>
              <a:xfrm>
                <a:off x="4289" y="876"/>
                <a:ext cx="23" cy="22"/>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9" name="Google Shape;2359;p26"/>
              <p:cNvSpPr/>
              <p:nvPr/>
            </p:nvSpPr>
            <p:spPr>
              <a:xfrm>
                <a:off x="4255" y="910"/>
                <a:ext cx="23" cy="22"/>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0" name="Google Shape;2360;p26"/>
              <p:cNvSpPr/>
              <p:nvPr/>
            </p:nvSpPr>
            <p:spPr>
              <a:xfrm>
                <a:off x="4222" y="943"/>
                <a:ext cx="22" cy="2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1" name="Google Shape;2361;p26"/>
              <p:cNvSpPr/>
              <p:nvPr/>
            </p:nvSpPr>
            <p:spPr>
              <a:xfrm>
                <a:off x="4188" y="977"/>
                <a:ext cx="23" cy="2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2" name="Google Shape;2362;p26"/>
              <p:cNvSpPr/>
              <p:nvPr/>
            </p:nvSpPr>
            <p:spPr>
              <a:xfrm>
                <a:off x="4154" y="1011"/>
                <a:ext cx="23" cy="2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3" name="Google Shape;2363;p26"/>
              <p:cNvSpPr/>
              <p:nvPr/>
            </p:nvSpPr>
            <p:spPr>
              <a:xfrm>
                <a:off x="4120" y="1045"/>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4" name="Google Shape;2364;p26"/>
              <p:cNvSpPr/>
              <p:nvPr/>
            </p:nvSpPr>
            <p:spPr>
              <a:xfrm>
                <a:off x="4086" y="1079"/>
                <a:ext cx="23" cy="22"/>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5" name="Google Shape;2365;p26"/>
              <p:cNvSpPr/>
              <p:nvPr/>
            </p:nvSpPr>
            <p:spPr>
              <a:xfrm>
                <a:off x="4052" y="1113"/>
                <a:ext cx="23" cy="22"/>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6" name="Google Shape;2366;p26"/>
              <p:cNvSpPr/>
              <p:nvPr/>
            </p:nvSpPr>
            <p:spPr>
              <a:xfrm>
                <a:off x="4019" y="1146"/>
                <a:ext cx="22" cy="23"/>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7" name="Google Shape;2367;p26"/>
              <p:cNvSpPr/>
              <p:nvPr/>
            </p:nvSpPr>
            <p:spPr>
              <a:xfrm>
                <a:off x="3985" y="1180"/>
                <a:ext cx="23" cy="23"/>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8" name="Google Shape;2368;p26"/>
              <p:cNvSpPr/>
              <p:nvPr/>
            </p:nvSpPr>
            <p:spPr>
              <a:xfrm>
                <a:off x="3952" y="1215"/>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9" name="Google Shape;2369;p26"/>
              <p:cNvSpPr/>
              <p:nvPr/>
            </p:nvSpPr>
            <p:spPr>
              <a:xfrm>
                <a:off x="4566" y="544"/>
                <a:ext cx="23" cy="22"/>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0" name="Google Shape;2370;p26"/>
              <p:cNvSpPr/>
              <p:nvPr/>
            </p:nvSpPr>
            <p:spPr>
              <a:xfrm>
                <a:off x="4532" y="577"/>
                <a:ext cx="23" cy="2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1" name="Google Shape;2371;p26"/>
              <p:cNvSpPr/>
              <p:nvPr/>
            </p:nvSpPr>
            <p:spPr>
              <a:xfrm>
                <a:off x="4498" y="611"/>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2" name="Google Shape;2372;p26"/>
              <p:cNvSpPr/>
              <p:nvPr/>
            </p:nvSpPr>
            <p:spPr>
              <a:xfrm>
                <a:off x="4465" y="645"/>
                <a:ext cx="22"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3" name="Google Shape;2373;p26"/>
              <p:cNvSpPr/>
              <p:nvPr/>
            </p:nvSpPr>
            <p:spPr>
              <a:xfrm>
                <a:off x="4431" y="679"/>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4" name="Google Shape;2374;p26"/>
              <p:cNvSpPr/>
              <p:nvPr/>
            </p:nvSpPr>
            <p:spPr>
              <a:xfrm>
                <a:off x="4398" y="714"/>
                <a:ext cx="21" cy="2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5" name="Google Shape;2375;p26"/>
              <p:cNvSpPr/>
              <p:nvPr/>
            </p:nvSpPr>
            <p:spPr>
              <a:xfrm>
                <a:off x="4363" y="747"/>
                <a:ext cx="23" cy="22"/>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6" name="Google Shape;2376;p26"/>
              <p:cNvSpPr/>
              <p:nvPr/>
            </p:nvSpPr>
            <p:spPr>
              <a:xfrm>
                <a:off x="4329" y="780"/>
                <a:ext cx="23" cy="2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7" name="Google Shape;2377;p26"/>
              <p:cNvSpPr/>
              <p:nvPr/>
            </p:nvSpPr>
            <p:spPr>
              <a:xfrm>
                <a:off x="4295" y="814"/>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8" name="Google Shape;2378;p26"/>
              <p:cNvSpPr/>
              <p:nvPr/>
            </p:nvSpPr>
            <p:spPr>
              <a:xfrm>
                <a:off x="4262" y="848"/>
                <a:ext cx="22"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9" name="Google Shape;2379;p26"/>
              <p:cNvSpPr/>
              <p:nvPr/>
            </p:nvSpPr>
            <p:spPr>
              <a:xfrm>
                <a:off x="4228" y="882"/>
                <a:ext cx="23" cy="23"/>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0" name="Google Shape;2380;p26"/>
              <p:cNvSpPr/>
              <p:nvPr/>
            </p:nvSpPr>
            <p:spPr>
              <a:xfrm>
                <a:off x="4195" y="917"/>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1" name="Google Shape;2381;p26"/>
              <p:cNvSpPr/>
              <p:nvPr/>
            </p:nvSpPr>
            <p:spPr>
              <a:xfrm>
                <a:off x="4161" y="951"/>
                <a:ext cx="21" cy="2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2" name="Google Shape;2382;p26"/>
              <p:cNvSpPr/>
              <p:nvPr/>
            </p:nvSpPr>
            <p:spPr>
              <a:xfrm>
                <a:off x="4126" y="983"/>
                <a:ext cx="23" cy="23"/>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3" name="Google Shape;2383;p26"/>
              <p:cNvSpPr/>
              <p:nvPr/>
            </p:nvSpPr>
            <p:spPr>
              <a:xfrm>
                <a:off x="4092" y="1017"/>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4" name="Google Shape;2384;p26"/>
              <p:cNvSpPr/>
              <p:nvPr/>
            </p:nvSpPr>
            <p:spPr>
              <a:xfrm>
                <a:off x="4059" y="1051"/>
                <a:ext cx="22"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5" name="Google Shape;2385;p26"/>
              <p:cNvSpPr/>
              <p:nvPr/>
            </p:nvSpPr>
            <p:spPr>
              <a:xfrm>
                <a:off x="4025" y="1085"/>
                <a:ext cx="23" cy="23"/>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6" name="Google Shape;2386;p26"/>
              <p:cNvSpPr/>
              <p:nvPr/>
            </p:nvSpPr>
            <p:spPr>
              <a:xfrm>
                <a:off x="3991" y="1119"/>
                <a:ext cx="23"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7" name="Google Shape;2387;p26"/>
              <p:cNvSpPr/>
              <p:nvPr/>
            </p:nvSpPr>
            <p:spPr>
              <a:xfrm>
                <a:off x="3957" y="1153"/>
                <a:ext cx="23" cy="22"/>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8" name="Google Shape;2388;p26"/>
              <p:cNvSpPr/>
              <p:nvPr/>
            </p:nvSpPr>
            <p:spPr>
              <a:xfrm>
                <a:off x="3923" y="1186"/>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9" name="Google Shape;2389;p26"/>
              <p:cNvSpPr/>
              <p:nvPr/>
            </p:nvSpPr>
            <p:spPr>
              <a:xfrm>
                <a:off x="4539" y="516"/>
                <a:ext cx="22"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0" name="Google Shape;2390;p26"/>
              <p:cNvSpPr/>
              <p:nvPr/>
            </p:nvSpPr>
            <p:spPr>
              <a:xfrm>
                <a:off x="4505" y="550"/>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1" name="Google Shape;2391;p26"/>
              <p:cNvSpPr/>
              <p:nvPr/>
            </p:nvSpPr>
            <p:spPr>
              <a:xfrm>
                <a:off x="4471" y="584"/>
                <a:ext cx="23" cy="22"/>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2" name="Google Shape;2392;p26"/>
              <p:cNvSpPr/>
              <p:nvPr/>
            </p:nvSpPr>
            <p:spPr>
              <a:xfrm>
                <a:off x="4437" y="617"/>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3" name="Google Shape;2393;p26"/>
              <p:cNvSpPr/>
              <p:nvPr/>
            </p:nvSpPr>
            <p:spPr>
              <a:xfrm>
                <a:off x="4403" y="651"/>
                <a:ext cx="23" cy="2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4" name="Google Shape;2394;p26"/>
              <p:cNvSpPr/>
              <p:nvPr/>
            </p:nvSpPr>
            <p:spPr>
              <a:xfrm>
                <a:off x="4370" y="686"/>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5" name="Google Shape;2395;p26"/>
              <p:cNvSpPr/>
              <p:nvPr/>
            </p:nvSpPr>
            <p:spPr>
              <a:xfrm>
                <a:off x="4337" y="720"/>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6" name="Google Shape;2396;p26"/>
              <p:cNvSpPr/>
              <p:nvPr/>
            </p:nvSpPr>
            <p:spPr>
              <a:xfrm>
                <a:off x="4302" y="753"/>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7" name="Google Shape;2397;p26"/>
              <p:cNvSpPr/>
              <p:nvPr/>
            </p:nvSpPr>
            <p:spPr>
              <a:xfrm>
                <a:off x="4268" y="787"/>
                <a:ext cx="23" cy="22"/>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8" name="Google Shape;2398;p26"/>
              <p:cNvSpPr/>
              <p:nvPr/>
            </p:nvSpPr>
            <p:spPr>
              <a:xfrm>
                <a:off x="4234" y="820"/>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9" name="Google Shape;2399;p26"/>
              <p:cNvSpPr/>
              <p:nvPr/>
            </p:nvSpPr>
            <p:spPr>
              <a:xfrm>
                <a:off x="4200" y="854"/>
                <a:ext cx="23" cy="2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0" name="Google Shape;2400;p26"/>
              <p:cNvSpPr/>
              <p:nvPr/>
            </p:nvSpPr>
            <p:spPr>
              <a:xfrm>
                <a:off x="4166" y="888"/>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1" name="Google Shape;2401;p26"/>
              <p:cNvSpPr/>
              <p:nvPr/>
            </p:nvSpPr>
            <p:spPr>
              <a:xfrm>
                <a:off x="4133" y="922"/>
                <a:ext cx="22"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2" name="Google Shape;2402;p26"/>
              <p:cNvSpPr/>
              <p:nvPr/>
            </p:nvSpPr>
            <p:spPr>
              <a:xfrm>
                <a:off x="4099" y="956"/>
                <a:ext cx="22"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3" name="Google Shape;2403;p26"/>
              <p:cNvSpPr/>
              <p:nvPr/>
            </p:nvSpPr>
            <p:spPr>
              <a:xfrm>
                <a:off x="4065" y="990"/>
                <a:ext cx="23" cy="22"/>
              </a:xfrm>
              <a:custGeom>
                <a:avLst/>
                <a:gdLst/>
                <a:ahLst/>
                <a:cxnLst/>
                <a:rect l="l" t="t" r="r" b="b"/>
                <a:pathLst>
                  <a:path w="1095" h="1094" extrusionOk="0">
                    <a:moveTo>
                      <a:pt x="195" y="899"/>
                    </a:moveTo>
                    <a:cubicBezTo>
                      <a:pt x="0" y="705"/>
                      <a:pt x="0" y="389"/>
                      <a:pt x="195" y="194"/>
                    </a:cubicBezTo>
                    <a:cubicBezTo>
                      <a:pt x="390" y="0"/>
                      <a:pt x="706" y="0"/>
                      <a:pt x="900" y="194"/>
                    </a:cubicBezTo>
                    <a:cubicBezTo>
                      <a:pt x="1095" y="389"/>
                      <a:pt x="1095" y="705"/>
                      <a:pt x="900" y="899"/>
                    </a:cubicBezTo>
                    <a:cubicBezTo>
                      <a:pt x="706"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4" name="Google Shape;2404;p26"/>
              <p:cNvSpPr/>
              <p:nvPr/>
            </p:nvSpPr>
            <p:spPr>
              <a:xfrm>
                <a:off x="4031" y="1023"/>
                <a:ext cx="23" cy="23"/>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5" name="Google Shape;2405;p26"/>
              <p:cNvSpPr/>
              <p:nvPr/>
            </p:nvSpPr>
            <p:spPr>
              <a:xfrm>
                <a:off x="3997" y="1057"/>
                <a:ext cx="23" cy="23"/>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6" name="Google Shape;2406;p26"/>
              <p:cNvSpPr/>
              <p:nvPr/>
            </p:nvSpPr>
            <p:spPr>
              <a:xfrm>
                <a:off x="3963" y="1091"/>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7" name="Google Shape;2407;p26"/>
              <p:cNvSpPr/>
              <p:nvPr/>
            </p:nvSpPr>
            <p:spPr>
              <a:xfrm>
                <a:off x="3929" y="1125"/>
                <a:ext cx="23"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8" name="Google Shape;2408;p26"/>
              <p:cNvSpPr/>
              <p:nvPr/>
            </p:nvSpPr>
            <p:spPr>
              <a:xfrm>
                <a:off x="3896" y="1159"/>
                <a:ext cx="22"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9" name="Google Shape;2409;p26"/>
              <p:cNvSpPr/>
              <p:nvPr/>
            </p:nvSpPr>
            <p:spPr>
              <a:xfrm>
                <a:off x="4511" y="488"/>
                <a:ext cx="23" cy="23"/>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0" name="Google Shape;2410;p26"/>
              <p:cNvSpPr/>
              <p:nvPr/>
            </p:nvSpPr>
            <p:spPr>
              <a:xfrm>
                <a:off x="4477" y="522"/>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1" name="Google Shape;2411;p26"/>
              <p:cNvSpPr/>
              <p:nvPr/>
            </p:nvSpPr>
            <p:spPr>
              <a:xfrm>
                <a:off x="4443" y="556"/>
                <a:ext cx="23"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2" name="Google Shape;2412;p26"/>
              <p:cNvSpPr/>
              <p:nvPr/>
            </p:nvSpPr>
            <p:spPr>
              <a:xfrm>
                <a:off x="4409" y="590"/>
                <a:ext cx="23" cy="23"/>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3" name="Google Shape;2413;p26"/>
              <p:cNvSpPr/>
              <p:nvPr/>
            </p:nvSpPr>
            <p:spPr>
              <a:xfrm>
                <a:off x="4376" y="624"/>
                <a:ext cx="22" cy="22"/>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4" name="Google Shape;2414;p26"/>
              <p:cNvSpPr/>
              <p:nvPr/>
            </p:nvSpPr>
            <p:spPr>
              <a:xfrm>
                <a:off x="4342" y="657"/>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5" name="Google Shape;2415;p26"/>
              <p:cNvSpPr/>
              <p:nvPr/>
            </p:nvSpPr>
            <p:spPr>
              <a:xfrm>
                <a:off x="4308" y="691"/>
                <a:ext cx="23" cy="23"/>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6" name="Google Shape;2416;p26"/>
              <p:cNvSpPr/>
              <p:nvPr/>
            </p:nvSpPr>
            <p:spPr>
              <a:xfrm>
                <a:off x="4274" y="725"/>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7" name="Google Shape;2417;p26"/>
              <p:cNvSpPr/>
              <p:nvPr/>
            </p:nvSpPr>
            <p:spPr>
              <a:xfrm>
                <a:off x="4240" y="759"/>
                <a:ext cx="23"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8" name="Google Shape;2418;p26"/>
              <p:cNvSpPr/>
              <p:nvPr/>
            </p:nvSpPr>
            <p:spPr>
              <a:xfrm>
                <a:off x="4206" y="793"/>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9" name="Google Shape;2419;p26"/>
              <p:cNvSpPr/>
              <p:nvPr/>
            </p:nvSpPr>
            <p:spPr>
              <a:xfrm>
                <a:off x="4173" y="827"/>
                <a:ext cx="22" cy="22"/>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0" name="Google Shape;2420;p26"/>
              <p:cNvSpPr/>
              <p:nvPr/>
            </p:nvSpPr>
            <p:spPr>
              <a:xfrm>
                <a:off x="4139" y="861"/>
                <a:ext cx="23" cy="22"/>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1" name="Google Shape;2421;p26"/>
              <p:cNvSpPr/>
              <p:nvPr/>
            </p:nvSpPr>
            <p:spPr>
              <a:xfrm>
                <a:off x="4105" y="894"/>
                <a:ext cx="23"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2" name="Google Shape;2422;p26"/>
              <p:cNvSpPr/>
              <p:nvPr/>
            </p:nvSpPr>
            <p:spPr>
              <a:xfrm>
                <a:off x="4072" y="929"/>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3" name="Google Shape;2423;p26"/>
              <p:cNvSpPr/>
              <p:nvPr/>
            </p:nvSpPr>
            <p:spPr>
              <a:xfrm>
                <a:off x="4038" y="963"/>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4" name="Google Shape;2424;p26"/>
              <p:cNvSpPr/>
              <p:nvPr/>
            </p:nvSpPr>
            <p:spPr>
              <a:xfrm>
                <a:off x="4003" y="996"/>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5" name="Google Shape;2425;p26"/>
              <p:cNvSpPr/>
              <p:nvPr/>
            </p:nvSpPr>
            <p:spPr>
              <a:xfrm>
                <a:off x="3970" y="1030"/>
                <a:ext cx="22"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6" name="Google Shape;2426;p26"/>
              <p:cNvSpPr/>
              <p:nvPr/>
            </p:nvSpPr>
            <p:spPr>
              <a:xfrm>
                <a:off x="3936" y="1064"/>
                <a:ext cx="23" cy="22"/>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7" name="Google Shape;2427;p26"/>
              <p:cNvSpPr/>
              <p:nvPr/>
            </p:nvSpPr>
            <p:spPr>
              <a:xfrm>
                <a:off x="3902" y="1097"/>
                <a:ext cx="23" cy="23"/>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8" name="Google Shape;2428;p26"/>
              <p:cNvSpPr/>
              <p:nvPr/>
            </p:nvSpPr>
            <p:spPr>
              <a:xfrm>
                <a:off x="3868" y="1131"/>
                <a:ext cx="23" cy="23"/>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9" name="Google Shape;2429;p26"/>
              <p:cNvSpPr/>
              <p:nvPr/>
            </p:nvSpPr>
            <p:spPr>
              <a:xfrm>
                <a:off x="4483" y="461"/>
                <a:ext cx="23" cy="22"/>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0" name="Google Shape;2430;p26"/>
              <p:cNvSpPr/>
              <p:nvPr/>
            </p:nvSpPr>
            <p:spPr>
              <a:xfrm>
                <a:off x="4450" y="495"/>
                <a:ext cx="22" cy="22"/>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1" name="Google Shape;2431;p26"/>
              <p:cNvSpPr/>
              <p:nvPr/>
            </p:nvSpPr>
            <p:spPr>
              <a:xfrm>
                <a:off x="4416" y="528"/>
                <a:ext cx="22"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2" name="Google Shape;2432;p26"/>
              <p:cNvSpPr/>
              <p:nvPr/>
            </p:nvSpPr>
            <p:spPr>
              <a:xfrm>
                <a:off x="4382" y="562"/>
                <a:ext cx="23"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3" name="Google Shape;2433;p26"/>
              <p:cNvSpPr/>
              <p:nvPr/>
            </p:nvSpPr>
            <p:spPr>
              <a:xfrm>
                <a:off x="4348" y="596"/>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4" name="Google Shape;2434;p26"/>
              <p:cNvSpPr/>
              <p:nvPr/>
            </p:nvSpPr>
            <p:spPr>
              <a:xfrm>
                <a:off x="4314" y="630"/>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5" name="Google Shape;2435;p26"/>
              <p:cNvSpPr/>
              <p:nvPr/>
            </p:nvSpPr>
            <p:spPr>
              <a:xfrm>
                <a:off x="4280" y="664"/>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6" name="Google Shape;2436;p26"/>
              <p:cNvSpPr/>
              <p:nvPr/>
            </p:nvSpPr>
            <p:spPr>
              <a:xfrm>
                <a:off x="4246" y="698"/>
                <a:ext cx="23" cy="22"/>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7" name="Google Shape;2437;p26"/>
              <p:cNvSpPr/>
              <p:nvPr/>
            </p:nvSpPr>
            <p:spPr>
              <a:xfrm>
                <a:off x="4214" y="732"/>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8" name="Google Shape;2438;p26"/>
              <p:cNvSpPr/>
              <p:nvPr/>
            </p:nvSpPr>
            <p:spPr>
              <a:xfrm>
                <a:off x="4179" y="765"/>
                <a:ext cx="23"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9" name="Google Shape;2439;p26"/>
              <p:cNvSpPr/>
              <p:nvPr/>
            </p:nvSpPr>
            <p:spPr>
              <a:xfrm>
                <a:off x="4145" y="799"/>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0" name="Google Shape;2440;p26"/>
              <p:cNvSpPr/>
              <p:nvPr/>
            </p:nvSpPr>
            <p:spPr>
              <a:xfrm>
                <a:off x="4111" y="833"/>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1" name="Google Shape;2441;p26"/>
              <p:cNvSpPr/>
              <p:nvPr/>
            </p:nvSpPr>
            <p:spPr>
              <a:xfrm>
                <a:off x="4077" y="867"/>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2" name="Google Shape;2442;p26"/>
              <p:cNvSpPr/>
              <p:nvPr/>
            </p:nvSpPr>
            <p:spPr>
              <a:xfrm>
                <a:off x="4043" y="901"/>
                <a:ext cx="23" cy="22"/>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3" name="Google Shape;2443;p26"/>
              <p:cNvSpPr/>
              <p:nvPr/>
            </p:nvSpPr>
            <p:spPr>
              <a:xfrm>
                <a:off x="4011" y="935"/>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4" name="Google Shape;2444;p26"/>
              <p:cNvSpPr/>
              <p:nvPr/>
            </p:nvSpPr>
            <p:spPr>
              <a:xfrm>
                <a:off x="3976" y="968"/>
                <a:ext cx="23" cy="23"/>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5" name="Google Shape;2445;p26"/>
              <p:cNvSpPr/>
              <p:nvPr/>
            </p:nvSpPr>
            <p:spPr>
              <a:xfrm>
                <a:off x="3942" y="1002"/>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6" name="Google Shape;2446;p26"/>
              <p:cNvSpPr/>
              <p:nvPr/>
            </p:nvSpPr>
            <p:spPr>
              <a:xfrm>
                <a:off x="3908" y="1036"/>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7" name="Google Shape;2447;p26"/>
              <p:cNvSpPr/>
              <p:nvPr/>
            </p:nvSpPr>
            <p:spPr>
              <a:xfrm>
                <a:off x="3874" y="1070"/>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8" name="Google Shape;2448;p26"/>
              <p:cNvSpPr/>
              <p:nvPr/>
            </p:nvSpPr>
            <p:spPr>
              <a:xfrm>
                <a:off x="3840" y="1104"/>
                <a:ext cx="23" cy="22"/>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9" name="Google Shape;2449;p26"/>
              <p:cNvSpPr/>
              <p:nvPr/>
            </p:nvSpPr>
            <p:spPr>
              <a:xfrm>
                <a:off x="4457" y="434"/>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0" name="Google Shape;2450;p26"/>
              <p:cNvSpPr/>
              <p:nvPr/>
            </p:nvSpPr>
            <p:spPr>
              <a:xfrm>
                <a:off x="4423" y="468"/>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1" name="Google Shape;2451;p26"/>
              <p:cNvSpPr/>
              <p:nvPr/>
            </p:nvSpPr>
            <p:spPr>
              <a:xfrm>
                <a:off x="4388" y="501"/>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2" name="Google Shape;2452;p26"/>
              <p:cNvSpPr/>
              <p:nvPr/>
            </p:nvSpPr>
            <p:spPr>
              <a:xfrm>
                <a:off x="4354" y="535"/>
                <a:ext cx="23" cy="22"/>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3" name="Google Shape;2453;p26"/>
              <p:cNvSpPr/>
              <p:nvPr/>
            </p:nvSpPr>
            <p:spPr>
              <a:xfrm>
                <a:off x="4320" y="568"/>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4" name="Google Shape;2454;p26"/>
              <p:cNvSpPr/>
              <p:nvPr/>
            </p:nvSpPr>
            <p:spPr>
              <a:xfrm>
                <a:off x="4287" y="602"/>
                <a:ext cx="22"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5" name="Google Shape;2455;p26"/>
              <p:cNvSpPr/>
              <p:nvPr/>
            </p:nvSpPr>
            <p:spPr>
              <a:xfrm>
                <a:off x="4253" y="636"/>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6" name="Google Shape;2456;p26"/>
              <p:cNvSpPr/>
              <p:nvPr/>
            </p:nvSpPr>
            <p:spPr>
              <a:xfrm>
                <a:off x="4219" y="670"/>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7" name="Google Shape;2457;p26"/>
              <p:cNvSpPr/>
              <p:nvPr/>
            </p:nvSpPr>
            <p:spPr>
              <a:xfrm>
                <a:off x="4185" y="704"/>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8" name="Google Shape;2458;p26"/>
              <p:cNvSpPr/>
              <p:nvPr/>
            </p:nvSpPr>
            <p:spPr>
              <a:xfrm>
                <a:off x="4151" y="738"/>
                <a:ext cx="23" cy="22"/>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9" name="Google Shape;2459;p26"/>
              <p:cNvSpPr/>
              <p:nvPr/>
            </p:nvSpPr>
            <p:spPr>
              <a:xfrm>
                <a:off x="4117" y="771"/>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0" name="Google Shape;2460;p26"/>
              <p:cNvSpPr/>
              <p:nvPr/>
            </p:nvSpPr>
            <p:spPr>
              <a:xfrm>
                <a:off x="4084" y="805"/>
                <a:ext cx="22" cy="23"/>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1" name="Google Shape;2461;p26"/>
              <p:cNvSpPr/>
              <p:nvPr/>
            </p:nvSpPr>
            <p:spPr>
              <a:xfrm>
                <a:off x="4050" y="839"/>
                <a:ext cx="22"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2" name="Google Shape;2462;p26"/>
              <p:cNvSpPr/>
              <p:nvPr/>
            </p:nvSpPr>
            <p:spPr>
              <a:xfrm>
                <a:off x="4016" y="873"/>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3" name="Google Shape;2463;p26"/>
              <p:cNvSpPr/>
              <p:nvPr/>
            </p:nvSpPr>
            <p:spPr>
              <a:xfrm>
                <a:off x="3982" y="907"/>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4" name="Google Shape;2464;p26"/>
              <p:cNvSpPr/>
              <p:nvPr/>
            </p:nvSpPr>
            <p:spPr>
              <a:xfrm>
                <a:off x="3948" y="941"/>
                <a:ext cx="23" cy="22"/>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5" name="Google Shape;2465;p26"/>
              <p:cNvSpPr/>
              <p:nvPr/>
            </p:nvSpPr>
            <p:spPr>
              <a:xfrm>
                <a:off x="3915" y="976"/>
                <a:ext cx="21" cy="2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6" name="Google Shape;2466;p26"/>
              <p:cNvSpPr/>
              <p:nvPr/>
            </p:nvSpPr>
            <p:spPr>
              <a:xfrm>
                <a:off x="3882" y="1009"/>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7" name="Google Shape;2467;p26"/>
              <p:cNvSpPr/>
              <p:nvPr/>
            </p:nvSpPr>
            <p:spPr>
              <a:xfrm>
                <a:off x="3847" y="1042"/>
                <a:ext cx="22"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8" name="Google Shape;2468;p26"/>
              <p:cNvSpPr/>
              <p:nvPr/>
            </p:nvSpPr>
            <p:spPr>
              <a:xfrm>
                <a:off x="3813" y="1076"/>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9" name="Google Shape;2469;p26"/>
              <p:cNvSpPr/>
              <p:nvPr/>
            </p:nvSpPr>
            <p:spPr>
              <a:xfrm>
                <a:off x="4429" y="406"/>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0" name="Google Shape;2470;p26"/>
              <p:cNvSpPr/>
              <p:nvPr/>
            </p:nvSpPr>
            <p:spPr>
              <a:xfrm>
                <a:off x="4394" y="439"/>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1" name="Google Shape;2471;p26"/>
              <p:cNvSpPr/>
              <p:nvPr/>
            </p:nvSpPr>
            <p:spPr>
              <a:xfrm>
                <a:off x="4360" y="473"/>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2" name="Google Shape;2472;p26"/>
              <p:cNvSpPr/>
              <p:nvPr/>
            </p:nvSpPr>
            <p:spPr>
              <a:xfrm>
                <a:off x="4327" y="507"/>
                <a:ext cx="22"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3" name="Google Shape;2473;p26"/>
              <p:cNvSpPr/>
              <p:nvPr/>
            </p:nvSpPr>
            <p:spPr>
              <a:xfrm>
                <a:off x="4293" y="541"/>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4" name="Google Shape;2474;p26"/>
              <p:cNvSpPr/>
              <p:nvPr/>
            </p:nvSpPr>
            <p:spPr>
              <a:xfrm>
                <a:off x="4259" y="575"/>
                <a:ext cx="23" cy="22"/>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5" name="Google Shape;2475;p26"/>
              <p:cNvSpPr/>
              <p:nvPr/>
            </p:nvSpPr>
            <p:spPr>
              <a:xfrm>
                <a:off x="4225" y="609"/>
                <a:ext cx="23" cy="22"/>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6" name="Google Shape;2476;p26"/>
              <p:cNvSpPr/>
              <p:nvPr/>
            </p:nvSpPr>
            <p:spPr>
              <a:xfrm>
                <a:off x="4191" y="642"/>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7" name="Google Shape;2477;p26"/>
              <p:cNvSpPr/>
              <p:nvPr/>
            </p:nvSpPr>
            <p:spPr>
              <a:xfrm>
                <a:off x="4157" y="676"/>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8" name="Google Shape;2478;p26"/>
              <p:cNvSpPr/>
              <p:nvPr/>
            </p:nvSpPr>
            <p:spPr>
              <a:xfrm>
                <a:off x="4124" y="710"/>
                <a:ext cx="22"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9" name="Google Shape;2479;p26"/>
              <p:cNvSpPr/>
              <p:nvPr/>
            </p:nvSpPr>
            <p:spPr>
              <a:xfrm>
                <a:off x="4090" y="744"/>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0" name="Google Shape;2480;p26"/>
              <p:cNvSpPr/>
              <p:nvPr/>
            </p:nvSpPr>
            <p:spPr>
              <a:xfrm>
                <a:off x="4056" y="778"/>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1" name="Google Shape;2481;p26"/>
              <p:cNvSpPr/>
              <p:nvPr/>
            </p:nvSpPr>
            <p:spPr>
              <a:xfrm>
                <a:off x="4022" y="812"/>
                <a:ext cx="23" cy="22"/>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2" name="Google Shape;2482;p26"/>
              <p:cNvSpPr/>
              <p:nvPr/>
            </p:nvSpPr>
            <p:spPr>
              <a:xfrm>
                <a:off x="3988" y="845"/>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3" name="Google Shape;2483;p26"/>
              <p:cNvSpPr/>
              <p:nvPr/>
            </p:nvSpPr>
            <p:spPr>
              <a:xfrm>
                <a:off x="3954" y="879"/>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4" name="Google Shape;2484;p26"/>
              <p:cNvSpPr/>
              <p:nvPr/>
            </p:nvSpPr>
            <p:spPr>
              <a:xfrm>
                <a:off x="3921" y="913"/>
                <a:ext cx="22"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5" name="Google Shape;2485;p26"/>
              <p:cNvSpPr/>
              <p:nvPr/>
            </p:nvSpPr>
            <p:spPr>
              <a:xfrm>
                <a:off x="3888" y="948"/>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6" name="Google Shape;2486;p26"/>
              <p:cNvSpPr/>
              <p:nvPr/>
            </p:nvSpPr>
            <p:spPr>
              <a:xfrm>
                <a:off x="3854" y="982"/>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7" name="Google Shape;2487;p26"/>
              <p:cNvSpPr/>
              <p:nvPr/>
            </p:nvSpPr>
            <p:spPr>
              <a:xfrm>
                <a:off x="3819" y="1015"/>
                <a:ext cx="23" cy="22"/>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8" name="Google Shape;2488;p26"/>
              <p:cNvSpPr/>
              <p:nvPr/>
            </p:nvSpPr>
            <p:spPr>
              <a:xfrm>
                <a:off x="3785" y="1048"/>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9" name="Google Shape;2489;p26"/>
              <p:cNvSpPr/>
              <p:nvPr/>
            </p:nvSpPr>
            <p:spPr>
              <a:xfrm>
                <a:off x="4401" y="378"/>
                <a:ext cx="22" cy="23"/>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0" name="Google Shape;2490;p26"/>
              <p:cNvSpPr/>
              <p:nvPr/>
            </p:nvSpPr>
            <p:spPr>
              <a:xfrm>
                <a:off x="4367" y="412"/>
                <a:ext cx="23" cy="23"/>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1" name="Google Shape;2491;p26"/>
              <p:cNvSpPr/>
              <p:nvPr/>
            </p:nvSpPr>
            <p:spPr>
              <a:xfrm>
                <a:off x="4334" y="447"/>
                <a:ext cx="21" cy="2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2" name="Google Shape;2492;p26"/>
              <p:cNvSpPr/>
              <p:nvPr/>
            </p:nvSpPr>
            <p:spPr>
              <a:xfrm>
                <a:off x="4300" y="480"/>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3" name="Google Shape;2493;p26"/>
              <p:cNvSpPr/>
              <p:nvPr/>
            </p:nvSpPr>
            <p:spPr>
              <a:xfrm>
                <a:off x="4265" y="513"/>
                <a:ext cx="23" cy="23"/>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4" name="Google Shape;2494;p26"/>
              <p:cNvSpPr/>
              <p:nvPr/>
            </p:nvSpPr>
            <p:spPr>
              <a:xfrm>
                <a:off x="4231" y="547"/>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5" name="Google Shape;2495;p26"/>
              <p:cNvSpPr/>
              <p:nvPr/>
            </p:nvSpPr>
            <p:spPr>
              <a:xfrm>
                <a:off x="4198" y="581"/>
                <a:ext cx="22"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6" name="Google Shape;2496;p26"/>
              <p:cNvSpPr/>
              <p:nvPr/>
            </p:nvSpPr>
            <p:spPr>
              <a:xfrm>
                <a:off x="4164" y="615"/>
                <a:ext cx="22"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7" name="Google Shape;2497;p26"/>
              <p:cNvSpPr/>
              <p:nvPr/>
            </p:nvSpPr>
            <p:spPr>
              <a:xfrm>
                <a:off x="4130" y="649"/>
                <a:ext cx="23" cy="22"/>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8" name="Google Shape;2498;p26"/>
              <p:cNvSpPr/>
              <p:nvPr/>
            </p:nvSpPr>
            <p:spPr>
              <a:xfrm>
                <a:off x="4097" y="683"/>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9" name="Google Shape;2499;p26"/>
              <p:cNvSpPr/>
              <p:nvPr/>
            </p:nvSpPr>
            <p:spPr>
              <a:xfrm>
                <a:off x="4062" y="716"/>
                <a:ext cx="23" cy="23"/>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0" name="Google Shape;2500;p26"/>
              <p:cNvSpPr/>
              <p:nvPr/>
            </p:nvSpPr>
            <p:spPr>
              <a:xfrm>
                <a:off x="4028" y="750"/>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1" name="Google Shape;2501;p26"/>
              <p:cNvSpPr/>
              <p:nvPr/>
            </p:nvSpPr>
            <p:spPr>
              <a:xfrm>
                <a:off x="3994" y="784"/>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2" name="Google Shape;2502;p26"/>
              <p:cNvSpPr/>
              <p:nvPr/>
            </p:nvSpPr>
            <p:spPr>
              <a:xfrm>
                <a:off x="3961" y="818"/>
                <a:ext cx="22"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3" name="Google Shape;2503;p26"/>
              <p:cNvSpPr/>
              <p:nvPr/>
            </p:nvSpPr>
            <p:spPr>
              <a:xfrm>
                <a:off x="3927" y="852"/>
                <a:ext cx="23" cy="22"/>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4" name="Google Shape;2504;p26"/>
              <p:cNvSpPr/>
              <p:nvPr/>
            </p:nvSpPr>
            <p:spPr>
              <a:xfrm>
                <a:off x="3893" y="885"/>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5" name="Google Shape;2505;p26"/>
              <p:cNvSpPr/>
              <p:nvPr/>
            </p:nvSpPr>
            <p:spPr>
              <a:xfrm>
                <a:off x="3859" y="919"/>
                <a:ext cx="23" cy="23"/>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6" name="Google Shape;2506;p26"/>
              <p:cNvSpPr/>
              <p:nvPr/>
            </p:nvSpPr>
            <p:spPr>
              <a:xfrm>
                <a:off x="3825" y="953"/>
                <a:ext cx="23"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7" name="Google Shape;2507;p26"/>
              <p:cNvSpPr/>
              <p:nvPr/>
            </p:nvSpPr>
            <p:spPr>
              <a:xfrm>
                <a:off x="3791" y="987"/>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8" name="Google Shape;2508;p26"/>
              <p:cNvSpPr/>
              <p:nvPr/>
            </p:nvSpPr>
            <p:spPr>
              <a:xfrm>
                <a:off x="3759" y="1022"/>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9" name="Google Shape;2509;p26"/>
              <p:cNvSpPr/>
              <p:nvPr/>
            </p:nvSpPr>
            <p:spPr>
              <a:xfrm>
                <a:off x="4373" y="350"/>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0" name="Google Shape;2510;p26"/>
              <p:cNvSpPr/>
              <p:nvPr/>
            </p:nvSpPr>
            <p:spPr>
              <a:xfrm>
                <a:off x="4339" y="384"/>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1" name="Google Shape;2511;p26"/>
              <p:cNvSpPr/>
              <p:nvPr/>
            </p:nvSpPr>
            <p:spPr>
              <a:xfrm>
                <a:off x="4306" y="419"/>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2" name="Google Shape;2512;p26"/>
              <p:cNvSpPr/>
              <p:nvPr/>
            </p:nvSpPr>
            <p:spPr>
              <a:xfrm>
                <a:off x="4272" y="453"/>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3" name="Google Shape;2513;p26"/>
              <p:cNvSpPr/>
              <p:nvPr/>
            </p:nvSpPr>
            <p:spPr>
              <a:xfrm>
                <a:off x="4238" y="486"/>
                <a:ext cx="22" cy="22"/>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4" name="Google Shape;2514;p26"/>
              <p:cNvSpPr/>
              <p:nvPr/>
            </p:nvSpPr>
            <p:spPr>
              <a:xfrm>
                <a:off x="4204" y="519"/>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5" name="Google Shape;2515;p26"/>
              <p:cNvSpPr/>
              <p:nvPr/>
            </p:nvSpPr>
            <p:spPr>
              <a:xfrm>
                <a:off x="4170" y="553"/>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6" name="Google Shape;2516;p26"/>
              <p:cNvSpPr/>
              <p:nvPr/>
            </p:nvSpPr>
            <p:spPr>
              <a:xfrm>
                <a:off x="4136" y="587"/>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7" name="Google Shape;2517;p26"/>
              <p:cNvSpPr/>
              <p:nvPr/>
            </p:nvSpPr>
            <p:spPr>
              <a:xfrm>
                <a:off x="4102" y="621"/>
                <a:ext cx="23" cy="23"/>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8" name="Google Shape;2518;p26"/>
              <p:cNvSpPr/>
              <p:nvPr/>
            </p:nvSpPr>
            <p:spPr>
              <a:xfrm>
                <a:off x="4068" y="655"/>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9" name="Google Shape;2519;p26"/>
              <p:cNvSpPr/>
              <p:nvPr/>
            </p:nvSpPr>
            <p:spPr>
              <a:xfrm>
                <a:off x="4035" y="689"/>
                <a:ext cx="22" cy="22"/>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0" name="Google Shape;2520;p26"/>
              <p:cNvSpPr/>
              <p:nvPr/>
            </p:nvSpPr>
            <p:spPr>
              <a:xfrm>
                <a:off x="4001" y="722"/>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1" name="Google Shape;2521;p26"/>
              <p:cNvSpPr/>
              <p:nvPr/>
            </p:nvSpPr>
            <p:spPr>
              <a:xfrm>
                <a:off x="3967" y="756"/>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2" name="Google Shape;2522;p26"/>
              <p:cNvSpPr/>
              <p:nvPr/>
            </p:nvSpPr>
            <p:spPr>
              <a:xfrm>
                <a:off x="3933" y="790"/>
                <a:ext cx="23" cy="2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3" name="Google Shape;2523;p26"/>
              <p:cNvSpPr/>
              <p:nvPr/>
            </p:nvSpPr>
            <p:spPr>
              <a:xfrm>
                <a:off x="3899" y="824"/>
                <a:ext cx="23" cy="23"/>
              </a:xfrm>
              <a:custGeom>
                <a:avLst/>
                <a:gdLst/>
                <a:ahLst/>
                <a:cxnLst/>
                <a:rect l="l" t="t" r="r" b="b"/>
                <a:pathLst>
                  <a:path w="1094" h="1095" extrusionOk="0">
                    <a:moveTo>
                      <a:pt x="195" y="900"/>
                    </a:moveTo>
                    <a:cubicBezTo>
                      <a:pt x="0" y="705"/>
                      <a:pt x="0" y="389"/>
                      <a:pt x="195" y="195"/>
                    </a:cubicBezTo>
                    <a:cubicBezTo>
                      <a:pt x="389" y="0"/>
                      <a:pt x="705" y="0"/>
                      <a:pt x="900" y="195"/>
                    </a:cubicBezTo>
                    <a:cubicBezTo>
                      <a:pt x="1094" y="389"/>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4" name="Google Shape;2524;p26"/>
              <p:cNvSpPr/>
              <p:nvPr/>
            </p:nvSpPr>
            <p:spPr>
              <a:xfrm>
                <a:off x="3865" y="858"/>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5" name="Google Shape;2525;p26"/>
              <p:cNvSpPr/>
              <p:nvPr/>
            </p:nvSpPr>
            <p:spPr>
              <a:xfrm>
                <a:off x="3832" y="892"/>
                <a:ext cx="22" cy="22"/>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6" name="Google Shape;2526;p26"/>
              <p:cNvSpPr/>
              <p:nvPr/>
            </p:nvSpPr>
            <p:spPr>
              <a:xfrm>
                <a:off x="3798" y="926"/>
                <a:ext cx="23" cy="22"/>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7" name="Google Shape;2527;p26"/>
              <p:cNvSpPr/>
              <p:nvPr/>
            </p:nvSpPr>
            <p:spPr>
              <a:xfrm>
                <a:off x="3764" y="959"/>
                <a:ext cx="23" cy="23"/>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8" name="Google Shape;2528;p26"/>
              <p:cNvSpPr/>
              <p:nvPr/>
            </p:nvSpPr>
            <p:spPr>
              <a:xfrm>
                <a:off x="3731" y="994"/>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9" name="Google Shape;2529;p26"/>
              <p:cNvSpPr/>
              <p:nvPr/>
            </p:nvSpPr>
            <p:spPr>
              <a:xfrm>
                <a:off x="4345" y="323"/>
                <a:ext cx="23" cy="22"/>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0" name="Google Shape;2530;p26"/>
              <p:cNvSpPr/>
              <p:nvPr/>
            </p:nvSpPr>
            <p:spPr>
              <a:xfrm>
                <a:off x="4311" y="356"/>
                <a:ext cx="23" cy="23"/>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1" name="Google Shape;2531;p26"/>
              <p:cNvSpPr/>
              <p:nvPr/>
            </p:nvSpPr>
            <p:spPr>
              <a:xfrm>
                <a:off x="4278" y="390"/>
                <a:ext cx="22"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2" name="Google Shape;2532;p26"/>
              <p:cNvSpPr/>
              <p:nvPr/>
            </p:nvSpPr>
            <p:spPr>
              <a:xfrm>
                <a:off x="4244" y="424"/>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3" name="Google Shape;2533;p26"/>
              <p:cNvSpPr/>
              <p:nvPr/>
            </p:nvSpPr>
            <p:spPr>
              <a:xfrm>
                <a:off x="4210" y="458"/>
                <a:ext cx="23"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4" name="Google Shape;2534;p26"/>
              <p:cNvSpPr/>
              <p:nvPr/>
            </p:nvSpPr>
            <p:spPr>
              <a:xfrm>
                <a:off x="4177" y="493"/>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5" name="Google Shape;2535;p26"/>
              <p:cNvSpPr/>
              <p:nvPr/>
            </p:nvSpPr>
            <p:spPr>
              <a:xfrm>
                <a:off x="4142" y="526"/>
                <a:ext cx="23" cy="22"/>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6" name="Google Shape;2536;p26"/>
              <p:cNvSpPr/>
              <p:nvPr/>
            </p:nvSpPr>
            <p:spPr>
              <a:xfrm>
                <a:off x="4108" y="560"/>
                <a:ext cx="23" cy="22"/>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7" name="Google Shape;2537;p26"/>
              <p:cNvSpPr/>
              <p:nvPr/>
            </p:nvSpPr>
            <p:spPr>
              <a:xfrm>
                <a:off x="4075" y="593"/>
                <a:ext cx="22"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8" name="Google Shape;2538;p26"/>
              <p:cNvSpPr/>
              <p:nvPr/>
            </p:nvSpPr>
            <p:spPr>
              <a:xfrm>
                <a:off x="4041" y="627"/>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9" name="Google Shape;2539;p26"/>
              <p:cNvSpPr/>
              <p:nvPr/>
            </p:nvSpPr>
            <p:spPr>
              <a:xfrm>
                <a:off x="4007" y="661"/>
                <a:ext cx="23"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0" name="Google Shape;2540;p26"/>
              <p:cNvSpPr/>
              <p:nvPr/>
            </p:nvSpPr>
            <p:spPr>
              <a:xfrm>
                <a:off x="3974" y="696"/>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1" name="Google Shape;2541;p26"/>
              <p:cNvSpPr/>
              <p:nvPr/>
            </p:nvSpPr>
            <p:spPr>
              <a:xfrm>
                <a:off x="3940" y="730"/>
                <a:ext cx="21"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2" name="Google Shape;2542;p26"/>
              <p:cNvSpPr/>
              <p:nvPr/>
            </p:nvSpPr>
            <p:spPr>
              <a:xfrm>
                <a:off x="3905" y="763"/>
                <a:ext cx="23" cy="22"/>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3" name="Google Shape;2543;p26"/>
              <p:cNvSpPr/>
              <p:nvPr/>
            </p:nvSpPr>
            <p:spPr>
              <a:xfrm>
                <a:off x="3872" y="796"/>
                <a:ext cx="22" cy="23"/>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4" name="Google Shape;2544;p26"/>
              <p:cNvSpPr/>
              <p:nvPr/>
            </p:nvSpPr>
            <p:spPr>
              <a:xfrm>
                <a:off x="3838" y="830"/>
                <a:ext cx="23" cy="23"/>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5" name="Google Shape;2545;p26"/>
              <p:cNvSpPr/>
              <p:nvPr/>
            </p:nvSpPr>
            <p:spPr>
              <a:xfrm>
                <a:off x="3804" y="864"/>
                <a:ext cx="23" cy="23"/>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6" name="Google Shape;2546;p26"/>
              <p:cNvSpPr/>
              <p:nvPr/>
            </p:nvSpPr>
            <p:spPr>
              <a:xfrm>
                <a:off x="3770" y="898"/>
                <a:ext cx="23" cy="23"/>
              </a:xfrm>
              <a:custGeom>
                <a:avLst/>
                <a:gdLst/>
                <a:ahLst/>
                <a:cxnLst/>
                <a:rect l="l" t="t" r="r" b="b"/>
                <a:pathLst>
                  <a:path w="1094" h="1094" extrusionOk="0">
                    <a:moveTo>
                      <a:pt x="194" y="900"/>
                    </a:moveTo>
                    <a:cubicBezTo>
                      <a:pt x="0" y="705"/>
                      <a:pt x="0" y="389"/>
                      <a:pt x="194" y="194"/>
                    </a:cubicBezTo>
                    <a:cubicBezTo>
                      <a:pt x="389" y="0"/>
                      <a:pt x="705" y="0"/>
                      <a:pt x="899" y="194"/>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7" name="Google Shape;2547;p26"/>
              <p:cNvSpPr/>
              <p:nvPr/>
            </p:nvSpPr>
            <p:spPr>
              <a:xfrm>
                <a:off x="3736" y="932"/>
                <a:ext cx="23" cy="23"/>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8" name="Google Shape;2548;p26"/>
              <p:cNvSpPr/>
              <p:nvPr/>
            </p:nvSpPr>
            <p:spPr>
              <a:xfrm>
                <a:off x="3702" y="966"/>
                <a:ext cx="23" cy="22"/>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9" name="Google Shape;2549;p26"/>
              <p:cNvSpPr/>
              <p:nvPr/>
            </p:nvSpPr>
            <p:spPr>
              <a:xfrm>
                <a:off x="4318" y="295"/>
                <a:ext cx="23" cy="23"/>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0" name="Google Shape;2550;p26"/>
              <p:cNvSpPr/>
              <p:nvPr/>
            </p:nvSpPr>
            <p:spPr>
              <a:xfrm>
                <a:off x="4284" y="329"/>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1" name="Google Shape;2551;p26"/>
              <p:cNvSpPr/>
              <p:nvPr/>
            </p:nvSpPr>
            <p:spPr>
              <a:xfrm>
                <a:off x="4250" y="363"/>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2" name="Google Shape;2552;p26"/>
              <p:cNvSpPr/>
              <p:nvPr/>
            </p:nvSpPr>
            <p:spPr>
              <a:xfrm>
                <a:off x="4216" y="397"/>
                <a:ext cx="23" cy="22"/>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3" name="Google Shape;2553;p26"/>
              <p:cNvSpPr/>
              <p:nvPr/>
            </p:nvSpPr>
            <p:spPr>
              <a:xfrm>
                <a:off x="4182" y="430"/>
                <a:ext cx="23" cy="23"/>
              </a:xfrm>
              <a:custGeom>
                <a:avLst/>
                <a:gdLst/>
                <a:ahLst/>
                <a:cxnLst/>
                <a:rect l="l" t="t" r="r" b="b"/>
                <a:pathLst>
                  <a:path w="1094" h="1095" extrusionOk="0">
                    <a:moveTo>
                      <a:pt x="194" y="900"/>
                    </a:moveTo>
                    <a:cubicBezTo>
                      <a:pt x="0" y="705"/>
                      <a:pt x="0" y="389"/>
                      <a:pt x="194" y="195"/>
                    </a:cubicBezTo>
                    <a:cubicBezTo>
                      <a:pt x="389" y="0"/>
                      <a:pt x="705" y="0"/>
                      <a:pt x="900" y="195"/>
                    </a:cubicBezTo>
                    <a:cubicBezTo>
                      <a:pt x="1094" y="389"/>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4" name="Google Shape;2554;p26"/>
              <p:cNvSpPr/>
              <p:nvPr/>
            </p:nvSpPr>
            <p:spPr>
              <a:xfrm>
                <a:off x="4150" y="465"/>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5" name="Google Shape;2555;p26"/>
              <p:cNvSpPr/>
              <p:nvPr/>
            </p:nvSpPr>
            <p:spPr>
              <a:xfrm>
                <a:off x="4116" y="499"/>
                <a:ext cx="20" cy="2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6" name="Google Shape;2556;p26"/>
              <p:cNvSpPr/>
              <p:nvPr/>
            </p:nvSpPr>
            <p:spPr>
              <a:xfrm>
                <a:off x="4081" y="532"/>
                <a:ext cx="23" cy="2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7" name="Google Shape;2557;p26"/>
              <p:cNvSpPr/>
              <p:nvPr/>
            </p:nvSpPr>
            <p:spPr>
              <a:xfrm>
                <a:off x="4047" y="566"/>
                <a:ext cx="23" cy="2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558" name="Google Shape;2558;p26"/>
            <p:cNvSpPr/>
            <p:nvPr/>
          </p:nvSpPr>
          <p:spPr>
            <a:xfrm>
              <a:off x="5749665" y="952500"/>
              <a:ext cx="36513" cy="34925"/>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9" name="Google Shape;2559;p26"/>
            <p:cNvSpPr/>
            <p:nvPr/>
          </p:nvSpPr>
          <p:spPr>
            <a:xfrm>
              <a:off x="5695690" y="1004888"/>
              <a:ext cx="36513" cy="3651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0" name="Google Shape;2560;p26"/>
            <p:cNvSpPr/>
            <p:nvPr/>
          </p:nvSpPr>
          <p:spPr>
            <a:xfrm>
              <a:off x="5643303" y="1058863"/>
              <a:ext cx="34925" cy="36513"/>
            </a:xfrm>
            <a:custGeom>
              <a:avLst/>
              <a:gdLst/>
              <a:ahLst/>
              <a:cxnLst/>
              <a:rect l="l" t="t" r="r" b="b"/>
              <a:pathLst>
                <a:path w="1094" h="1094" extrusionOk="0">
                  <a:moveTo>
                    <a:pt x="195" y="900"/>
                  </a:moveTo>
                  <a:cubicBezTo>
                    <a:pt x="0" y="705"/>
                    <a:pt x="0" y="389"/>
                    <a:pt x="195" y="195"/>
                  </a:cubicBezTo>
                  <a:cubicBezTo>
                    <a:pt x="389" y="0"/>
                    <a:pt x="705" y="0"/>
                    <a:pt x="900" y="195"/>
                  </a:cubicBezTo>
                  <a:cubicBezTo>
                    <a:pt x="1094" y="389"/>
                    <a:pt x="1094" y="705"/>
                    <a:pt x="900" y="900"/>
                  </a:cubicBezTo>
                  <a:cubicBezTo>
                    <a:pt x="705" y="1094"/>
                    <a:pt x="389"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1" name="Google Shape;2561;p26"/>
            <p:cNvSpPr/>
            <p:nvPr/>
          </p:nvSpPr>
          <p:spPr>
            <a:xfrm>
              <a:off x="5589328" y="1112838"/>
              <a:ext cx="34925" cy="36513"/>
            </a:xfrm>
            <a:custGeom>
              <a:avLst/>
              <a:gdLst/>
              <a:ahLst/>
              <a:cxnLst/>
              <a:rect l="l" t="t" r="r" b="b"/>
              <a:pathLst>
                <a:path w="1095" h="1094" extrusionOk="0">
                  <a:moveTo>
                    <a:pt x="195" y="900"/>
                  </a:moveTo>
                  <a:cubicBezTo>
                    <a:pt x="0" y="705"/>
                    <a:pt x="0" y="389"/>
                    <a:pt x="195" y="194"/>
                  </a:cubicBezTo>
                  <a:cubicBezTo>
                    <a:pt x="389" y="0"/>
                    <a:pt x="705" y="0"/>
                    <a:pt x="900" y="194"/>
                  </a:cubicBezTo>
                  <a:cubicBezTo>
                    <a:pt x="1095" y="389"/>
                    <a:pt x="1095" y="705"/>
                    <a:pt x="900" y="900"/>
                  </a:cubicBezTo>
                  <a:cubicBezTo>
                    <a:pt x="705" y="1094"/>
                    <a:pt x="389"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2" name="Google Shape;2562;p26"/>
            <p:cNvSpPr/>
            <p:nvPr/>
          </p:nvSpPr>
          <p:spPr>
            <a:xfrm>
              <a:off x="5535353" y="1166813"/>
              <a:ext cx="36513" cy="3651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3" name="Google Shape;2563;p26"/>
            <p:cNvSpPr/>
            <p:nvPr/>
          </p:nvSpPr>
          <p:spPr>
            <a:xfrm>
              <a:off x="5481378" y="1220788"/>
              <a:ext cx="36513" cy="36513"/>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4" name="Google Shape;2564;p26"/>
            <p:cNvSpPr/>
            <p:nvPr/>
          </p:nvSpPr>
          <p:spPr>
            <a:xfrm>
              <a:off x="5427403" y="1274763"/>
              <a:ext cx="36513" cy="34925"/>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5" name="Google Shape;2565;p26"/>
            <p:cNvSpPr/>
            <p:nvPr/>
          </p:nvSpPr>
          <p:spPr>
            <a:xfrm>
              <a:off x="5373428" y="1327150"/>
              <a:ext cx="36513" cy="36513"/>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6" name="Google Shape;2566;p26"/>
            <p:cNvSpPr/>
            <p:nvPr/>
          </p:nvSpPr>
          <p:spPr>
            <a:xfrm>
              <a:off x="5319453" y="1381125"/>
              <a:ext cx="36513" cy="36513"/>
            </a:xfrm>
            <a:custGeom>
              <a:avLst/>
              <a:gdLst/>
              <a:ahLst/>
              <a:cxnLst/>
              <a:rect l="l" t="t" r="r" b="b"/>
              <a:pathLst>
                <a:path w="1094" h="1095" extrusionOk="0">
                  <a:moveTo>
                    <a:pt x="195" y="900"/>
                  </a:moveTo>
                  <a:cubicBezTo>
                    <a:pt x="0" y="705"/>
                    <a:pt x="0" y="389"/>
                    <a:pt x="195" y="195"/>
                  </a:cubicBezTo>
                  <a:cubicBezTo>
                    <a:pt x="389" y="0"/>
                    <a:pt x="705" y="0"/>
                    <a:pt x="900" y="195"/>
                  </a:cubicBezTo>
                  <a:cubicBezTo>
                    <a:pt x="1094" y="389"/>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7" name="Google Shape;2567;p26"/>
            <p:cNvSpPr/>
            <p:nvPr/>
          </p:nvSpPr>
          <p:spPr>
            <a:xfrm>
              <a:off x="5267065" y="1435100"/>
              <a:ext cx="34925" cy="36513"/>
            </a:xfrm>
            <a:custGeom>
              <a:avLst/>
              <a:gdLst/>
              <a:ahLst/>
              <a:cxnLst/>
              <a:rect l="l" t="t" r="r" b="b"/>
              <a:pathLst>
                <a:path w="1095" h="1094" extrusionOk="0">
                  <a:moveTo>
                    <a:pt x="195" y="900"/>
                  </a:moveTo>
                  <a:cubicBezTo>
                    <a:pt x="0" y="705"/>
                    <a:pt x="0" y="389"/>
                    <a:pt x="195" y="194"/>
                  </a:cubicBezTo>
                  <a:cubicBezTo>
                    <a:pt x="389" y="0"/>
                    <a:pt x="705" y="0"/>
                    <a:pt x="900" y="194"/>
                  </a:cubicBezTo>
                  <a:cubicBezTo>
                    <a:pt x="1095" y="389"/>
                    <a:pt x="1095" y="705"/>
                    <a:pt x="900" y="900"/>
                  </a:cubicBezTo>
                  <a:cubicBezTo>
                    <a:pt x="705" y="1094"/>
                    <a:pt x="389"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8" name="Google Shape;2568;p26"/>
            <p:cNvSpPr/>
            <p:nvPr/>
          </p:nvSpPr>
          <p:spPr>
            <a:xfrm>
              <a:off x="5213090" y="1489075"/>
              <a:ext cx="36513" cy="36513"/>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69"/>
        <p:cNvGrpSpPr/>
        <p:nvPr/>
      </p:nvGrpSpPr>
      <p:grpSpPr>
        <a:xfrm>
          <a:off x="0" y="0"/>
          <a:ext cx="0" cy="0"/>
          <a:chOff x="0" y="0"/>
          <a:chExt cx="0" cy="0"/>
        </a:xfrm>
      </p:grpSpPr>
      <p:sp>
        <p:nvSpPr>
          <p:cNvPr id="2570" name="Google Shape;2570;p27"/>
          <p:cNvSpPr txBox="1">
            <a:spLocks noGrp="1"/>
          </p:cNvSpPr>
          <p:nvPr>
            <p:ph type="title"/>
          </p:nvPr>
        </p:nvSpPr>
        <p:spPr>
          <a:xfrm>
            <a:off x="723900" y="1543455"/>
            <a:ext cx="7696200" cy="130715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Bebas Neue"/>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1" name="Google Shape;2571;p27"/>
          <p:cNvSpPr txBox="1">
            <a:spLocks noGrp="1"/>
          </p:cNvSpPr>
          <p:nvPr>
            <p:ph type="body" idx="1"/>
          </p:nvPr>
        </p:nvSpPr>
        <p:spPr>
          <a:xfrm>
            <a:off x="723900" y="2850609"/>
            <a:ext cx="7696200" cy="49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dk1"/>
              </a:buClr>
              <a:buSzPts val="1600"/>
              <a:buNone/>
              <a:defRPr sz="16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grpSp>
        <p:nvGrpSpPr>
          <p:cNvPr id="2572" name="Google Shape;2572;p27"/>
          <p:cNvGrpSpPr/>
          <p:nvPr/>
        </p:nvGrpSpPr>
        <p:grpSpPr>
          <a:xfrm>
            <a:off x="7927055" y="-813425"/>
            <a:ext cx="2105344" cy="2105344"/>
            <a:chOff x="478444" y="466725"/>
            <a:chExt cx="1592263" cy="1592263"/>
          </a:xfrm>
        </p:grpSpPr>
        <p:grpSp>
          <p:nvGrpSpPr>
            <p:cNvPr id="2573" name="Google Shape;2573;p27"/>
            <p:cNvGrpSpPr/>
            <p:nvPr/>
          </p:nvGrpSpPr>
          <p:grpSpPr>
            <a:xfrm>
              <a:off x="610206" y="466725"/>
              <a:ext cx="1460501" cy="1460500"/>
              <a:chOff x="1166" y="294"/>
              <a:chExt cx="920" cy="920"/>
            </a:xfrm>
          </p:grpSpPr>
          <p:sp>
            <p:nvSpPr>
              <p:cNvPr id="2574" name="Google Shape;2574;p27"/>
              <p:cNvSpPr/>
              <p:nvPr/>
            </p:nvSpPr>
            <p:spPr>
              <a:xfrm>
                <a:off x="1416" y="294"/>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75" name="Google Shape;2575;p27"/>
              <p:cNvSpPr/>
              <p:nvPr/>
            </p:nvSpPr>
            <p:spPr>
              <a:xfrm>
                <a:off x="1450" y="328"/>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76" name="Google Shape;2576;p27"/>
              <p:cNvSpPr/>
              <p:nvPr/>
            </p:nvSpPr>
            <p:spPr>
              <a:xfrm>
                <a:off x="1484" y="362"/>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77" name="Google Shape;2577;p27"/>
              <p:cNvSpPr/>
              <p:nvPr/>
            </p:nvSpPr>
            <p:spPr>
              <a:xfrm>
                <a:off x="1518" y="396"/>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78" name="Google Shape;2578;p27"/>
              <p:cNvSpPr/>
              <p:nvPr/>
            </p:nvSpPr>
            <p:spPr>
              <a:xfrm>
                <a:off x="1552" y="430"/>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79" name="Google Shape;2579;p27"/>
              <p:cNvSpPr/>
              <p:nvPr/>
            </p:nvSpPr>
            <p:spPr>
              <a:xfrm>
                <a:off x="1586" y="464"/>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0" name="Google Shape;2580;p27"/>
              <p:cNvSpPr/>
              <p:nvPr/>
            </p:nvSpPr>
            <p:spPr>
              <a:xfrm>
                <a:off x="1620" y="498"/>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1" name="Google Shape;2581;p27"/>
              <p:cNvSpPr/>
              <p:nvPr/>
            </p:nvSpPr>
            <p:spPr>
              <a:xfrm>
                <a:off x="1655" y="532"/>
                <a:ext cx="22"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2" name="Google Shape;2582;p27"/>
              <p:cNvSpPr/>
              <p:nvPr/>
            </p:nvSpPr>
            <p:spPr>
              <a:xfrm>
                <a:off x="1689" y="566"/>
                <a:ext cx="22"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3" name="Google Shape;2583;p27"/>
              <p:cNvSpPr/>
              <p:nvPr/>
            </p:nvSpPr>
            <p:spPr>
              <a:xfrm>
                <a:off x="1723" y="600"/>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4" name="Google Shape;2584;p27"/>
              <p:cNvSpPr/>
              <p:nvPr/>
            </p:nvSpPr>
            <p:spPr>
              <a:xfrm>
                <a:off x="1757" y="634"/>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5" name="Google Shape;2585;p27"/>
              <p:cNvSpPr/>
              <p:nvPr/>
            </p:nvSpPr>
            <p:spPr>
              <a:xfrm>
                <a:off x="1791" y="668"/>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6" name="Google Shape;2586;p27"/>
              <p:cNvSpPr/>
              <p:nvPr/>
            </p:nvSpPr>
            <p:spPr>
              <a:xfrm>
                <a:off x="1825" y="702"/>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7" name="Google Shape;2587;p27"/>
              <p:cNvSpPr/>
              <p:nvPr/>
            </p:nvSpPr>
            <p:spPr>
              <a:xfrm>
                <a:off x="1859" y="736"/>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8" name="Google Shape;2588;p27"/>
              <p:cNvSpPr/>
              <p:nvPr/>
            </p:nvSpPr>
            <p:spPr>
              <a:xfrm>
                <a:off x="1893" y="770"/>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89" name="Google Shape;2589;p27"/>
              <p:cNvSpPr/>
              <p:nvPr/>
            </p:nvSpPr>
            <p:spPr>
              <a:xfrm>
                <a:off x="1927" y="804"/>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0" name="Google Shape;2590;p27"/>
              <p:cNvSpPr/>
              <p:nvPr/>
            </p:nvSpPr>
            <p:spPr>
              <a:xfrm>
                <a:off x="1961" y="839"/>
                <a:ext cx="23" cy="22"/>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1" name="Google Shape;2591;p27"/>
              <p:cNvSpPr/>
              <p:nvPr/>
            </p:nvSpPr>
            <p:spPr>
              <a:xfrm>
                <a:off x="1995" y="873"/>
                <a:ext cx="23" cy="22"/>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2" name="Google Shape;2592;p27"/>
              <p:cNvSpPr/>
              <p:nvPr/>
            </p:nvSpPr>
            <p:spPr>
              <a:xfrm>
                <a:off x="2029" y="907"/>
                <a:ext cx="23" cy="2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3" name="Google Shape;2593;p27"/>
              <p:cNvSpPr/>
              <p:nvPr/>
            </p:nvSpPr>
            <p:spPr>
              <a:xfrm>
                <a:off x="2063" y="941"/>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4" name="Google Shape;2594;p27"/>
              <p:cNvSpPr/>
              <p:nvPr/>
            </p:nvSpPr>
            <p:spPr>
              <a:xfrm>
                <a:off x="1388" y="322"/>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5" name="Google Shape;2595;p27"/>
              <p:cNvSpPr/>
              <p:nvPr/>
            </p:nvSpPr>
            <p:spPr>
              <a:xfrm>
                <a:off x="1423" y="357"/>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6" name="Google Shape;2596;p27"/>
              <p:cNvSpPr/>
              <p:nvPr/>
            </p:nvSpPr>
            <p:spPr>
              <a:xfrm>
                <a:off x="1458" y="391"/>
                <a:ext cx="20"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7" name="Google Shape;2597;p27"/>
              <p:cNvSpPr/>
              <p:nvPr/>
            </p:nvSpPr>
            <p:spPr>
              <a:xfrm>
                <a:off x="1491" y="424"/>
                <a:ext cx="22"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8" name="Google Shape;2598;p27"/>
              <p:cNvSpPr/>
              <p:nvPr/>
            </p:nvSpPr>
            <p:spPr>
              <a:xfrm>
                <a:off x="1525" y="458"/>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599" name="Google Shape;2599;p27"/>
              <p:cNvSpPr/>
              <p:nvPr/>
            </p:nvSpPr>
            <p:spPr>
              <a:xfrm>
                <a:off x="1559" y="492"/>
                <a:ext cx="23" cy="2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0" name="Google Shape;2600;p27"/>
              <p:cNvSpPr/>
              <p:nvPr/>
            </p:nvSpPr>
            <p:spPr>
              <a:xfrm>
                <a:off x="1593" y="526"/>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1" name="Google Shape;2601;p27"/>
              <p:cNvSpPr/>
              <p:nvPr/>
            </p:nvSpPr>
            <p:spPr>
              <a:xfrm>
                <a:off x="1627" y="560"/>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2" name="Google Shape;2602;p27"/>
              <p:cNvSpPr/>
              <p:nvPr/>
            </p:nvSpPr>
            <p:spPr>
              <a:xfrm>
                <a:off x="1661" y="594"/>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3" name="Google Shape;2603;p27"/>
              <p:cNvSpPr/>
              <p:nvPr/>
            </p:nvSpPr>
            <p:spPr>
              <a:xfrm>
                <a:off x="1695" y="628"/>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4" name="Google Shape;2604;p27"/>
              <p:cNvSpPr/>
              <p:nvPr/>
            </p:nvSpPr>
            <p:spPr>
              <a:xfrm>
                <a:off x="1729" y="662"/>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5" name="Google Shape;2605;p27"/>
              <p:cNvSpPr/>
              <p:nvPr/>
            </p:nvSpPr>
            <p:spPr>
              <a:xfrm>
                <a:off x="1763" y="696"/>
                <a:ext cx="23" cy="2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6" name="Google Shape;2606;p27"/>
              <p:cNvSpPr/>
              <p:nvPr/>
            </p:nvSpPr>
            <p:spPr>
              <a:xfrm>
                <a:off x="1797" y="730"/>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7" name="Google Shape;2607;p27"/>
              <p:cNvSpPr/>
              <p:nvPr/>
            </p:nvSpPr>
            <p:spPr>
              <a:xfrm>
                <a:off x="1831" y="764"/>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8" name="Google Shape;2608;p27"/>
              <p:cNvSpPr/>
              <p:nvPr/>
            </p:nvSpPr>
            <p:spPr>
              <a:xfrm>
                <a:off x="1865" y="798"/>
                <a:ext cx="23" cy="2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09" name="Google Shape;2609;p27"/>
              <p:cNvSpPr/>
              <p:nvPr/>
            </p:nvSpPr>
            <p:spPr>
              <a:xfrm>
                <a:off x="1899" y="832"/>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0" name="Google Shape;2610;p27"/>
              <p:cNvSpPr/>
              <p:nvPr/>
            </p:nvSpPr>
            <p:spPr>
              <a:xfrm>
                <a:off x="1933" y="866"/>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1" name="Google Shape;2611;p27"/>
              <p:cNvSpPr/>
              <p:nvPr/>
            </p:nvSpPr>
            <p:spPr>
              <a:xfrm>
                <a:off x="1967" y="900"/>
                <a:ext cx="23" cy="2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2" name="Google Shape;2612;p27"/>
              <p:cNvSpPr/>
              <p:nvPr/>
            </p:nvSpPr>
            <p:spPr>
              <a:xfrm>
                <a:off x="2001" y="934"/>
                <a:ext cx="23" cy="23"/>
              </a:xfrm>
              <a:custGeom>
                <a:avLst/>
                <a:gdLst/>
                <a:ahLst/>
                <a:cxnLst/>
                <a:rect l="l" t="t" r="r" b="b"/>
                <a:pathLst>
                  <a:path w="1101" h="1102" extrusionOk="0">
                    <a:moveTo>
                      <a:pt x="906" y="906"/>
                    </a:moveTo>
                    <a:cubicBezTo>
                      <a:pt x="710" y="1102"/>
                      <a:pt x="392" y="1102"/>
                      <a:pt x="196" y="906"/>
                    </a:cubicBezTo>
                    <a:cubicBezTo>
                      <a:pt x="0" y="710"/>
                      <a:pt x="0" y="392"/>
                      <a:pt x="196" y="196"/>
                    </a:cubicBezTo>
                    <a:cubicBezTo>
                      <a:pt x="392" y="0"/>
                      <a:pt x="710" y="0"/>
                      <a:pt x="906" y="196"/>
                    </a:cubicBezTo>
                    <a:cubicBezTo>
                      <a:pt x="1101" y="392"/>
                      <a:pt x="1101"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3" name="Google Shape;2613;p27"/>
              <p:cNvSpPr/>
              <p:nvPr/>
            </p:nvSpPr>
            <p:spPr>
              <a:xfrm>
                <a:off x="2035" y="968"/>
                <a:ext cx="23" cy="2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4" name="Google Shape;2614;p27"/>
              <p:cNvSpPr/>
              <p:nvPr/>
            </p:nvSpPr>
            <p:spPr>
              <a:xfrm>
                <a:off x="1361" y="349"/>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5" name="Google Shape;2615;p27"/>
              <p:cNvSpPr/>
              <p:nvPr/>
            </p:nvSpPr>
            <p:spPr>
              <a:xfrm>
                <a:off x="1395" y="383"/>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6" name="Google Shape;2616;p27"/>
              <p:cNvSpPr/>
              <p:nvPr/>
            </p:nvSpPr>
            <p:spPr>
              <a:xfrm>
                <a:off x="1430" y="41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7" name="Google Shape;2617;p27"/>
              <p:cNvSpPr/>
              <p:nvPr/>
            </p:nvSpPr>
            <p:spPr>
              <a:xfrm>
                <a:off x="1463" y="451"/>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8" name="Google Shape;2618;p27"/>
              <p:cNvSpPr/>
              <p:nvPr/>
            </p:nvSpPr>
            <p:spPr>
              <a:xfrm>
                <a:off x="1497" y="486"/>
                <a:ext cx="23" cy="22"/>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19" name="Google Shape;2619;p27"/>
              <p:cNvSpPr/>
              <p:nvPr/>
            </p:nvSpPr>
            <p:spPr>
              <a:xfrm>
                <a:off x="1531" y="520"/>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0" name="Google Shape;2620;p27"/>
              <p:cNvSpPr/>
              <p:nvPr/>
            </p:nvSpPr>
            <p:spPr>
              <a:xfrm>
                <a:off x="1566" y="555"/>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1" name="Google Shape;2621;p27"/>
              <p:cNvSpPr/>
              <p:nvPr/>
            </p:nvSpPr>
            <p:spPr>
              <a:xfrm>
                <a:off x="1599" y="588"/>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2" name="Google Shape;2622;p27"/>
              <p:cNvSpPr/>
              <p:nvPr/>
            </p:nvSpPr>
            <p:spPr>
              <a:xfrm>
                <a:off x="1633" y="622"/>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3" name="Google Shape;2623;p27"/>
              <p:cNvSpPr/>
              <p:nvPr/>
            </p:nvSpPr>
            <p:spPr>
              <a:xfrm>
                <a:off x="1667" y="656"/>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4" name="Google Shape;2624;p27"/>
              <p:cNvSpPr/>
              <p:nvPr/>
            </p:nvSpPr>
            <p:spPr>
              <a:xfrm>
                <a:off x="1701" y="690"/>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5" name="Google Shape;2625;p27"/>
              <p:cNvSpPr/>
              <p:nvPr/>
            </p:nvSpPr>
            <p:spPr>
              <a:xfrm>
                <a:off x="1735" y="724"/>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6" name="Google Shape;2626;p27"/>
              <p:cNvSpPr/>
              <p:nvPr/>
            </p:nvSpPr>
            <p:spPr>
              <a:xfrm>
                <a:off x="1769" y="758"/>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7" name="Google Shape;2627;p27"/>
              <p:cNvSpPr/>
              <p:nvPr/>
            </p:nvSpPr>
            <p:spPr>
              <a:xfrm>
                <a:off x="1803" y="792"/>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8" name="Google Shape;2628;p27"/>
              <p:cNvSpPr/>
              <p:nvPr/>
            </p:nvSpPr>
            <p:spPr>
              <a:xfrm>
                <a:off x="1837" y="826"/>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29" name="Google Shape;2629;p27"/>
              <p:cNvSpPr/>
              <p:nvPr/>
            </p:nvSpPr>
            <p:spPr>
              <a:xfrm>
                <a:off x="1871" y="860"/>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0" name="Google Shape;2630;p27"/>
              <p:cNvSpPr/>
              <p:nvPr/>
            </p:nvSpPr>
            <p:spPr>
              <a:xfrm>
                <a:off x="1905" y="894"/>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1" name="Google Shape;2631;p27"/>
              <p:cNvSpPr/>
              <p:nvPr/>
            </p:nvSpPr>
            <p:spPr>
              <a:xfrm>
                <a:off x="1939" y="928"/>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2" name="Google Shape;2632;p27"/>
              <p:cNvSpPr/>
              <p:nvPr/>
            </p:nvSpPr>
            <p:spPr>
              <a:xfrm>
                <a:off x="1973" y="962"/>
                <a:ext cx="23" cy="23"/>
              </a:xfrm>
              <a:custGeom>
                <a:avLst/>
                <a:gdLst/>
                <a:ahLst/>
                <a:cxnLst/>
                <a:rect l="l" t="t" r="r" b="b"/>
                <a:pathLst>
                  <a:path w="1102" h="1101" extrusionOk="0">
                    <a:moveTo>
                      <a:pt x="906" y="906"/>
                    </a:moveTo>
                    <a:cubicBezTo>
                      <a:pt x="710" y="1101"/>
                      <a:pt x="392" y="1101"/>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3" name="Google Shape;2633;p27"/>
              <p:cNvSpPr/>
              <p:nvPr/>
            </p:nvSpPr>
            <p:spPr>
              <a:xfrm>
                <a:off x="2007" y="996"/>
                <a:ext cx="23" cy="2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4" name="Google Shape;2634;p27"/>
              <p:cNvSpPr/>
              <p:nvPr/>
            </p:nvSpPr>
            <p:spPr>
              <a:xfrm>
                <a:off x="1333" y="377"/>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5" name="Google Shape;2635;p27"/>
              <p:cNvSpPr/>
              <p:nvPr/>
            </p:nvSpPr>
            <p:spPr>
              <a:xfrm>
                <a:off x="1367" y="411"/>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6" name="Google Shape;2636;p27"/>
              <p:cNvSpPr/>
              <p:nvPr/>
            </p:nvSpPr>
            <p:spPr>
              <a:xfrm>
                <a:off x="1401" y="445"/>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7" name="Google Shape;2637;p27"/>
              <p:cNvSpPr/>
              <p:nvPr/>
            </p:nvSpPr>
            <p:spPr>
              <a:xfrm>
                <a:off x="1435" y="479"/>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8" name="Google Shape;2638;p27"/>
              <p:cNvSpPr/>
              <p:nvPr/>
            </p:nvSpPr>
            <p:spPr>
              <a:xfrm>
                <a:off x="1469" y="513"/>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39" name="Google Shape;2639;p27"/>
              <p:cNvSpPr/>
              <p:nvPr/>
            </p:nvSpPr>
            <p:spPr>
              <a:xfrm>
                <a:off x="1503" y="547"/>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0" name="Google Shape;2640;p27"/>
              <p:cNvSpPr/>
              <p:nvPr/>
            </p:nvSpPr>
            <p:spPr>
              <a:xfrm>
                <a:off x="1537" y="581"/>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1" name="Google Shape;2641;p27"/>
              <p:cNvSpPr/>
              <p:nvPr/>
            </p:nvSpPr>
            <p:spPr>
              <a:xfrm>
                <a:off x="1571" y="615"/>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2" name="Google Shape;2642;p27"/>
              <p:cNvSpPr/>
              <p:nvPr/>
            </p:nvSpPr>
            <p:spPr>
              <a:xfrm>
                <a:off x="1605" y="649"/>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3" name="Google Shape;2643;p27"/>
              <p:cNvSpPr/>
              <p:nvPr/>
            </p:nvSpPr>
            <p:spPr>
              <a:xfrm>
                <a:off x="1639" y="684"/>
                <a:ext cx="23" cy="22"/>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4" name="Google Shape;2644;p27"/>
              <p:cNvSpPr/>
              <p:nvPr/>
            </p:nvSpPr>
            <p:spPr>
              <a:xfrm>
                <a:off x="1673" y="718"/>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5" name="Google Shape;2645;p27"/>
              <p:cNvSpPr/>
              <p:nvPr/>
            </p:nvSpPr>
            <p:spPr>
              <a:xfrm>
                <a:off x="1707" y="752"/>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6" name="Google Shape;2646;p27"/>
              <p:cNvSpPr/>
              <p:nvPr/>
            </p:nvSpPr>
            <p:spPr>
              <a:xfrm>
                <a:off x="1741" y="786"/>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7" name="Google Shape;2647;p27"/>
              <p:cNvSpPr/>
              <p:nvPr/>
            </p:nvSpPr>
            <p:spPr>
              <a:xfrm>
                <a:off x="1775" y="820"/>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8" name="Google Shape;2648;p27"/>
              <p:cNvSpPr/>
              <p:nvPr/>
            </p:nvSpPr>
            <p:spPr>
              <a:xfrm>
                <a:off x="1809" y="854"/>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49" name="Google Shape;2649;p27"/>
              <p:cNvSpPr/>
              <p:nvPr/>
            </p:nvSpPr>
            <p:spPr>
              <a:xfrm>
                <a:off x="1844" y="888"/>
                <a:ext cx="22"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0" name="Google Shape;2650;p27"/>
              <p:cNvSpPr/>
              <p:nvPr/>
            </p:nvSpPr>
            <p:spPr>
              <a:xfrm>
                <a:off x="1878" y="922"/>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1" name="Google Shape;2651;p27"/>
              <p:cNvSpPr/>
              <p:nvPr/>
            </p:nvSpPr>
            <p:spPr>
              <a:xfrm>
                <a:off x="1912" y="956"/>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2" name="Google Shape;2652;p27"/>
              <p:cNvSpPr/>
              <p:nvPr/>
            </p:nvSpPr>
            <p:spPr>
              <a:xfrm>
                <a:off x="1946" y="990"/>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3" name="Google Shape;2653;p27"/>
              <p:cNvSpPr/>
              <p:nvPr/>
            </p:nvSpPr>
            <p:spPr>
              <a:xfrm>
                <a:off x="1980" y="1024"/>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4" name="Google Shape;2654;p27"/>
              <p:cNvSpPr/>
              <p:nvPr/>
            </p:nvSpPr>
            <p:spPr>
              <a:xfrm>
                <a:off x="1305" y="405"/>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5" name="Google Shape;2655;p27"/>
              <p:cNvSpPr/>
              <p:nvPr/>
            </p:nvSpPr>
            <p:spPr>
              <a:xfrm>
                <a:off x="1339" y="439"/>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6" name="Google Shape;2656;p27"/>
              <p:cNvSpPr/>
              <p:nvPr/>
            </p:nvSpPr>
            <p:spPr>
              <a:xfrm>
                <a:off x="1373" y="473"/>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7" name="Google Shape;2657;p27"/>
              <p:cNvSpPr/>
              <p:nvPr/>
            </p:nvSpPr>
            <p:spPr>
              <a:xfrm>
                <a:off x="1407" y="507"/>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8" name="Google Shape;2658;p27"/>
              <p:cNvSpPr/>
              <p:nvPr/>
            </p:nvSpPr>
            <p:spPr>
              <a:xfrm>
                <a:off x="1441" y="541"/>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59" name="Google Shape;2659;p27"/>
              <p:cNvSpPr/>
              <p:nvPr/>
            </p:nvSpPr>
            <p:spPr>
              <a:xfrm>
                <a:off x="1475" y="575"/>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0" name="Google Shape;2660;p27"/>
              <p:cNvSpPr/>
              <p:nvPr/>
            </p:nvSpPr>
            <p:spPr>
              <a:xfrm>
                <a:off x="1509" y="609"/>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1" name="Google Shape;2661;p27"/>
              <p:cNvSpPr/>
              <p:nvPr/>
            </p:nvSpPr>
            <p:spPr>
              <a:xfrm>
                <a:off x="1543" y="643"/>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2" name="Google Shape;2662;p27"/>
              <p:cNvSpPr/>
              <p:nvPr/>
            </p:nvSpPr>
            <p:spPr>
              <a:xfrm>
                <a:off x="1577" y="677"/>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3" name="Google Shape;2663;p27"/>
              <p:cNvSpPr/>
              <p:nvPr/>
            </p:nvSpPr>
            <p:spPr>
              <a:xfrm>
                <a:off x="1611" y="711"/>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4" name="Google Shape;2664;p27"/>
              <p:cNvSpPr/>
              <p:nvPr/>
            </p:nvSpPr>
            <p:spPr>
              <a:xfrm>
                <a:off x="1646" y="745"/>
                <a:ext cx="22"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5" name="Google Shape;2665;p27"/>
              <p:cNvSpPr/>
              <p:nvPr/>
            </p:nvSpPr>
            <p:spPr>
              <a:xfrm>
                <a:off x="1680" y="779"/>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6" name="Google Shape;2666;p27"/>
              <p:cNvSpPr/>
              <p:nvPr/>
            </p:nvSpPr>
            <p:spPr>
              <a:xfrm>
                <a:off x="1715" y="81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7" name="Google Shape;2667;p27"/>
              <p:cNvSpPr/>
              <p:nvPr/>
            </p:nvSpPr>
            <p:spPr>
              <a:xfrm>
                <a:off x="1749" y="84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8" name="Google Shape;2668;p27"/>
              <p:cNvSpPr/>
              <p:nvPr/>
            </p:nvSpPr>
            <p:spPr>
              <a:xfrm>
                <a:off x="1782" y="882"/>
                <a:ext cx="23" cy="22"/>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69" name="Google Shape;2669;p27"/>
              <p:cNvSpPr/>
              <p:nvPr/>
            </p:nvSpPr>
            <p:spPr>
              <a:xfrm>
                <a:off x="1816" y="916"/>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0" name="Google Shape;2670;p27"/>
              <p:cNvSpPr/>
              <p:nvPr/>
            </p:nvSpPr>
            <p:spPr>
              <a:xfrm>
                <a:off x="1850" y="950"/>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1" name="Google Shape;2671;p27"/>
              <p:cNvSpPr/>
              <p:nvPr/>
            </p:nvSpPr>
            <p:spPr>
              <a:xfrm>
                <a:off x="1884" y="984"/>
                <a:ext cx="23" cy="23"/>
              </a:xfrm>
              <a:custGeom>
                <a:avLst/>
                <a:gdLst/>
                <a:ahLst/>
                <a:cxnLst/>
                <a:rect l="l" t="t" r="r" b="b"/>
                <a:pathLst>
                  <a:path w="1101" h="1101" extrusionOk="0">
                    <a:moveTo>
                      <a:pt x="906" y="905"/>
                    </a:moveTo>
                    <a:cubicBezTo>
                      <a:pt x="710" y="1101"/>
                      <a:pt x="392" y="1101"/>
                      <a:pt x="196" y="905"/>
                    </a:cubicBezTo>
                    <a:cubicBezTo>
                      <a:pt x="0" y="710"/>
                      <a:pt x="0" y="392"/>
                      <a:pt x="196" y="196"/>
                    </a:cubicBezTo>
                    <a:cubicBezTo>
                      <a:pt x="392" y="0"/>
                      <a:pt x="710" y="0"/>
                      <a:pt x="906" y="196"/>
                    </a:cubicBezTo>
                    <a:cubicBezTo>
                      <a:pt x="1101" y="392"/>
                      <a:pt x="1101"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2" name="Google Shape;2672;p27"/>
              <p:cNvSpPr/>
              <p:nvPr/>
            </p:nvSpPr>
            <p:spPr>
              <a:xfrm>
                <a:off x="1918" y="1018"/>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3" name="Google Shape;2673;p27"/>
              <p:cNvSpPr/>
              <p:nvPr/>
            </p:nvSpPr>
            <p:spPr>
              <a:xfrm>
                <a:off x="1952" y="1052"/>
                <a:ext cx="23" cy="23"/>
              </a:xfrm>
              <a:custGeom>
                <a:avLst/>
                <a:gdLst/>
                <a:ahLst/>
                <a:cxnLst/>
                <a:rect l="l" t="t" r="r" b="b"/>
                <a:pathLst>
                  <a:path w="1101" h="1102" extrusionOk="0">
                    <a:moveTo>
                      <a:pt x="905" y="906"/>
                    </a:moveTo>
                    <a:cubicBezTo>
                      <a:pt x="709" y="1102"/>
                      <a:pt x="391" y="1102"/>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4" name="Google Shape;2674;p27"/>
              <p:cNvSpPr/>
              <p:nvPr/>
            </p:nvSpPr>
            <p:spPr>
              <a:xfrm>
                <a:off x="1277" y="433"/>
                <a:ext cx="23" cy="23"/>
              </a:xfrm>
              <a:custGeom>
                <a:avLst/>
                <a:gdLst/>
                <a:ahLst/>
                <a:cxnLst/>
                <a:rect l="l" t="t" r="r" b="b"/>
                <a:pathLst>
                  <a:path w="1101" h="1101" extrusionOk="0">
                    <a:moveTo>
                      <a:pt x="905" y="905"/>
                    </a:moveTo>
                    <a:cubicBezTo>
                      <a:pt x="710" y="1101"/>
                      <a:pt x="392" y="1101"/>
                      <a:pt x="196" y="905"/>
                    </a:cubicBezTo>
                    <a:cubicBezTo>
                      <a:pt x="0" y="709"/>
                      <a:pt x="0" y="391"/>
                      <a:pt x="196" y="195"/>
                    </a:cubicBezTo>
                    <a:cubicBezTo>
                      <a:pt x="392" y="0"/>
                      <a:pt x="710"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5" name="Google Shape;2675;p27"/>
              <p:cNvSpPr/>
              <p:nvPr/>
            </p:nvSpPr>
            <p:spPr>
              <a:xfrm>
                <a:off x="1311" y="467"/>
                <a:ext cx="23" cy="2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6" name="Google Shape;2676;p27"/>
              <p:cNvSpPr/>
              <p:nvPr/>
            </p:nvSpPr>
            <p:spPr>
              <a:xfrm>
                <a:off x="1345" y="501"/>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7" name="Google Shape;2677;p27"/>
              <p:cNvSpPr/>
              <p:nvPr/>
            </p:nvSpPr>
            <p:spPr>
              <a:xfrm>
                <a:off x="1380" y="53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8" name="Google Shape;2678;p27"/>
              <p:cNvSpPr/>
              <p:nvPr/>
            </p:nvSpPr>
            <p:spPr>
              <a:xfrm>
                <a:off x="1415" y="570"/>
                <a:ext cx="20"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79" name="Google Shape;2679;p27"/>
              <p:cNvSpPr/>
              <p:nvPr/>
            </p:nvSpPr>
            <p:spPr>
              <a:xfrm>
                <a:off x="1448" y="603"/>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0" name="Google Shape;2680;p27"/>
              <p:cNvSpPr/>
              <p:nvPr/>
            </p:nvSpPr>
            <p:spPr>
              <a:xfrm>
                <a:off x="1482" y="637"/>
                <a:ext cx="23" cy="23"/>
              </a:xfrm>
              <a:custGeom>
                <a:avLst/>
                <a:gdLst/>
                <a:ahLst/>
                <a:cxnLst/>
                <a:rect l="l" t="t" r="r" b="b"/>
                <a:pathLst>
                  <a:path w="1101" h="1101" extrusionOk="0">
                    <a:moveTo>
                      <a:pt x="905" y="905"/>
                    </a:moveTo>
                    <a:cubicBezTo>
                      <a:pt x="710" y="1101"/>
                      <a:pt x="392" y="1101"/>
                      <a:pt x="196" y="905"/>
                    </a:cubicBezTo>
                    <a:cubicBezTo>
                      <a:pt x="0" y="709"/>
                      <a:pt x="0" y="391"/>
                      <a:pt x="196" y="196"/>
                    </a:cubicBezTo>
                    <a:cubicBezTo>
                      <a:pt x="392" y="0"/>
                      <a:pt x="710"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1" name="Google Shape;2681;p27"/>
              <p:cNvSpPr/>
              <p:nvPr/>
            </p:nvSpPr>
            <p:spPr>
              <a:xfrm>
                <a:off x="1517" y="672"/>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2" name="Google Shape;2682;p27"/>
              <p:cNvSpPr/>
              <p:nvPr/>
            </p:nvSpPr>
            <p:spPr>
              <a:xfrm>
                <a:off x="1551" y="70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3" name="Google Shape;2683;p27"/>
              <p:cNvSpPr/>
              <p:nvPr/>
            </p:nvSpPr>
            <p:spPr>
              <a:xfrm>
                <a:off x="1584" y="739"/>
                <a:ext cx="23" cy="23"/>
              </a:xfrm>
              <a:custGeom>
                <a:avLst/>
                <a:gdLst/>
                <a:ahLst/>
                <a:cxnLst/>
                <a:rect l="l" t="t" r="r" b="b"/>
                <a:pathLst>
                  <a:path w="1101" h="1101" extrusionOk="0">
                    <a:moveTo>
                      <a:pt x="905" y="905"/>
                    </a:moveTo>
                    <a:cubicBezTo>
                      <a:pt x="710" y="1101"/>
                      <a:pt x="392" y="1101"/>
                      <a:pt x="196" y="905"/>
                    </a:cubicBezTo>
                    <a:cubicBezTo>
                      <a:pt x="0" y="709"/>
                      <a:pt x="0" y="391"/>
                      <a:pt x="196" y="195"/>
                    </a:cubicBezTo>
                    <a:cubicBezTo>
                      <a:pt x="392" y="0"/>
                      <a:pt x="710"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4" name="Google Shape;2684;p27"/>
              <p:cNvSpPr/>
              <p:nvPr/>
            </p:nvSpPr>
            <p:spPr>
              <a:xfrm>
                <a:off x="1618" y="773"/>
                <a:ext cx="23" cy="2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5" name="Google Shape;2685;p27"/>
              <p:cNvSpPr/>
              <p:nvPr/>
            </p:nvSpPr>
            <p:spPr>
              <a:xfrm>
                <a:off x="1653" y="80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6" name="Google Shape;2686;p27"/>
              <p:cNvSpPr/>
              <p:nvPr/>
            </p:nvSpPr>
            <p:spPr>
              <a:xfrm>
                <a:off x="1687" y="842"/>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7" name="Google Shape;2687;p27"/>
              <p:cNvSpPr/>
              <p:nvPr/>
            </p:nvSpPr>
            <p:spPr>
              <a:xfrm>
                <a:off x="1720" y="875"/>
                <a:ext cx="23" cy="2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8" name="Google Shape;2688;p27"/>
              <p:cNvSpPr/>
              <p:nvPr/>
            </p:nvSpPr>
            <p:spPr>
              <a:xfrm>
                <a:off x="1754" y="909"/>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89" name="Google Shape;2689;p27"/>
              <p:cNvSpPr/>
              <p:nvPr/>
            </p:nvSpPr>
            <p:spPr>
              <a:xfrm>
                <a:off x="1789" y="94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0" name="Google Shape;2690;p27"/>
              <p:cNvSpPr/>
              <p:nvPr/>
            </p:nvSpPr>
            <p:spPr>
              <a:xfrm>
                <a:off x="1823" y="97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1" name="Google Shape;2691;p27"/>
              <p:cNvSpPr/>
              <p:nvPr/>
            </p:nvSpPr>
            <p:spPr>
              <a:xfrm>
                <a:off x="1856" y="1011"/>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2" name="Google Shape;2692;p27"/>
              <p:cNvSpPr/>
              <p:nvPr/>
            </p:nvSpPr>
            <p:spPr>
              <a:xfrm>
                <a:off x="1890" y="1045"/>
                <a:ext cx="23" cy="23"/>
              </a:xfrm>
              <a:custGeom>
                <a:avLst/>
                <a:gdLst/>
                <a:ahLst/>
                <a:cxnLst/>
                <a:rect l="l" t="t" r="r" b="b"/>
                <a:pathLst>
                  <a:path w="1101" h="1101" extrusionOk="0">
                    <a:moveTo>
                      <a:pt x="905" y="905"/>
                    </a:moveTo>
                    <a:cubicBezTo>
                      <a:pt x="710" y="1101"/>
                      <a:pt x="392" y="1101"/>
                      <a:pt x="196" y="905"/>
                    </a:cubicBezTo>
                    <a:cubicBezTo>
                      <a:pt x="0" y="709"/>
                      <a:pt x="0" y="391"/>
                      <a:pt x="196" y="196"/>
                    </a:cubicBezTo>
                    <a:cubicBezTo>
                      <a:pt x="392" y="0"/>
                      <a:pt x="710"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3" name="Google Shape;2693;p27"/>
              <p:cNvSpPr/>
              <p:nvPr/>
            </p:nvSpPr>
            <p:spPr>
              <a:xfrm>
                <a:off x="1924" y="1080"/>
                <a:ext cx="23" cy="22"/>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4" name="Google Shape;2694;p27"/>
              <p:cNvSpPr/>
              <p:nvPr/>
            </p:nvSpPr>
            <p:spPr>
              <a:xfrm>
                <a:off x="1250" y="460"/>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5" name="Google Shape;2695;p27"/>
              <p:cNvSpPr/>
              <p:nvPr/>
            </p:nvSpPr>
            <p:spPr>
              <a:xfrm>
                <a:off x="1284" y="494"/>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6" name="Google Shape;2696;p27"/>
              <p:cNvSpPr/>
              <p:nvPr/>
            </p:nvSpPr>
            <p:spPr>
              <a:xfrm>
                <a:off x="1318" y="529"/>
                <a:ext cx="23" cy="22"/>
              </a:xfrm>
              <a:custGeom>
                <a:avLst/>
                <a:gdLst/>
                <a:ahLst/>
                <a:cxnLst/>
                <a:rect l="l" t="t" r="r" b="b"/>
                <a:pathLst>
                  <a:path w="1101" h="1101" extrusionOk="0">
                    <a:moveTo>
                      <a:pt x="905" y="905"/>
                    </a:moveTo>
                    <a:cubicBezTo>
                      <a:pt x="709" y="1101"/>
                      <a:pt x="391" y="1101"/>
                      <a:pt x="196" y="905"/>
                    </a:cubicBezTo>
                    <a:cubicBezTo>
                      <a:pt x="0" y="709"/>
                      <a:pt x="0" y="391"/>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7" name="Google Shape;2697;p27"/>
              <p:cNvSpPr/>
              <p:nvPr/>
            </p:nvSpPr>
            <p:spPr>
              <a:xfrm>
                <a:off x="1352" y="563"/>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8" name="Google Shape;2698;p27"/>
              <p:cNvSpPr/>
              <p:nvPr/>
            </p:nvSpPr>
            <p:spPr>
              <a:xfrm>
                <a:off x="1386" y="597"/>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699" name="Google Shape;2699;p27"/>
              <p:cNvSpPr/>
              <p:nvPr/>
            </p:nvSpPr>
            <p:spPr>
              <a:xfrm>
                <a:off x="1420" y="631"/>
                <a:ext cx="23" cy="23"/>
              </a:xfrm>
              <a:custGeom>
                <a:avLst/>
                <a:gdLst/>
                <a:ahLst/>
                <a:cxnLst/>
                <a:rect l="l" t="t" r="r" b="b"/>
                <a:pathLst>
                  <a:path w="1101" h="1101" extrusionOk="0">
                    <a:moveTo>
                      <a:pt x="905" y="905"/>
                    </a:moveTo>
                    <a:cubicBezTo>
                      <a:pt x="709" y="1101"/>
                      <a:pt x="391" y="1101"/>
                      <a:pt x="196" y="905"/>
                    </a:cubicBezTo>
                    <a:cubicBezTo>
                      <a:pt x="0" y="709"/>
                      <a:pt x="0" y="391"/>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0" name="Google Shape;2700;p27"/>
              <p:cNvSpPr/>
              <p:nvPr/>
            </p:nvSpPr>
            <p:spPr>
              <a:xfrm>
                <a:off x="1454" y="665"/>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1" name="Google Shape;2701;p27"/>
              <p:cNvSpPr/>
              <p:nvPr/>
            </p:nvSpPr>
            <p:spPr>
              <a:xfrm>
                <a:off x="1489" y="700"/>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2" name="Google Shape;2702;p27"/>
              <p:cNvSpPr/>
              <p:nvPr/>
            </p:nvSpPr>
            <p:spPr>
              <a:xfrm>
                <a:off x="1523" y="73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3" name="Google Shape;2703;p27"/>
              <p:cNvSpPr/>
              <p:nvPr/>
            </p:nvSpPr>
            <p:spPr>
              <a:xfrm>
                <a:off x="1556" y="767"/>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4" name="Google Shape;2704;p27"/>
              <p:cNvSpPr/>
              <p:nvPr/>
            </p:nvSpPr>
            <p:spPr>
              <a:xfrm>
                <a:off x="1590" y="801"/>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5" name="Google Shape;2705;p27"/>
              <p:cNvSpPr/>
              <p:nvPr/>
            </p:nvSpPr>
            <p:spPr>
              <a:xfrm>
                <a:off x="1625" y="83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6" name="Google Shape;2706;p27"/>
              <p:cNvSpPr/>
              <p:nvPr/>
            </p:nvSpPr>
            <p:spPr>
              <a:xfrm>
                <a:off x="1659" y="870"/>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7" name="Google Shape;2707;p27"/>
              <p:cNvSpPr/>
              <p:nvPr/>
            </p:nvSpPr>
            <p:spPr>
              <a:xfrm>
                <a:off x="1692" y="903"/>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8" name="Google Shape;2708;p27"/>
              <p:cNvSpPr/>
              <p:nvPr/>
            </p:nvSpPr>
            <p:spPr>
              <a:xfrm>
                <a:off x="1726" y="937"/>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09" name="Google Shape;2709;p27"/>
              <p:cNvSpPr/>
              <p:nvPr/>
            </p:nvSpPr>
            <p:spPr>
              <a:xfrm>
                <a:off x="1761" y="972"/>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0" name="Google Shape;2710;p27"/>
              <p:cNvSpPr/>
              <p:nvPr/>
            </p:nvSpPr>
            <p:spPr>
              <a:xfrm>
                <a:off x="1795" y="100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1" name="Google Shape;2711;p27"/>
              <p:cNvSpPr/>
              <p:nvPr/>
            </p:nvSpPr>
            <p:spPr>
              <a:xfrm>
                <a:off x="1828" y="1039"/>
                <a:ext cx="23" cy="2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2" name="Google Shape;2712;p27"/>
              <p:cNvSpPr/>
              <p:nvPr/>
            </p:nvSpPr>
            <p:spPr>
              <a:xfrm>
                <a:off x="1862" y="1073"/>
                <a:ext cx="23" cy="2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3" name="Google Shape;2713;p27"/>
              <p:cNvSpPr/>
              <p:nvPr/>
            </p:nvSpPr>
            <p:spPr>
              <a:xfrm>
                <a:off x="1897" y="1108"/>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4" name="Google Shape;2714;p27"/>
              <p:cNvSpPr/>
              <p:nvPr/>
            </p:nvSpPr>
            <p:spPr>
              <a:xfrm>
                <a:off x="1222" y="488"/>
                <a:ext cx="23" cy="23"/>
              </a:xfrm>
              <a:custGeom>
                <a:avLst/>
                <a:gdLst/>
                <a:ahLst/>
                <a:cxnLst/>
                <a:rect l="l" t="t" r="r" b="b"/>
                <a:pathLst>
                  <a:path w="1101" h="1101" extrusionOk="0">
                    <a:moveTo>
                      <a:pt x="905" y="905"/>
                    </a:moveTo>
                    <a:cubicBezTo>
                      <a:pt x="709" y="1101"/>
                      <a:pt x="391" y="1101"/>
                      <a:pt x="195" y="905"/>
                    </a:cubicBezTo>
                    <a:cubicBezTo>
                      <a:pt x="0" y="710"/>
                      <a:pt x="0" y="392"/>
                      <a:pt x="195"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5" name="Google Shape;2715;p27"/>
              <p:cNvSpPr/>
              <p:nvPr/>
            </p:nvSpPr>
            <p:spPr>
              <a:xfrm>
                <a:off x="1256" y="522"/>
                <a:ext cx="23" cy="23"/>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6" name="Google Shape;2716;p27"/>
              <p:cNvSpPr/>
              <p:nvPr/>
            </p:nvSpPr>
            <p:spPr>
              <a:xfrm>
                <a:off x="1290" y="556"/>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7" name="Google Shape;2717;p27"/>
              <p:cNvSpPr/>
              <p:nvPr/>
            </p:nvSpPr>
            <p:spPr>
              <a:xfrm>
                <a:off x="1324" y="590"/>
                <a:ext cx="23" cy="23"/>
              </a:xfrm>
              <a:custGeom>
                <a:avLst/>
                <a:gdLst/>
                <a:ahLst/>
                <a:cxnLst/>
                <a:rect l="l" t="t" r="r" b="b"/>
                <a:pathLst>
                  <a:path w="1101" h="1101" extrusionOk="0">
                    <a:moveTo>
                      <a:pt x="905" y="905"/>
                    </a:moveTo>
                    <a:cubicBezTo>
                      <a:pt x="709" y="1101"/>
                      <a:pt x="391" y="1101"/>
                      <a:pt x="195" y="905"/>
                    </a:cubicBezTo>
                    <a:cubicBezTo>
                      <a:pt x="0" y="710"/>
                      <a:pt x="0" y="392"/>
                      <a:pt x="195"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8" name="Google Shape;2718;p27"/>
              <p:cNvSpPr/>
              <p:nvPr/>
            </p:nvSpPr>
            <p:spPr>
              <a:xfrm>
                <a:off x="1358" y="624"/>
                <a:ext cx="23" cy="23"/>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19" name="Google Shape;2719;p27"/>
              <p:cNvSpPr/>
              <p:nvPr/>
            </p:nvSpPr>
            <p:spPr>
              <a:xfrm>
                <a:off x="1392" y="658"/>
                <a:ext cx="23"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0" name="Google Shape;2720;p27"/>
              <p:cNvSpPr/>
              <p:nvPr/>
            </p:nvSpPr>
            <p:spPr>
              <a:xfrm>
                <a:off x="1426" y="692"/>
                <a:ext cx="23" cy="23"/>
              </a:xfrm>
              <a:custGeom>
                <a:avLst/>
                <a:gdLst/>
                <a:ahLst/>
                <a:cxnLst/>
                <a:rect l="l" t="t" r="r" b="b"/>
                <a:pathLst>
                  <a:path w="1101" h="1101" extrusionOk="0">
                    <a:moveTo>
                      <a:pt x="905" y="906"/>
                    </a:moveTo>
                    <a:cubicBezTo>
                      <a:pt x="709" y="1101"/>
                      <a:pt x="391" y="1101"/>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1" name="Google Shape;2721;p27"/>
              <p:cNvSpPr/>
              <p:nvPr/>
            </p:nvSpPr>
            <p:spPr>
              <a:xfrm>
                <a:off x="1460" y="727"/>
                <a:ext cx="23" cy="22"/>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2" name="Google Shape;2722;p27"/>
              <p:cNvSpPr/>
              <p:nvPr/>
            </p:nvSpPr>
            <p:spPr>
              <a:xfrm>
                <a:off x="1494" y="761"/>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3" name="Google Shape;2723;p27"/>
              <p:cNvSpPr/>
              <p:nvPr/>
            </p:nvSpPr>
            <p:spPr>
              <a:xfrm>
                <a:off x="1528" y="795"/>
                <a:ext cx="23" cy="23"/>
              </a:xfrm>
              <a:custGeom>
                <a:avLst/>
                <a:gdLst/>
                <a:ahLst/>
                <a:cxnLst/>
                <a:rect l="l" t="t" r="r" b="b"/>
                <a:pathLst>
                  <a:path w="1101" h="1101" extrusionOk="0">
                    <a:moveTo>
                      <a:pt x="905" y="905"/>
                    </a:moveTo>
                    <a:cubicBezTo>
                      <a:pt x="709" y="1101"/>
                      <a:pt x="391" y="1101"/>
                      <a:pt x="195" y="905"/>
                    </a:cubicBezTo>
                    <a:cubicBezTo>
                      <a:pt x="0" y="710"/>
                      <a:pt x="0" y="392"/>
                      <a:pt x="195"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4" name="Google Shape;2724;p27"/>
              <p:cNvSpPr/>
              <p:nvPr/>
            </p:nvSpPr>
            <p:spPr>
              <a:xfrm>
                <a:off x="1562" y="829"/>
                <a:ext cx="23" cy="23"/>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5" name="Google Shape;2725;p27"/>
              <p:cNvSpPr/>
              <p:nvPr/>
            </p:nvSpPr>
            <p:spPr>
              <a:xfrm>
                <a:off x="1597" y="86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6" name="Google Shape;2726;p27"/>
              <p:cNvSpPr/>
              <p:nvPr/>
            </p:nvSpPr>
            <p:spPr>
              <a:xfrm>
                <a:off x="1630" y="897"/>
                <a:ext cx="23" cy="23"/>
              </a:xfrm>
              <a:custGeom>
                <a:avLst/>
                <a:gdLst/>
                <a:ahLst/>
                <a:cxnLst/>
                <a:rect l="l" t="t" r="r" b="b"/>
                <a:pathLst>
                  <a:path w="1101" h="1101" extrusionOk="0">
                    <a:moveTo>
                      <a:pt x="905" y="905"/>
                    </a:moveTo>
                    <a:cubicBezTo>
                      <a:pt x="709" y="1101"/>
                      <a:pt x="391" y="1101"/>
                      <a:pt x="195" y="905"/>
                    </a:cubicBezTo>
                    <a:cubicBezTo>
                      <a:pt x="0" y="710"/>
                      <a:pt x="0" y="392"/>
                      <a:pt x="195"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7" name="Google Shape;2727;p27"/>
              <p:cNvSpPr/>
              <p:nvPr/>
            </p:nvSpPr>
            <p:spPr>
              <a:xfrm>
                <a:off x="1664" y="931"/>
                <a:ext cx="23" cy="23"/>
              </a:xfrm>
              <a:custGeom>
                <a:avLst/>
                <a:gdLst/>
                <a:ahLst/>
                <a:cxnLst/>
                <a:rect l="l" t="t" r="r" b="b"/>
                <a:pathLst>
                  <a:path w="1101" h="1101" extrusionOk="0">
                    <a:moveTo>
                      <a:pt x="906" y="905"/>
                    </a:moveTo>
                    <a:cubicBezTo>
                      <a:pt x="710" y="1101"/>
                      <a:pt x="392" y="1101"/>
                      <a:pt x="196" y="905"/>
                    </a:cubicBezTo>
                    <a:cubicBezTo>
                      <a:pt x="0" y="709"/>
                      <a:pt x="0" y="392"/>
                      <a:pt x="196" y="196"/>
                    </a:cubicBezTo>
                    <a:cubicBezTo>
                      <a:pt x="392" y="0"/>
                      <a:pt x="710" y="0"/>
                      <a:pt x="906" y="196"/>
                    </a:cubicBezTo>
                    <a:cubicBezTo>
                      <a:pt x="1101" y="392"/>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8" name="Google Shape;2728;p27"/>
              <p:cNvSpPr/>
              <p:nvPr/>
            </p:nvSpPr>
            <p:spPr>
              <a:xfrm>
                <a:off x="1698" y="965"/>
                <a:ext cx="23" cy="23"/>
              </a:xfrm>
              <a:custGeom>
                <a:avLst/>
                <a:gdLst/>
                <a:ahLst/>
                <a:cxnLst/>
                <a:rect l="l" t="t" r="r" b="b"/>
                <a:pathLst>
                  <a:path w="1101" h="1101" extrusionOk="0">
                    <a:moveTo>
                      <a:pt x="905" y="905"/>
                    </a:moveTo>
                    <a:cubicBezTo>
                      <a:pt x="709" y="1101"/>
                      <a:pt x="392" y="1101"/>
                      <a:pt x="196" y="905"/>
                    </a:cubicBezTo>
                    <a:cubicBezTo>
                      <a:pt x="0" y="709"/>
                      <a:pt x="0" y="391"/>
                      <a:pt x="196" y="195"/>
                    </a:cubicBezTo>
                    <a:cubicBezTo>
                      <a:pt x="392" y="0"/>
                      <a:pt x="709" y="0"/>
                      <a:pt x="905" y="195"/>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29" name="Google Shape;2729;p27"/>
              <p:cNvSpPr/>
              <p:nvPr/>
            </p:nvSpPr>
            <p:spPr>
              <a:xfrm>
                <a:off x="1733" y="1000"/>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0" name="Google Shape;2730;p27"/>
              <p:cNvSpPr/>
              <p:nvPr/>
            </p:nvSpPr>
            <p:spPr>
              <a:xfrm>
                <a:off x="1767" y="1034"/>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1" name="Google Shape;2731;p27"/>
              <p:cNvSpPr/>
              <p:nvPr/>
            </p:nvSpPr>
            <p:spPr>
              <a:xfrm>
                <a:off x="1801" y="1067"/>
                <a:ext cx="22" cy="2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2" name="Google Shape;2732;p27"/>
              <p:cNvSpPr/>
              <p:nvPr/>
            </p:nvSpPr>
            <p:spPr>
              <a:xfrm>
                <a:off x="1835" y="1101"/>
                <a:ext cx="23" cy="23"/>
              </a:xfrm>
              <a:custGeom>
                <a:avLst/>
                <a:gdLst/>
                <a:ahLst/>
                <a:cxnLst/>
                <a:rect l="l" t="t" r="r" b="b"/>
                <a:pathLst>
                  <a:path w="1101" h="1101" extrusionOk="0">
                    <a:moveTo>
                      <a:pt x="905" y="906"/>
                    </a:moveTo>
                    <a:cubicBezTo>
                      <a:pt x="709" y="1101"/>
                      <a:pt x="391" y="1101"/>
                      <a:pt x="195" y="906"/>
                    </a:cubicBezTo>
                    <a:cubicBezTo>
                      <a:pt x="0" y="710"/>
                      <a:pt x="0" y="392"/>
                      <a:pt x="195"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3" name="Google Shape;2733;p27"/>
              <p:cNvSpPr/>
              <p:nvPr/>
            </p:nvSpPr>
            <p:spPr>
              <a:xfrm>
                <a:off x="1870" y="1136"/>
                <a:ext cx="21" cy="21"/>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4" name="Google Shape;2734;p27"/>
              <p:cNvSpPr/>
              <p:nvPr/>
            </p:nvSpPr>
            <p:spPr>
              <a:xfrm>
                <a:off x="1194" y="516"/>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5" name="Google Shape;2735;p27"/>
              <p:cNvSpPr/>
              <p:nvPr/>
            </p:nvSpPr>
            <p:spPr>
              <a:xfrm>
                <a:off x="1228" y="550"/>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6" name="Google Shape;2736;p27"/>
              <p:cNvSpPr/>
              <p:nvPr/>
            </p:nvSpPr>
            <p:spPr>
              <a:xfrm>
                <a:off x="1262" y="584"/>
                <a:ext cx="23" cy="23"/>
              </a:xfrm>
              <a:custGeom>
                <a:avLst/>
                <a:gdLst/>
                <a:ahLst/>
                <a:cxnLst/>
                <a:rect l="l" t="t" r="r" b="b"/>
                <a:pathLst>
                  <a:path w="1101" h="1101" extrusionOk="0">
                    <a:moveTo>
                      <a:pt x="905" y="906"/>
                    </a:moveTo>
                    <a:cubicBezTo>
                      <a:pt x="710" y="1101"/>
                      <a:pt x="392" y="1101"/>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7" name="Google Shape;2737;p27"/>
              <p:cNvSpPr/>
              <p:nvPr/>
            </p:nvSpPr>
            <p:spPr>
              <a:xfrm>
                <a:off x="1296" y="618"/>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8" name="Google Shape;2738;p27"/>
              <p:cNvSpPr/>
              <p:nvPr/>
            </p:nvSpPr>
            <p:spPr>
              <a:xfrm>
                <a:off x="1330" y="652"/>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39" name="Google Shape;2739;p27"/>
              <p:cNvSpPr/>
              <p:nvPr/>
            </p:nvSpPr>
            <p:spPr>
              <a:xfrm>
                <a:off x="1364" y="686"/>
                <a:ext cx="23" cy="23"/>
              </a:xfrm>
              <a:custGeom>
                <a:avLst/>
                <a:gdLst/>
                <a:ahLst/>
                <a:cxnLst/>
                <a:rect l="l" t="t" r="r" b="b"/>
                <a:pathLst>
                  <a:path w="1101" h="1101" extrusionOk="0">
                    <a:moveTo>
                      <a:pt x="905" y="906"/>
                    </a:moveTo>
                    <a:cubicBezTo>
                      <a:pt x="710" y="1101"/>
                      <a:pt x="392" y="1101"/>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0" name="Google Shape;2740;p27"/>
              <p:cNvSpPr/>
              <p:nvPr/>
            </p:nvSpPr>
            <p:spPr>
              <a:xfrm>
                <a:off x="1398" y="720"/>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1" name="Google Shape;2741;p27"/>
              <p:cNvSpPr/>
              <p:nvPr/>
            </p:nvSpPr>
            <p:spPr>
              <a:xfrm>
                <a:off x="1432" y="754"/>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2" name="Google Shape;2742;p27"/>
              <p:cNvSpPr/>
              <p:nvPr/>
            </p:nvSpPr>
            <p:spPr>
              <a:xfrm>
                <a:off x="1466" y="788"/>
                <a:ext cx="23" cy="23"/>
              </a:xfrm>
              <a:custGeom>
                <a:avLst/>
                <a:gdLst/>
                <a:ahLst/>
                <a:cxnLst/>
                <a:rect l="l" t="t" r="r" b="b"/>
                <a:pathLst>
                  <a:path w="1101" h="1102" extrusionOk="0">
                    <a:moveTo>
                      <a:pt x="905" y="906"/>
                    </a:moveTo>
                    <a:cubicBezTo>
                      <a:pt x="710" y="1102"/>
                      <a:pt x="392" y="1102"/>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3" name="Google Shape;2743;p27"/>
              <p:cNvSpPr/>
              <p:nvPr/>
            </p:nvSpPr>
            <p:spPr>
              <a:xfrm>
                <a:off x="1500" y="822"/>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4" name="Google Shape;2744;p27"/>
              <p:cNvSpPr/>
              <p:nvPr/>
            </p:nvSpPr>
            <p:spPr>
              <a:xfrm>
                <a:off x="1534" y="856"/>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5" name="Google Shape;2745;p27"/>
              <p:cNvSpPr/>
              <p:nvPr/>
            </p:nvSpPr>
            <p:spPr>
              <a:xfrm>
                <a:off x="1568" y="890"/>
                <a:ext cx="23" cy="23"/>
              </a:xfrm>
              <a:custGeom>
                <a:avLst/>
                <a:gdLst/>
                <a:ahLst/>
                <a:cxnLst/>
                <a:rect l="l" t="t" r="r" b="b"/>
                <a:pathLst>
                  <a:path w="1101" h="1102" extrusionOk="0">
                    <a:moveTo>
                      <a:pt x="905" y="906"/>
                    </a:moveTo>
                    <a:cubicBezTo>
                      <a:pt x="710" y="1102"/>
                      <a:pt x="392" y="1102"/>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6" name="Google Shape;2746;p27"/>
              <p:cNvSpPr/>
              <p:nvPr/>
            </p:nvSpPr>
            <p:spPr>
              <a:xfrm>
                <a:off x="1603" y="925"/>
                <a:ext cx="22" cy="22"/>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7" name="Google Shape;2747;p27"/>
              <p:cNvSpPr/>
              <p:nvPr/>
            </p:nvSpPr>
            <p:spPr>
              <a:xfrm>
                <a:off x="1637" y="959"/>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8" name="Google Shape;2748;p27"/>
              <p:cNvSpPr/>
              <p:nvPr/>
            </p:nvSpPr>
            <p:spPr>
              <a:xfrm>
                <a:off x="1671" y="993"/>
                <a:ext cx="23" cy="23"/>
              </a:xfrm>
              <a:custGeom>
                <a:avLst/>
                <a:gdLst/>
                <a:ahLst/>
                <a:cxnLst/>
                <a:rect l="l" t="t" r="r" b="b"/>
                <a:pathLst>
                  <a:path w="1101" h="1101" extrusionOk="0">
                    <a:moveTo>
                      <a:pt x="905" y="906"/>
                    </a:moveTo>
                    <a:cubicBezTo>
                      <a:pt x="710" y="1101"/>
                      <a:pt x="392" y="1101"/>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49" name="Google Shape;2749;p27"/>
              <p:cNvSpPr/>
              <p:nvPr/>
            </p:nvSpPr>
            <p:spPr>
              <a:xfrm>
                <a:off x="1705" y="1027"/>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0" name="Google Shape;2750;p27"/>
              <p:cNvSpPr/>
              <p:nvPr/>
            </p:nvSpPr>
            <p:spPr>
              <a:xfrm>
                <a:off x="1739" y="1061"/>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1" name="Google Shape;2751;p27"/>
              <p:cNvSpPr/>
              <p:nvPr/>
            </p:nvSpPr>
            <p:spPr>
              <a:xfrm>
                <a:off x="1773" y="1095"/>
                <a:ext cx="23" cy="23"/>
              </a:xfrm>
              <a:custGeom>
                <a:avLst/>
                <a:gdLst/>
                <a:ahLst/>
                <a:cxnLst/>
                <a:rect l="l" t="t" r="r" b="b"/>
                <a:pathLst>
                  <a:path w="1101" h="1101" extrusionOk="0">
                    <a:moveTo>
                      <a:pt x="905" y="906"/>
                    </a:moveTo>
                    <a:cubicBezTo>
                      <a:pt x="710" y="1101"/>
                      <a:pt x="392" y="1101"/>
                      <a:pt x="196" y="906"/>
                    </a:cubicBezTo>
                    <a:cubicBezTo>
                      <a:pt x="0" y="710"/>
                      <a:pt x="0" y="392"/>
                      <a:pt x="196" y="196"/>
                    </a:cubicBezTo>
                    <a:cubicBezTo>
                      <a:pt x="392" y="0"/>
                      <a:pt x="710"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2" name="Google Shape;2752;p27"/>
              <p:cNvSpPr/>
              <p:nvPr/>
            </p:nvSpPr>
            <p:spPr>
              <a:xfrm>
                <a:off x="1807" y="1129"/>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3" name="Google Shape;2753;p27"/>
              <p:cNvSpPr/>
              <p:nvPr/>
            </p:nvSpPr>
            <p:spPr>
              <a:xfrm>
                <a:off x="1841" y="1163"/>
                <a:ext cx="23" cy="23"/>
              </a:xfrm>
              <a:custGeom>
                <a:avLst/>
                <a:gdLst/>
                <a:ahLst/>
                <a:cxnLst/>
                <a:rect l="l" t="t" r="r" b="b"/>
                <a:pathLst>
                  <a:path w="1102" h="1101" extrusionOk="0">
                    <a:moveTo>
                      <a:pt x="906" y="905"/>
                    </a:moveTo>
                    <a:cubicBezTo>
                      <a:pt x="710" y="1101"/>
                      <a:pt x="392" y="1101"/>
                      <a:pt x="196" y="905"/>
                    </a:cubicBezTo>
                    <a:cubicBezTo>
                      <a:pt x="0" y="709"/>
                      <a:pt x="0" y="391"/>
                      <a:pt x="196" y="196"/>
                    </a:cubicBezTo>
                    <a:cubicBezTo>
                      <a:pt x="392" y="0"/>
                      <a:pt x="710" y="0"/>
                      <a:pt x="906" y="196"/>
                    </a:cubicBezTo>
                    <a:cubicBezTo>
                      <a:pt x="1102" y="391"/>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4" name="Google Shape;2754;p27"/>
              <p:cNvSpPr/>
              <p:nvPr/>
            </p:nvSpPr>
            <p:spPr>
              <a:xfrm>
                <a:off x="1166" y="544"/>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5" name="Google Shape;2755;p27"/>
              <p:cNvSpPr/>
              <p:nvPr/>
            </p:nvSpPr>
            <p:spPr>
              <a:xfrm>
                <a:off x="1200" y="578"/>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6" name="Google Shape;2756;p27"/>
              <p:cNvSpPr/>
              <p:nvPr/>
            </p:nvSpPr>
            <p:spPr>
              <a:xfrm>
                <a:off x="1234" y="612"/>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7" name="Google Shape;2757;p27"/>
              <p:cNvSpPr/>
              <p:nvPr/>
            </p:nvSpPr>
            <p:spPr>
              <a:xfrm>
                <a:off x="1268" y="646"/>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8" name="Google Shape;2758;p27"/>
              <p:cNvSpPr/>
              <p:nvPr/>
            </p:nvSpPr>
            <p:spPr>
              <a:xfrm>
                <a:off x="1302" y="680"/>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59" name="Google Shape;2759;p27"/>
              <p:cNvSpPr/>
              <p:nvPr/>
            </p:nvSpPr>
            <p:spPr>
              <a:xfrm>
                <a:off x="1336" y="714"/>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0" name="Google Shape;2760;p27"/>
              <p:cNvSpPr/>
              <p:nvPr/>
            </p:nvSpPr>
            <p:spPr>
              <a:xfrm>
                <a:off x="1371" y="748"/>
                <a:ext cx="22"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1" name="Google Shape;2761;p27"/>
              <p:cNvSpPr/>
              <p:nvPr/>
            </p:nvSpPr>
            <p:spPr>
              <a:xfrm>
                <a:off x="1405" y="782"/>
                <a:ext cx="22"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2" name="Google Shape;2762;p27"/>
              <p:cNvSpPr/>
              <p:nvPr/>
            </p:nvSpPr>
            <p:spPr>
              <a:xfrm>
                <a:off x="1439" y="816"/>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3" name="Google Shape;2763;p27"/>
              <p:cNvSpPr/>
              <p:nvPr/>
            </p:nvSpPr>
            <p:spPr>
              <a:xfrm>
                <a:off x="1473" y="850"/>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4" name="Google Shape;2764;p27"/>
              <p:cNvSpPr/>
              <p:nvPr/>
            </p:nvSpPr>
            <p:spPr>
              <a:xfrm>
                <a:off x="1507" y="884"/>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5" name="Google Shape;2765;p27"/>
              <p:cNvSpPr/>
              <p:nvPr/>
            </p:nvSpPr>
            <p:spPr>
              <a:xfrm>
                <a:off x="1541" y="918"/>
                <a:ext cx="23" cy="2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6" name="Google Shape;2766;p27"/>
              <p:cNvSpPr/>
              <p:nvPr/>
            </p:nvSpPr>
            <p:spPr>
              <a:xfrm>
                <a:off x="1575" y="952"/>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7" name="Google Shape;2767;p27"/>
              <p:cNvSpPr/>
              <p:nvPr/>
            </p:nvSpPr>
            <p:spPr>
              <a:xfrm>
                <a:off x="1609" y="986"/>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8" name="Google Shape;2768;p27"/>
              <p:cNvSpPr/>
              <p:nvPr/>
            </p:nvSpPr>
            <p:spPr>
              <a:xfrm>
                <a:off x="1643" y="1020"/>
                <a:ext cx="23" cy="23"/>
              </a:xfrm>
              <a:custGeom>
                <a:avLst/>
                <a:gdLst/>
                <a:ahLst/>
                <a:cxnLst/>
                <a:rect l="l" t="t" r="r" b="b"/>
                <a:pathLst>
                  <a:path w="1102" h="1101" extrusionOk="0">
                    <a:moveTo>
                      <a:pt x="906" y="905"/>
                    </a:moveTo>
                    <a:cubicBezTo>
                      <a:pt x="710" y="1101"/>
                      <a:pt x="392" y="1101"/>
                      <a:pt x="196" y="905"/>
                    </a:cubicBezTo>
                    <a:cubicBezTo>
                      <a:pt x="0" y="710"/>
                      <a:pt x="0" y="392"/>
                      <a:pt x="196" y="196"/>
                    </a:cubicBezTo>
                    <a:cubicBezTo>
                      <a:pt x="392" y="0"/>
                      <a:pt x="710" y="0"/>
                      <a:pt x="906" y="196"/>
                    </a:cubicBezTo>
                    <a:cubicBezTo>
                      <a:pt x="1102" y="392"/>
                      <a:pt x="1102" y="710"/>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69" name="Google Shape;2769;p27"/>
              <p:cNvSpPr/>
              <p:nvPr/>
            </p:nvSpPr>
            <p:spPr>
              <a:xfrm>
                <a:off x="1677" y="1054"/>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70" name="Google Shape;2770;p27"/>
              <p:cNvSpPr/>
              <p:nvPr/>
            </p:nvSpPr>
            <p:spPr>
              <a:xfrm>
                <a:off x="1711" y="1088"/>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71" name="Google Shape;2771;p27"/>
              <p:cNvSpPr/>
              <p:nvPr/>
            </p:nvSpPr>
            <p:spPr>
              <a:xfrm>
                <a:off x="1745" y="1123"/>
                <a:ext cx="23" cy="22"/>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72" name="Google Shape;2772;p27"/>
              <p:cNvSpPr/>
              <p:nvPr/>
            </p:nvSpPr>
            <p:spPr>
              <a:xfrm>
                <a:off x="1779" y="1157"/>
                <a:ext cx="23" cy="2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sp>
            <p:nvSpPr>
              <p:cNvPr id="2773" name="Google Shape;2773;p27"/>
              <p:cNvSpPr/>
              <p:nvPr/>
            </p:nvSpPr>
            <p:spPr>
              <a:xfrm>
                <a:off x="1813" y="1191"/>
                <a:ext cx="23" cy="23"/>
              </a:xfrm>
              <a:custGeom>
                <a:avLst/>
                <a:gdLst/>
                <a:ahLst/>
                <a:cxnLst/>
                <a:rect l="l" t="t" r="r" b="b"/>
                <a:pathLst>
                  <a:path w="1101" h="1102" extrusionOk="0">
                    <a:moveTo>
                      <a:pt x="905" y="906"/>
                    </a:moveTo>
                    <a:cubicBezTo>
                      <a:pt x="709" y="1102"/>
                      <a:pt x="391" y="1102"/>
                      <a:pt x="196" y="906"/>
                    </a:cubicBezTo>
                    <a:cubicBezTo>
                      <a:pt x="0" y="710"/>
                      <a:pt x="0" y="392"/>
                      <a:pt x="196" y="196"/>
                    </a:cubicBezTo>
                    <a:cubicBezTo>
                      <a:pt x="391"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baseline="-25000">
                  <a:solidFill>
                    <a:srgbClr val="000000"/>
                  </a:solidFill>
                  <a:latin typeface="Arial"/>
                  <a:ea typeface="Arial"/>
                  <a:cs typeface="Arial"/>
                  <a:sym typeface="Arial"/>
                </a:endParaRPr>
              </a:p>
            </p:txBody>
          </p:sp>
        </p:grpSp>
        <p:sp>
          <p:nvSpPr>
            <p:cNvPr id="2774" name="Google Shape;2774;p27"/>
            <p:cNvSpPr/>
            <p:nvPr/>
          </p:nvSpPr>
          <p:spPr>
            <a:xfrm>
              <a:off x="565757" y="908050"/>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5" name="Google Shape;2775;p27"/>
            <p:cNvSpPr/>
            <p:nvPr/>
          </p:nvSpPr>
          <p:spPr>
            <a:xfrm>
              <a:off x="621319" y="962025"/>
              <a:ext cx="34925"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6" name="Google Shape;2776;p27"/>
            <p:cNvSpPr/>
            <p:nvPr/>
          </p:nvSpPr>
          <p:spPr>
            <a:xfrm>
              <a:off x="675294" y="1016000"/>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7" name="Google Shape;2777;p27"/>
            <p:cNvSpPr/>
            <p:nvPr/>
          </p:nvSpPr>
          <p:spPr>
            <a:xfrm>
              <a:off x="729269" y="1069975"/>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8" name="Google Shape;2778;p27"/>
            <p:cNvSpPr/>
            <p:nvPr/>
          </p:nvSpPr>
          <p:spPr>
            <a:xfrm>
              <a:off x="783244" y="1123950"/>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9" name="Google Shape;2779;p27"/>
            <p:cNvSpPr/>
            <p:nvPr/>
          </p:nvSpPr>
          <p:spPr>
            <a:xfrm>
              <a:off x="837219" y="1177925"/>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0" name="Google Shape;2780;p27"/>
            <p:cNvSpPr/>
            <p:nvPr/>
          </p:nvSpPr>
          <p:spPr>
            <a:xfrm>
              <a:off x="891194" y="1231900"/>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1" name="Google Shape;2781;p27"/>
            <p:cNvSpPr/>
            <p:nvPr/>
          </p:nvSpPr>
          <p:spPr>
            <a:xfrm>
              <a:off x="945169" y="1285875"/>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2" name="Google Shape;2782;p27"/>
            <p:cNvSpPr/>
            <p:nvPr/>
          </p:nvSpPr>
          <p:spPr>
            <a:xfrm>
              <a:off x="999144" y="1339850"/>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3" name="Google Shape;2783;p27"/>
            <p:cNvSpPr/>
            <p:nvPr/>
          </p:nvSpPr>
          <p:spPr>
            <a:xfrm>
              <a:off x="1053119" y="1393825"/>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4" name="Google Shape;2784;p27"/>
            <p:cNvSpPr/>
            <p:nvPr/>
          </p:nvSpPr>
          <p:spPr>
            <a:xfrm>
              <a:off x="1107094" y="1447800"/>
              <a:ext cx="36513" cy="36513"/>
            </a:xfrm>
            <a:custGeom>
              <a:avLst/>
              <a:gdLst/>
              <a:ahLst/>
              <a:cxnLst/>
              <a:rect l="l" t="t" r="r" b="b"/>
              <a:pathLst>
                <a:path w="1101" h="1101" extrusionOk="0">
                  <a:moveTo>
                    <a:pt x="905" y="905"/>
                  </a:moveTo>
                  <a:cubicBezTo>
                    <a:pt x="709" y="1101"/>
                    <a:pt x="392" y="1101"/>
                    <a:pt x="196" y="905"/>
                  </a:cubicBezTo>
                  <a:cubicBezTo>
                    <a:pt x="0" y="710"/>
                    <a:pt x="0" y="392"/>
                    <a:pt x="196" y="196"/>
                  </a:cubicBezTo>
                  <a:cubicBezTo>
                    <a:pt x="392"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5" name="Google Shape;2785;p27"/>
            <p:cNvSpPr/>
            <p:nvPr/>
          </p:nvSpPr>
          <p:spPr>
            <a:xfrm>
              <a:off x="1161069" y="1501775"/>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6" name="Google Shape;2786;p27"/>
            <p:cNvSpPr/>
            <p:nvPr/>
          </p:nvSpPr>
          <p:spPr>
            <a:xfrm>
              <a:off x="1215044" y="1555750"/>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7" name="Google Shape;2787;p27"/>
            <p:cNvSpPr/>
            <p:nvPr/>
          </p:nvSpPr>
          <p:spPr>
            <a:xfrm>
              <a:off x="1269019" y="1609725"/>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8" name="Google Shape;2788;p27"/>
            <p:cNvSpPr/>
            <p:nvPr/>
          </p:nvSpPr>
          <p:spPr>
            <a:xfrm>
              <a:off x="1322994" y="1663700"/>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9" name="Google Shape;2789;p27"/>
            <p:cNvSpPr/>
            <p:nvPr/>
          </p:nvSpPr>
          <p:spPr>
            <a:xfrm>
              <a:off x="1376969" y="1717675"/>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0" name="Google Shape;2790;p27"/>
            <p:cNvSpPr/>
            <p:nvPr/>
          </p:nvSpPr>
          <p:spPr>
            <a:xfrm>
              <a:off x="1430944" y="1771650"/>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1" name="Google Shape;2791;p27"/>
            <p:cNvSpPr/>
            <p:nvPr/>
          </p:nvSpPr>
          <p:spPr>
            <a:xfrm>
              <a:off x="1484919" y="1825625"/>
              <a:ext cx="36513" cy="36513"/>
            </a:xfrm>
            <a:custGeom>
              <a:avLst/>
              <a:gdLst/>
              <a:ahLst/>
              <a:cxnLst/>
              <a:rect l="l" t="t" r="r" b="b"/>
              <a:pathLst>
                <a:path w="1101" h="1101" extrusionOk="0">
                  <a:moveTo>
                    <a:pt x="905" y="905"/>
                  </a:moveTo>
                  <a:cubicBezTo>
                    <a:pt x="709" y="1101"/>
                    <a:pt x="391" y="1101"/>
                    <a:pt x="195" y="905"/>
                  </a:cubicBezTo>
                  <a:cubicBezTo>
                    <a:pt x="0" y="709"/>
                    <a:pt x="0" y="392"/>
                    <a:pt x="195"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2" name="Google Shape;2792;p27"/>
            <p:cNvSpPr/>
            <p:nvPr/>
          </p:nvSpPr>
          <p:spPr>
            <a:xfrm>
              <a:off x="1538894" y="1879600"/>
              <a:ext cx="36513" cy="36513"/>
            </a:xfrm>
            <a:custGeom>
              <a:avLst/>
              <a:gdLst/>
              <a:ahLst/>
              <a:cxnLst/>
              <a:rect l="l" t="t" r="r" b="b"/>
              <a:pathLst>
                <a:path w="1101" h="1101" extrusionOk="0">
                  <a:moveTo>
                    <a:pt x="906" y="905"/>
                  </a:moveTo>
                  <a:cubicBezTo>
                    <a:pt x="710" y="1101"/>
                    <a:pt x="392" y="1101"/>
                    <a:pt x="196" y="905"/>
                  </a:cubicBezTo>
                  <a:cubicBezTo>
                    <a:pt x="0" y="709"/>
                    <a:pt x="0" y="391"/>
                    <a:pt x="196" y="195"/>
                  </a:cubicBezTo>
                  <a:cubicBezTo>
                    <a:pt x="392" y="0"/>
                    <a:pt x="710" y="0"/>
                    <a:pt x="906" y="195"/>
                  </a:cubicBezTo>
                  <a:cubicBezTo>
                    <a:pt x="1101" y="391"/>
                    <a:pt x="1101"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3" name="Google Shape;2793;p27"/>
            <p:cNvSpPr/>
            <p:nvPr/>
          </p:nvSpPr>
          <p:spPr>
            <a:xfrm>
              <a:off x="1592869" y="1933575"/>
              <a:ext cx="36513" cy="36513"/>
            </a:xfrm>
            <a:custGeom>
              <a:avLst/>
              <a:gdLst/>
              <a:ahLst/>
              <a:cxnLst/>
              <a:rect l="l" t="t" r="r" b="b"/>
              <a:pathLst>
                <a:path w="1101" h="1101" extrusionOk="0">
                  <a:moveTo>
                    <a:pt x="905" y="906"/>
                  </a:moveTo>
                  <a:cubicBezTo>
                    <a:pt x="709" y="1101"/>
                    <a:pt x="392" y="1101"/>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4" name="Google Shape;2794;p27"/>
            <p:cNvSpPr/>
            <p:nvPr/>
          </p:nvSpPr>
          <p:spPr>
            <a:xfrm>
              <a:off x="522894" y="950913"/>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5" name="Google Shape;2795;p27"/>
            <p:cNvSpPr/>
            <p:nvPr/>
          </p:nvSpPr>
          <p:spPr>
            <a:xfrm>
              <a:off x="576869" y="1004888"/>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6" name="Google Shape;2796;p27"/>
            <p:cNvSpPr/>
            <p:nvPr/>
          </p:nvSpPr>
          <p:spPr>
            <a:xfrm>
              <a:off x="630844" y="1058863"/>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7" name="Google Shape;2797;p27"/>
            <p:cNvSpPr/>
            <p:nvPr/>
          </p:nvSpPr>
          <p:spPr>
            <a:xfrm>
              <a:off x="684819" y="1112838"/>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8" name="Google Shape;2798;p27"/>
            <p:cNvSpPr/>
            <p:nvPr/>
          </p:nvSpPr>
          <p:spPr>
            <a:xfrm>
              <a:off x="738794" y="1166813"/>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9" name="Google Shape;2799;p27"/>
            <p:cNvSpPr/>
            <p:nvPr/>
          </p:nvSpPr>
          <p:spPr>
            <a:xfrm>
              <a:off x="792769" y="1222375"/>
              <a:ext cx="36513" cy="34925"/>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0" name="Google Shape;2800;p27"/>
            <p:cNvSpPr/>
            <p:nvPr/>
          </p:nvSpPr>
          <p:spPr>
            <a:xfrm>
              <a:off x="846744" y="1276350"/>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1" name="Google Shape;2801;p27"/>
            <p:cNvSpPr/>
            <p:nvPr/>
          </p:nvSpPr>
          <p:spPr>
            <a:xfrm>
              <a:off x="900719" y="1330325"/>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2" name="Google Shape;2802;p27"/>
            <p:cNvSpPr/>
            <p:nvPr/>
          </p:nvSpPr>
          <p:spPr>
            <a:xfrm>
              <a:off x="954694" y="1384300"/>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3" name="Google Shape;2803;p27"/>
            <p:cNvSpPr/>
            <p:nvPr/>
          </p:nvSpPr>
          <p:spPr>
            <a:xfrm>
              <a:off x="1008669" y="1438275"/>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4" name="Google Shape;2804;p27"/>
            <p:cNvSpPr/>
            <p:nvPr/>
          </p:nvSpPr>
          <p:spPr>
            <a:xfrm>
              <a:off x="1062644" y="1492250"/>
              <a:ext cx="36513" cy="36513"/>
            </a:xfrm>
            <a:custGeom>
              <a:avLst/>
              <a:gdLst/>
              <a:ahLst/>
              <a:cxnLst/>
              <a:rect l="l" t="t" r="r" b="b"/>
              <a:pathLst>
                <a:path w="1101" h="1101" extrusionOk="0">
                  <a:moveTo>
                    <a:pt x="905" y="905"/>
                  </a:moveTo>
                  <a:cubicBezTo>
                    <a:pt x="709" y="1101"/>
                    <a:pt x="392" y="1101"/>
                    <a:pt x="196" y="905"/>
                  </a:cubicBezTo>
                  <a:cubicBezTo>
                    <a:pt x="0" y="709"/>
                    <a:pt x="0" y="392"/>
                    <a:pt x="196" y="196"/>
                  </a:cubicBezTo>
                  <a:cubicBezTo>
                    <a:pt x="392"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5" name="Google Shape;2805;p27"/>
            <p:cNvSpPr/>
            <p:nvPr/>
          </p:nvSpPr>
          <p:spPr>
            <a:xfrm>
              <a:off x="1116619" y="1546225"/>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6" name="Google Shape;2806;p27"/>
            <p:cNvSpPr/>
            <p:nvPr/>
          </p:nvSpPr>
          <p:spPr>
            <a:xfrm>
              <a:off x="1170594" y="1600200"/>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7" name="Google Shape;2807;p27"/>
            <p:cNvSpPr/>
            <p:nvPr/>
          </p:nvSpPr>
          <p:spPr>
            <a:xfrm>
              <a:off x="1224569" y="1654175"/>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8" name="Google Shape;2808;p27"/>
            <p:cNvSpPr/>
            <p:nvPr/>
          </p:nvSpPr>
          <p:spPr>
            <a:xfrm>
              <a:off x="1278544" y="1708150"/>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9" name="Google Shape;2809;p27"/>
            <p:cNvSpPr/>
            <p:nvPr/>
          </p:nvSpPr>
          <p:spPr>
            <a:xfrm>
              <a:off x="1332519" y="1762125"/>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0" name="Google Shape;2810;p27"/>
            <p:cNvSpPr/>
            <p:nvPr/>
          </p:nvSpPr>
          <p:spPr>
            <a:xfrm>
              <a:off x="1386494" y="1816100"/>
              <a:ext cx="36513"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1" name="Google Shape;2811;p27"/>
            <p:cNvSpPr/>
            <p:nvPr/>
          </p:nvSpPr>
          <p:spPr>
            <a:xfrm>
              <a:off x="1440469" y="1870075"/>
              <a:ext cx="36513" cy="36513"/>
            </a:xfrm>
            <a:custGeom>
              <a:avLst/>
              <a:gdLst/>
              <a:ahLst/>
              <a:cxnLst/>
              <a:rect l="l" t="t" r="r" b="b"/>
              <a:pathLst>
                <a:path w="1101" h="1101" extrusionOk="0">
                  <a:moveTo>
                    <a:pt x="905" y="905"/>
                  </a:moveTo>
                  <a:cubicBezTo>
                    <a:pt x="709" y="1101"/>
                    <a:pt x="392" y="1101"/>
                    <a:pt x="196" y="905"/>
                  </a:cubicBezTo>
                  <a:cubicBezTo>
                    <a:pt x="0" y="709"/>
                    <a:pt x="0" y="391"/>
                    <a:pt x="196" y="196"/>
                  </a:cubicBezTo>
                  <a:cubicBezTo>
                    <a:pt x="392" y="0"/>
                    <a:pt x="709" y="0"/>
                    <a:pt x="905" y="196"/>
                  </a:cubicBezTo>
                  <a:cubicBezTo>
                    <a:pt x="1101" y="391"/>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2" name="Google Shape;2812;p27"/>
            <p:cNvSpPr/>
            <p:nvPr/>
          </p:nvSpPr>
          <p:spPr>
            <a:xfrm>
              <a:off x="1494444" y="1924050"/>
              <a:ext cx="36513" cy="36513"/>
            </a:xfrm>
            <a:custGeom>
              <a:avLst/>
              <a:gdLst/>
              <a:ahLst/>
              <a:cxnLst/>
              <a:rect l="l" t="t" r="r" b="b"/>
              <a:pathLst>
                <a:path w="1102" h="1102" extrusionOk="0">
                  <a:moveTo>
                    <a:pt x="906" y="906"/>
                  </a:moveTo>
                  <a:cubicBezTo>
                    <a:pt x="710" y="1102"/>
                    <a:pt x="392" y="1102"/>
                    <a:pt x="196" y="906"/>
                  </a:cubicBezTo>
                  <a:cubicBezTo>
                    <a:pt x="0" y="710"/>
                    <a:pt x="0" y="392"/>
                    <a:pt x="196" y="196"/>
                  </a:cubicBezTo>
                  <a:cubicBezTo>
                    <a:pt x="392" y="0"/>
                    <a:pt x="710" y="0"/>
                    <a:pt x="906" y="196"/>
                  </a:cubicBezTo>
                  <a:cubicBezTo>
                    <a:pt x="1102" y="392"/>
                    <a:pt x="1102" y="710"/>
                    <a:pt x="906"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3" name="Google Shape;2813;p27"/>
            <p:cNvSpPr/>
            <p:nvPr/>
          </p:nvSpPr>
          <p:spPr>
            <a:xfrm>
              <a:off x="1550007" y="1978025"/>
              <a:ext cx="34925" cy="36513"/>
            </a:xfrm>
            <a:custGeom>
              <a:avLst/>
              <a:gdLst/>
              <a:ahLst/>
              <a:cxnLst/>
              <a:rect l="l" t="t" r="r" b="b"/>
              <a:pathLst>
                <a:path w="1101" h="1101" extrusionOk="0">
                  <a:moveTo>
                    <a:pt x="905" y="905"/>
                  </a:moveTo>
                  <a:cubicBezTo>
                    <a:pt x="710" y="1101"/>
                    <a:pt x="392" y="1101"/>
                    <a:pt x="196" y="905"/>
                  </a:cubicBezTo>
                  <a:cubicBezTo>
                    <a:pt x="0" y="709"/>
                    <a:pt x="0" y="392"/>
                    <a:pt x="196" y="196"/>
                  </a:cubicBezTo>
                  <a:cubicBezTo>
                    <a:pt x="392" y="0"/>
                    <a:pt x="710"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4" name="Google Shape;2814;p27"/>
            <p:cNvSpPr/>
            <p:nvPr/>
          </p:nvSpPr>
          <p:spPr>
            <a:xfrm>
              <a:off x="478444" y="995363"/>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5" name="Google Shape;2815;p27"/>
            <p:cNvSpPr/>
            <p:nvPr/>
          </p:nvSpPr>
          <p:spPr>
            <a:xfrm>
              <a:off x="532419" y="1049338"/>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6" name="Google Shape;2816;p27"/>
            <p:cNvSpPr/>
            <p:nvPr/>
          </p:nvSpPr>
          <p:spPr>
            <a:xfrm>
              <a:off x="587982" y="1104900"/>
              <a:ext cx="33338" cy="33338"/>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7" name="Google Shape;2817;p27"/>
            <p:cNvSpPr/>
            <p:nvPr/>
          </p:nvSpPr>
          <p:spPr>
            <a:xfrm>
              <a:off x="640369" y="1157288"/>
              <a:ext cx="36513" cy="36513"/>
            </a:xfrm>
            <a:custGeom>
              <a:avLst/>
              <a:gdLst/>
              <a:ahLst/>
              <a:cxnLst/>
              <a:rect l="l" t="t" r="r" b="b"/>
              <a:pathLst>
                <a:path w="1101" h="1101" extrusionOk="0">
                  <a:moveTo>
                    <a:pt x="905" y="905"/>
                  </a:moveTo>
                  <a:cubicBezTo>
                    <a:pt x="709" y="1101"/>
                    <a:pt x="391" y="1101"/>
                    <a:pt x="196" y="905"/>
                  </a:cubicBezTo>
                  <a:cubicBezTo>
                    <a:pt x="0" y="709"/>
                    <a:pt x="0" y="392"/>
                    <a:pt x="196" y="196"/>
                  </a:cubicBezTo>
                  <a:cubicBezTo>
                    <a:pt x="391" y="0"/>
                    <a:pt x="709" y="0"/>
                    <a:pt x="905" y="196"/>
                  </a:cubicBezTo>
                  <a:cubicBezTo>
                    <a:pt x="1101" y="392"/>
                    <a:pt x="1101" y="709"/>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8" name="Google Shape;2818;p27"/>
            <p:cNvSpPr/>
            <p:nvPr/>
          </p:nvSpPr>
          <p:spPr>
            <a:xfrm>
              <a:off x="694344" y="1211263"/>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9" name="Google Shape;2819;p27"/>
            <p:cNvSpPr/>
            <p:nvPr/>
          </p:nvSpPr>
          <p:spPr>
            <a:xfrm>
              <a:off x="748319" y="1265238"/>
              <a:ext cx="36513"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0" name="Google Shape;2820;p27"/>
            <p:cNvSpPr/>
            <p:nvPr/>
          </p:nvSpPr>
          <p:spPr>
            <a:xfrm>
              <a:off x="802294" y="1319213"/>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1" name="Google Shape;2821;p27"/>
            <p:cNvSpPr/>
            <p:nvPr/>
          </p:nvSpPr>
          <p:spPr>
            <a:xfrm>
              <a:off x="856269" y="1373188"/>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2" name="Google Shape;2822;p27"/>
            <p:cNvSpPr/>
            <p:nvPr/>
          </p:nvSpPr>
          <p:spPr>
            <a:xfrm>
              <a:off x="910244" y="1427163"/>
              <a:ext cx="36513"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3" name="Google Shape;2823;p27"/>
            <p:cNvSpPr/>
            <p:nvPr/>
          </p:nvSpPr>
          <p:spPr>
            <a:xfrm>
              <a:off x="964219" y="1481138"/>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4" name="Google Shape;2824;p27"/>
            <p:cNvSpPr/>
            <p:nvPr/>
          </p:nvSpPr>
          <p:spPr>
            <a:xfrm>
              <a:off x="1018194" y="1536700"/>
              <a:ext cx="36513" cy="34925"/>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5" name="Google Shape;2825;p27"/>
            <p:cNvSpPr/>
            <p:nvPr/>
          </p:nvSpPr>
          <p:spPr>
            <a:xfrm>
              <a:off x="1072169" y="1590675"/>
              <a:ext cx="36513"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6" name="Google Shape;2826;p27"/>
            <p:cNvSpPr/>
            <p:nvPr/>
          </p:nvSpPr>
          <p:spPr>
            <a:xfrm>
              <a:off x="1126144" y="1644650"/>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7" name="Google Shape;2827;p27"/>
            <p:cNvSpPr/>
            <p:nvPr/>
          </p:nvSpPr>
          <p:spPr>
            <a:xfrm>
              <a:off x="1180119" y="1698625"/>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8" name="Google Shape;2828;p27"/>
            <p:cNvSpPr/>
            <p:nvPr/>
          </p:nvSpPr>
          <p:spPr>
            <a:xfrm>
              <a:off x="1235682" y="1752600"/>
              <a:ext cx="34925"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9" name="Google Shape;2829;p27"/>
            <p:cNvSpPr/>
            <p:nvPr/>
          </p:nvSpPr>
          <p:spPr>
            <a:xfrm>
              <a:off x="1289657" y="1806575"/>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0" name="Google Shape;2830;p27"/>
            <p:cNvSpPr/>
            <p:nvPr/>
          </p:nvSpPr>
          <p:spPr>
            <a:xfrm>
              <a:off x="1343632" y="1860550"/>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1" name="Google Shape;2831;p27"/>
            <p:cNvSpPr/>
            <p:nvPr/>
          </p:nvSpPr>
          <p:spPr>
            <a:xfrm>
              <a:off x="1397607" y="1914525"/>
              <a:ext cx="36513" cy="36513"/>
            </a:xfrm>
            <a:custGeom>
              <a:avLst/>
              <a:gdLst/>
              <a:ahLst/>
              <a:cxnLst/>
              <a:rect l="l" t="t" r="r" b="b"/>
              <a:pathLst>
                <a:path w="1101" h="1102" extrusionOk="0">
                  <a:moveTo>
                    <a:pt x="905" y="906"/>
                  </a:moveTo>
                  <a:cubicBezTo>
                    <a:pt x="709" y="1102"/>
                    <a:pt x="392" y="1102"/>
                    <a:pt x="196" y="906"/>
                  </a:cubicBezTo>
                  <a:cubicBezTo>
                    <a:pt x="0" y="710"/>
                    <a:pt x="0" y="392"/>
                    <a:pt x="196" y="196"/>
                  </a:cubicBezTo>
                  <a:cubicBezTo>
                    <a:pt x="392" y="0"/>
                    <a:pt x="709" y="0"/>
                    <a:pt x="905" y="196"/>
                  </a:cubicBezTo>
                  <a:cubicBezTo>
                    <a:pt x="1101" y="392"/>
                    <a:pt x="1101" y="710"/>
                    <a:pt x="905" y="90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2" name="Google Shape;2832;p27"/>
            <p:cNvSpPr/>
            <p:nvPr/>
          </p:nvSpPr>
          <p:spPr>
            <a:xfrm>
              <a:off x="1451582" y="1968500"/>
              <a:ext cx="36513" cy="36513"/>
            </a:xfrm>
            <a:custGeom>
              <a:avLst/>
              <a:gdLst/>
              <a:ahLst/>
              <a:cxnLst/>
              <a:rect l="l" t="t" r="r" b="b"/>
              <a:pathLst>
                <a:path w="1101" h="1101" extrusionOk="0">
                  <a:moveTo>
                    <a:pt x="905" y="905"/>
                  </a:moveTo>
                  <a:cubicBezTo>
                    <a:pt x="709" y="1101"/>
                    <a:pt x="391" y="1101"/>
                    <a:pt x="196" y="905"/>
                  </a:cubicBezTo>
                  <a:cubicBezTo>
                    <a:pt x="0" y="710"/>
                    <a:pt x="0" y="392"/>
                    <a:pt x="196" y="196"/>
                  </a:cubicBezTo>
                  <a:cubicBezTo>
                    <a:pt x="391" y="0"/>
                    <a:pt x="709" y="0"/>
                    <a:pt x="905" y="196"/>
                  </a:cubicBezTo>
                  <a:cubicBezTo>
                    <a:pt x="1101" y="392"/>
                    <a:pt x="1101" y="710"/>
                    <a:pt x="905"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3" name="Google Shape;2833;p27"/>
            <p:cNvSpPr/>
            <p:nvPr/>
          </p:nvSpPr>
          <p:spPr>
            <a:xfrm>
              <a:off x="1505557" y="2022475"/>
              <a:ext cx="36513" cy="36513"/>
            </a:xfrm>
            <a:custGeom>
              <a:avLst/>
              <a:gdLst/>
              <a:ahLst/>
              <a:cxnLst/>
              <a:rect l="l" t="t" r="r" b="b"/>
              <a:pathLst>
                <a:path w="1102" h="1101" extrusionOk="0">
                  <a:moveTo>
                    <a:pt x="906" y="905"/>
                  </a:moveTo>
                  <a:cubicBezTo>
                    <a:pt x="710" y="1101"/>
                    <a:pt x="392" y="1101"/>
                    <a:pt x="196" y="905"/>
                  </a:cubicBezTo>
                  <a:cubicBezTo>
                    <a:pt x="0" y="709"/>
                    <a:pt x="0" y="392"/>
                    <a:pt x="196" y="196"/>
                  </a:cubicBezTo>
                  <a:cubicBezTo>
                    <a:pt x="392" y="0"/>
                    <a:pt x="710" y="0"/>
                    <a:pt x="906" y="196"/>
                  </a:cubicBezTo>
                  <a:cubicBezTo>
                    <a:pt x="1102" y="392"/>
                    <a:pt x="1102" y="709"/>
                    <a:pt x="906" y="9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34" name="Google Shape;2834;p27"/>
          <p:cNvSpPr/>
          <p:nvPr/>
        </p:nvSpPr>
        <p:spPr>
          <a:xfrm>
            <a:off x="8403036" y="4402536"/>
            <a:ext cx="740964" cy="740964"/>
          </a:xfrm>
          <a:custGeom>
            <a:avLst/>
            <a:gdLst/>
            <a:ahLst/>
            <a:cxnLst/>
            <a:rect l="l" t="t" r="r" b="b"/>
            <a:pathLst>
              <a:path w="16944" h="16944" extrusionOk="0">
                <a:moveTo>
                  <a:pt x="16944" y="0"/>
                </a:moveTo>
                <a:lnTo>
                  <a:pt x="16944" y="16944"/>
                </a:lnTo>
                <a:lnTo>
                  <a:pt x="0" y="16944"/>
                </a:lnTo>
                <a:lnTo>
                  <a:pt x="0" y="12436"/>
                </a:lnTo>
                <a:cubicBezTo>
                  <a:pt x="0" y="5568"/>
                  <a:pt x="5567" y="0"/>
                  <a:pt x="12435" y="0"/>
                </a:cubicBezTo>
                <a:lnTo>
                  <a:pt x="16944"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5" name="Google Shape;2835;p27"/>
          <p:cNvSpPr/>
          <p:nvPr/>
        </p:nvSpPr>
        <p:spPr>
          <a:xfrm>
            <a:off x="-1093603" y="3011591"/>
            <a:ext cx="2187206" cy="2575530"/>
          </a:xfrm>
          <a:custGeom>
            <a:avLst/>
            <a:gdLst/>
            <a:ahLst/>
            <a:cxnLst/>
            <a:rect l="l" t="t" r="r" b="b"/>
            <a:pathLst>
              <a:path w="50016" h="58876" extrusionOk="0">
                <a:moveTo>
                  <a:pt x="50016" y="49881"/>
                </a:moveTo>
                <a:lnTo>
                  <a:pt x="135" y="0"/>
                </a:lnTo>
                <a:lnTo>
                  <a:pt x="0" y="29959"/>
                </a:lnTo>
                <a:lnTo>
                  <a:pt x="26668" y="56627"/>
                </a:lnTo>
                <a:cubicBezTo>
                  <a:pt x="28107" y="58067"/>
                  <a:pt x="30060" y="58876"/>
                  <a:pt x="32096" y="58876"/>
                </a:cubicBezTo>
                <a:lnTo>
                  <a:pt x="49927" y="58876"/>
                </a:lnTo>
                <a:lnTo>
                  <a:pt x="50016" y="4988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723900" y="552450"/>
            <a:ext cx="7696200" cy="71556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723900" y="1369219"/>
            <a:ext cx="7696200" cy="3221831"/>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naheim"/>
                <a:ea typeface="Anaheim"/>
                <a:cs typeface="Anaheim"/>
                <a:sym typeface="Anaheim"/>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naheim"/>
                <a:ea typeface="Anaheim"/>
                <a:cs typeface="Anaheim"/>
                <a:sym typeface="Anaheim"/>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naheim"/>
                <a:ea typeface="Anaheim"/>
                <a:cs typeface="Anaheim"/>
                <a:sym typeface="Anaheim"/>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naheim"/>
                <a:ea typeface="Anaheim"/>
                <a:cs typeface="Anaheim"/>
                <a:sym typeface="Anaheim"/>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naheim"/>
                <a:ea typeface="Anaheim"/>
                <a:cs typeface="Anaheim"/>
                <a:sym typeface="Anaheim"/>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723900" y="4767263"/>
            <a:ext cx="196215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6457950" y="4767263"/>
            <a:ext cx="196215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60" r:id="rId6"/>
    <p:sldLayoutId id="2147483661" r:id="rId7"/>
    <p:sldLayoutId id="21474836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8">
          <p15:clr>
            <a:srgbClr val="F26B43"/>
          </p15:clr>
        </p15:guide>
        <p15:guide id="2" orient="horz" pos="2892">
          <p15:clr>
            <a:srgbClr val="F26B43"/>
          </p15:clr>
        </p15:guide>
        <p15:guide id="3" pos="456">
          <p15:clr>
            <a:srgbClr val="F26B43"/>
          </p15:clr>
        </p15:guide>
        <p15:guide id="4" pos="5304">
          <p15:clr>
            <a:srgbClr val="F26B43"/>
          </p15:clr>
        </p15:guide>
        <p15:guide id="5" pos="2880">
          <p15:clr>
            <a:srgbClr val="F26B43"/>
          </p15:clr>
        </p15:guide>
        <p15:guide id="6" orient="horz" pos="1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grpSp>
        <p:nvGrpSpPr>
          <p:cNvPr id="2848" name="Google Shape;2848;p1"/>
          <p:cNvGrpSpPr/>
          <p:nvPr/>
        </p:nvGrpSpPr>
        <p:grpSpPr>
          <a:xfrm>
            <a:off x="7299731" y="-188874"/>
            <a:ext cx="2300556" cy="2575530"/>
            <a:chOff x="3238240" y="323850"/>
            <a:chExt cx="1739901" cy="1947863"/>
          </a:xfrm>
        </p:grpSpPr>
        <p:sp>
          <p:nvSpPr>
            <p:cNvPr id="2849" name="Google Shape;2849;p1"/>
            <p:cNvSpPr/>
            <p:nvPr/>
          </p:nvSpPr>
          <p:spPr>
            <a:xfrm>
              <a:off x="3238240" y="323850"/>
              <a:ext cx="1654175" cy="1947863"/>
            </a:xfrm>
            <a:custGeom>
              <a:avLst/>
              <a:gdLst/>
              <a:ahLst/>
              <a:cxnLst/>
              <a:rect l="l" t="t" r="r" b="b"/>
              <a:pathLst>
                <a:path w="50016" h="58876" extrusionOk="0">
                  <a:moveTo>
                    <a:pt x="50016" y="49881"/>
                  </a:moveTo>
                  <a:lnTo>
                    <a:pt x="135" y="0"/>
                  </a:lnTo>
                  <a:lnTo>
                    <a:pt x="0" y="29959"/>
                  </a:lnTo>
                  <a:lnTo>
                    <a:pt x="26668" y="56627"/>
                  </a:lnTo>
                  <a:cubicBezTo>
                    <a:pt x="28107" y="58067"/>
                    <a:pt x="30060" y="58876"/>
                    <a:pt x="32096" y="58876"/>
                  </a:cubicBezTo>
                  <a:lnTo>
                    <a:pt x="49927" y="58876"/>
                  </a:lnTo>
                  <a:lnTo>
                    <a:pt x="50016" y="4988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0" name="Google Shape;2850;p1"/>
            <p:cNvSpPr/>
            <p:nvPr/>
          </p:nvSpPr>
          <p:spPr>
            <a:xfrm>
              <a:off x="4036753" y="947738"/>
              <a:ext cx="941388" cy="657225"/>
            </a:xfrm>
            <a:custGeom>
              <a:avLst/>
              <a:gdLst/>
              <a:ahLst/>
              <a:cxnLst/>
              <a:rect l="l" t="t" r="r" b="b"/>
              <a:pathLst>
                <a:path w="28452" h="19847" extrusionOk="0">
                  <a:moveTo>
                    <a:pt x="0" y="5307"/>
                  </a:moveTo>
                  <a:lnTo>
                    <a:pt x="0" y="5307"/>
                  </a:lnTo>
                  <a:cubicBezTo>
                    <a:pt x="5307" y="0"/>
                    <a:pt x="13912" y="0"/>
                    <a:pt x="19219" y="5307"/>
                  </a:cubicBezTo>
                  <a:lnTo>
                    <a:pt x="28452" y="14540"/>
                  </a:lnTo>
                  <a:lnTo>
                    <a:pt x="28452" y="14540"/>
                  </a:lnTo>
                  <a:cubicBezTo>
                    <a:pt x="23144" y="19847"/>
                    <a:pt x="14540" y="19847"/>
                    <a:pt x="9232" y="14540"/>
                  </a:cubicBezTo>
                  <a:lnTo>
                    <a:pt x="0" y="530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1" name="Google Shape;2851;p1"/>
            <p:cNvSpPr/>
            <p:nvPr/>
          </p:nvSpPr>
          <p:spPr>
            <a:xfrm>
              <a:off x="3724015" y="1260475"/>
              <a:ext cx="941388" cy="657225"/>
            </a:xfrm>
            <a:custGeom>
              <a:avLst/>
              <a:gdLst/>
              <a:ahLst/>
              <a:cxnLst/>
              <a:rect l="l" t="t" r="r" b="b"/>
              <a:pathLst>
                <a:path w="28452" h="19847" extrusionOk="0">
                  <a:moveTo>
                    <a:pt x="0" y="5308"/>
                  </a:moveTo>
                  <a:lnTo>
                    <a:pt x="0" y="5308"/>
                  </a:lnTo>
                  <a:cubicBezTo>
                    <a:pt x="5308" y="0"/>
                    <a:pt x="13912" y="0"/>
                    <a:pt x="19220" y="5307"/>
                  </a:cubicBezTo>
                  <a:lnTo>
                    <a:pt x="28452" y="14540"/>
                  </a:lnTo>
                  <a:lnTo>
                    <a:pt x="28452" y="14540"/>
                  </a:lnTo>
                  <a:cubicBezTo>
                    <a:pt x="23145" y="19847"/>
                    <a:pt x="14540" y="19847"/>
                    <a:pt x="9233" y="14540"/>
                  </a:cubicBezTo>
                  <a:lnTo>
                    <a:pt x="0" y="5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2" name="Google Shape;2852;p1"/>
            <p:cNvSpPr/>
            <p:nvPr/>
          </p:nvSpPr>
          <p:spPr>
            <a:xfrm>
              <a:off x="4109778" y="1271588"/>
              <a:ext cx="403225" cy="403225"/>
            </a:xfrm>
            <a:custGeom>
              <a:avLst/>
              <a:gdLst/>
              <a:ahLst/>
              <a:cxnLst/>
              <a:rect l="l" t="t" r="r" b="b"/>
              <a:pathLst>
                <a:path w="12207" h="12207" extrusionOk="0">
                  <a:moveTo>
                    <a:pt x="2664" y="9543"/>
                  </a:moveTo>
                  <a:cubicBezTo>
                    <a:pt x="5293" y="12173"/>
                    <a:pt x="9529" y="12207"/>
                    <a:pt x="12207" y="9655"/>
                  </a:cubicBezTo>
                  <a:lnTo>
                    <a:pt x="2552" y="0"/>
                  </a:lnTo>
                  <a:cubicBezTo>
                    <a:pt x="0" y="2678"/>
                    <a:pt x="34" y="6914"/>
                    <a:pt x="2664" y="954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3" name="Google Shape;2853;p1"/>
            <p:cNvSpPr/>
            <p:nvPr/>
          </p:nvSpPr>
          <p:spPr>
            <a:xfrm>
              <a:off x="4192328" y="1189038"/>
              <a:ext cx="403225" cy="403225"/>
            </a:xfrm>
            <a:custGeom>
              <a:avLst/>
              <a:gdLst/>
              <a:ahLst/>
              <a:cxnLst/>
              <a:rect l="l" t="t" r="r" b="b"/>
              <a:pathLst>
                <a:path w="12206" h="12206" extrusionOk="0">
                  <a:moveTo>
                    <a:pt x="9543" y="2663"/>
                  </a:moveTo>
                  <a:cubicBezTo>
                    <a:pt x="6913" y="34"/>
                    <a:pt x="2677" y="0"/>
                    <a:pt x="0" y="2551"/>
                  </a:cubicBezTo>
                  <a:lnTo>
                    <a:pt x="9655" y="12206"/>
                  </a:lnTo>
                  <a:cubicBezTo>
                    <a:pt x="12206" y="9529"/>
                    <a:pt x="12172" y="5293"/>
                    <a:pt x="9543" y="26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854" name="Google Shape;2854;p1"/>
          <p:cNvGrpSpPr/>
          <p:nvPr/>
        </p:nvGrpSpPr>
        <p:grpSpPr>
          <a:xfrm>
            <a:off x="-8453" y="2367224"/>
            <a:ext cx="2187206" cy="2789633"/>
            <a:chOff x="3700202" y="2700338"/>
            <a:chExt cx="1654175" cy="2109788"/>
          </a:xfrm>
        </p:grpSpPr>
        <p:sp>
          <p:nvSpPr>
            <p:cNvPr id="2855" name="Google Shape;2855;p1"/>
            <p:cNvSpPr/>
            <p:nvPr/>
          </p:nvSpPr>
          <p:spPr>
            <a:xfrm>
              <a:off x="3700202" y="2700338"/>
              <a:ext cx="1654175" cy="2109788"/>
            </a:xfrm>
            <a:custGeom>
              <a:avLst/>
              <a:gdLst/>
              <a:ahLst/>
              <a:cxnLst/>
              <a:rect l="l" t="t" r="r" b="b"/>
              <a:pathLst>
                <a:path w="50004" h="63780" extrusionOk="0">
                  <a:moveTo>
                    <a:pt x="50004" y="50004"/>
                  </a:moveTo>
                  <a:lnTo>
                    <a:pt x="0" y="0"/>
                  </a:lnTo>
                  <a:lnTo>
                    <a:pt x="79" y="29993"/>
                  </a:lnTo>
                  <a:lnTo>
                    <a:pt x="33867" y="63780"/>
                  </a:lnTo>
                  <a:lnTo>
                    <a:pt x="50001" y="63703"/>
                  </a:lnTo>
                  <a:lnTo>
                    <a:pt x="50004" y="5000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6" name="Google Shape;2856;p1"/>
            <p:cNvSpPr/>
            <p:nvPr/>
          </p:nvSpPr>
          <p:spPr>
            <a:xfrm>
              <a:off x="3703377" y="3690938"/>
              <a:ext cx="1117600" cy="1117600"/>
            </a:xfrm>
            <a:custGeom>
              <a:avLst/>
              <a:gdLst/>
              <a:ahLst/>
              <a:cxnLst/>
              <a:rect l="l" t="t" r="r" b="b"/>
              <a:pathLst>
                <a:path w="33788" h="33787" extrusionOk="0">
                  <a:moveTo>
                    <a:pt x="0" y="0"/>
                  </a:moveTo>
                  <a:lnTo>
                    <a:pt x="33788" y="33787"/>
                  </a:lnTo>
                  <a:lnTo>
                    <a:pt x="36" y="3375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7" name="Google Shape;2857;p1"/>
            <p:cNvSpPr/>
            <p:nvPr/>
          </p:nvSpPr>
          <p:spPr>
            <a:xfrm>
              <a:off x="4057390" y="3656013"/>
              <a:ext cx="935038" cy="652463"/>
            </a:xfrm>
            <a:custGeom>
              <a:avLst/>
              <a:gdLst/>
              <a:ahLst/>
              <a:cxnLst/>
              <a:rect l="l" t="t" r="r" b="b"/>
              <a:pathLst>
                <a:path w="28281" h="19728" extrusionOk="0">
                  <a:moveTo>
                    <a:pt x="0" y="5276"/>
                  </a:moveTo>
                  <a:lnTo>
                    <a:pt x="0" y="5276"/>
                  </a:lnTo>
                  <a:cubicBezTo>
                    <a:pt x="5276" y="0"/>
                    <a:pt x="13829" y="0"/>
                    <a:pt x="19104" y="5276"/>
                  </a:cubicBezTo>
                  <a:lnTo>
                    <a:pt x="28281" y="14453"/>
                  </a:lnTo>
                  <a:lnTo>
                    <a:pt x="28281" y="14453"/>
                  </a:lnTo>
                  <a:cubicBezTo>
                    <a:pt x="23006" y="19728"/>
                    <a:pt x="14453" y="19728"/>
                    <a:pt x="9177" y="14453"/>
                  </a:cubicBezTo>
                  <a:lnTo>
                    <a:pt x="0" y="527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8" name="Google Shape;2858;p1"/>
            <p:cNvSpPr/>
            <p:nvPr/>
          </p:nvSpPr>
          <p:spPr>
            <a:xfrm>
              <a:off x="3746240" y="3967163"/>
              <a:ext cx="935038" cy="652463"/>
            </a:xfrm>
            <a:custGeom>
              <a:avLst/>
              <a:gdLst/>
              <a:ahLst/>
              <a:cxnLst/>
              <a:rect l="l" t="t" r="r" b="b"/>
              <a:pathLst>
                <a:path w="28281" h="19727" extrusionOk="0">
                  <a:moveTo>
                    <a:pt x="0" y="5275"/>
                  </a:moveTo>
                  <a:lnTo>
                    <a:pt x="0" y="5275"/>
                  </a:lnTo>
                  <a:cubicBezTo>
                    <a:pt x="5275" y="0"/>
                    <a:pt x="13828" y="0"/>
                    <a:pt x="19104" y="5275"/>
                  </a:cubicBezTo>
                  <a:lnTo>
                    <a:pt x="28281" y="14452"/>
                  </a:lnTo>
                  <a:lnTo>
                    <a:pt x="28281" y="14452"/>
                  </a:lnTo>
                  <a:cubicBezTo>
                    <a:pt x="23005" y="19727"/>
                    <a:pt x="14452" y="19727"/>
                    <a:pt x="9177" y="14452"/>
                  </a:cubicBezTo>
                  <a:lnTo>
                    <a:pt x="0" y="527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9" name="Google Shape;2859;p1"/>
            <p:cNvSpPr/>
            <p:nvPr/>
          </p:nvSpPr>
          <p:spPr>
            <a:xfrm>
              <a:off x="4128827" y="3976688"/>
              <a:ext cx="401638" cy="401638"/>
            </a:xfrm>
            <a:custGeom>
              <a:avLst/>
              <a:gdLst/>
              <a:ahLst/>
              <a:cxnLst/>
              <a:rect l="l" t="t" r="r" b="b"/>
              <a:pathLst>
                <a:path w="12133" h="12133" extrusionOk="0">
                  <a:moveTo>
                    <a:pt x="2647" y="9486"/>
                  </a:moveTo>
                  <a:cubicBezTo>
                    <a:pt x="5261" y="12100"/>
                    <a:pt x="9471" y="12133"/>
                    <a:pt x="12133" y="9597"/>
                  </a:cubicBezTo>
                  <a:lnTo>
                    <a:pt x="2536" y="0"/>
                  </a:lnTo>
                  <a:cubicBezTo>
                    <a:pt x="0" y="2662"/>
                    <a:pt x="33" y="6872"/>
                    <a:pt x="2647" y="948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0" name="Google Shape;2860;p1"/>
            <p:cNvSpPr/>
            <p:nvPr/>
          </p:nvSpPr>
          <p:spPr>
            <a:xfrm>
              <a:off x="4211377" y="3895725"/>
              <a:ext cx="401638" cy="401638"/>
            </a:xfrm>
            <a:custGeom>
              <a:avLst/>
              <a:gdLst/>
              <a:ahLst/>
              <a:cxnLst/>
              <a:rect l="l" t="t" r="r" b="b"/>
              <a:pathLst>
                <a:path w="12133" h="12133" extrusionOk="0">
                  <a:moveTo>
                    <a:pt x="9486" y="2647"/>
                  </a:moveTo>
                  <a:cubicBezTo>
                    <a:pt x="6872" y="33"/>
                    <a:pt x="2662" y="0"/>
                    <a:pt x="0" y="2536"/>
                  </a:cubicBezTo>
                  <a:lnTo>
                    <a:pt x="9597" y="12133"/>
                  </a:lnTo>
                  <a:cubicBezTo>
                    <a:pt x="12133" y="9471"/>
                    <a:pt x="12100" y="5261"/>
                    <a:pt x="9486" y="264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46" name="Google Shape;2846;p1"/>
          <p:cNvSpPr txBox="1">
            <a:spLocks noGrp="1"/>
          </p:cNvSpPr>
          <p:nvPr>
            <p:ph type="ctrTitle"/>
          </p:nvPr>
        </p:nvSpPr>
        <p:spPr>
          <a:xfrm>
            <a:off x="-52584" y="1544140"/>
            <a:ext cx="8872544" cy="134451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9000"/>
              <a:buNone/>
            </a:pPr>
            <a:r>
              <a:rPr lang="en-US" sz="4400" u="sng" dirty="0" err="1">
                <a:solidFill>
                  <a:srgbClr val="EDCD45"/>
                </a:solidFill>
                <a:latin typeface="Copperplate Gothic Bold" pitchFamily="34" charset="0"/>
              </a:rPr>
              <a:t>T</a:t>
            </a:r>
            <a:r>
              <a:rPr lang="en-US" sz="4400" u="sng" dirty="0" err="1">
                <a:solidFill>
                  <a:schemeClr val="accent6"/>
                </a:solidFill>
                <a:latin typeface="Copperplate Gothic Bold" pitchFamily="34" charset="0"/>
              </a:rPr>
              <a:t>raya</a:t>
            </a:r>
            <a:r>
              <a:rPr lang="en-US" sz="4400" u="sng" dirty="0">
                <a:solidFill>
                  <a:srgbClr val="EDCD45"/>
                </a:solidFill>
                <a:latin typeface="Copperplate Gothic Bold" pitchFamily="34" charset="0"/>
              </a:rPr>
              <a:t> H</a:t>
            </a:r>
            <a:r>
              <a:rPr lang="en-US" sz="4400" u="sng" dirty="0">
                <a:solidFill>
                  <a:schemeClr val="accent6"/>
                </a:solidFill>
                <a:latin typeface="Copperplate Gothic Bold" pitchFamily="34" charset="0"/>
              </a:rPr>
              <a:t>ospitality</a:t>
            </a:r>
            <a:endParaRPr sz="4400" u="sng" dirty="0">
              <a:solidFill>
                <a:schemeClr val="accent6"/>
              </a:solidFill>
              <a:latin typeface="Copperplate Gothic Bold" pitchFamily="34" charset="0"/>
            </a:endParaRPr>
          </a:p>
        </p:txBody>
      </p:sp>
      <p:sp>
        <p:nvSpPr>
          <p:cNvPr id="2847" name="Google Shape;2847;p1"/>
          <p:cNvSpPr txBox="1">
            <a:spLocks noGrp="1"/>
          </p:cNvSpPr>
          <p:nvPr>
            <p:ph type="subTitle" idx="1"/>
          </p:nvPr>
        </p:nvSpPr>
        <p:spPr>
          <a:xfrm>
            <a:off x="2684709" y="2810707"/>
            <a:ext cx="6858000" cy="351388"/>
          </a:xfrm>
          <a:prstGeom prst="rect">
            <a:avLst/>
          </a:prstGeom>
          <a:noFill/>
          <a:ln>
            <a:noFill/>
          </a:ln>
        </p:spPr>
        <p:txBody>
          <a:bodyPr spcFirstLastPara="1" wrap="square" lIns="91425" tIns="45700" rIns="91425" bIns="45700" anchor="t" anchorCtr="0">
            <a:noAutofit/>
          </a:bodyPr>
          <a:lstStyle/>
          <a:p>
            <a:pPr marL="457200" lvl="0" indent="-361950" algn="ctr" rtl="0">
              <a:lnSpc>
                <a:spcPct val="90000"/>
              </a:lnSpc>
              <a:spcBef>
                <a:spcPts val="750"/>
              </a:spcBef>
              <a:spcAft>
                <a:spcPts val="0"/>
              </a:spcAft>
              <a:buSzPts val="1600"/>
              <a:buNone/>
            </a:pPr>
            <a:r>
              <a:rPr lang="en-US" u="sng" dirty="0">
                <a:solidFill>
                  <a:srgbClr val="EDCD45"/>
                </a:solidFill>
                <a:latin typeface="Bahnschrift SemiCondensed" pitchFamily="34" charset="0"/>
              </a:rPr>
              <a:t>Make Your Moment Perfect</a:t>
            </a:r>
            <a:endParaRPr u="sng" dirty="0">
              <a:solidFill>
                <a:srgbClr val="EDCD45"/>
              </a:solidFill>
            </a:endParaRPr>
          </a:p>
        </p:txBody>
      </p:sp>
      <p:pic>
        <p:nvPicPr>
          <p:cNvPr id="2" name="Picture 1" descr="A black background with gold text&#10;&#10;AI-generated content may be incorrect.">
            <a:extLst>
              <a:ext uri="{FF2B5EF4-FFF2-40B4-BE49-F238E27FC236}">
                <a16:creationId xmlns:a16="http://schemas.microsoft.com/office/drawing/2014/main" id="{491C993D-5F74-29C0-C9FE-04A6C4C3C8CB}"/>
              </a:ext>
            </a:extLst>
          </p:cNvPr>
          <p:cNvPicPr>
            <a:picLocks noChangeAspect="1"/>
          </p:cNvPicPr>
          <p:nvPr/>
        </p:nvPicPr>
        <p:blipFill>
          <a:blip r:embed="rId3"/>
          <a:srcRect l="5593" t="18569" r="8000" b="21411"/>
          <a:stretch>
            <a:fillRect/>
          </a:stretch>
        </p:blipFill>
        <p:spPr>
          <a:xfrm>
            <a:off x="3109345" y="267494"/>
            <a:ext cx="2614783" cy="1816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54"/>
                                        </p:tgtEl>
                                        <p:attrNameLst>
                                          <p:attrName>style.visibility</p:attrName>
                                        </p:attrNameLst>
                                      </p:cBhvr>
                                      <p:to>
                                        <p:strVal val="visible"/>
                                      </p:to>
                                    </p:set>
                                    <p:anim calcmode="lin" valueType="num">
                                      <p:cBhvr additive="base">
                                        <p:cTn id="7" dur="500"/>
                                        <p:tgtEl>
                                          <p:spTgt spid="285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848"/>
                                        </p:tgtEl>
                                        <p:attrNameLst>
                                          <p:attrName>style.visibility</p:attrName>
                                        </p:attrNameLst>
                                      </p:cBhvr>
                                      <p:to>
                                        <p:strVal val="visible"/>
                                      </p:to>
                                    </p:set>
                                    <p:anim calcmode="lin" valueType="num">
                                      <p:cBhvr additive="base">
                                        <p:cTn id="10" dur="500"/>
                                        <p:tgtEl>
                                          <p:spTgt spid="28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3"/>
        <p:cNvGrpSpPr/>
        <p:nvPr/>
      </p:nvGrpSpPr>
      <p:grpSpPr>
        <a:xfrm>
          <a:off x="0" y="0"/>
          <a:ext cx="0" cy="0"/>
          <a:chOff x="0" y="0"/>
          <a:chExt cx="0" cy="0"/>
        </a:xfrm>
      </p:grpSpPr>
      <p:sp>
        <p:nvSpPr>
          <p:cNvPr id="142" name="Right Arrow 141"/>
          <p:cNvSpPr/>
          <p:nvPr/>
        </p:nvSpPr>
        <p:spPr>
          <a:xfrm rot="10800000">
            <a:off x="1331639" y="3435846"/>
            <a:ext cx="2448271" cy="1008112"/>
          </a:xfrm>
          <a:prstGeom prst="rightArrow">
            <a:avLst>
              <a:gd name="adj1" fmla="val 75916"/>
              <a:gd name="adj2" fmla="val 50000"/>
            </a:avLst>
          </a:prstGeom>
          <a:solidFill>
            <a:schemeClr val="bg1">
              <a:lumMod val="25000"/>
            </a:schemeClr>
          </a:solidFill>
          <a:ln>
            <a:solidFill>
              <a:srgbClr val="CC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Right Arrow 140"/>
          <p:cNvSpPr/>
          <p:nvPr/>
        </p:nvSpPr>
        <p:spPr>
          <a:xfrm rot="10800000">
            <a:off x="1331640" y="2211709"/>
            <a:ext cx="2448272" cy="1008112"/>
          </a:xfrm>
          <a:prstGeom prst="rightArrow">
            <a:avLst>
              <a:gd name="adj1" fmla="val 74391"/>
              <a:gd name="adj2" fmla="val 50000"/>
            </a:avLst>
          </a:prstGeom>
          <a:solidFill>
            <a:schemeClr val="bg1">
              <a:lumMod val="25000"/>
            </a:schemeClr>
          </a:solidFill>
          <a:ln>
            <a:solidFill>
              <a:srgbClr val="CC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Right Arrow 138"/>
          <p:cNvSpPr/>
          <p:nvPr/>
        </p:nvSpPr>
        <p:spPr>
          <a:xfrm>
            <a:off x="3779912" y="1563638"/>
            <a:ext cx="2448272" cy="1008112"/>
          </a:xfrm>
          <a:prstGeom prst="rightArrow">
            <a:avLst>
              <a:gd name="adj1" fmla="val 71342"/>
              <a:gd name="adj2" fmla="val 50000"/>
            </a:avLst>
          </a:prstGeom>
          <a:solidFill>
            <a:schemeClr val="bg1">
              <a:lumMod val="25000"/>
            </a:schemeClr>
          </a:solidFill>
          <a:ln>
            <a:solidFill>
              <a:srgbClr val="CC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Right Arrow 139"/>
          <p:cNvSpPr/>
          <p:nvPr/>
        </p:nvSpPr>
        <p:spPr>
          <a:xfrm>
            <a:off x="3779912" y="2787774"/>
            <a:ext cx="2448272" cy="1008112"/>
          </a:xfrm>
          <a:prstGeom prst="rightArrow">
            <a:avLst>
              <a:gd name="adj1" fmla="val 71342"/>
              <a:gd name="adj2" fmla="val 50000"/>
            </a:avLst>
          </a:prstGeom>
          <a:solidFill>
            <a:schemeClr val="bg1">
              <a:lumMod val="25000"/>
            </a:schemeClr>
          </a:solidFill>
          <a:ln>
            <a:solidFill>
              <a:srgbClr val="CC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907" name="Google Shape;2907;p5"/>
          <p:cNvGrpSpPr/>
          <p:nvPr/>
        </p:nvGrpSpPr>
        <p:grpSpPr>
          <a:xfrm>
            <a:off x="8035095" y="-120563"/>
            <a:ext cx="1507863" cy="1510278"/>
            <a:chOff x="39184" y="-151930"/>
            <a:chExt cx="1309806" cy="1311904"/>
          </a:xfrm>
        </p:grpSpPr>
        <p:sp>
          <p:nvSpPr>
            <p:cNvPr id="2908" name="Google Shape;2908;p5"/>
            <p:cNvSpPr/>
            <p:nvPr/>
          </p:nvSpPr>
          <p:spPr>
            <a:xfrm>
              <a:off x="1304909" y="544953"/>
              <a:ext cx="44081" cy="440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9" name="Google Shape;2909;p5"/>
            <p:cNvSpPr/>
            <p:nvPr/>
          </p:nvSpPr>
          <p:spPr>
            <a:xfrm>
              <a:off x="1231442" y="614221"/>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0" name="Google Shape;2910;p5"/>
            <p:cNvSpPr/>
            <p:nvPr/>
          </p:nvSpPr>
          <p:spPr>
            <a:xfrm>
              <a:off x="1160075" y="685588"/>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1" name="Google Shape;2911;p5"/>
            <p:cNvSpPr/>
            <p:nvPr/>
          </p:nvSpPr>
          <p:spPr>
            <a:xfrm>
              <a:off x="1088707" y="756956"/>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2" name="Google Shape;2912;p5"/>
            <p:cNvSpPr/>
            <p:nvPr/>
          </p:nvSpPr>
          <p:spPr>
            <a:xfrm>
              <a:off x="1019439" y="828324"/>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3" name="Google Shape;2913;p5"/>
            <p:cNvSpPr/>
            <p:nvPr/>
          </p:nvSpPr>
          <p:spPr>
            <a:xfrm>
              <a:off x="948072" y="899691"/>
              <a:ext cx="48279"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4" name="Google Shape;2914;p5"/>
            <p:cNvSpPr/>
            <p:nvPr/>
          </p:nvSpPr>
          <p:spPr>
            <a:xfrm>
              <a:off x="876704" y="968960"/>
              <a:ext cx="48279" cy="48279"/>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5" name="Google Shape;2915;p5"/>
            <p:cNvSpPr/>
            <p:nvPr/>
          </p:nvSpPr>
          <p:spPr>
            <a:xfrm>
              <a:off x="805336" y="1040328"/>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6" name="Google Shape;2916;p5"/>
            <p:cNvSpPr/>
            <p:nvPr/>
          </p:nvSpPr>
          <p:spPr>
            <a:xfrm>
              <a:off x="733969" y="1111695"/>
              <a:ext cx="482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7" name="Google Shape;2917;p5"/>
            <p:cNvSpPr/>
            <p:nvPr/>
          </p:nvSpPr>
          <p:spPr>
            <a:xfrm>
              <a:off x="1244036" y="486180"/>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8" name="Google Shape;2918;p5"/>
            <p:cNvSpPr/>
            <p:nvPr/>
          </p:nvSpPr>
          <p:spPr>
            <a:xfrm>
              <a:off x="1174769" y="557547"/>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9" name="Google Shape;2919;p5"/>
            <p:cNvSpPr/>
            <p:nvPr/>
          </p:nvSpPr>
          <p:spPr>
            <a:xfrm>
              <a:off x="1105499" y="628915"/>
              <a:ext cx="44081" cy="440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0" name="Google Shape;2920;p5"/>
            <p:cNvSpPr/>
            <p:nvPr/>
          </p:nvSpPr>
          <p:spPr>
            <a:xfrm>
              <a:off x="1034132" y="700282"/>
              <a:ext cx="44081" cy="440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1" name="Google Shape;2921;p5"/>
            <p:cNvSpPr/>
            <p:nvPr/>
          </p:nvSpPr>
          <p:spPr>
            <a:xfrm>
              <a:off x="960666" y="769550"/>
              <a:ext cx="48279" cy="48279"/>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2" name="Google Shape;2922;p5"/>
            <p:cNvSpPr/>
            <p:nvPr/>
          </p:nvSpPr>
          <p:spPr>
            <a:xfrm>
              <a:off x="889298" y="840918"/>
              <a:ext cx="48279" cy="48279"/>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3" name="Google Shape;2923;p5"/>
            <p:cNvSpPr/>
            <p:nvPr/>
          </p:nvSpPr>
          <p:spPr>
            <a:xfrm>
              <a:off x="817931" y="912285"/>
              <a:ext cx="48279" cy="48279"/>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4" name="Google Shape;2924;p5"/>
            <p:cNvSpPr/>
            <p:nvPr/>
          </p:nvSpPr>
          <p:spPr>
            <a:xfrm>
              <a:off x="748662" y="983653"/>
              <a:ext cx="46179" cy="46179"/>
            </a:xfrm>
            <a:custGeom>
              <a:avLst/>
              <a:gdLst/>
              <a:ahLst/>
              <a:cxnLst/>
              <a:rect l="l" t="t" r="r" b="b"/>
              <a:pathLst>
                <a:path w="1094" h="1095" extrusionOk="0">
                  <a:moveTo>
                    <a:pt x="194" y="900"/>
                  </a:moveTo>
                  <a:cubicBezTo>
                    <a:pt x="0" y="705"/>
                    <a:pt x="0" y="389"/>
                    <a:pt x="194" y="195"/>
                  </a:cubicBezTo>
                  <a:cubicBezTo>
                    <a:pt x="389" y="0"/>
                    <a:pt x="705" y="0"/>
                    <a:pt x="899" y="195"/>
                  </a:cubicBezTo>
                  <a:cubicBezTo>
                    <a:pt x="1094" y="389"/>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5" name="Google Shape;2925;p5"/>
            <p:cNvSpPr/>
            <p:nvPr/>
          </p:nvSpPr>
          <p:spPr>
            <a:xfrm>
              <a:off x="677294" y="1052922"/>
              <a:ext cx="46179" cy="48279"/>
            </a:xfrm>
            <a:custGeom>
              <a:avLst/>
              <a:gdLst/>
              <a:ahLst/>
              <a:cxnLst/>
              <a:rect l="l" t="t" r="r" b="b"/>
              <a:pathLst>
                <a:path w="1094" h="1094" extrusionOk="0">
                  <a:moveTo>
                    <a:pt x="194" y="900"/>
                  </a:moveTo>
                  <a:cubicBezTo>
                    <a:pt x="0" y="705"/>
                    <a:pt x="0" y="389"/>
                    <a:pt x="194" y="195"/>
                  </a:cubicBezTo>
                  <a:cubicBezTo>
                    <a:pt x="389" y="0"/>
                    <a:pt x="705" y="0"/>
                    <a:pt x="900" y="195"/>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6" name="Google Shape;2926;p5"/>
            <p:cNvSpPr/>
            <p:nvPr/>
          </p:nvSpPr>
          <p:spPr>
            <a:xfrm>
              <a:off x="1187363" y="427407"/>
              <a:ext cx="48279" cy="482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7" name="Google Shape;2927;p5"/>
            <p:cNvSpPr/>
            <p:nvPr/>
          </p:nvSpPr>
          <p:spPr>
            <a:xfrm>
              <a:off x="1115995" y="498774"/>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8" name="Google Shape;2928;p5"/>
            <p:cNvSpPr/>
            <p:nvPr/>
          </p:nvSpPr>
          <p:spPr>
            <a:xfrm>
              <a:off x="1046726" y="572240"/>
              <a:ext cx="44081" cy="440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9" name="Google Shape;2929;p5"/>
            <p:cNvSpPr/>
            <p:nvPr/>
          </p:nvSpPr>
          <p:spPr>
            <a:xfrm>
              <a:off x="975359" y="643608"/>
              <a:ext cx="44081" cy="419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0" name="Google Shape;2930;p5"/>
            <p:cNvSpPr/>
            <p:nvPr/>
          </p:nvSpPr>
          <p:spPr>
            <a:xfrm>
              <a:off x="901893" y="710777"/>
              <a:ext cx="48279" cy="48279"/>
            </a:xfrm>
            <a:custGeom>
              <a:avLst/>
              <a:gdLst/>
              <a:ahLst/>
              <a:cxnLst/>
              <a:rect l="l" t="t" r="r" b="b"/>
              <a:pathLst>
                <a:path w="1095" h="1094" extrusionOk="0">
                  <a:moveTo>
                    <a:pt x="195" y="900"/>
                  </a:moveTo>
                  <a:cubicBezTo>
                    <a:pt x="0" y="705"/>
                    <a:pt x="0" y="389"/>
                    <a:pt x="195" y="194"/>
                  </a:cubicBezTo>
                  <a:cubicBezTo>
                    <a:pt x="390" y="0"/>
                    <a:pt x="706" y="0"/>
                    <a:pt x="900" y="194"/>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1" name="Google Shape;2931;p5"/>
            <p:cNvSpPr/>
            <p:nvPr/>
          </p:nvSpPr>
          <p:spPr>
            <a:xfrm>
              <a:off x="832623" y="782145"/>
              <a:ext cx="46179" cy="482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2" name="Google Shape;2932;p5"/>
            <p:cNvSpPr/>
            <p:nvPr/>
          </p:nvSpPr>
          <p:spPr>
            <a:xfrm>
              <a:off x="761256" y="853512"/>
              <a:ext cx="48279" cy="48279"/>
            </a:xfrm>
            <a:custGeom>
              <a:avLst/>
              <a:gdLst/>
              <a:ahLst/>
              <a:cxnLst/>
              <a:rect l="l" t="t" r="r" b="b"/>
              <a:pathLst>
                <a:path w="1094" h="1095" extrusionOk="0">
                  <a:moveTo>
                    <a:pt x="194" y="900"/>
                  </a:moveTo>
                  <a:cubicBezTo>
                    <a:pt x="0" y="706"/>
                    <a:pt x="0" y="390"/>
                    <a:pt x="194" y="195"/>
                  </a:cubicBezTo>
                  <a:cubicBezTo>
                    <a:pt x="389" y="0"/>
                    <a:pt x="705" y="0"/>
                    <a:pt x="900" y="195"/>
                  </a:cubicBezTo>
                  <a:cubicBezTo>
                    <a:pt x="1094" y="390"/>
                    <a:pt x="1094" y="706"/>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3" name="Google Shape;2933;p5"/>
            <p:cNvSpPr/>
            <p:nvPr/>
          </p:nvSpPr>
          <p:spPr>
            <a:xfrm>
              <a:off x="689888" y="924880"/>
              <a:ext cx="48279" cy="482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4" name="Google Shape;2934;p5"/>
            <p:cNvSpPr/>
            <p:nvPr/>
          </p:nvSpPr>
          <p:spPr>
            <a:xfrm>
              <a:off x="618521" y="996247"/>
              <a:ext cx="48279" cy="482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5" name="Google Shape;2935;p5"/>
            <p:cNvSpPr/>
            <p:nvPr/>
          </p:nvSpPr>
          <p:spPr>
            <a:xfrm>
              <a:off x="1128589" y="370732"/>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6" name="Google Shape;2936;p5"/>
            <p:cNvSpPr/>
            <p:nvPr/>
          </p:nvSpPr>
          <p:spPr>
            <a:xfrm>
              <a:off x="1057221" y="440001"/>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7" name="Google Shape;2937;p5"/>
            <p:cNvSpPr/>
            <p:nvPr/>
          </p:nvSpPr>
          <p:spPr>
            <a:xfrm>
              <a:off x="985854" y="511368"/>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8" name="Google Shape;2938;p5"/>
            <p:cNvSpPr/>
            <p:nvPr/>
          </p:nvSpPr>
          <p:spPr>
            <a:xfrm>
              <a:off x="916585" y="582736"/>
              <a:ext cx="46179" cy="48278"/>
            </a:xfrm>
            <a:custGeom>
              <a:avLst/>
              <a:gdLst/>
              <a:ahLst/>
              <a:cxnLst/>
              <a:rect l="l" t="t" r="r" b="b"/>
              <a:pathLst>
                <a:path w="1095" h="1095" extrusionOk="0">
                  <a:moveTo>
                    <a:pt x="195" y="900"/>
                  </a:moveTo>
                  <a:cubicBezTo>
                    <a:pt x="0" y="705"/>
                    <a:pt x="0" y="390"/>
                    <a:pt x="195" y="195"/>
                  </a:cubicBezTo>
                  <a:cubicBezTo>
                    <a:pt x="390" y="0"/>
                    <a:pt x="706" y="0"/>
                    <a:pt x="900" y="195"/>
                  </a:cubicBezTo>
                  <a:cubicBezTo>
                    <a:pt x="1095" y="390"/>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9" name="Google Shape;2939;p5"/>
            <p:cNvSpPr/>
            <p:nvPr/>
          </p:nvSpPr>
          <p:spPr>
            <a:xfrm>
              <a:off x="845218" y="654104"/>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0" name="Google Shape;2940;p5"/>
            <p:cNvSpPr/>
            <p:nvPr/>
          </p:nvSpPr>
          <p:spPr>
            <a:xfrm>
              <a:off x="775949" y="727570"/>
              <a:ext cx="44080" cy="419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1" name="Google Shape;2941;p5"/>
            <p:cNvSpPr/>
            <p:nvPr/>
          </p:nvSpPr>
          <p:spPr>
            <a:xfrm>
              <a:off x="702483" y="796839"/>
              <a:ext cx="48278" cy="46179"/>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2" name="Google Shape;2942;p5"/>
            <p:cNvSpPr/>
            <p:nvPr/>
          </p:nvSpPr>
          <p:spPr>
            <a:xfrm>
              <a:off x="631115" y="866107"/>
              <a:ext cx="48278" cy="48278"/>
            </a:xfrm>
            <a:custGeom>
              <a:avLst/>
              <a:gdLst/>
              <a:ahLst/>
              <a:cxnLst/>
              <a:rect l="l" t="t" r="r" b="b"/>
              <a:pathLst>
                <a:path w="1095" h="1095" extrusionOk="0">
                  <a:moveTo>
                    <a:pt x="195" y="900"/>
                  </a:moveTo>
                  <a:cubicBezTo>
                    <a:pt x="0" y="706"/>
                    <a:pt x="0" y="390"/>
                    <a:pt x="195" y="195"/>
                  </a:cubicBezTo>
                  <a:cubicBezTo>
                    <a:pt x="390" y="0"/>
                    <a:pt x="705" y="0"/>
                    <a:pt x="900" y="195"/>
                  </a:cubicBezTo>
                  <a:cubicBezTo>
                    <a:pt x="1095" y="390"/>
                    <a:pt x="1095" y="706"/>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3" name="Google Shape;2943;p5"/>
            <p:cNvSpPr/>
            <p:nvPr/>
          </p:nvSpPr>
          <p:spPr>
            <a:xfrm>
              <a:off x="559747" y="93747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4" name="Google Shape;2944;p5"/>
            <p:cNvSpPr/>
            <p:nvPr/>
          </p:nvSpPr>
          <p:spPr>
            <a:xfrm>
              <a:off x="1071915" y="311959"/>
              <a:ext cx="46179"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5" name="Google Shape;2945;p5"/>
            <p:cNvSpPr/>
            <p:nvPr/>
          </p:nvSpPr>
          <p:spPr>
            <a:xfrm>
              <a:off x="1000547" y="383327"/>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6" name="Google Shape;2946;p5"/>
            <p:cNvSpPr/>
            <p:nvPr/>
          </p:nvSpPr>
          <p:spPr>
            <a:xfrm>
              <a:off x="929180" y="454694"/>
              <a:ext cx="48278" cy="46179"/>
            </a:xfrm>
            <a:custGeom>
              <a:avLst/>
              <a:gdLst/>
              <a:ahLst/>
              <a:cxnLst/>
              <a:rect l="l" t="t" r="r" b="b"/>
              <a:pathLst>
                <a:path w="1094" h="1095" extrusionOk="0">
                  <a:moveTo>
                    <a:pt x="194" y="900"/>
                  </a:moveTo>
                  <a:cubicBezTo>
                    <a:pt x="0" y="706"/>
                    <a:pt x="0" y="390"/>
                    <a:pt x="194" y="195"/>
                  </a:cubicBezTo>
                  <a:cubicBezTo>
                    <a:pt x="389" y="0"/>
                    <a:pt x="705" y="0"/>
                    <a:pt x="899" y="195"/>
                  </a:cubicBezTo>
                  <a:cubicBezTo>
                    <a:pt x="1094" y="390"/>
                    <a:pt x="1094" y="706"/>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7" name="Google Shape;2947;p5"/>
            <p:cNvSpPr/>
            <p:nvPr/>
          </p:nvSpPr>
          <p:spPr>
            <a:xfrm>
              <a:off x="857812" y="523963"/>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8" name="Google Shape;2948;p5"/>
            <p:cNvSpPr/>
            <p:nvPr/>
          </p:nvSpPr>
          <p:spPr>
            <a:xfrm>
              <a:off x="786444" y="595330"/>
              <a:ext cx="48278" cy="48278"/>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9" name="Google Shape;2949;p5"/>
            <p:cNvSpPr/>
            <p:nvPr/>
          </p:nvSpPr>
          <p:spPr>
            <a:xfrm>
              <a:off x="717176" y="668797"/>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0" name="Google Shape;2950;p5"/>
            <p:cNvSpPr/>
            <p:nvPr/>
          </p:nvSpPr>
          <p:spPr>
            <a:xfrm>
              <a:off x="647907" y="740164"/>
              <a:ext cx="41981"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1" name="Google Shape;2951;p5"/>
            <p:cNvSpPr/>
            <p:nvPr/>
          </p:nvSpPr>
          <p:spPr>
            <a:xfrm>
              <a:off x="574441" y="809433"/>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2" name="Google Shape;2952;p5"/>
            <p:cNvSpPr/>
            <p:nvPr/>
          </p:nvSpPr>
          <p:spPr>
            <a:xfrm>
              <a:off x="503073" y="880800"/>
              <a:ext cx="48278" cy="46179"/>
            </a:xfrm>
            <a:custGeom>
              <a:avLst/>
              <a:gdLst/>
              <a:ahLst/>
              <a:cxnLst/>
              <a:rect l="l" t="t" r="r" b="b"/>
              <a:pathLst>
                <a:path w="1094" h="1094" extrusionOk="0">
                  <a:moveTo>
                    <a:pt x="194" y="899"/>
                  </a:moveTo>
                  <a:cubicBezTo>
                    <a:pt x="0" y="705"/>
                    <a:pt x="0" y="389"/>
                    <a:pt x="194" y="194"/>
                  </a:cubicBezTo>
                  <a:cubicBezTo>
                    <a:pt x="389" y="0"/>
                    <a:pt x="705" y="0"/>
                    <a:pt x="899" y="194"/>
                  </a:cubicBezTo>
                  <a:cubicBezTo>
                    <a:pt x="1094" y="389"/>
                    <a:pt x="1094" y="705"/>
                    <a:pt x="899" y="899"/>
                  </a:cubicBezTo>
                  <a:cubicBezTo>
                    <a:pt x="705" y="1094"/>
                    <a:pt x="389" y="1094"/>
                    <a:pt x="194"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3" name="Google Shape;2953;p5"/>
            <p:cNvSpPr/>
            <p:nvPr/>
          </p:nvSpPr>
          <p:spPr>
            <a:xfrm>
              <a:off x="1013141" y="253186"/>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4" name="Google Shape;2954;p5"/>
            <p:cNvSpPr/>
            <p:nvPr/>
          </p:nvSpPr>
          <p:spPr>
            <a:xfrm>
              <a:off x="941774" y="324553"/>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5" name="Google Shape;2955;p5"/>
            <p:cNvSpPr/>
            <p:nvPr/>
          </p:nvSpPr>
          <p:spPr>
            <a:xfrm>
              <a:off x="870406" y="395921"/>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6" name="Google Shape;2956;p5"/>
            <p:cNvSpPr/>
            <p:nvPr/>
          </p:nvSpPr>
          <p:spPr>
            <a:xfrm>
              <a:off x="799039" y="467288"/>
              <a:ext cx="48278" cy="48278"/>
            </a:xfrm>
            <a:custGeom>
              <a:avLst/>
              <a:gdLst/>
              <a:ahLst/>
              <a:cxnLst/>
              <a:rect l="l" t="t" r="r" b="b"/>
              <a:pathLst>
                <a:path w="1095" h="1094" extrusionOk="0">
                  <a:moveTo>
                    <a:pt x="195" y="899"/>
                  </a:moveTo>
                  <a:cubicBezTo>
                    <a:pt x="0" y="705"/>
                    <a:pt x="0" y="389"/>
                    <a:pt x="195" y="194"/>
                  </a:cubicBezTo>
                  <a:cubicBezTo>
                    <a:pt x="389" y="0"/>
                    <a:pt x="705" y="0"/>
                    <a:pt x="900" y="194"/>
                  </a:cubicBezTo>
                  <a:cubicBezTo>
                    <a:pt x="1095" y="389"/>
                    <a:pt x="1095"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7" name="Google Shape;2957;p5"/>
            <p:cNvSpPr/>
            <p:nvPr/>
          </p:nvSpPr>
          <p:spPr>
            <a:xfrm>
              <a:off x="729770" y="538656"/>
              <a:ext cx="46179" cy="46179"/>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8" name="Google Shape;2958;p5"/>
            <p:cNvSpPr/>
            <p:nvPr/>
          </p:nvSpPr>
          <p:spPr>
            <a:xfrm>
              <a:off x="658403" y="607925"/>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9" name="Google Shape;2959;p5"/>
            <p:cNvSpPr/>
            <p:nvPr/>
          </p:nvSpPr>
          <p:spPr>
            <a:xfrm>
              <a:off x="587035" y="679292"/>
              <a:ext cx="48278"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0" name="Google Shape;2960;p5"/>
            <p:cNvSpPr/>
            <p:nvPr/>
          </p:nvSpPr>
          <p:spPr>
            <a:xfrm>
              <a:off x="515667" y="750660"/>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1" name="Google Shape;2961;p5"/>
            <p:cNvSpPr/>
            <p:nvPr/>
          </p:nvSpPr>
          <p:spPr>
            <a:xfrm>
              <a:off x="444300" y="822027"/>
              <a:ext cx="48278"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2" name="Google Shape;2962;p5"/>
            <p:cNvSpPr/>
            <p:nvPr/>
          </p:nvSpPr>
          <p:spPr>
            <a:xfrm>
              <a:off x="954368" y="196512"/>
              <a:ext cx="48278" cy="46179"/>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3" name="Google Shape;2963;p5"/>
            <p:cNvSpPr/>
            <p:nvPr/>
          </p:nvSpPr>
          <p:spPr>
            <a:xfrm>
              <a:off x="885100" y="267879"/>
              <a:ext cx="46179"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4" name="Google Shape;2964;p5"/>
            <p:cNvSpPr/>
            <p:nvPr/>
          </p:nvSpPr>
          <p:spPr>
            <a:xfrm>
              <a:off x="813732" y="337148"/>
              <a:ext cx="46179"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5" name="Google Shape;2965;p5"/>
            <p:cNvSpPr/>
            <p:nvPr/>
          </p:nvSpPr>
          <p:spPr>
            <a:xfrm>
              <a:off x="742364" y="408515"/>
              <a:ext cx="48278" cy="48278"/>
            </a:xfrm>
            <a:custGeom>
              <a:avLst/>
              <a:gdLst/>
              <a:ahLst/>
              <a:cxnLst/>
              <a:rect l="l" t="t" r="r" b="b"/>
              <a:pathLst>
                <a:path w="1095" h="1094" extrusionOk="0">
                  <a:moveTo>
                    <a:pt x="195" y="900"/>
                  </a:moveTo>
                  <a:cubicBezTo>
                    <a:pt x="0" y="705"/>
                    <a:pt x="0" y="389"/>
                    <a:pt x="195" y="195"/>
                  </a:cubicBezTo>
                  <a:cubicBezTo>
                    <a:pt x="390" y="0"/>
                    <a:pt x="705" y="0"/>
                    <a:pt x="900" y="195"/>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6" name="Google Shape;2966;p5"/>
            <p:cNvSpPr/>
            <p:nvPr/>
          </p:nvSpPr>
          <p:spPr>
            <a:xfrm>
              <a:off x="670997" y="47988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7" name="Google Shape;2967;p5"/>
            <p:cNvSpPr/>
            <p:nvPr/>
          </p:nvSpPr>
          <p:spPr>
            <a:xfrm>
              <a:off x="599629" y="55125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8" name="Google Shape;2968;p5"/>
            <p:cNvSpPr/>
            <p:nvPr/>
          </p:nvSpPr>
          <p:spPr>
            <a:xfrm>
              <a:off x="528262" y="622618"/>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9" name="Google Shape;2969;p5"/>
            <p:cNvSpPr/>
            <p:nvPr/>
          </p:nvSpPr>
          <p:spPr>
            <a:xfrm>
              <a:off x="456894" y="693985"/>
              <a:ext cx="48278" cy="46179"/>
            </a:xfrm>
            <a:custGeom>
              <a:avLst/>
              <a:gdLst/>
              <a:ahLst/>
              <a:cxnLst/>
              <a:rect l="l" t="t" r="r" b="b"/>
              <a:pathLst>
                <a:path w="1094" h="1095" extrusionOk="0">
                  <a:moveTo>
                    <a:pt x="195" y="900"/>
                  </a:moveTo>
                  <a:cubicBezTo>
                    <a:pt x="0" y="705"/>
                    <a:pt x="0" y="390"/>
                    <a:pt x="195" y="195"/>
                  </a:cubicBezTo>
                  <a:cubicBezTo>
                    <a:pt x="389" y="0"/>
                    <a:pt x="705" y="0"/>
                    <a:pt x="900" y="195"/>
                  </a:cubicBezTo>
                  <a:cubicBezTo>
                    <a:pt x="1094" y="390"/>
                    <a:pt x="1094"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0" name="Google Shape;2970;p5"/>
            <p:cNvSpPr/>
            <p:nvPr/>
          </p:nvSpPr>
          <p:spPr>
            <a:xfrm>
              <a:off x="389725" y="765353"/>
              <a:ext cx="41981"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1" name="Google Shape;2971;p5"/>
            <p:cNvSpPr/>
            <p:nvPr/>
          </p:nvSpPr>
          <p:spPr>
            <a:xfrm>
              <a:off x="899793" y="139837"/>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2" name="Google Shape;2972;p5"/>
            <p:cNvSpPr/>
            <p:nvPr/>
          </p:nvSpPr>
          <p:spPr>
            <a:xfrm>
              <a:off x="828425" y="211205"/>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3" name="Google Shape;2973;p5"/>
            <p:cNvSpPr/>
            <p:nvPr/>
          </p:nvSpPr>
          <p:spPr>
            <a:xfrm>
              <a:off x="754959" y="280473"/>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4" name="Google Shape;2974;p5"/>
            <p:cNvSpPr/>
            <p:nvPr/>
          </p:nvSpPr>
          <p:spPr>
            <a:xfrm>
              <a:off x="683591" y="351841"/>
              <a:ext cx="48278" cy="46179"/>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5" name="Google Shape;2975;p5"/>
            <p:cNvSpPr/>
            <p:nvPr/>
          </p:nvSpPr>
          <p:spPr>
            <a:xfrm>
              <a:off x="612224" y="421109"/>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6" name="Google Shape;2976;p5"/>
            <p:cNvSpPr/>
            <p:nvPr/>
          </p:nvSpPr>
          <p:spPr>
            <a:xfrm>
              <a:off x="542955" y="492477"/>
              <a:ext cx="46179" cy="48278"/>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7" name="Google Shape;2977;p5"/>
            <p:cNvSpPr/>
            <p:nvPr/>
          </p:nvSpPr>
          <p:spPr>
            <a:xfrm>
              <a:off x="471587" y="563845"/>
              <a:ext cx="48278" cy="48278"/>
            </a:xfrm>
            <a:custGeom>
              <a:avLst/>
              <a:gdLst/>
              <a:ahLst/>
              <a:cxnLst/>
              <a:rect l="l" t="t" r="r" b="b"/>
              <a:pathLst>
                <a:path w="1094" h="1094" extrusionOk="0">
                  <a:moveTo>
                    <a:pt x="195" y="899"/>
                  </a:moveTo>
                  <a:cubicBezTo>
                    <a:pt x="0" y="705"/>
                    <a:pt x="0" y="389"/>
                    <a:pt x="195" y="194"/>
                  </a:cubicBezTo>
                  <a:cubicBezTo>
                    <a:pt x="389" y="0"/>
                    <a:pt x="705" y="0"/>
                    <a:pt x="900" y="194"/>
                  </a:cubicBezTo>
                  <a:cubicBezTo>
                    <a:pt x="1094" y="389"/>
                    <a:pt x="1094" y="705"/>
                    <a:pt x="900" y="899"/>
                  </a:cubicBezTo>
                  <a:cubicBezTo>
                    <a:pt x="705" y="1094"/>
                    <a:pt x="389"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8" name="Google Shape;2978;p5"/>
            <p:cNvSpPr/>
            <p:nvPr/>
          </p:nvSpPr>
          <p:spPr>
            <a:xfrm>
              <a:off x="400220" y="635212"/>
              <a:ext cx="48278" cy="48278"/>
            </a:xfrm>
            <a:custGeom>
              <a:avLst/>
              <a:gdLst/>
              <a:ahLst/>
              <a:cxnLst/>
              <a:rect l="l" t="t" r="r" b="b"/>
              <a:pathLst>
                <a:path w="1095" h="1095" extrusionOk="0">
                  <a:moveTo>
                    <a:pt x="195" y="900"/>
                  </a:moveTo>
                  <a:cubicBezTo>
                    <a:pt x="0" y="706"/>
                    <a:pt x="0" y="390"/>
                    <a:pt x="195" y="195"/>
                  </a:cubicBezTo>
                  <a:cubicBezTo>
                    <a:pt x="389" y="0"/>
                    <a:pt x="705" y="0"/>
                    <a:pt x="900" y="195"/>
                  </a:cubicBezTo>
                  <a:cubicBezTo>
                    <a:pt x="1095" y="390"/>
                    <a:pt x="1095"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9" name="Google Shape;2979;p5"/>
            <p:cNvSpPr/>
            <p:nvPr/>
          </p:nvSpPr>
          <p:spPr>
            <a:xfrm>
              <a:off x="328852" y="70658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0" name="Google Shape;2980;p5"/>
            <p:cNvSpPr/>
            <p:nvPr/>
          </p:nvSpPr>
          <p:spPr>
            <a:xfrm>
              <a:off x="841020" y="81064"/>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1" name="Google Shape;2981;p5"/>
            <p:cNvSpPr/>
            <p:nvPr/>
          </p:nvSpPr>
          <p:spPr>
            <a:xfrm>
              <a:off x="767553" y="150333"/>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2" name="Google Shape;2982;p5"/>
            <p:cNvSpPr/>
            <p:nvPr/>
          </p:nvSpPr>
          <p:spPr>
            <a:xfrm>
              <a:off x="696185" y="221700"/>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3" name="Google Shape;2983;p5"/>
            <p:cNvSpPr/>
            <p:nvPr/>
          </p:nvSpPr>
          <p:spPr>
            <a:xfrm>
              <a:off x="626917" y="293068"/>
              <a:ext cx="46179"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4" name="Google Shape;2984;p5"/>
            <p:cNvSpPr/>
            <p:nvPr/>
          </p:nvSpPr>
          <p:spPr>
            <a:xfrm>
              <a:off x="555549" y="36443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5" name="Google Shape;2985;p5"/>
            <p:cNvSpPr/>
            <p:nvPr/>
          </p:nvSpPr>
          <p:spPr>
            <a:xfrm>
              <a:off x="484182" y="435803"/>
              <a:ext cx="48278" cy="46179"/>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6" name="Google Shape;2986;p5"/>
            <p:cNvSpPr/>
            <p:nvPr/>
          </p:nvSpPr>
          <p:spPr>
            <a:xfrm>
              <a:off x="412814" y="507170"/>
              <a:ext cx="48278" cy="46179"/>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7" name="Google Shape;2987;p5"/>
            <p:cNvSpPr/>
            <p:nvPr/>
          </p:nvSpPr>
          <p:spPr>
            <a:xfrm>
              <a:off x="341447" y="576439"/>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8" name="Google Shape;2988;p5"/>
            <p:cNvSpPr/>
            <p:nvPr/>
          </p:nvSpPr>
          <p:spPr>
            <a:xfrm>
              <a:off x="270079" y="64780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9" name="Google Shape;2989;p5"/>
            <p:cNvSpPr/>
            <p:nvPr/>
          </p:nvSpPr>
          <p:spPr>
            <a:xfrm>
              <a:off x="782246" y="22291"/>
              <a:ext cx="46179" cy="48278"/>
            </a:xfrm>
            <a:custGeom>
              <a:avLst/>
              <a:gdLst/>
              <a:ahLst/>
              <a:cxnLst/>
              <a:rect l="l" t="t" r="r" b="b"/>
              <a:pathLst>
                <a:path w="1095" h="1095" extrusionOk="0">
                  <a:moveTo>
                    <a:pt x="195" y="900"/>
                  </a:moveTo>
                  <a:cubicBezTo>
                    <a:pt x="0" y="705"/>
                    <a:pt x="0" y="389"/>
                    <a:pt x="195" y="195"/>
                  </a:cubicBezTo>
                  <a:cubicBezTo>
                    <a:pt x="390" y="0"/>
                    <a:pt x="706" y="0"/>
                    <a:pt x="900" y="195"/>
                  </a:cubicBezTo>
                  <a:cubicBezTo>
                    <a:pt x="1095" y="389"/>
                    <a:pt x="1095" y="705"/>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0" name="Google Shape;2990;p5"/>
            <p:cNvSpPr/>
            <p:nvPr/>
          </p:nvSpPr>
          <p:spPr>
            <a:xfrm>
              <a:off x="710879" y="93658"/>
              <a:ext cx="48278" cy="48278"/>
            </a:xfrm>
            <a:custGeom>
              <a:avLst/>
              <a:gdLst/>
              <a:ahLst/>
              <a:cxnLst/>
              <a:rect l="l" t="t" r="r" b="b"/>
              <a:pathLst>
                <a:path w="1094" h="1094" extrusionOk="0">
                  <a:moveTo>
                    <a:pt x="194" y="900"/>
                  </a:moveTo>
                  <a:cubicBezTo>
                    <a:pt x="0" y="705"/>
                    <a:pt x="0" y="389"/>
                    <a:pt x="194" y="195"/>
                  </a:cubicBezTo>
                  <a:cubicBezTo>
                    <a:pt x="389" y="0"/>
                    <a:pt x="705" y="0"/>
                    <a:pt x="899" y="195"/>
                  </a:cubicBezTo>
                  <a:cubicBezTo>
                    <a:pt x="1094" y="389"/>
                    <a:pt x="1094" y="705"/>
                    <a:pt x="899"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1" name="Google Shape;2991;p5"/>
            <p:cNvSpPr/>
            <p:nvPr/>
          </p:nvSpPr>
          <p:spPr>
            <a:xfrm>
              <a:off x="641610" y="167125"/>
              <a:ext cx="44080" cy="41981"/>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2" name="Google Shape;2992;p5"/>
            <p:cNvSpPr/>
            <p:nvPr/>
          </p:nvSpPr>
          <p:spPr>
            <a:xfrm>
              <a:off x="570243" y="236393"/>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3" name="Google Shape;2993;p5"/>
            <p:cNvSpPr/>
            <p:nvPr/>
          </p:nvSpPr>
          <p:spPr>
            <a:xfrm>
              <a:off x="496776" y="305662"/>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4" name="Google Shape;2994;p5"/>
            <p:cNvSpPr/>
            <p:nvPr/>
          </p:nvSpPr>
          <p:spPr>
            <a:xfrm>
              <a:off x="425408" y="377030"/>
              <a:ext cx="48278"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5" name="Google Shape;2995;p5"/>
            <p:cNvSpPr/>
            <p:nvPr/>
          </p:nvSpPr>
          <p:spPr>
            <a:xfrm>
              <a:off x="356140" y="448397"/>
              <a:ext cx="46179"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6" name="Google Shape;2996;p5"/>
            <p:cNvSpPr/>
            <p:nvPr/>
          </p:nvSpPr>
          <p:spPr>
            <a:xfrm>
              <a:off x="284772" y="519765"/>
              <a:ext cx="46179"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7" name="Google Shape;2997;p5"/>
            <p:cNvSpPr/>
            <p:nvPr/>
          </p:nvSpPr>
          <p:spPr>
            <a:xfrm>
              <a:off x="213405" y="591132"/>
              <a:ext cx="48278" cy="46179"/>
            </a:xfrm>
            <a:custGeom>
              <a:avLst/>
              <a:gdLst/>
              <a:ahLst/>
              <a:cxnLst/>
              <a:rect l="l" t="t" r="r" b="b"/>
              <a:pathLst>
                <a:path w="1094" h="1094" extrusionOk="0">
                  <a:moveTo>
                    <a:pt x="194" y="900"/>
                  </a:moveTo>
                  <a:cubicBezTo>
                    <a:pt x="0" y="705"/>
                    <a:pt x="0" y="389"/>
                    <a:pt x="194" y="194"/>
                  </a:cubicBezTo>
                  <a:cubicBezTo>
                    <a:pt x="389" y="0"/>
                    <a:pt x="705" y="0"/>
                    <a:pt x="900" y="194"/>
                  </a:cubicBezTo>
                  <a:cubicBezTo>
                    <a:pt x="1094" y="389"/>
                    <a:pt x="1094" y="705"/>
                    <a:pt x="900" y="900"/>
                  </a:cubicBezTo>
                  <a:cubicBezTo>
                    <a:pt x="705" y="1094"/>
                    <a:pt x="389" y="1094"/>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8" name="Google Shape;2998;p5"/>
            <p:cNvSpPr/>
            <p:nvPr/>
          </p:nvSpPr>
          <p:spPr>
            <a:xfrm>
              <a:off x="723473" y="-36482"/>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9" name="Google Shape;2999;p5"/>
            <p:cNvSpPr/>
            <p:nvPr/>
          </p:nvSpPr>
          <p:spPr>
            <a:xfrm>
              <a:off x="652105" y="34885"/>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0" name="Google Shape;3000;p5"/>
            <p:cNvSpPr/>
            <p:nvPr/>
          </p:nvSpPr>
          <p:spPr>
            <a:xfrm>
              <a:off x="582837" y="108352"/>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1" name="Google Shape;3001;p5"/>
            <p:cNvSpPr/>
            <p:nvPr/>
          </p:nvSpPr>
          <p:spPr>
            <a:xfrm>
              <a:off x="511469" y="179719"/>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2" name="Google Shape;3002;p5"/>
            <p:cNvSpPr/>
            <p:nvPr/>
          </p:nvSpPr>
          <p:spPr>
            <a:xfrm>
              <a:off x="440102" y="248988"/>
              <a:ext cx="46179" cy="46179"/>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3" name="Google Shape;3003;p5"/>
            <p:cNvSpPr/>
            <p:nvPr/>
          </p:nvSpPr>
          <p:spPr>
            <a:xfrm>
              <a:off x="368734" y="318256"/>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4" name="Google Shape;3004;p5"/>
            <p:cNvSpPr/>
            <p:nvPr/>
          </p:nvSpPr>
          <p:spPr>
            <a:xfrm>
              <a:off x="297367" y="389624"/>
              <a:ext cx="48278" cy="48278"/>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5" name="Google Shape;3005;p5"/>
            <p:cNvSpPr/>
            <p:nvPr/>
          </p:nvSpPr>
          <p:spPr>
            <a:xfrm>
              <a:off x="225999" y="460991"/>
              <a:ext cx="48278" cy="48278"/>
            </a:xfrm>
            <a:custGeom>
              <a:avLst/>
              <a:gdLst/>
              <a:ahLst/>
              <a:cxnLst/>
              <a:rect l="l" t="t" r="r" b="b"/>
              <a:pathLst>
                <a:path w="1094" h="1095" extrusionOk="0">
                  <a:moveTo>
                    <a:pt x="194" y="900"/>
                  </a:moveTo>
                  <a:cubicBezTo>
                    <a:pt x="0" y="705"/>
                    <a:pt x="0" y="390"/>
                    <a:pt x="194" y="195"/>
                  </a:cubicBezTo>
                  <a:cubicBezTo>
                    <a:pt x="389" y="0"/>
                    <a:pt x="705" y="0"/>
                    <a:pt x="900" y="195"/>
                  </a:cubicBezTo>
                  <a:cubicBezTo>
                    <a:pt x="1094" y="390"/>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6" name="Google Shape;3006;p5"/>
            <p:cNvSpPr/>
            <p:nvPr/>
          </p:nvSpPr>
          <p:spPr>
            <a:xfrm>
              <a:off x="154631" y="532359"/>
              <a:ext cx="48278" cy="48278"/>
            </a:xfrm>
            <a:custGeom>
              <a:avLst/>
              <a:gdLst/>
              <a:ahLst/>
              <a:cxnLst/>
              <a:rect l="l" t="t" r="r" b="b"/>
              <a:pathLst>
                <a:path w="1095" h="1095" extrusionOk="0">
                  <a:moveTo>
                    <a:pt x="195" y="900"/>
                  </a:moveTo>
                  <a:cubicBezTo>
                    <a:pt x="0" y="705"/>
                    <a:pt x="0" y="389"/>
                    <a:pt x="195" y="195"/>
                  </a:cubicBezTo>
                  <a:cubicBezTo>
                    <a:pt x="389" y="0"/>
                    <a:pt x="705" y="0"/>
                    <a:pt x="900" y="195"/>
                  </a:cubicBezTo>
                  <a:cubicBezTo>
                    <a:pt x="1095" y="389"/>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7" name="Google Shape;3007;p5"/>
            <p:cNvSpPr/>
            <p:nvPr/>
          </p:nvSpPr>
          <p:spPr>
            <a:xfrm>
              <a:off x="664700" y="-93157"/>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8" name="Google Shape;3008;p5"/>
            <p:cNvSpPr/>
            <p:nvPr/>
          </p:nvSpPr>
          <p:spPr>
            <a:xfrm>
              <a:off x="593332" y="-23888"/>
              <a:ext cx="48278" cy="48278"/>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9" name="Google Shape;3009;p5"/>
            <p:cNvSpPr/>
            <p:nvPr/>
          </p:nvSpPr>
          <p:spPr>
            <a:xfrm>
              <a:off x="524064" y="47479"/>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0" name="Google Shape;3010;p5"/>
            <p:cNvSpPr/>
            <p:nvPr/>
          </p:nvSpPr>
          <p:spPr>
            <a:xfrm>
              <a:off x="452696" y="118847"/>
              <a:ext cx="48278" cy="48278"/>
            </a:xfrm>
            <a:custGeom>
              <a:avLst/>
              <a:gdLst/>
              <a:ahLst/>
              <a:cxnLst/>
              <a:rect l="l" t="t" r="r" b="b"/>
              <a:pathLst>
                <a:path w="1095" h="1095" extrusionOk="0">
                  <a:moveTo>
                    <a:pt x="195" y="900"/>
                  </a:moveTo>
                  <a:cubicBezTo>
                    <a:pt x="0" y="705"/>
                    <a:pt x="0" y="389"/>
                    <a:pt x="195" y="195"/>
                  </a:cubicBezTo>
                  <a:cubicBezTo>
                    <a:pt x="390" y="0"/>
                    <a:pt x="705" y="0"/>
                    <a:pt x="900" y="195"/>
                  </a:cubicBezTo>
                  <a:cubicBezTo>
                    <a:pt x="1095" y="389"/>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1" name="Google Shape;3011;p5"/>
            <p:cNvSpPr/>
            <p:nvPr/>
          </p:nvSpPr>
          <p:spPr>
            <a:xfrm>
              <a:off x="381328" y="190214"/>
              <a:ext cx="48278" cy="48278"/>
            </a:xfrm>
            <a:custGeom>
              <a:avLst/>
              <a:gdLst/>
              <a:ahLst/>
              <a:cxnLst/>
              <a:rect l="l" t="t" r="r" b="b"/>
              <a:pathLst>
                <a:path w="1095" h="1094" extrusionOk="0">
                  <a:moveTo>
                    <a:pt x="195" y="900"/>
                  </a:moveTo>
                  <a:cubicBezTo>
                    <a:pt x="0" y="705"/>
                    <a:pt x="0" y="389"/>
                    <a:pt x="195" y="195"/>
                  </a:cubicBezTo>
                  <a:cubicBezTo>
                    <a:pt x="390" y="0"/>
                    <a:pt x="706" y="0"/>
                    <a:pt x="900" y="195"/>
                  </a:cubicBezTo>
                  <a:cubicBezTo>
                    <a:pt x="1095" y="389"/>
                    <a:pt x="1095" y="705"/>
                    <a:pt x="900" y="900"/>
                  </a:cubicBezTo>
                  <a:cubicBezTo>
                    <a:pt x="706"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2" name="Google Shape;3012;p5"/>
            <p:cNvSpPr/>
            <p:nvPr/>
          </p:nvSpPr>
          <p:spPr>
            <a:xfrm>
              <a:off x="312060" y="263681"/>
              <a:ext cx="44080"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3" name="Google Shape;3013;p5"/>
            <p:cNvSpPr/>
            <p:nvPr/>
          </p:nvSpPr>
          <p:spPr>
            <a:xfrm>
              <a:off x="238593" y="332950"/>
              <a:ext cx="48278" cy="46179"/>
            </a:xfrm>
            <a:custGeom>
              <a:avLst/>
              <a:gdLst/>
              <a:ahLst/>
              <a:cxnLst/>
              <a:rect l="l" t="t" r="r" b="b"/>
              <a:pathLst>
                <a:path w="1094" h="1095" extrusionOk="0">
                  <a:moveTo>
                    <a:pt x="195" y="900"/>
                  </a:moveTo>
                  <a:cubicBezTo>
                    <a:pt x="0" y="706"/>
                    <a:pt x="0" y="390"/>
                    <a:pt x="195" y="195"/>
                  </a:cubicBezTo>
                  <a:cubicBezTo>
                    <a:pt x="389" y="0"/>
                    <a:pt x="705" y="0"/>
                    <a:pt x="900" y="195"/>
                  </a:cubicBezTo>
                  <a:cubicBezTo>
                    <a:pt x="1094" y="390"/>
                    <a:pt x="1094" y="706"/>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4" name="Google Shape;3014;p5"/>
            <p:cNvSpPr/>
            <p:nvPr/>
          </p:nvSpPr>
          <p:spPr>
            <a:xfrm>
              <a:off x="167226" y="404317"/>
              <a:ext cx="48278" cy="46179"/>
            </a:xfrm>
            <a:custGeom>
              <a:avLst/>
              <a:gdLst/>
              <a:ahLst/>
              <a:cxnLst/>
              <a:rect l="l" t="t" r="r" b="b"/>
              <a:pathLst>
                <a:path w="1095" h="1095" extrusionOk="0">
                  <a:moveTo>
                    <a:pt x="195" y="900"/>
                  </a:moveTo>
                  <a:cubicBezTo>
                    <a:pt x="0" y="705"/>
                    <a:pt x="0" y="390"/>
                    <a:pt x="195" y="195"/>
                  </a:cubicBezTo>
                  <a:cubicBezTo>
                    <a:pt x="389" y="0"/>
                    <a:pt x="705" y="0"/>
                    <a:pt x="900" y="195"/>
                  </a:cubicBezTo>
                  <a:cubicBezTo>
                    <a:pt x="1095" y="390"/>
                    <a:pt x="1095" y="705"/>
                    <a:pt x="900" y="900"/>
                  </a:cubicBezTo>
                  <a:cubicBezTo>
                    <a:pt x="705" y="1095"/>
                    <a:pt x="389"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5" name="Google Shape;3015;p5"/>
            <p:cNvSpPr/>
            <p:nvPr/>
          </p:nvSpPr>
          <p:spPr>
            <a:xfrm>
              <a:off x="97957" y="473586"/>
              <a:ext cx="46179" cy="48278"/>
            </a:xfrm>
            <a:custGeom>
              <a:avLst/>
              <a:gdLst/>
              <a:ahLst/>
              <a:cxnLst/>
              <a:rect l="l" t="t" r="r" b="b"/>
              <a:pathLst>
                <a:path w="1095" h="1095" extrusionOk="0">
                  <a:moveTo>
                    <a:pt x="195" y="900"/>
                  </a:moveTo>
                  <a:cubicBezTo>
                    <a:pt x="0" y="705"/>
                    <a:pt x="0" y="390"/>
                    <a:pt x="195" y="195"/>
                  </a:cubicBezTo>
                  <a:cubicBezTo>
                    <a:pt x="390" y="0"/>
                    <a:pt x="705" y="0"/>
                    <a:pt x="900" y="195"/>
                  </a:cubicBezTo>
                  <a:cubicBezTo>
                    <a:pt x="1095" y="390"/>
                    <a:pt x="1095" y="705"/>
                    <a:pt x="900" y="900"/>
                  </a:cubicBezTo>
                  <a:cubicBezTo>
                    <a:pt x="705"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6" name="Google Shape;3016;p5"/>
            <p:cNvSpPr/>
            <p:nvPr/>
          </p:nvSpPr>
          <p:spPr>
            <a:xfrm>
              <a:off x="608025" y="-151930"/>
              <a:ext cx="48278" cy="48278"/>
            </a:xfrm>
            <a:custGeom>
              <a:avLst/>
              <a:gdLst/>
              <a:ahLst/>
              <a:cxnLst/>
              <a:rect l="l" t="t" r="r" b="b"/>
              <a:pathLst>
                <a:path w="1095" h="1094" extrusionOk="0">
                  <a:moveTo>
                    <a:pt x="195" y="900"/>
                  </a:moveTo>
                  <a:cubicBezTo>
                    <a:pt x="0" y="705"/>
                    <a:pt x="0" y="389"/>
                    <a:pt x="195" y="194"/>
                  </a:cubicBezTo>
                  <a:cubicBezTo>
                    <a:pt x="390" y="0"/>
                    <a:pt x="705" y="0"/>
                    <a:pt x="900" y="194"/>
                  </a:cubicBezTo>
                  <a:cubicBezTo>
                    <a:pt x="1095" y="389"/>
                    <a:pt x="1095" y="705"/>
                    <a:pt x="900" y="900"/>
                  </a:cubicBezTo>
                  <a:cubicBezTo>
                    <a:pt x="705" y="1094"/>
                    <a:pt x="390" y="1094"/>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7" name="Google Shape;3017;p5"/>
            <p:cNvSpPr/>
            <p:nvPr/>
          </p:nvSpPr>
          <p:spPr>
            <a:xfrm>
              <a:off x="536658" y="-80562"/>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8" name="Google Shape;3018;p5"/>
            <p:cNvSpPr/>
            <p:nvPr/>
          </p:nvSpPr>
          <p:spPr>
            <a:xfrm>
              <a:off x="465290" y="-9195"/>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9" name="Google Shape;3019;p5"/>
            <p:cNvSpPr/>
            <p:nvPr/>
          </p:nvSpPr>
          <p:spPr>
            <a:xfrm>
              <a:off x="393923" y="62173"/>
              <a:ext cx="48278" cy="46179"/>
            </a:xfrm>
            <a:custGeom>
              <a:avLst/>
              <a:gdLst/>
              <a:ahLst/>
              <a:cxnLst/>
              <a:rect l="l" t="t" r="r" b="b"/>
              <a:pathLst>
                <a:path w="1094" h="1095" extrusionOk="0">
                  <a:moveTo>
                    <a:pt x="194" y="900"/>
                  </a:moveTo>
                  <a:cubicBezTo>
                    <a:pt x="0" y="705"/>
                    <a:pt x="0" y="390"/>
                    <a:pt x="194" y="195"/>
                  </a:cubicBezTo>
                  <a:cubicBezTo>
                    <a:pt x="389" y="0"/>
                    <a:pt x="705" y="0"/>
                    <a:pt x="899" y="195"/>
                  </a:cubicBezTo>
                  <a:cubicBezTo>
                    <a:pt x="1094" y="390"/>
                    <a:pt x="1094" y="705"/>
                    <a:pt x="899"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0" name="Google Shape;3020;p5"/>
            <p:cNvSpPr/>
            <p:nvPr/>
          </p:nvSpPr>
          <p:spPr>
            <a:xfrm>
              <a:off x="322555" y="131441"/>
              <a:ext cx="48278" cy="48278"/>
            </a:xfrm>
            <a:custGeom>
              <a:avLst/>
              <a:gdLst/>
              <a:ahLst/>
              <a:cxnLst/>
              <a:rect l="l" t="t" r="r" b="b"/>
              <a:pathLst>
                <a:path w="1094" h="1095" extrusionOk="0">
                  <a:moveTo>
                    <a:pt x="194" y="900"/>
                  </a:moveTo>
                  <a:cubicBezTo>
                    <a:pt x="0" y="705"/>
                    <a:pt x="0" y="389"/>
                    <a:pt x="194" y="195"/>
                  </a:cubicBezTo>
                  <a:cubicBezTo>
                    <a:pt x="389" y="0"/>
                    <a:pt x="705" y="0"/>
                    <a:pt x="900" y="195"/>
                  </a:cubicBezTo>
                  <a:cubicBezTo>
                    <a:pt x="1094" y="389"/>
                    <a:pt x="1094" y="705"/>
                    <a:pt x="900" y="900"/>
                  </a:cubicBezTo>
                  <a:cubicBezTo>
                    <a:pt x="705" y="1095"/>
                    <a:pt x="389" y="1095"/>
                    <a:pt x="194"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1" name="Google Shape;3021;p5"/>
            <p:cNvSpPr/>
            <p:nvPr/>
          </p:nvSpPr>
          <p:spPr>
            <a:xfrm>
              <a:off x="255386" y="204908"/>
              <a:ext cx="41981"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2" name="Google Shape;3022;p5"/>
            <p:cNvSpPr/>
            <p:nvPr/>
          </p:nvSpPr>
          <p:spPr>
            <a:xfrm>
              <a:off x="184018" y="276275"/>
              <a:ext cx="41981" cy="4408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3" name="Google Shape;3023;p5"/>
            <p:cNvSpPr/>
            <p:nvPr/>
          </p:nvSpPr>
          <p:spPr>
            <a:xfrm>
              <a:off x="110552" y="345544"/>
              <a:ext cx="48278" cy="48278"/>
            </a:xfrm>
            <a:custGeom>
              <a:avLst/>
              <a:gdLst/>
              <a:ahLst/>
              <a:cxnLst/>
              <a:rect l="l" t="t" r="r" b="b"/>
              <a:pathLst>
                <a:path w="1095" h="1094" extrusionOk="0">
                  <a:moveTo>
                    <a:pt x="195" y="899"/>
                  </a:moveTo>
                  <a:cubicBezTo>
                    <a:pt x="0" y="705"/>
                    <a:pt x="0" y="389"/>
                    <a:pt x="195" y="194"/>
                  </a:cubicBezTo>
                  <a:cubicBezTo>
                    <a:pt x="390" y="0"/>
                    <a:pt x="705" y="0"/>
                    <a:pt x="900" y="194"/>
                  </a:cubicBezTo>
                  <a:cubicBezTo>
                    <a:pt x="1095" y="389"/>
                    <a:pt x="1095" y="705"/>
                    <a:pt x="900" y="899"/>
                  </a:cubicBezTo>
                  <a:cubicBezTo>
                    <a:pt x="705" y="1094"/>
                    <a:pt x="390" y="1094"/>
                    <a:pt x="195" y="89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4" name="Google Shape;3024;p5"/>
            <p:cNvSpPr/>
            <p:nvPr/>
          </p:nvSpPr>
          <p:spPr>
            <a:xfrm>
              <a:off x="39184" y="416911"/>
              <a:ext cx="48278" cy="48278"/>
            </a:xfrm>
            <a:custGeom>
              <a:avLst/>
              <a:gdLst/>
              <a:ahLst/>
              <a:cxnLst/>
              <a:rect l="l" t="t" r="r" b="b"/>
              <a:pathLst>
                <a:path w="1095" h="1095" extrusionOk="0">
                  <a:moveTo>
                    <a:pt x="195" y="900"/>
                  </a:moveTo>
                  <a:cubicBezTo>
                    <a:pt x="0" y="706"/>
                    <a:pt x="0" y="390"/>
                    <a:pt x="195" y="195"/>
                  </a:cubicBezTo>
                  <a:cubicBezTo>
                    <a:pt x="390" y="0"/>
                    <a:pt x="706" y="0"/>
                    <a:pt x="900" y="195"/>
                  </a:cubicBezTo>
                  <a:cubicBezTo>
                    <a:pt x="1095" y="390"/>
                    <a:pt x="1095" y="706"/>
                    <a:pt x="900" y="900"/>
                  </a:cubicBezTo>
                  <a:cubicBezTo>
                    <a:pt x="706" y="1095"/>
                    <a:pt x="390" y="1095"/>
                    <a:pt x="195" y="90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6" name="TextBox 125"/>
          <p:cNvSpPr txBox="1"/>
          <p:nvPr/>
        </p:nvSpPr>
        <p:spPr>
          <a:xfrm>
            <a:off x="1953808" y="173475"/>
            <a:ext cx="2448272" cy="338554"/>
          </a:xfrm>
          <a:prstGeom prst="rect">
            <a:avLst/>
          </a:prstGeom>
          <a:noFill/>
        </p:spPr>
        <p:txBody>
          <a:bodyPr wrap="square" rtlCol="0">
            <a:spAutoFit/>
          </a:bodyPr>
          <a:lstStyle/>
          <a:p>
            <a:r>
              <a:rPr lang="en-IN" sz="1600" b="1" dirty="0">
                <a:solidFill>
                  <a:schemeClr val="accent6"/>
                </a:solidFill>
                <a:latin typeface="Palatino Linotype" pitchFamily="18" charset="0"/>
              </a:rPr>
              <a:t>What Makes </a:t>
            </a:r>
          </a:p>
        </p:txBody>
      </p:sp>
      <p:sp>
        <p:nvSpPr>
          <p:cNvPr id="127" name="TextBox 126"/>
          <p:cNvSpPr txBox="1"/>
          <p:nvPr/>
        </p:nvSpPr>
        <p:spPr>
          <a:xfrm>
            <a:off x="3203848" y="-164554"/>
            <a:ext cx="1152128" cy="3631763"/>
          </a:xfrm>
          <a:prstGeom prst="rect">
            <a:avLst/>
          </a:prstGeom>
          <a:noFill/>
        </p:spPr>
        <p:txBody>
          <a:bodyPr wrap="square" rtlCol="0">
            <a:spAutoFit/>
          </a:bodyPr>
          <a:lstStyle/>
          <a:p>
            <a:r>
              <a:rPr lang="en-IN" sz="11500" b="1" dirty="0">
                <a:solidFill>
                  <a:srgbClr val="CC9B00"/>
                </a:solidFill>
                <a:latin typeface="Palatino Linotype" pitchFamily="18" charset="0"/>
              </a:rPr>
              <a:t>T </a:t>
            </a:r>
          </a:p>
        </p:txBody>
      </p:sp>
      <p:sp>
        <p:nvSpPr>
          <p:cNvPr id="128" name="TextBox 127"/>
          <p:cNvSpPr txBox="1"/>
          <p:nvPr/>
        </p:nvSpPr>
        <p:spPr>
          <a:xfrm>
            <a:off x="3923928" y="303689"/>
            <a:ext cx="4248472" cy="523220"/>
          </a:xfrm>
          <a:prstGeom prst="rect">
            <a:avLst/>
          </a:prstGeom>
          <a:noFill/>
        </p:spPr>
        <p:txBody>
          <a:bodyPr wrap="square" rtlCol="0">
            <a:spAutoFit/>
          </a:bodyPr>
          <a:lstStyle/>
          <a:p>
            <a:r>
              <a:rPr lang="en-IN" sz="2800" b="1" u="sng" dirty="0" err="1">
                <a:solidFill>
                  <a:srgbClr val="CC9B00"/>
                </a:solidFill>
                <a:latin typeface="Palatino Linotype" pitchFamily="18" charset="0"/>
              </a:rPr>
              <a:t>raya</a:t>
            </a:r>
            <a:r>
              <a:rPr lang="en-IN" sz="2800" b="1" u="sng" dirty="0">
                <a:solidFill>
                  <a:srgbClr val="CC9B00"/>
                </a:solidFill>
                <a:latin typeface="Palatino Linotype" pitchFamily="18" charset="0"/>
              </a:rPr>
              <a:t> Hospitality</a:t>
            </a:r>
          </a:p>
        </p:txBody>
      </p:sp>
      <p:sp>
        <p:nvSpPr>
          <p:cNvPr id="130" name="TextBox 129"/>
          <p:cNvSpPr txBox="1"/>
          <p:nvPr/>
        </p:nvSpPr>
        <p:spPr>
          <a:xfrm>
            <a:off x="3946980" y="874921"/>
            <a:ext cx="2295872" cy="338554"/>
          </a:xfrm>
          <a:prstGeom prst="rect">
            <a:avLst/>
          </a:prstGeom>
          <a:noFill/>
        </p:spPr>
        <p:txBody>
          <a:bodyPr wrap="square" rtlCol="0">
            <a:spAutoFit/>
          </a:bodyPr>
          <a:lstStyle/>
          <a:p>
            <a:r>
              <a:rPr lang="en-IN" sz="1600" b="1" dirty="0">
                <a:solidFill>
                  <a:schemeClr val="accent6"/>
                </a:solidFill>
                <a:latin typeface="Palatino Linotype" pitchFamily="18" charset="0"/>
              </a:rPr>
              <a:t>he Right Choice</a:t>
            </a:r>
          </a:p>
        </p:txBody>
      </p:sp>
      <p:sp>
        <p:nvSpPr>
          <p:cNvPr id="134" name="Rectangle 133"/>
          <p:cNvSpPr/>
          <p:nvPr/>
        </p:nvSpPr>
        <p:spPr>
          <a:xfrm>
            <a:off x="3754008" y="1635646"/>
            <a:ext cx="72008" cy="3168352"/>
          </a:xfrm>
          <a:prstGeom prst="rect">
            <a:avLst/>
          </a:prstGeom>
          <a:solidFill>
            <a:schemeClr val="accent6"/>
          </a:solidFill>
          <a:ln>
            <a:solidFill>
              <a:srgbClr val="CC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Rectangle 134"/>
          <p:cNvSpPr/>
          <p:nvPr/>
        </p:nvSpPr>
        <p:spPr>
          <a:xfrm>
            <a:off x="3609992" y="4803998"/>
            <a:ext cx="360040" cy="144016"/>
          </a:xfrm>
          <a:prstGeom prst="rect">
            <a:avLst/>
          </a:prstGeom>
          <a:solidFill>
            <a:srgbClr val="CC9B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Rectangle 135"/>
          <p:cNvSpPr/>
          <p:nvPr/>
        </p:nvSpPr>
        <p:spPr>
          <a:xfrm>
            <a:off x="3393968" y="4948014"/>
            <a:ext cx="792088" cy="195486"/>
          </a:xfrm>
          <a:prstGeom prst="rect">
            <a:avLst/>
          </a:prstGeom>
          <a:solidFill>
            <a:srgbClr val="CC9B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3" name="TextBox 142"/>
          <p:cNvSpPr txBox="1"/>
          <p:nvPr/>
        </p:nvSpPr>
        <p:spPr>
          <a:xfrm>
            <a:off x="3923928" y="1734076"/>
            <a:ext cx="3528392" cy="230832"/>
          </a:xfrm>
          <a:prstGeom prst="rect">
            <a:avLst/>
          </a:prstGeom>
          <a:noFill/>
        </p:spPr>
        <p:txBody>
          <a:bodyPr wrap="square" rtlCol="0">
            <a:spAutoFit/>
          </a:bodyPr>
          <a:lstStyle/>
          <a:p>
            <a:r>
              <a:rPr lang="en-IN" sz="900" b="1" dirty="0">
                <a:solidFill>
                  <a:srgbClr val="CC9B00"/>
                </a:solidFill>
                <a:latin typeface="Arial Black" pitchFamily="34" charset="0"/>
              </a:rPr>
              <a:t>More Comfort, Less Cost</a:t>
            </a:r>
          </a:p>
        </p:txBody>
      </p:sp>
      <p:sp>
        <p:nvSpPr>
          <p:cNvPr id="144" name="Oval 143"/>
          <p:cNvSpPr/>
          <p:nvPr/>
        </p:nvSpPr>
        <p:spPr>
          <a:xfrm>
            <a:off x="3651264" y="1419622"/>
            <a:ext cx="288032" cy="216024"/>
          </a:xfrm>
          <a:prstGeom prst="ellipse">
            <a:avLst/>
          </a:prstGeom>
          <a:solidFill>
            <a:srgbClr val="FDFDFD"/>
          </a:solidFill>
          <a:ln>
            <a:solidFill>
              <a:srgbClr val="CC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5" name="TextBox 144"/>
          <p:cNvSpPr txBox="1"/>
          <p:nvPr/>
        </p:nvSpPr>
        <p:spPr>
          <a:xfrm>
            <a:off x="3867288" y="1941898"/>
            <a:ext cx="1872208" cy="369332"/>
          </a:xfrm>
          <a:prstGeom prst="rect">
            <a:avLst/>
          </a:prstGeom>
          <a:noFill/>
        </p:spPr>
        <p:txBody>
          <a:bodyPr wrap="square" rtlCol="0">
            <a:spAutoFit/>
          </a:bodyPr>
          <a:lstStyle/>
          <a:p>
            <a:r>
              <a:rPr lang="en-IN" sz="900" dirty="0">
                <a:solidFill>
                  <a:schemeClr val="accent6"/>
                </a:solidFill>
              </a:rPr>
              <a:t>Expect top-notch service that’s truly worth the cost.</a:t>
            </a:r>
          </a:p>
        </p:txBody>
      </p:sp>
      <p:sp>
        <p:nvSpPr>
          <p:cNvPr id="146" name="TextBox 145"/>
          <p:cNvSpPr txBox="1"/>
          <p:nvPr/>
        </p:nvSpPr>
        <p:spPr>
          <a:xfrm>
            <a:off x="2339752" y="2370689"/>
            <a:ext cx="3528392" cy="230832"/>
          </a:xfrm>
          <a:prstGeom prst="rect">
            <a:avLst/>
          </a:prstGeom>
          <a:noFill/>
        </p:spPr>
        <p:txBody>
          <a:bodyPr wrap="square" rtlCol="0">
            <a:spAutoFit/>
          </a:bodyPr>
          <a:lstStyle/>
          <a:p>
            <a:r>
              <a:rPr lang="en-IN" sz="900" b="1" dirty="0">
                <a:solidFill>
                  <a:srgbClr val="CC9B00"/>
                </a:solidFill>
                <a:latin typeface="Arial Black" pitchFamily="34" charset="0"/>
              </a:rPr>
              <a:t>Strong Work Ethic</a:t>
            </a:r>
          </a:p>
        </p:txBody>
      </p:sp>
      <p:sp>
        <p:nvSpPr>
          <p:cNvPr id="147" name="TextBox 146"/>
          <p:cNvSpPr txBox="1"/>
          <p:nvPr/>
        </p:nvSpPr>
        <p:spPr>
          <a:xfrm>
            <a:off x="1763688" y="2560291"/>
            <a:ext cx="2088232" cy="507831"/>
          </a:xfrm>
          <a:prstGeom prst="rect">
            <a:avLst/>
          </a:prstGeom>
          <a:noFill/>
        </p:spPr>
        <p:txBody>
          <a:bodyPr wrap="square" rtlCol="0">
            <a:spAutoFit/>
          </a:bodyPr>
          <a:lstStyle/>
          <a:p>
            <a:r>
              <a:rPr lang="en-IN" sz="900" dirty="0">
                <a:solidFill>
                  <a:schemeClr val="accent6"/>
                </a:solidFill>
              </a:rPr>
              <a:t>You matter most to us, and we work hard to make  sure you feel in every interaction.</a:t>
            </a:r>
          </a:p>
        </p:txBody>
      </p:sp>
      <p:sp>
        <p:nvSpPr>
          <p:cNvPr id="148" name="TextBox 147"/>
          <p:cNvSpPr txBox="1"/>
          <p:nvPr/>
        </p:nvSpPr>
        <p:spPr>
          <a:xfrm>
            <a:off x="3851920" y="2958212"/>
            <a:ext cx="3528392" cy="230832"/>
          </a:xfrm>
          <a:prstGeom prst="rect">
            <a:avLst/>
          </a:prstGeom>
          <a:noFill/>
        </p:spPr>
        <p:txBody>
          <a:bodyPr wrap="square" rtlCol="0">
            <a:spAutoFit/>
          </a:bodyPr>
          <a:lstStyle/>
          <a:p>
            <a:r>
              <a:rPr lang="en-IN" sz="900" b="1" dirty="0">
                <a:solidFill>
                  <a:srgbClr val="CC9B00"/>
                </a:solidFill>
                <a:latin typeface="Arial Black" pitchFamily="34" charset="0"/>
              </a:rPr>
              <a:t>Seamless Team Coordination</a:t>
            </a:r>
          </a:p>
        </p:txBody>
      </p:sp>
      <p:sp>
        <p:nvSpPr>
          <p:cNvPr id="149" name="TextBox 148"/>
          <p:cNvSpPr txBox="1"/>
          <p:nvPr/>
        </p:nvSpPr>
        <p:spPr>
          <a:xfrm>
            <a:off x="1694532" y="3785350"/>
            <a:ext cx="2232248" cy="369332"/>
          </a:xfrm>
          <a:prstGeom prst="rect">
            <a:avLst/>
          </a:prstGeom>
          <a:noFill/>
        </p:spPr>
        <p:txBody>
          <a:bodyPr wrap="square" rtlCol="0">
            <a:spAutoFit/>
          </a:bodyPr>
          <a:lstStyle/>
          <a:p>
            <a:r>
              <a:rPr lang="en-IN" sz="900" dirty="0">
                <a:solidFill>
                  <a:schemeClr val="accent6"/>
                </a:solidFill>
              </a:rPr>
              <a:t>Efficiency is our trademark, our clients feedback reflects it..</a:t>
            </a:r>
          </a:p>
        </p:txBody>
      </p:sp>
      <p:sp>
        <p:nvSpPr>
          <p:cNvPr id="150" name="TextBox 149"/>
          <p:cNvSpPr txBox="1"/>
          <p:nvPr/>
        </p:nvSpPr>
        <p:spPr>
          <a:xfrm>
            <a:off x="1763688" y="3625966"/>
            <a:ext cx="3528392" cy="230832"/>
          </a:xfrm>
          <a:prstGeom prst="rect">
            <a:avLst/>
          </a:prstGeom>
          <a:noFill/>
        </p:spPr>
        <p:txBody>
          <a:bodyPr wrap="square" rtlCol="0">
            <a:spAutoFit/>
          </a:bodyPr>
          <a:lstStyle/>
          <a:p>
            <a:r>
              <a:rPr lang="en-IN" sz="900" b="1" dirty="0">
                <a:solidFill>
                  <a:srgbClr val="CC9B00"/>
                </a:solidFill>
                <a:latin typeface="Arial Black" pitchFamily="34" charset="0"/>
              </a:rPr>
              <a:t>Commitment to Excellence</a:t>
            </a:r>
          </a:p>
        </p:txBody>
      </p:sp>
      <p:sp>
        <p:nvSpPr>
          <p:cNvPr id="151" name="TextBox 150"/>
          <p:cNvSpPr txBox="1"/>
          <p:nvPr/>
        </p:nvSpPr>
        <p:spPr>
          <a:xfrm>
            <a:off x="3857624" y="3113303"/>
            <a:ext cx="1944216" cy="507831"/>
          </a:xfrm>
          <a:prstGeom prst="rect">
            <a:avLst/>
          </a:prstGeom>
          <a:noFill/>
        </p:spPr>
        <p:txBody>
          <a:bodyPr wrap="square" rtlCol="0">
            <a:spAutoFit/>
          </a:bodyPr>
          <a:lstStyle/>
          <a:p>
            <a:r>
              <a:rPr lang="en-IN" sz="900" dirty="0">
                <a:solidFill>
                  <a:schemeClr val="accent6"/>
                </a:solidFill>
              </a:rPr>
              <a:t>Our team built through in-person interviews with individuals who </a:t>
            </a:r>
            <a:r>
              <a:rPr lang="en-IN" sz="900" dirty="0" err="1">
                <a:solidFill>
                  <a:schemeClr val="accent6"/>
                </a:solidFill>
              </a:rPr>
              <a:t>truely</a:t>
            </a:r>
            <a:r>
              <a:rPr lang="en-IN" sz="900" dirty="0">
                <a:solidFill>
                  <a:schemeClr val="accent6"/>
                </a:solidFill>
              </a:rPr>
              <a:t> love what they do.</a:t>
            </a:r>
          </a:p>
        </p:txBody>
      </p:sp>
      <p:pic>
        <p:nvPicPr>
          <p:cNvPr id="2" name="Picture 1" descr="A black background with gold text">
            <a:extLst>
              <a:ext uri="{FF2B5EF4-FFF2-40B4-BE49-F238E27FC236}">
                <a16:creationId xmlns:a16="http://schemas.microsoft.com/office/drawing/2014/main" id="{5DD3488D-4EE1-8690-52C5-107B38EACA7F}"/>
              </a:ext>
            </a:extLst>
          </p:cNvPr>
          <p:cNvPicPr>
            <a:picLocks noChangeAspect="1"/>
          </p:cNvPicPr>
          <p:nvPr/>
        </p:nvPicPr>
        <p:blipFill>
          <a:blip r:embed="rId3"/>
          <a:srcRect t="15960" b="15500"/>
          <a:stretch>
            <a:fillRect/>
          </a:stretch>
        </p:blipFill>
        <p:spPr>
          <a:xfrm>
            <a:off x="251520" y="123478"/>
            <a:ext cx="1545960" cy="1059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07"/>
                                        </p:tgtEl>
                                        <p:attrNameLst>
                                          <p:attrName>style.visibility</p:attrName>
                                        </p:attrNameLst>
                                      </p:cBhvr>
                                      <p:to>
                                        <p:strVal val="visible"/>
                                      </p:to>
                                    </p:set>
                                    <p:anim calcmode="lin" valueType="num">
                                      <p:cBhvr additive="base">
                                        <p:cTn id="7" dur="500"/>
                                        <p:tgtEl>
                                          <p:spTgt spid="29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8"/>
        <p:cNvGrpSpPr/>
        <p:nvPr/>
      </p:nvGrpSpPr>
      <p:grpSpPr>
        <a:xfrm>
          <a:off x="0" y="0"/>
          <a:ext cx="0" cy="0"/>
          <a:chOff x="0" y="0"/>
          <a:chExt cx="0" cy="0"/>
        </a:xfrm>
      </p:grpSpPr>
      <p:sp>
        <p:nvSpPr>
          <p:cNvPr id="47" name="Rectangle 46"/>
          <p:cNvSpPr/>
          <p:nvPr/>
        </p:nvSpPr>
        <p:spPr>
          <a:xfrm>
            <a:off x="5364088" y="3075806"/>
            <a:ext cx="2880320" cy="1656184"/>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Rectangle 45"/>
          <p:cNvSpPr/>
          <p:nvPr/>
        </p:nvSpPr>
        <p:spPr>
          <a:xfrm>
            <a:off x="2339752" y="3075806"/>
            <a:ext cx="2880320" cy="1656184"/>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46" name="Google Shape;3046;p6"/>
          <p:cNvSpPr/>
          <p:nvPr/>
        </p:nvSpPr>
        <p:spPr>
          <a:xfrm>
            <a:off x="7326497" y="-644372"/>
            <a:ext cx="2187206" cy="2575530"/>
          </a:xfrm>
          <a:custGeom>
            <a:avLst/>
            <a:gdLst/>
            <a:ahLst/>
            <a:cxnLst/>
            <a:rect l="l" t="t" r="r" b="b"/>
            <a:pathLst>
              <a:path w="50016" h="58876" extrusionOk="0">
                <a:moveTo>
                  <a:pt x="50016" y="49881"/>
                </a:moveTo>
                <a:lnTo>
                  <a:pt x="135" y="0"/>
                </a:lnTo>
                <a:lnTo>
                  <a:pt x="0" y="29959"/>
                </a:lnTo>
                <a:lnTo>
                  <a:pt x="26668" y="56627"/>
                </a:lnTo>
                <a:cubicBezTo>
                  <a:pt x="28107" y="58067"/>
                  <a:pt x="30060" y="58876"/>
                  <a:pt x="32096" y="58876"/>
                </a:cubicBezTo>
                <a:lnTo>
                  <a:pt x="49927" y="58876"/>
                </a:lnTo>
                <a:lnTo>
                  <a:pt x="50016" y="4988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TextBox 24"/>
          <p:cNvSpPr txBox="1"/>
          <p:nvPr/>
        </p:nvSpPr>
        <p:spPr>
          <a:xfrm>
            <a:off x="3059832" y="627534"/>
            <a:ext cx="2534668" cy="584775"/>
          </a:xfrm>
          <a:prstGeom prst="rect">
            <a:avLst/>
          </a:prstGeom>
          <a:noFill/>
        </p:spPr>
        <p:txBody>
          <a:bodyPr wrap="none" rtlCol="0">
            <a:spAutoFit/>
          </a:bodyPr>
          <a:lstStyle/>
          <a:p>
            <a:r>
              <a:rPr lang="en-IN" sz="3200" u="sng" dirty="0">
                <a:solidFill>
                  <a:schemeClr val="accent6"/>
                </a:solidFill>
                <a:latin typeface="Palatino Linotype" pitchFamily="18" charset="0"/>
              </a:rPr>
              <a:t>C</a:t>
            </a:r>
            <a:r>
              <a:rPr lang="en-IN" sz="3200" u="sng" dirty="0">
                <a:solidFill>
                  <a:srgbClr val="CC9B00"/>
                </a:solidFill>
                <a:latin typeface="Palatino Linotype" pitchFamily="18" charset="0"/>
              </a:rPr>
              <a:t>ontact</a:t>
            </a:r>
            <a:r>
              <a:rPr lang="en-IN" sz="3200" u="sng" dirty="0">
                <a:solidFill>
                  <a:schemeClr val="accent6"/>
                </a:solidFill>
                <a:latin typeface="Palatino Linotype" pitchFamily="18" charset="0"/>
              </a:rPr>
              <a:t> U</a:t>
            </a:r>
            <a:r>
              <a:rPr lang="en-IN" sz="3200" u="sng" dirty="0">
                <a:solidFill>
                  <a:srgbClr val="CC9B00"/>
                </a:solidFill>
                <a:latin typeface="Palatino Linotype" pitchFamily="18" charset="0"/>
              </a:rPr>
              <a:t>s :-</a:t>
            </a:r>
          </a:p>
        </p:txBody>
      </p:sp>
      <p:pic>
        <p:nvPicPr>
          <p:cNvPr id="81931" name="Picture 11" descr="https://assets.zyrosite.com/cdn-cgi/image/format=auto,w=375,h=375,fit=crop/AzGNg13Balsky80x/facebook_logo_2023-mp8JKQXeZphjwKoB.png"/>
          <p:cNvPicPr>
            <a:picLocks noChangeAspect="1" noChangeArrowheads="1"/>
          </p:cNvPicPr>
          <p:nvPr/>
        </p:nvPicPr>
        <p:blipFill>
          <a:blip r:embed="rId3"/>
          <a:srcRect/>
          <a:stretch>
            <a:fillRect/>
          </a:stretch>
        </p:blipFill>
        <p:spPr bwMode="auto">
          <a:xfrm>
            <a:off x="2471252" y="3265926"/>
            <a:ext cx="288032" cy="288032"/>
          </a:xfrm>
          <a:prstGeom prst="rect">
            <a:avLst/>
          </a:prstGeom>
          <a:noFill/>
        </p:spPr>
      </p:pic>
      <p:pic>
        <p:nvPicPr>
          <p:cNvPr id="81932" name="Picture 12" descr="https://assets.zyrosite.com/cdn-cgi/image/format=auto,w=375,h=350,fit=crop/AzGNg13Balsky80x/instagram-logo-instagram-social-media-icon-free-png-m2WEX31DjnSowvQr.webp"/>
          <p:cNvPicPr>
            <a:picLocks noChangeAspect="1" noChangeArrowheads="1"/>
          </p:cNvPicPr>
          <p:nvPr/>
        </p:nvPicPr>
        <p:blipFill>
          <a:blip r:embed="rId4"/>
          <a:srcRect/>
          <a:stretch>
            <a:fillRect/>
          </a:stretch>
        </p:blipFill>
        <p:spPr bwMode="auto">
          <a:xfrm>
            <a:off x="2397264" y="3729972"/>
            <a:ext cx="428625" cy="400050"/>
          </a:xfrm>
          <a:prstGeom prst="rect">
            <a:avLst/>
          </a:prstGeom>
          <a:noFill/>
        </p:spPr>
      </p:pic>
      <p:pic>
        <p:nvPicPr>
          <p:cNvPr id="81933" name="Picture 13" descr="https://assets.zyrosite.com/cdn-cgi/image/format=auto,w=375,h=327,fit=crop/AzGNg13Balsky80x/whatsapp.svg-mnlJKw2a1QSqyDRR.webp"/>
          <p:cNvPicPr>
            <a:picLocks noChangeAspect="1" noChangeArrowheads="1"/>
          </p:cNvPicPr>
          <p:nvPr/>
        </p:nvPicPr>
        <p:blipFill>
          <a:blip r:embed="rId5"/>
          <a:srcRect/>
          <a:stretch>
            <a:fillRect/>
          </a:stretch>
        </p:blipFill>
        <p:spPr bwMode="auto">
          <a:xfrm>
            <a:off x="2468400" y="4274038"/>
            <a:ext cx="288033" cy="250867"/>
          </a:xfrm>
          <a:prstGeom prst="rect">
            <a:avLst/>
          </a:prstGeom>
          <a:noFill/>
        </p:spPr>
      </p:pic>
      <p:sp>
        <p:nvSpPr>
          <p:cNvPr id="40" name="Rectangle 39"/>
          <p:cNvSpPr/>
          <p:nvPr/>
        </p:nvSpPr>
        <p:spPr>
          <a:xfrm>
            <a:off x="899592" y="1275606"/>
            <a:ext cx="2880320" cy="1656184"/>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44"/>
          <p:cNvSpPr/>
          <p:nvPr/>
        </p:nvSpPr>
        <p:spPr>
          <a:xfrm>
            <a:off x="3923928" y="1275606"/>
            <a:ext cx="2880320" cy="1656184"/>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1930" name="Picture 10" descr="https://assets.zyrosite.com/cdn-cgi/image/format=auto,w=375,h=239,fit=crop/AzGNg13Balsky80x/888853-A3Q7VeBMnyTlwaMK.png"/>
          <p:cNvPicPr>
            <a:picLocks noChangeAspect="1" noChangeArrowheads="1"/>
          </p:cNvPicPr>
          <p:nvPr/>
        </p:nvPicPr>
        <p:blipFill>
          <a:blip r:embed="rId6"/>
          <a:srcRect/>
          <a:stretch>
            <a:fillRect/>
          </a:stretch>
        </p:blipFill>
        <p:spPr bwMode="auto">
          <a:xfrm>
            <a:off x="6516216" y="3396318"/>
            <a:ext cx="419100" cy="266700"/>
          </a:xfrm>
          <a:prstGeom prst="rect">
            <a:avLst/>
          </a:prstGeom>
          <a:noFill/>
        </p:spPr>
      </p:pic>
      <p:pic>
        <p:nvPicPr>
          <p:cNvPr id="81929" name="Picture 9" descr="https://assets.zyrosite.com/cdn-cgi/image/format=auto,w=375,h=365,fit=crop/AzGNg13Balsky80x/phone_icon-A85VXxDBgaU4B97E.png"/>
          <p:cNvPicPr>
            <a:picLocks noChangeAspect="1" noChangeArrowheads="1"/>
          </p:cNvPicPr>
          <p:nvPr/>
        </p:nvPicPr>
        <p:blipFill>
          <a:blip r:embed="rId7"/>
          <a:srcRect/>
          <a:stretch>
            <a:fillRect/>
          </a:stretch>
        </p:blipFill>
        <p:spPr bwMode="auto">
          <a:xfrm>
            <a:off x="4137100" y="1935011"/>
            <a:ext cx="352425" cy="342900"/>
          </a:xfrm>
          <a:prstGeom prst="rect">
            <a:avLst/>
          </a:prstGeom>
          <a:noFill/>
        </p:spPr>
      </p:pic>
      <p:pic>
        <p:nvPicPr>
          <p:cNvPr id="81928" name="Picture 8" descr="https://assets.zyrosite.com/cdn-cgi/image/format=auto,w=375,h=569,fit=crop/AzGNg13Balsky80x/pngtree-3d-location-icon-clipart-in-transparent-background-png-image_9095284-m2WEX31DjoSK8jRA.png"/>
          <p:cNvPicPr>
            <a:picLocks noChangeAspect="1" noChangeArrowheads="1"/>
          </p:cNvPicPr>
          <p:nvPr/>
        </p:nvPicPr>
        <p:blipFill>
          <a:blip r:embed="rId8"/>
          <a:srcRect/>
          <a:stretch>
            <a:fillRect/>
          </a:stretch>
        </p:blipFill>
        <p:spPr bwMode="auto">
          <a:xfrm>
            <a:off x="2165000" y="1432138"/>
            <a:ext cx="314325" cy="476250"/>
          </a:xfrm>
          <a:prstGeom prst="rect">
            <a:avLst/>
          </a:prstGeom>
          <a:noFill/>
        </p:spPr>
      </p:pic>
      <p:sp>
        <p:nvSpPr>
          <p:cNvPr id="48" name="TextBox 47"/>
          <p:cNvSpPr txBox="1"/>
          <p:nvPr/>
        </p:nvSpPr>
        <p:spPr>
          <a:xfrm>
            <a:off x="4829296" y="1497259"/>
            <a:ext cx="2088232" cy="1169551"/>
          </a:xfrm>
          <a:prstGeom prst="rect">
            <a:avLst/>
          </a:prstGeom>
          <a:noFill/>
        </p:spPr>
        <p:txBody>
          <a:bodyPr wrap="square" rtlCol="0">
            <a:spAutoFit/>
          </a:bodyPr>
          <a:lstStyle/>
          <a:p>
            <a:r>
              <a:rPr lang="en-IN" b="1" u="sng" dirty="0">
                <a:solidFill>
                  <a:schemeClr val="accent6"/>
                </a:solidFill>
              </a:rPr>
              <a:t>+91 </a:t>
            </a:r>
            <a:r>
              <a:rPr lang="en-IN" b="1" u="sng" dirty="0">
                <a:solidFill>
                  <a:srgbClr val="CC9B00"/>
                </a:solidFill>
              </a:rPr>
              <a:t>7365825866</a:t>
            </a:r>
          </a:p>
          <a:p>
            <a:endParaRPr lang="en-IN" b="1" dirty="0">
              <a:solidFill>
                <a:srgbClr val="CC9B00"/>
              </a:solidFill>
            </a:endParaRPr>
          </a:p>
          <a:p>
            <a:r>
              <a:rPr lang="en-IN" b="1" u="sng" dirty="0">
                <a:solidFill>
                  <a:schemeClr val="accent6"/>
                </a:solidFill>
              </a:rPr>
              <a:t>+91 </a:t>
            </a:r>
            <a:r>
              <a:rPr lang="en-IN" b="1" u="sng" dirty="0">
                <a:solidFill>
                  <a:srgbClr val="CC9B00"/>
                </a:solidFill>
              </a:rPr>
              <a:t>8695901050</a:t>
            </a:r>
          </a:p>
          <a:p>
            <a:endParaRPr lang="en-IN" b="1" dirty="0">
              <a:solidFill>
                <a:srgbClr val="CC9B00"/>
              </a:solidFill>
            </a:endParaRPr>
          </a:p>
          <a:p>
            <a:r>
              <a:rPr lang="en-IN" b="1" u="sng" dirty="0">
                <a:solidFill>
                  <a:schemeClr val="accent6"/>
                </a:solidFill>
              </a:rPr>
              <a:t>+91 </a:t>
            </a:r>
            <a:r>
              <a:rPr lang="en-IN" b="1" u="sng" dirty="0">
                <a:solidFill>
                  <a:srgbClr val="CC9B00"/>
                </a:solidFill>
              </a:rPr>
              <a:t>8240369140</a:t>
            </a:r>
            <a:endParaRPr lang="en-IN" b="1" dirty="0">
              <a:solidFill>
                <a:srgbClr val="CC9B00"/>
              </a:solidFill>
            </a:endParaRPr>
          </a:p>
        </p:txBody>
      </p:sp>
      <p:sp>
        <p:nvSpPr>
          <p:cNvPr id="49" name="Right Arrow 48"/>
          <p:cNvSpPr/>
          <p:nvPr/>
        </p:nvSpPr>
        <p:spPr>
          <a:xfrm>
            <a:off x="4674744" y="1604910"/>
            <a:ext cx="144016" cy="144016"/>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Right Arrow 49"/>
          <p:cNvSpPr/>
          <p:nvPr/>
        </p:nvSpPr>
        <p:spPr>
          <a:xfrm>
            <a:off x="4674744" y="2036958"/>
            <a:ext cx="144016" cy="144016"/>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Right Arrow 50"/>
          <p:cNvSpPr/>
          <p:nvPr/>
        </p:nvSpPr>
        <p:spPr>
          <a:xfrm>
            <a:off x="4659376" y="2450786"/>
            <a:ext cx="144016" cy="144016"/>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TextBox 51"/>
          <p:cNvSpPr txBox="1"/>
          <p:nvPr/>
        </p:nvSpPr>
        <p:spPr>
          <a:xfrm>
            <a:off x="5410192" y="3776722"/>
            <a:ext cx="2880320" cy="307777"/>
          </a:xfrm>
          <a:prstGeom prst="rect">
            <a:avLst/>
          </a:prstGeom>
          <a:noFill/>
        </p:spPr>
        <p:txBody>
          <a:bodyPr wrap="square" rtlCol="0">
            <a:spAutoFit/>
          </a:bodyPr>
          <a:lstStyle/>
          <a:p>
            <a:r>
              <a:rPr lang="en-IN" b="1" u="sng" dirty="0">
                <a:solidFill>
                  <a:schemeClr val="accent6"/>
                </a:solidFill>
              </a:rPr>
              <a:t>contact@trayahospitality</a:t>
            </a:r>
            <a:r>
              <a:rPr lang="en-IN" b="1" u="sng" dirty="0">
                <a:solidFill>
                  <a:srgbClr val="CC9B00"/>
                </a:solidFill>
              </a:rPr>
              <a:t>.com</a:t>
            </a:r>
          </a:p>
        </p:txBody>
      </p:sp>
      <p:sp>
        <p:nvSpPr>
          <p:cNvPr id="53" name="TextBox 52"/>
          <p:cNvSpPr txBox="1"/>
          <p:nvPr/>
        </p:nvSpPr>
        <p:spPr>
          <a:xfrm>
            <a:off x="2718012" y="3268778"/>
            <a:ext cx="2880320" cy="276999"/>
          </a:xfrm>
          <a:prstGeom prst="rect">
            <a:avLst/>
          </a:prstGeom>
          <a:noFill/>
        </p:spPr>
        <p:txBody>
          <a:bodyPr wrap="square" rtlCol="0">
            <a:spAutoFit/>
          </a:bodyPr>
          <a:lstStyle/>
          <a:p>
            <a:r>
              <a:rPr lang="en-IN" sz="1200" b="1" u="sng" dirty="0">
                <a:solidFill>
                  <a:schemeClr val="accent6"/>
                </a:solidFill>
              </a:rPr>
              <a:t>facebook.com</a:t>
            </a:r>
            <a:r>
              <a:rPr lang="en-IN" sz="1200" b="1" u="sng" dirty="0">
                <a:solidFill>
                  <a:srgbClr val="CC9B00"/>
                </a:solidFill>
              </a:rPr>
              <a:t>/</a:t>
            </a:r>
            <a:r>
              <a:rPr lang="en-IN" sz="1200" b="1" u="sng" dirty="0" err="1">
                <a:solidFill>
                  <a:srgbClr val="CC9B00"/>
                </a:solidFill>
              </a:rPr>
              <a:t>Traya.hospitality</a:t>
            </a:r>
            <a:endParaRPr lang="en-IN" sz="1200" b="1" u="sng" dirty="0">
              <a:solidFill>
                <a:srgbClr val="CC9B00"/>
              </a:solidFill>
            </a:endParaRPr>
          </a:p>
        </p:txBody>
      </p:sp>
      <p:sp>
        <p:nvSpPr>
          <p:cNvPr id="54" name="TextBox 53"/>
          <p:cNvSpPr txBox="1"/>
          <p:nvPr/>
        </p:nvSpPr>
        <p:spPr>
          <a:xfrm>
            <a:off x="2710328" y="3773331"/>
            <a:ext cx="2880320" cy="276999"/>
          </a:xfrm>
          <a:prstGeom prst="rect">
            <a:avLst/>
          </a:prstGeom>
          <a:noFill/>
        </p:spPr>
        <p:txBody>
          <a:bodyPr wrap="square" rtlCol="0">
            <a:spAutoFit/>
          </a:bodyPr>
          <a:lstStyle/>
          <a:p>
            <a:r>
              <a:rPr lang="en-IN" sz="1200" b="1" u="sng" dirty="0">
                <a:solidFill>
                  <a:schemeClr val="accent6"/>
                </a:solidFill>
              </a:rPr>
              <a:t>instagram.com</a:t>
            </a:r>
            <a:r>
              <a:rPr lang="en-IN" sz="1200" b="1" u="sng" dirty="0">
                <a:solidFill>
                  <a:srgbClr val="CC9B00"/>
                </a:solidFill>
              </a:rPr>
              <a:t>/</a:t>
            </a:r>
            <a:r>
              <a:rPr lang="en-IN" sz="1200" b="1" u="sng" dirty="0" err="1">
                <a:solidFill>
                  <a:srgbClr val="CC9B00"/>
                </a:solidFill>
              </a:rPr>
              <a:t>traya.hospitality</a:t>
            </a:r>
            <a:endParaRPr lang="en-IN" sz="1200" b="1" u="sng" dirty="0">
              <a:solidFill>
                <a:srgbClr val="CC9B00"/>
              </a:solidFill>
            </a:endParaRPr>
          </a:p>
        </p:txBody>
      </p:sp>
      <p:sp>
        <p:nvSpPr>
          <p:cNvPr id="55" name="TextBox 54"/>
          <p:cNvSpPr txBox="1"/>
          <p:nvPr/>
        </p:nvSpPr>
        <p:spPr>
          <a:xfrm>
            <a:off x="2699792" y="4238967"/>
            <a:ext cx="1447844" cy="276999"/>
          </a:xfrm>
          <a:prstGeom prst="rect">
            <a:avLst/>
          </a:prstGeom>
          <a:noFill/>
        </p:spPr>
        <p:txBody>
          <a:bodyPr wrap="square" rtlCol="0">
            <a:spAutoFit/>
          </a:bodyPr>
          <a:lstStyle/>
          <a:p>
            <a:r>
              <a:rPr lang="en-IN" sz="1200" b="1" u="sng" dirty="0">
                <a:solidFill>
                  <a:schemeClr val="accent6"/>
                </a:solidFill>
              </a:rPr>
              <a:t>+91 </a:t>
            </a:r>
            <a:r>
              <a:rPr lang="en-IN" sz="1200" b="1" u="sng" dirty="0">
                <a:solidFill>
                  <a:srgbClr val="CC9B00"/>
                </a:solidFill>
              </a:rPr>
              <a:t>7365825866</a:t>
            </a:r>
          </a:p>
        </p:txBody>
      </p:sp>
      <p:sp>
        <p:nvSpPr>
          <p:cNvPr id="56" name="TextBox 55"/>
          <p:cNvSpPr txBox="1"/>
          <p:nvPr/>
        </p:nvSpPr>
        <p:spPr>
          <a:xfrm>
            <a:off x="1118468" y="1936194"/>
            <a:ext cx="2551016" cy="769441"/>
          </a:xfrm>
          <a:prstGeom prst="rect">
            <a:avLst/>
          </a:prstGeom>
          <a:noFill/>
        </p:spPr>
        <p:txBody>
          <a:bodyPr wrap="square" rtlCol="0">
            <a:spAutoFit/>
          </a:bodyPr>
          <a:lstStyle/>
          <a:p>
            <a:r>
              <a:rPr lang="en-IN" sz="1100" b="1" dirty="0">
                <a:solidFill>
                  <a:srgbClr val="FDFDFD"/>
                </a:solidFill>
              </a:rPr>
              <a:t>2</a:t>
            </a:r>
            <a:r>
              <a:rPr lang="en-IN" sz="1100" dirty="0">
                <a:solidFill>
                  <a:srgbClr val="FDFDFD"/>
                </a:solidFill>
              </a:rPr>
              <a:t>nd </a:t>
            </a:r>
            <a:r>
              <a:rPr lang="en-IN" sz="1100" dirty="0" err="1">
                <a:solidFill>
                  <a:srgbClr val="FDFDFD"/>
                </a:solidFill>
              </a:rPr>
              <a:t>Floor_FL</a:t>
            </a:r>
            <a:r>
              <a:rPr lang="en-IN" sz="1100" dirty="0">
                <a:solidFill>
                  <a:srgbClr val="FDFDFD"/>
                </a:solidFill>
              </a:rPr>
              <a:t> - A, (Old 57) New 73 </a:t>
            </a:r>
            <a:r>
              <a:rPr lang="en-IN" sz="1100" dirty="0" err="1">
                <a:solidFill>
                  <a:srgbClr val="FDFDFD"/>
                </a:solidFill>
              </a:rPr>
              <a:t>PC.Panchanontola</a:t>
            </a:r>
            <a:r>
              <a:rPr lang="en-IN" sz="1100" dirty="0">
                <a:solidFill>
                  <a:srgbClr val="FDFDFD"/>
                </a:solidFill>
              </a:rPr>
              <a:t> </a:t>
            </a:r>
            <a:r>
              <a:rPr lang="en-IN" sz="1100" dirty="0" err="1">
                <a:solidFill>
                  <a:srgbClr val="FDFDFD"/>
                </a:solidFill>
              </a:rPr>
              <a:t>Mandir</a:t>
            </a:r>
            <a:r>
              <a:rPr lang="en-IN" sz="1100" dirty="0">
                <a:solidFill>
                  <a:srgbClr val="FDFDFD"/>
                </a:solidFill>
              </a:rPr>
              <a:t>, </a:t>
            </a:r>
            <a:r>
              <a:rPr lang="en-IN" sz="1100" dirty="0" err="1">
                <a:solidFill>
                  <a:srgbClr val="FDFDFD"/>
                </a:solidFill>
              </a:rPr>
              <a:t>Ghosh</a:t>
            </a:r>
            <a:r>
              <a:rPr lang="en-IN" sz="1100" dirty="0">
                <a:solidFill>
                  <a:srgbClr val="FDFDFD"/>
                </a:solidFill>
              </a:rPr>
              <a:t> Road, LP - 64/11/3</a:t>
            </a:r>
            <a:r>
              <a:rPr lang="en-IN" sz="1100" dirty="0">
                <a:solidFill>
                  <a:srgbClr val="CC9B00"/>
                </a:solidFill>
              </a:rPr>
              <a:t>, </a:t>
            </a:r>
            <a:r>
              <a:rPr lang="en-IN" sz="1100" dirty="0" err="1">
                <a:solidFill>
                  <a:srgbClr val="CC9B00"/>
                </a:solidFill>
              </a:rPr>
              <a:t>Kol</a:t>
            </a:r>
            <a:r>
              <a:rPr lang="en-IN" sz="1100" dirty="0">
                <a:solidFill>
                  <a:srgbClr val="CC9B00"/>
                </a:solidFill>
              </a:rPr>
              <a:t> - 48, Block E, Lake Town, South Dumdum.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46"/>
                                        </p:tgtEl>
                                        <p:attrNameLst>
                                          <p:attrName>style.visibility</p:attrName>
                                        </p:attrNameLst>
                                      </p:cBhvr>
                                      <p:to>
                                        <p:strVal val="visible"/>
                                      </p:to>
                                    </p:set>
                                    <p:anim calcmode="lin" valueType="num">
                                      <p:cBhvr additive="base">
                                        <p:cTn id="7" dur="500"/>
                                        <p:tgtEl>
                                          <p:spTgt spid="304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5">
          <a:extLst>
            <a:ext uri="{FF2B5EF4-FFF2-40B4-BE49-F238E27FC236}">
              <a16:creationId xmlns:a16="http://schemas.microsoft.com/office/drawing/2014/main" id="{53324718-EBE7-7368-77D8-53DD11DACE3A}"/>
            </a:ext>
          </a:extLst>
        </p:cNvPr>
        <p:cNvGrpSpPr/>
        <p:nvPr/>
      </p:nvGrpSpPr>
      <p:grpSpPr>
        <a:xfrm>
          <a:off x="0" y="0"/>
          <a:ext cx="0" cy="0"/>
          <a:chOff x="0" y="0"/>
          <a:chExt cx="0" cy="0"/>
        </a:xfrm>
      </p:grpSpPr>
      <p:grpSp>
        <p:nvGrpSpPr>
          <p:cNvPr id="2848" name="Google Shape;2848;p1">
            <a:extLst>
              <a:ext uri="{FF2B5EF4-FFF2-40B4-BE49-F238E27FC236}">
                <a16:creationId xmlns:a16="http://schemas.microsoft.com/office/drawing/2014/main" id="{13F891D1-7575-65C0-0720-53471C439C3A}"/>
              </a:ext>
            </a:extLst>
          </p:cNvPr>
          <p:cNvGrpSpPr/>
          <p:nvPr/>
        </p:nvGrpSpPr>
        <p:grpSpPr>
          <a:xfrm>
            <a:off x="7299731" y="-188874"/>
            <a:ext cx="2300556" cy="2575530"/>
            <a:chOff x="3238240" y="323850"/>
            <a:chExt cx="1739901" cy="1947863"/>
          </a:xfrm>
        </p:grpSpPr>
        <p:sp>
          <p:nvSpPr>
            <p:cNvPr id="2849" name="Google Shape;2849;p1">
              <a:extLst>
                <a:ext uri="{FF2B5EF4-FFF2-40B4-BE49-F238E27FC236}">
                  <a16:creationId xmlns:a16="http://schemas.microsoft.com/office/drawing/2014/main" id="{0D8B2B30-BB4F-89AF-C2B1-385D08D08F5E}"/>
                </a:ext>
              </a:extLst>
            </p:cNvPr>
            <p:cNvSpPr/>
            <p:nvPr/>
          </p:nvSpPr>
          <p:spPr>
            <a:xfrm>
              <a:off x="3238240" y="323850"/>
              <a:ext cx="1654175" cy="1947863"/>
            </a:xfrm>
            <a:custGeom>
              <a:avLst/>
              <a:gdLst/>
              <a:ahLst/>
              <a:cxnLst/>
              <a:rect l="l" t="t" r="r" b="b"/>
              <a:pathLst>
                <a:path w="50016" h="58876" extrusionOk="0">
                  <a:moveTo>
                    <a:pt x="50016" y="49881"/>
                  </a:moveTo>
                  <a:lnTo>
                    <a:pt x="135" y="0"/>
                  </a:lnTo>
                  <a:lnTo>
                    <a:pt x="0" y="29959"/>
                  </a:lnTo>
                  <a:lnTo>
                    <a:pt x="26668" y="56627"/>
                  </a:lnTo>
                  <a:cubicBezTo>
                    <a:pt x="28107" y="58067"/>
                    <a:pt x="30060" y="58876"/>
                    <a:pt x="32096" y="58876"/>
                  </a:cubicBezTo>
                  <a:lnTo>
                    <a:pt x="49927" y="58876"/>
                  </a:lnTo>
                  <a:lnTo>
                    <a:pt x="50016" y="4988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0" name="Google Shape;2850;p1">
              <a:extLst>
                <a:ext uri="{FF2B5EF4-FFF2-40B4-BE49-F238E27FC236}">
                  <a16:creationId xmlns:a16="http://schemas.microsoft.com/office/drawing/2014/main" id="{AD1AB73E-4AA3-56F4-800A-B8FA658FBF56}"/>
                </a:ext>
              </a:extLst>
            </p:cNvPr>
            <p:cNvSpPr/>
            <p:nvPr/>
          </p:nvSpPr>
          <p:spPr>
            <a:xfrm>
              <a:off x="4036753" y="947738"/>
              <a:ext cx="941388" cy="657225"/>
            </a:xfrm>
            <a:custGeom>
              <a:avLst/>
              <a:gdLst/>
              <a:ahLst/>
              <a:cxnLst/>
              <a:rect l="l" t="t" r="r" b="b"/>
              <a:pathLst>
                <a:path w="28452" h="19847" extrusionOk="0">
                  <a:moveTo>
                    <a:pt x="0" y="5307"/>
                  </a:moveTo>
                  <a:lnTo>
                    <a:pt x="0" y="5307"/>
                  </a:lnTo>
                  <a:cubicBezTo>
                    <a:pt x="5307" y="0"/>
                    <a:pt x="13912" y="0"/>
                    <a:pt x="19219" y="5307"/>
                  </a:cubicBezTo>
                  <a:lnTo>
                    <a:pt x="28452" y="14540"/>
                  </a:lnTo>
                  <a:lnTo>
                    <a:pt x="28452" y="14540"/>
                  </a:lnTo>
                  <a:cubicBezTo>
                    <a:pt x="23144" y="19847"/>
                    <a:pt x="14540" y="19847"/>
                    <a:pt x="9232" y="14540"/>
                  </a:cubicBezTo>
                  <a:lnTo>
                    <a:pt x="0" y="530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1" name="Google Shape;2851;p1">
              <a:extLst>
                <a:ext uri="{FF2B5EF4-FFF2-40B4-BE49-F238E27FC236}">
                  <a16:creationId xmlns:a16="http://schemas.microsoft.com/office/drawing/2014/main" id="{7BDFF9C0-372B-0A3B-2A11-1EC0137FB532}"/>
                </a:ext>
              </a:extLst>
            </p:cNvPr>
            <p:cNvSpPr/>
            <p:nvPr/>
          </p:nvSpPr>
          <p:spPr>
            <a:xfrm>
              <a:off x="3724015" y="1260475"/>
              <a:ext cx="941388" cy="657225"/>
            </a:xfrm>
            <a:custGeom>
              <a:avLst/>
              <a:gdLst/>
              <a:ahLst/>
              <a:cxnLst/>
              <a:rect l="l" t="t" r="r" b="b"/>
              <a:pathLst>
                <a:path w="28452" h="19847" extrusionOk="0">
                  <a:moveTo>
                    <a:pt x="0" y="5308"/>
                  </a:moveTo>
                  <a:lnTo>
                    <a:pt x="0" y="5308"/>
                  </a:lnTo>
                  <a:cubicBezTo>
                    <a:pt x="5308" y="0"/>
                    <a:pt x="13912" y="0"/>
                    <a:pt x="19220" y="5307"/>
                  </a:cubicBezTo>
                  <a:lnTo>
                    <a:pt x="28452" y="14540"/>
                  </a:lnTo>
                  <a:lnTo>
                    <a:pt x="28452" y="14540"/>
                  </a:lnTo>
                  <a:cubicBezTo>
                    <a:pt x="23145" y="19847"/>
                    <a:pt x="14540" y="19847"/>
                    <a:pt x="9233" y="14540"/>
                  </a:cubicBezTo>
                  <a:lnTo>
                    <a:pt x="0" y="5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2" name="Google Shape;2852;p1">
              <a:extLst>
                <a:ext uri="{FF2B5EF4-FFF2-40B4-BE49-F238E27FC236}">
                  <a16:creationId xmlns:a16="http://schemas.microsoft.com/office/drawing/2014/main" id="{679177BE-ED89-20BF-47B0-B1F50F8E0732}"/>
                </a:ext>
              </a:extLst>
            </p:cNvPr>
            <p:cNvSpPr/>
            <p:nvPr/>
          </p:nvSpPr>
          <p:spPr>
            <a:xfrm>
              <a:off x="4109778" y="1271588"/>
              <a:ext cx="403225" cy="403225"/>
            </a:xfrm>
            <a:custGeom>
              <a:avLst/>
              <a:gdLst/>
              <a:ahLst/>
              <a:cxnLst/>
              <a:rect l="l" t="t" r="r" b="b"/>
              <a:pathLst>
                <a:path w="12207" h="12207" extrusionOk="0">
                  <a:moveTo>
                    <a:pt x="2664" y="9543"/>
                  </a:moveTo>
                  <a:cubicBezTo>
                    <a:pt x="5293" y="12173"/>
                    <a:pt x="9529" y="12207"/>
                    <a:pt x="12207" y="9655"/>
                  </a:cubicBezTo>
                  <a:lnTo>
                    <a:pt x="2552" y="0"/>
                  </a:lnTo>
                  <a:cubicBezTo>
                    <a:pt x="0" y="2678"/>
                    <a:pt x="34" y="6914"/>
                    <a:pt x="2664" y="954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3" name="Google Shape;2853;p1">
              <a:extLst>
                <a:ext uri="{FF2B5EF4-FFF2-40B4-BE49-F238E27FC236}">
                  <a16:creationId xmlns:a16="http://schemas.microsoft.com/office/drawing/2014/main" id="{4CA1022B-ABE4-B64A-DE94-6E5787DE5FC4}"/>
                </a:ext>
              </a:extLst>
            </p:cNvPr>
            <p:cNvSpPr/>
            <p:nvPr/>
          </p:nvSpPr>
          <p:spPr>
            <a:xfrm>
              <a:off x="4192328" y="1189038"/>
              <a:ext cx="403225" cy="403225"/>
            </a:xfrm>
            <a:custGeom>
              <a:avLst/>
              <a:gdLst/>
              <a:ahLst/>
              <a:cxnLst/>
              <a:rect l="l" t="t" r="r" b="b"/>
              <a:pathLst>
                <a:path w="12206" h="12206" extrusionOk="0">
                  <a:moveTo>
                    <a:pt x="9543" y="2663"/>
                  </a:moveTo>
                  <a:cubicBezTo>
                    <a:pt x="6913" y="34"/>
                    <a:pt x="2677" y="0"/>
                    <a:pt x="0" y="2551"/>
                  </a:cubicBezTo>
                  <a:lnTo>
                    <a:pt x="9655" y="12206"/>
                  </a:lnTo>
                  <a:cubicBezTo>
                    <a:pt x="12206" y="9529"/>
                    <a:pt x="12172" y="5293"/>
                    <a:pt x="9543" y="26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854" name="Google Shape;2854;p1">
            <a:extLst>
              <a:ext uri="{FF2B5EF4-FFF2-40B4-BE49-F238E27FC236}">
                <a16:creationId xmlns:a16="http://schemas.microsoft.com/office/drawing/2014/main" id="{F192CCAB-1D59-D9C3-6003-84A73CC695D2}"/>
              </a:ext>
            </a:extLst>
          </p:cNvPr>
          <p:cNvGrpSpPr/>
          <p:nvPr/>
        </p:nvGrpSpPr>
        <p:grpSpPr>
          <a:xfrm>
            <a:off x="-8453" y="2367224"/>
            <a:ext cx="2187206" cy="2789633"/>
            <a:chOff x="3700202" y="2700338"/>
            <a:chExt cx="1654175" cy="2109788"/>
          </a:xfrm>
        </p:grpSpPr>
        <p:sp>
          <p:nvSpPr>
            <p:cNvPr id="2855" name="Google Shape;2855;p1">
              <a:extLst>
                <a:ext uri="{FF2B5EF4-FFF2-40B4-BE49-F238E27FC236}">
                  <a16:creationId xmlns:a16="http://schemas.microsoft.com/office/drawing/2014/main" id="{010EB1F1-9C29-6DDC-8442-D3C4A007A9D3}"/>
                </a:ext>
              </a:extLst>
            </p:cNvPr>
            <p:cNvSpPr/>
            <p:nvPr/>
          </p:nvSpPr>
          <p:spPr>
            <a:xfrm>
              <a:off x="3700202" y="2700338"/>
              <a:ext cx="1654175" cy="2109788"/>
            </a:xfrm>
            <a:custGeom>
              <a:avLst/>
              <a:gdLst/>
              <a:ahLst/>
              <a:cxnLst/>
              <a:rect l="l" t="t" r="r" b="b"/>
              <a:pathLst>
                <a:path w="50004" h="63780" extrusionOk="0">
                  <a:moveTo>
                    <a:pt x="50004" y="50004"/>
                  </a:moveTo>
                  <a:lnTo>
                    <a:pt x="0" y="0"/>
                  </a:lnTo>
                  <a:lnTo>
                    <a:pt x="79" y="29993"/>
                  </a:lnTo>
                  <a:lnTo>
                    <a:pt x="33867" y="63780"/>
                  </a:lnTo>
                  <a:lnTo>
                    <a:pt x="50001" y="63703"/>
                  </a:lnTo>
                  <a:lnTo>
                    <a:pt x="50004" y="5000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6" name="Google Shape;2856;p1">
              <a:extLst>
                <a:ext uri="{FF2B5EF4-FFF2-40B4-BE49-F238E27FC236}">
                  <a16:creationId xmlns:a16="http://schemas.microsoft.com/office/drawing/2014/main" id="{419311ED-8721-2F6C-7D89-D07960D9F3CF}"/>
                </a:ext>
              </a:extLst>
            </p:cNvPr>
            <p:cNvSpPr/>
            <p:nvPr/>
          </p:nvSpPr>
          <p:spPr>
            <a:xfrm>
              <a:off x="3703377" y="3690938"/>
              <a:ext cx="1117600" cy="1117600"/>
            </a:xfrm>
            <a:custGeom>
              <a:avLst/>
              <a:gdLst/>
              <a:ahLst/>
              <a:cxnLst/>
              <a:rect l="l" t="t" r="r" b="b"/>
              <a:pathLst>
                <a:path w="33788" h="33787" extrusionOk="0">
                  <a:moveTo>
                    <a:pt x="0" y="0"/>
                  </a:moveTo>
                  <a:lnTo>
                    <a:pt x="33788" y="33787"/>
                  </a:lnTo>
                  <a:lnTo>
                    <a:pt x="36" y="3375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7" name="Google Shape;2857;p1">
              <a:extLst>
                <a:ext uri="{FF2B5EF4-FFF2-40B4-BE49-F238E27FC236}">
                  <a16:creationId xmlns:a16="http://schemas.microsoft.com/office/drawing/2014/main" id="{6CC7D518-820E-72E2-B76D-59944E04CBC7}"/>
                </a:ext>
              </a:extLst>
            </p:cNvPr>
            <p:cNvSpPr/>
            <p:nvPr/>
          </p:nvSpPr>
          <p:spPr>
            <a:xfrm>
              <a:off x="4057390" y="3656013"/>
              <a:ext cx="935038" cy="652463"/>
            </a:xfrm>
            <a:custGeom>
              <a:avLst/>
              <a:gdLst/>
              <a:ahLst/>
              <a:cxnLst/>
              <a:rect l="l" t="t" r="r" b="b"/>
              <a:pathLst>
                <a:path w="28281" h="19728" extrusionOk="0">
                  <a:moveTo>
                    <a:pt x="0" y="5276"/>
                  </a:moveTo>
                  <a:lnTo>
                    <a:pt x="0" y="5276"/>
                  </a:lnTo>
                  <a:cubicBezTo>
                    <a:pt x="5276" y="0"/>
                    <a:pt x="13829" y="0"/>
                    <a:pt x="19104" y="5276"/>
                  </a:cubicBezTo>
                  <a:lnTo>
                    <a:pt x="28281" y="14453"/>
                  </a:lnTo>
                  <a:lnTo>
                    <a:pt x="28281" y="14453"/>
                  </a:lnTo>
                  <a:cubicBezTo>
                    <a:pt x="23006" y="19728"/>
                    <a:pt x="14453" y="19728"/>
                    <a:pt x="9177" y="14453"/>
                  </a:cubicBezTo>
                  <a:lnTo>
                    <a:pt x="0" y="527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8" name="Google Shape;2858;p1">
              <a:extLst>
                <a:ext uri="{FF2B5EF4-FFF2-40B4-BE49-F238E27FC236}">
                  <a16:creationId xmlns:a16="http://schemas.microsoft.com/office/drawing/2014/main" id="{73E763E6-B10B-9CF9-2BFE-C206067F72BD}"/>
                </a:ext>
              </a:extLst>
            </p:cNvPr>
            <p:cNvSpPr/>
            <p:nvPr/>
          </p:nvSpPr>
          <p:spPr>
            <a:xfrm>
              <a:off x="3746240" y="3967163"/>
              <a:ext cx="935038" cy="652463"/>
            </a:xfrm>
            <a:custGeom>
              <a:avLst/>
              <a:gdLst/>
              <a:ahLst/>
              <a:cxnLst/>
              <a:rect l="l" t="t" r="r" b="b"/>
              <a:pathLst>
                <a:path w="28281" h="19727" extrusionOk="0">
                  <a:moveTo>
                    <a:pt x="0" y="5275"/>
                  </a:moveTo>
                  <a:lnTo>
                    <a:pt x="0" y="5275"/>
                  </a:lnTo>
                  <a:cubicBezTo>
                    <a:pt x="5275" y="0"/>
                    <a:pt x="13828" y="0"/>
                    <a:pt x="19104" y="5275"/>
                  </a:cubicBezTo>
                  <a:lnTo>
                    <a:pt x="28281" y="14452"/>
                  </a:lnTo>
                  <a:lnTo>
                    <a:pt x="28281" y="14452"/>
                  </a:lnTo>
                  <a:cubicBezTo>
                    <a:pt x="23005" y="19727"/>
                    <a:pt x="14452" y="19727"/>
                    <a:pt x="9177" y="14452"/>
                  </a:cubicBezTo>
                  <a:lnTo>
                    <a:pt x="0" y="527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9" name="Google Shape;2859;p1">
              <a:extLst>
                <a:ext uri="{FF2B5EF4-FFF2-40B4-BE49-F238E27FC236}">
                  <a16:creationId xmlns:a16="http://schemas.microsoft.com/office/drawing/2014/main" id="{8E3D1E06-0E69-C511-6179-486EAF94FC84}"/>
                </a:ext>
              </a:extLst>
            </p:cNvPr>
            <p:cNvSpPr/>
            <p:nvPr/>
          </p:nvSpPr>
          <p:spPr>
            <a:xfrm>
              <a:off x="4128827" y="3976688"/>
              <a:ext cx="401638" cy="401638"/>
            </a:xfrm>
            <a:custGeom>
              <a:avLst/>
              <a:gdLst/>
              <a:ahLst/>
              <a:cxnLst/>
              <a:rect l="l" t="t" r="r" b="b"/>
              <a:pathLst>
                <a:path w="12133" h="12133" extrusionOk="0">
                  <a:moveTo>
                    <a:pt x="2647" y="9486"/>
                  </a:moveTo>
                  <a:cubicBezTo>
                    <a:pt x="5261" y="12100"/>
                    <a:pt x="9471" y="12133"/>
                    <a:pt x="12133" y="9597"/>
                  </a:cubicBezTo>
                  <a:lnTo>
                    <a:pt x="2536" y="0"/>
                  </a:lnTo>
                  <a:cubicBezTo>
                    <a:pt x="0" y="2662"/>
                    <a:pt x="33" y="6872"/>
                    <a:pt x="2647" y="948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0" name="Google Shape;2860;p1">
              <a:extLst>
                <a:ext uri="{FF2B5EF4-FFF2-40B4-BE49-F238E27FC236}">
                  <a16:creationId xmlns:a16="http://schemas.microsoft.com/office/drawing/2014/main" id="{9F593385-CBBC-FE5E-53DD-D3B0771629C1}"/>
                </a:ext>
              </a:extLst>
            </p:cNvPr>
            <p:cNvSpPr/>
            <p:nvPr/>
          </p:nvSpPr>
          <p:spPr>
            <a:xfrm>
              <a:off x="4211377" y="3895725"/>
              <a:ext cx="401638" cy="401638"/>
            </a:xfrm>
            <a:custGeom>
              <a:avLst/>
              <a:gdLst/>
              <a:ahLst/>
              <a:cxnLst/>
              <a:rect l="l" t="t" r="r" b="b"/>
              <a:pathLst>
                <a:path w="12133" h="12133" extrusionOk="0">
                  <a:moveTo>
                    <a:pt x="9486" y="2647"/>
                  </a:moveTo>
                  <a:cubicBezTo>
                    <a:pt x="6872" y="33"/>
                    <a:pt x="2662" y="0"/>
                    <a:pt x="0" y="2536"/>
                  </a:cubicBezTo>
                  <a:lnTo>
                    <a:pt x="9597" y="12133"/>
                  </a:lnTo>
                  <a:cubicBezTo>
                    <a:pt x="12133" y="9471"/>
                    <a:pt x="12100" y="5261"/>
                    <a:pt x="9486" y="264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46" name="Google Shape;2846;p1">
            <a:extLst>
              <a:ext uri="{FF2B5EF4-FFF2-40B4-BE49-F238E27FC236}">
                <a16:creationId xmlns:a16="http://schemas.microsoft.com/office/drawing/2014/main" id="{E6A8DE4A-F5A6-D211-55DB-A4F88579055F}"/>
              </a:ext>
            </a:extLst>
          </p:cNvPr>
          <p:cNvSpPr txBox="1">
            <a:spLocks noGrp="1"/>
          </p:cNvSpPr>
          <p:nvPr>
            <p:ph type="ctrTitle"/>
          </p:nvPr>
        </p:nvSpPr>
        <p:spPr>
          <a:xfrm>
            <a:off x="5076028" y="4362069"/>
            <a:ext cx="3256432" cy="52143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9000"/>
              <a:buNone/>
            </a:pPr>
            <a:r>
              <a:rPr lang="en-US" sz="2000" u="sng" dirty="0" err="1">
                <a:solidFill>
                  <a:srgbClr val="EDCD45"/>
                </a:solidFill>
                <a:latin typeface="Copperplate Gothic Bold" pitchFamily="34" charset="0"/>
              </a:rPr>
              <a:t>T</a:t>
            </a:r>
            <a:r>
              <a:rPr lang="en-US" sz="2000" u="sng" dirty="0" err="1">
                <a:solidFill>
                  <a:schemeClr val="accent6"/>
                </a:solidFill>
                <a:latin typeface="Copperplate Gothic Bold" pitchFamily="34" charset="0"/>
              </a:rPr>
              <a:t>raya</a:t>
            </a:r>
            <a:r>
              <a:rPr lang="en-US" sz="2000" u="sng" dirty="0">
                <a:solidFill>
                  <a:srgbClr val="EDCD45"/>
                </a:solidFill>
                <a:latin typeface="Copperplate Gothic Bold" pitchFamily="34" charset="0"/>
              </a:rPr>
              <a:t> H</a:t>
            </a:r>
            <a:r>
              <a:rPr lang="en-US" sz="2000" u="sng" dirty="0">
                <a:solidFill>
                  <a:schemeClr val="accent6"/>
                </a:solidFill>
                <a:latin typeface="Copperplate Gothic Bold" pitchFamily="34" charset="0"/>
              </a:rPr>
              <a:t>ospitality</a:t>
            </a:r>
            <a:endParaRPr sz="2000" u="sng" dirty="0">
              <a:solidFill>
                <a:schemeClr val="accent6"/>
              </a:solidFill>
              <a:latin typeface="Copperplate Gothic Bold" pitchFamily="34" charset="0"/>
            </a:endParaRPr>
          </a:p>
        </p:txBody>
      </p:sp>
      <p:sp>
        <p:nvSpPr>
          <p:cNvPr id="2847" name="Google Shape;2847;p1">
            <a:extLst>
              <a:ext uri="{FF2B5EF4-FFF2-40B4-BE49-F238E27FC236}">
                <a16:creationId xmlns:a16="http://schemas.microsoft.com/office/drawing/2014/main" id="{B97A0848-1E4F-1309-5896-59E2CDAD2293}"/>
              </a:ext>
            </a:extLst>
          </p:cNvPr>
          <p:cNvSpPr txBox="1">
            <a:spLocks noGrp="1"/>
          </p:cNvSpPr>
          <p:nvPr>
            <p:ph type="subTitle" idx="1"/>
          </p:nvPr>
        </p:nvSpPr>
        <p:spPr>
          <a:xfrm>
            <a:off x="6149735" y="4695672"/>
            <a:ext cx="2187206" cy="351388"/>
          </a:xfrm>
          <a:prstGeom prst="rect">
            <a:avLst/>
          </a:prstGeom>
          <a:noFill/>
          <a:ln>
            <a:noFill/>
          </a:ln>
        </p:spPr>
        <p:txBody>
          <a:bodyPr spcFirstLastPara="1" wrap="square" lIns="91425" tIns="45700" rIns="91425" bIns="45700" anchor="t" anchorCtr="0">
            <a:noAutofit/>
          </a:bodyPr>
          <a:lstStyle/>
          <a:p>
            <a:pPr marL="457200" lvl="0" indent="-361950" algn="ctr" rtl="0">
              <a:lnSpc>
                <a:spcPct val="90000"/>
              </a:lnSpc>
              <a:spcBef>
                <a:spcPts val="750"/>
              </a:spcBef>
              <a:spcAft>
                <a:spcPts val="0"/>
              </a:spcAft>
              <a:buSzPts val="1600"/>
              <a:buNone/>
            </a:pPr>
            <a:r>
              <a:rPr lang="en-US" sz="1050" u="sng" dirty="0">
                <a:solidFill>
                  <a:srgbClr val="EDCD45"/>
                </a:solidFill>
                <a:latin typeface="Bahnschrift SemiCondensed" pitchFamily="34" charset="0"/>
              </a:rPr>
              <a:t>Make Your Moment Perfect</a:t>
            </a:r>
            <a:endParaRPr sz="1050" u="sng" dirty="0">
              <a:solidFill>
                <a:srgbClr val="EDCD45"/>
              </a:solidFill>
            </a:endParaRPr>
          </a:p>
        </p:txBody>
      </p:sp>
      <p:pic>
        <p:nvPicPr>
          <p:cNvPr id="3" name="Picture 2" descr="A black background with gold text&#10;&#10;AI-generated content may be incorrect.">
            <a:extLst>
              <a:ext uri="{FF2B5EF4-FFF2-40B4-BE49-F238E27FC236}">
                <a16:creationId xmlns:a16="http://schemas.microsoft.com/office/drawing/2014/main" id="{B36D57FC-8EC1-78E9-9EA9-27FE15604589}"/>
              </a:ext>
            </a:extLst>
          </p:cNvPr>
          <p:cNvPicPr>
            <a:picLocks noChangeAspect="1"/>
          </p:cNvPicPr>
          <p:nvPr/>
        </p:nvPicPr>
        <p:blipFill>
          <a:blip r:embed="rId3"/>
          <a:srcRect l="5593" t="18569" r="8000" b="21411"/>
          <a:stretch>
            <a:fillRect/>
          </a:stretch>
        </p:blipFill>
        <p:spPr>
          <a:xfrm>
            <a:off x="3497151" y="324512"/>
            <a:ext cx="2327354" cy="1616643"/>
          </a:xfrm>
          <a:prstGeom prst="rect">
            <a:avLst/>
          </a:prstGeom>
        </p:spPr>
      </p:pic>
      <p:sp>
        <p:nvSpPr>
          <p:cNvPr id="4" name="Google Shape;2846;p1">
            <a:extLst>
              <a:ext uri="{FF2B5EF4-FFF2-40B4-BE49-F238E27FC236}">
                <a16:creationId xmlns:a16="http://schemas.microsoft.com/office/drawing/2014/main" id="{64E5E66C-3D33-F112-3705-E71CC05436D1}"/>
              </a:ext>
            </a:extLst>
          </p:cNvPr>
          <p:cNvSpPr txBox="1">
            <a:spLocks/>
          </p:cNvSpPr>
          <p:nvPr/>
        </p:nvSpPr>
        <p:spPr>
          <a:xfrm>
            <a:off x="1492075" y="1714398"/>
            <a:ext cx="5992736" cy="13445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9000"/>
              <a:buFont typeface="Bebas Neue"/>
              <a:buNone/>
              <a:defRPr sz="6600" b="1"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u="sng" dirty="0">
                <a:solidFill>
                  <a:srgbClr val="EDCD45"/>
                </a:solidFill>
                <a:latin typeface="Copperplate Gothic Bold" pitchFamily="34" charset="0"/>
              </a:rPr>
              <a:t>T</a:t>
            </a:r>
            <a:r>
              <a:rPr lang="en-US" sz="4400" u="sng" dirty="0">
                <a:solidFill>
                  <a:schemeClr val="accent6"/>
                </a:solidFill>
                <a:latin typeface="Copperplate Gothic Bold" pitchFamily="34" charset="0"/>
              </a:rPr>
              <a:t>hank</a:t>
            </a:r>
            <a:r>
              <a:rPr lang="en-US" sz="4400" u="sng" dirty="0">
                <a:solidFill>
                  <a:srgbClr val="EDCD45"/>
                </a:solidFill>
                <a:latin typeface="Copperplate Gothic Bold" pitchFamily="34" charset="0"/>
              </a:rPr>
              <a:t> Y</a:t>
            </a:r>
            <a:r>
              <a:rPr lang="en-US" sz="4400" u="sng" dirty="0">
                <a:solidFill>
                  <a:srgbClr val="FDFDFD"/>
                </a:solidFill>
                <a:latin typeface="Copperplate Gothic Bold" pitchFamily="34" charset="0"/>
              </a:rPr>
              <a:t>ou</a:t>
            </a:r>
          </a:p>
        </p:txBody>
      </p:sp>
    </p:spTree>
    <p:extLst>
      <p:ext uri="{BB962C8B-B14F-4D97-AF65-F5344CB8AC3E}">
        <p14:creationId xmlns:p14="http://schemas.microsoft.com/office/powerpoint/2010/main" val="229540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54"/>
                                        </p:tgtEl>
                                        <p:attrNameLst>
                                          <p:attrName>style.visibility</p:attrName>
                                        </p:attrNameLst>
                                      </p:cBhvr>
                                      <p:to>
                                        <p:strVal val="visible"/>
                                      </p:to>
                                    </p:set>
                                    <p:anim calcmode="lin" valueType="num">
                                      <p:cBhvr additive="base">
                                        <p:cTn id="7" dur="500"/>
                                        <p:tgtEl>
                                          <p:spTgt spid="285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848"/>
                                        </p:tgtEl>
                                        <p:attrNameLst>
                                          <p:attrName>style.visibility</p:attrName>
                                        </p:attrNameLst>
                                      </p:cBhvr>
                                      <p:to>
                                        <p:strVal val="visible"/>
                                      </p:to>
                                    </p:set>
                                    <p:anim calcmode="lin" valueType="num">
                                      <p:cBhvr additive="base">
                                        <p:cTn id="10" dur="500"/>
                                        <p:tgtEl>
                                          <p:spTgt spid="28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sp>
        <p:nvSpPr>
          <p:cNvPr id="8" name="TextBox 7"/>
          <p:cNvSpPr txBox="1"/>
          <p:nvPr/>
        </p:nvSpPr>
        <p:spPr>
          <a:xfrm>
            <a:off x="2411760" y="309522"/>
            <a:ext cx="6732240" cy="769441"/>
          </a:xfrm>
          <a:prstGeom prst="rect">
            <a:avLst/>
          </a:prstGeom>
          <a:noFill/>
        </p:spPr>
        <p:txBody>
          <a:bodyPr wrap="square" rtlCol="0">
            <a:spAutoFit/>
          </a:bodyPr>
          <a:lstStyle/>
          <a:p>
            <a:r>
              <a:rPr lang="en-IN" sz="4400" strike="sngStrike" dirty="0">
                <a:solidFill>
                  <a:srgbClr val="EDCD45"/>
                </a:solidFill>
                <a:latin typeface="Arial Unicode MS" pitchFamily="34" charset="-128"/>
                <a:ea typeface="Arial Unicode MS" pitchFamily="34" charset="-128"/>
                <a:cs typeface="Arial Unicode MS" pitchFamily="34" charset="-128"/>
              </a:rPr>
              <a:t>AB</a:t>
            </a:r>
            <a:r>
              <a:rPr lang="en-IN" sz="4400" dirty="0">
                <a:solidFill>
                  <a:srgbClr val="EDCD45"/>
                </a:solidFill>
              </a:rPr>
              <a:t>       </a:t>
            </a:r>
            <a:r>
              <a:rPr lang="en-IN" sz="4400" strike="sngStrike" dirty="0">
                <a:solidFill>
                  <a:srgbClr val="EDCD45"/>
                </a:solidFill>
              </a:rPr>
              <a:t>UT</a:t>
            </a:r>
            <a:r>
              <a:rPr lang="en-IN" sz="4400" dirty="0">
                <a:solidFill>
                  <a:srgbClr val="EDCD45"/>
                </a:solidFill>
              </a:rPr>
              <a:t>  </a:t>
            </a:r>
            <a:r>
              <a:rPr lang="en-IN" sz="4400" strike="sngStrike" dirty="0">
                <a:solidFill>
                  <a:srgbClr val="EDCD45"/>
                </a:solidFill>
              </a:rPr>
              <a:t>US</a:t>
            </a:r>
          </a:p>
        </p:txBody>
      </p:sp>
      <p:sp>
        <p:nvSpPr>
          <p:cNvPr id="4" name="TextBox 3"/>
          <p:cNvSpPr txBox="1"/>
          <p:nvPr/>
        </p:nvSpPr>
        <p:spPr>
          <a:xfrm>
            <a:off x="1331640" y="1275606"/>
            <a:ext cx="6408712" cy="3139321"/>
          </a:xfrm>
          <a:prstGeom prst="rect">
            <a:avLst/>
          </a:prstGeom>
          <a:noFill/>
        </p:spPr>
        <p:txBody>
          <a:bodyPr wrap="square" rtlCol="0">
            <a:spAutoFit/>
          </a:bodyPr>
          <a:lstStyle/>
          <a:p>
            <a:pPr algn="just"/>
            <a:r>
              <a:rPr lang="en-IN" sz="1100" b="1" u="sng" dirty="0" err="1">
                <a:solidFill>
                  <a:srgbClr val="EDCD45"/>
                </a:solidFill>
              </a:rPr>
              <a:t>Traya</a:t>
            </a:r>
            <a:r>
              <a:rPr lang="en-IN" sz="1100" b="1" u="sng" dirty="0">
                <a:solidFill>
                  <a:srgbClr val="EDCD45"/>
                </a:solidFill>
              </a:rPr>
              <a:t> Hospitality</a:t>
            </a:r>
            <a:r>
              <a:rPr lang="en-IN" sz="1100" dirty="0">
                <a:solidFill>
                  <a:schemeClr val="accent6"/>
                </a:solidFill>
              </a:rPr>
              <a:t> is a Finest hospitality company founded on the principles of excellence, authenticity, and heartfelt service.</a:t>
            </a:r>
          </a:p>
          <a:p>
            <a:pPr algn="just"/>
            <a:endParaRPr lang="en-IN" sz="1100" dirty="0">
              <a:solidFill>
                <a:schemeClr val="accent6"/>
              </a:solidFill>
            </a:endParaRPr>
          </a:p>
          <a:p>
            <a:pPr algn="just"/>
            <a:r>
              <a:rPr lang="en-IN" sz="1100" dirty="0">
                <a:solidFill>
                  <a:schemeClr val="accent6"/>
                </a:solidFill>
              </a:rPr>
              <a:t> With over five years of hands-on experience in the hospitality industry, we bring a deep understanding of what it takes to deliver not just events, but </a:t>
            </a:r>
            <a:r>
              <a:rPr lang="en-IN" sz="1100" b="1" u="sng" dirty="0">
                <a:solidFill>
                  <a:srgbClr val="EDCD45"/>
                </a:solidFill>
              </a:rPr>
              <a:t>unforgettable experiences</a:t>
            </a:r>
            <a:r>
              <a:rPr lang="en-IN" sz="1100" dirty="0">
                <a:solidFill>
                  <a:schemeClr val="accent6"/>
                </a:solidFill>
              </a:rPr>
              <a:t>.</a:t>
            </a:r>
          </a:p>
          <a:p>
            <a:pPr algn="just"/>
            <a:endParaRPr lang="en-IN" sz="1100" dirty="0">
              <a:solidFill>
                <a:schemeClr val="accent6"/>
              </a:solidFill>
            </a:endParaRPr>
          </a:p>
          <a:p>
            <a:pPr algn="just"/>
            <a:r>
              <a:rPr lang="en-IN" sz="1100" dirty="0">
                <a:solidFill>
                  <a:schemeClr val="accent6"/>
                </a:solidFill>
              </a:rPr>
              <a:t>At </a:t>
            </a:r>
            <a:r>
              <a:rPr lang="en-IN" sz="1100" b="1" u="sng" dirty="0" err="1">
                <a:solidFill>
                  <a:srgbClr val="EDCD45"/>
                </a:solidFill>
              </a:rPr>
              <a:t>Traya</a:t>
            </a:r>
            <a:r>
              <a:rPr lang="en-IN" sz="1100" dirty="0">
                <a:solidFill>
                  <a:schemeClr val="accent6"/>
                </a:solidFill>
              </a:rPr>
              <a:t>, we specialize in weddings, luxury celebrations, and bespoke corporate events, offering end-to-end services that blend creativity with precision. From </a:t>
            </a:r>
            <a:r>
              <a:rPr lang="en-IN" sz="1100" dirty="0" err="1">
                <a:solidFill>
                  <a:schemeClr val="accent6"/>
                </a:solidFill>
              </a:rPr>
              <a:t>curated</a:t>
            </a:r>
            <a:r>
              <a:rPr lang="en-IN" sz="1100" dirty="0">
                <a:solidFill>
                  <a:schemeClr val="accent6"/>
                </a:solidFill>
              </a:rPr>
              <a:t> guest experiences and RSVP coordination to on-site logistics and concierge-level attention, our team ensures that every moment </a:t>
            </a:r>
          </a:p>
          <a:p>
            <a:pPr algn="just"/>
            <a:r>
              <a:rPr lang="en-IN" sz="1100" dirty="0">
                <a:solidFill>
                  <a:schemeClr val="accent6"/>
                </a:solidFill>
              </a:rPr>
              <a:t>is executed with </a:t>
            </a:r>
            <a:r>
              <a:rPr lang="en-IN" sz="1100" b="1" u="sng" dirty="0">
                <a:solidFill>
                  <a:srgbClr val="EDCD45"/>
                </a:solidFill>
              </a:rPr>
              <a:t>seamless </a:t>
            </a:r>
            <a:r>
              <a:rPr lang="en-IN" sz="1100" b="1" dirty="0">
                <a:solidFill>
                  <a:srgbClr val="EDCD45"/>
                </a:solidFill>
              </a:rPr>
              <a:t> </a:t>
            </a:r>
            <a:r>
              <a:rPr lang="en-IN" sz="1100" b="1" u="sng" dirty="0">
                <a:solidFill>
                  <a:srgbClr val="EDCD45"/>
                </a:solidFill>
              </a:rPr>
              <a:t>perfection</a:t>
            </a:r>
            <a:r>
              <a:rPr lang="en-IN" sz="1100" dirty="0">
                <a:solidFill>
                  <a:schemeClr val="accent6"/>
                </a:solidFill>
              </a:rPr>
              <a:t>.</a:t>
            </a:r>
          </a:p>
          <a:p>
            <a:pPr algn="just"/>
            <a:endParaRPr lang="en-IN" sz="1100" dirty="0">
              <a:solidFill>
                <a:schemeClr val="accent6"/>
              </a:solidFill>
            </a:endParaRPr>
          </a:p>
          <a:p>
            <a:pPr algn="just"/>
            <a:r>
              <a:rPr lang="en-IN" sz="1100" dirty="0">
                <a:solidFill>
                  <a:schemeClr val="accent6"/>
                </a:solidFill>
              </a:rPr>
              <a:t>What sets </a:t>
            </a:r>
            <a:r>
              <a:rPr lang="en-IN" sz="1100" b="1" u="sng" dirty="0" err="1">
                <a:solidFill>
                  <a:srgbClr val="EDCD45"/>
                </a:solidFill>
              </a:rPr>
              <a:t>Traya</a:t>
            </a:r>
            <a:r>
              <a:rPr lang="en-IN" sz="1100" dirty="0">
                <a:solidFill>
                  <a:schemeClr val="accent6"/>
                </a:solidFill>
              </a:rPr>
              <a:t> apart is our people-first approach. Whether it's guests, clients, or creative collaborators, we believe that human connection is at the heart of every successful event. We listen intently, plan thoughtfully, and deliver passionately-so that every </a:t>
            </a:r>
            <a:r>
              <a:rPr lang="en-IN" sz="1100" b="1" u="sng" dirty="0">
                <a:solidFill>
                  <a:srgbClr val="EDCD45"/>
                </a:solidFill>
              </a:rPr>
              <a:t>experience</a:t>
            </a:r>
            <a:r>
              <a:rPr lang="en-IN" sz="1100" dirty="0">
                <a:solidFill>
                  <a:schemeClr val="accent6"/>
                </a:solidFill>
              </a:rPr>
              <a:t> feels personal, elevated, and deeply memorable.</a:t>
            </a:r>
          </a:p>
          <a:p>
            <a:pPr algn="just"/>
            <a:endParaRPr lang="en-IN" sz="1100" dirty="0">
              <a:solidFill>
                <a:schemeClr val="accent6"/>
              </a:solidFill>
            </a:endParaRPr>
          </a:p>
          <a:p>
            <a:pPr algn="just"/>
            <a:r>
              <a:rPr lang="en-IN" sz="1100" dirty="0">
                <a:solidFill>
                  <a:schemeClr val="accent6"/>
                </a:solidFill>
              </a:rPr>
              <a:t>With </a:t>
            </a:r>
            <a:r>
              <a:rPr lang="en-IN" sz="1100" b="1" u="sng" dirty="0" err="1">
                <a:solidFill>
                  <a:srgbClr val="EDCD45"/>
                </a:solidFill>
              </a:rPr>
              <a:t>Traya</a:t>
            </a:r>
            <a:r>
              <a:rPr lang="en-IN" sz="1100" b="1" u="sng" dirty="0">
                <a:solidFill>
                  <a:srgbClr val="EDCD45"/>
                </a:solidFill>
              </a:rPr>
              <a:t> Hospitality</a:t>
            </a:r>
            <a:r>
              <a:rPr lang="en-IN" sz="1100" dirty="0">
                <a:solidFill>
                  <a:schemeClr val="accent6"/>
                </a:solidFill>
              </a:rPr>
              <a:t>, you're not just planning an event-you're crafting a story that will be cherished for years to come.</a:t>
            </a:r>
          </a:p>
        </p:txBody>
      </p:sp>
      <p:pic>
        <p:nvPicPr>
          <p:cNvPr id="2" name="Picture 1" descr="A black background with gold text&#10;&#10;AI-generated content may be incorrect.">
            <a:extLst>
              <a:ext uri="{FF2B5EF4-FFF2-40B4-BE49-F238E27FC236}">
                <a16:creationId xmlns:a16="http://schemas.microsoft.com/office/drawing/2014/main" id="{124634CC-9D73-5FC1-F3EA-36EE0F745BEA}"/>
              </a:ext>
            </a:extLst>
          </p:cNvPr>
          <p:cNvPicPr>
            <a:picLocks noChangeAspect="1"/>
          </p:cNvPicPr>
          <p:nvPr/>
        </p:nvPicPr>
        <p:blipFill>
          <a:blip r:embed="rId3"/>
          <a:srcRect l="5593" t="18569" r="8000" b="21411"/>
          <a:stretch>
            <a:fillRect/>
          </a:stretch>
        </p:blipFill>
        <p:spPr>
          <a:xfrm>
            <a:off x="3319332" y="339502"/>
            <a:ext cx="1036644" cy="7200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sp>
        <p:nvSpPr>
          <p:cNvPr id="5" name="TextBox 4"/>
          <p:cNvSpPr txBox="1"/>
          <p:nvPr/>
        </p:nvSpPr>
        <p:spPr>
          <a:xfrm>
            <a:off x="968658" y="202981"/>
            <a:ext cx="7200800" cy="1323439"/>
          </a:xfrm>
          <a:prstGeom prst="rect">
            <a:avLst/>
          </a:prstGeom>
          <a:noFill/>
        </p:spPr>
        <p:txBody>
          <a:bodyPr wrap="square" rtlCol="0">
            <a:spAutoFit/>
          </a:bodyPr>
          <a:lstStyle/>
          <a:p>
            <a:r>
              <a:rPr lang="en-IN" sz="4000" b="1" dirty="0">
                <a:solidFill>
                  <a:schemeClr val="accent6"/>
                </a:solidFill>
                <a:latin typeface="Monotype Corsiva" pitchFamily="66" charset="0"/>
              </a:rPr>
              <a:t>The  </a:t>
            </a:r>
            <a:r>
              <a:rPr lang="en-IN" sz="4000" b="1" dirty="0">
                <a:solidFill>
                  <a:srgbClr val="EDCD45"/>
                </a:solidFill>
                <a:latin typeface="Monotype Corsiva" pitchFamily="66" charset="0"/>
              </a:rPr>
              <a:t>Literal</a:t>
            </a:r>
            <a:r>
              <a:rPr lang="en-IN" sz="4000" b="1" dirty="0">
                <a:latin typeface="Monotype Corsiva" pitchFamily="66" charset="0"/>
              </a:rPr>
              <a:t>  </a:t>
            </a:r>
            <a:r>
              <a:rPr lang="en-IN" sz="4000" b="1" dirty="0">
                <a:solidFill>
                  <a:schemeClr val="accent6"/>
                </a:solidFill>
                <a:latin typeface="Monotype Corsiva" pitchFamily="66" charset="0"/>
              </a:rPr>
              <a:t>Purpose </a:t>
            </a:r>
            <a:r>
              <a:rPr lang="en-IN" sz="4000" b="1" dirty="0">
                <a:latin typeface="Monotype Corsiva" pitchFamily="66" charset="0"/>
              </a:rPr>
              <a:t> </a:t>
            </a:r>
            <a:endParaRPr lang="en-IN" sz="4000" b="1" dirty="0">
              <a:solidFill>
                <a:schemeClr val="accent6"/>
              </a:solidFill>
              <a:latin typeface="Monotype Corsiva" pitchFamily="66" charset="0"/>
            </a:endParaRPr>
          </a:p>
          <a:p>
            <a:r>
              <a:rPr lang="en-IN" sz="4000" b="1" dirty="0">
                <a:solidFill>
                  <a:schemeClr val="accent6"/>
                </a:solidFill>
                <a:latin typeface="Monotype Corsiva" pitchFamily="66" charset="0"/>
              </a:rPr>
              <a:t>                      Behind  </a:t>
            </a:r>
            <a:r>
              <a:rPr lang="en-IN" sz="4000" b="1" dirty="0">
                <a:latin typeface="Monotype Corsiva" pitchFamily="66" charset="0"/>
              </a:rPr>
              <a:t>            </a:t>
            </a:r>
            <a:r>
              <a:rPr lang="en-IN" sz="4000" b="1" dirty="0">
                <a:solidFill>
                  <a:srgbClr val="FF0000"/>
                </a:solidFill>
                <a:latin typeface="Monotype Corsiva" pitchFamily="66" charset="0"/>
              </a:rPr>
              <a:t>Work</a:t>
            </a:r>
          </a:p>
        </p:txBody>
      </p:sp>
      <p:sp>
        <p:nvSpPr>
          <p:cNvPr id="4" name="Hexagon 3"/>
          <p:cNvSpPr/>
          <p:nvPr/>
        </p:nvSpPr>
        <p:spPr>
          <a:xfrm rot="5400000">
            <a:off x="3563888" y="1779661"/>
            <a:ext cx="1728192" cy="2448272"/>
          </a:xfrm>
          <a:prstGeom prst="hexagon">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Hexagon 5"/>
          <p:cNvSpPr/>
          <p:nvPr/>
        </p:nvSpPr>
        <p:spPr>
          <a:xfrm rot="5400000">
            <a:off x="6372199" y="1779662"/>
            <a:ext cx="1728192" cy="2448272"/>
          </a:xfrm>
          <a:prstGeom prst="hexagon">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Hexagon 7"/>
          <p:cNvSpPr/>
          <p:nvPr/>
        </p:nvSpPr>
        <p:spPr>
          <a:xfrm rot="5400000">
            <a:off x="755576" y="1779662"/>
            <a:ext cx="1728192" cy="2448272"/>
          </a:xfrm>
          <a:prstGeom prst="hexagon">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TextBox 8"/>
          <p:cNvSpPr txBox="1"/>
          <p:nvPr/>
        </p:nvSpPr>
        <p:spPr>
          <a:xfrm>
            <a:off x="374434" y="2282050"/>
            <a:ext cx="2520280" cy="1231106"/>
          </a:xfrm>
          <a:prstGeom prst="rect">
            <a:avLst/>
          </a:prstGeom>
          <a:noFill/>
        </p:spPr>
        <p:txBody>
          <a:bodyPr wrap="square" rtlCol="0">
            <a:spAutoFit/>
          </a:bodyPr>
          <a:lstStyle/>
          <a:p>
            <a:pPr algn="ctr"/>
            <a:r>
              <a:rPr lang="en-IN" sz="1800" b="1" u="sng" dirty="0">
                <a:solidFill>
                  <a:schemeClr val="accent6"/>
                </a:solidFill>
              </a:rPr>
              <a:t>Vision</a:t>
            </a:r>
          </a:p>
          <a:p>
            <a:pPr algn="ctr"/>
            <a:endParaRPr lang="en-IN" dirty="0">
              <a:solidFill>
                <a:schemeClr val="accent6"/>
              </a:solidFill>
            </a:endParaRPr>
          </a:p>
          <a:p>
            <a:pPr algn="ctr"/>
            <a:r>
              <a:rPr lang="en-IN" b="1" dirty="0">
                <a:solidFill>
                  <a:srgbClr val="EDCD45"/>
                </a:solidFill>
              </a:rPr>
              <a:t>Develop</a:t>
            </a:r>
            <a:r>
              <a:rPr lang="en-IN" dirty="0">
                <a:solidFill>
                  <a:srgbClr val="EDCD45"/>
                </a:solidFill>
              </a:rPr>
              <a:t> into a healthier, more sustainable world-class hospitality company.</a:t>
            </a:r>
          </a:p>
        </p:txBody>
      </p:sp>
      <p:sp>
        <p:nvSpPr>
          <p:cNvPr id="10" name="TextBox 9"/>
          <p:cNvSpPr txBox="1"/>
          <p:nvPr/>
        </p:nvSpPr>
        <p:spPr>
          <a:xfrm>
            <a:off x="3131840" y="2283718"/>
            <a:ext cx="2592288" cy="1331134"/>
          </a:xfrm>
          <a:prstGeom prst="rect">
            <a:avLst/>
          </a:prstGeom>
          <a:noFill/>
        </p:spPr>
        <p:txBody>
          <a:bodyPr wrap="square" rtlCol="0">
            <a:spAutoFit/>
          </a:bodyPr>
          <a:lstStyle/>
          <a:p>
            <a:pPr algn="ctr"/>
            <a:r>
              <a:rPr lang="en-IN" sz="1800" b="1" u="sng" dirty="0">
                <a:solidFill>
                  <a:schemeClr val="accent6"/>
                </a:solidFill>
              </a:rPr>
              <a:t>Mission</a:t>
            </a:r>
          </a:p>
          <a:p>
            <a:pPr algn="ctr"/>
            <a:endParaRPr lang="en-IN" sz="1350" b="1" dirty="0">
              <a:solidFill>
                <a:schemeClr val="accent6"/>
              </a:solidFill>
            </a:endParaRPr>
          </a:p>
          <a:p>
            <a:pPr algn="ctr"/>
            <a:r>
              <a:rPr lang="en-IN" sz="1200" dirty="0">
                <a:solidFill>
                  <a:srgbClr val="EDCD45"/>
                </a:solidFill>
              </a:rPr>
              <a:t>Create a "Basket of Joy" for guests. </a:t>
            </a:r>
          </a:p>
          <a:p>
            <a:pPr algn="ctr"/>
            <a:r>
              <a:rPr lang="en-IN" sz="1200" dirty="0">
                <a:solidFill>
                  <a:srgbClr val="EDCD45"/>
                </a:solidFill>
              </a:rPr>
              <a:t>Create a joyful and progressive environment for employees. </a:t>
            </a:r>
          </a:p>
          <a:p>
            <a:pPr algn="ctr"/>
            <a:r>
              <a:rPr lang="en-IN" sz="1200" dirty="0">
                <a:solidFill>
                  <a:srgbClr val="EDCD45"/>
                </a:solidFill>
              </a:rPr>
              <a:t>Create a constant trust</a:t>
            </a:r>
            <a:r>
              <a:rPr lang="en-IN" sz="1300" dirty="0">
                <a:solidFill>
                  <a:srgbClr val="EDCD45"/>
                </a:solidFill>
              </a:rPr>
              <a:t>.</a:t>
            </a:r>
          </a:p>
        </p:txBody>
      </p:sp>
      <p:sp>
        <p:nvSpPr>
          <p:cNvPr id="11" name="TextBox 10"/>
          <p:cNvSpPr txBox="1"/>
          <p:nvPr/>
        </p:nvSpPr>
        <p:spPr>
          <a:xfrm>
            <a:off x="5984024" y="2327590"/>
            <a:ext cx="2520280" cy="1215717"/>
          </a:xfrm>
          <a:prstGeom prst="rect">
            <a:avLst/>
          </a:prstGeom>
          <a:noFill/>
        </p:spPr>
        <p:txBody>
          <a:bodyPr wrap="square" rtlCol="0">
            <a:spAutoFit/>
          </a:bodyPr>
          <a:lstStyle/>
          <a:p>
            <a:pPr algn="ctr"/>
            <a:r>
              <a:rPr lang="en-IN" sz="1800" b="1" u="sng" dirty="0">
                <a:solidFill>
                  <a:schemeClr val="accent6"/>
                </a:solidFill>
              </a:rPr>
              <a:t>Core Value</a:t>
            </a:r>
          </a:p>
          <a:p>
            <a:pPr algn="ctr"/>
            <a:endParaRPr lang="en-IN" sz="1100" dirty="0">
              <a:solidFill>
                <a:srgbClr val="EDCD45"/>
              </a:solidFill>
            </a:endParaRPr>
          </a:p>
          <a:p>
            <a:pPr algn="ctr"/>
            <a:r>
              <a:rPr lang="en-IN" sz="1100" dirty="0">
                <a:solidFill>
                  <a:srgbClr val="EDCD45"/>
                </a:solidFill>
              </a:rPr>
              <a:t>Professionalism, Care &amp; Compassion, Guest-Centricity &amp; Service Excellence, Agility, Respect, Integrity &amp; Ethics.</a:t>
            </a:r>
          </a:p>
        </p:txBody>
      </p:sp>
      <p:pic>
        <p:nvPicPr>
          <p:cNvPr id="2" name="Picture 1" descr="A black background with gold text&#10;&#10;AI-generated content may be incorrect.">
            <a:extLst>
              <a:ext uri="{FF2B5EF4-FFF2-40B4-BE49-F238E27FC236}">
                <a16:creationId xmlns:a16="http://schemas.microsoft.com/office/drawing/2014/main" id="{D7AED852-A75F-1988-5B2F-9C285EECC8E2}"/>
              </a:ext>
            </a:extLst>
          </p:cNvPr>
          <p:cNvPicPr>
            <a:picLocks noChangeAspect="1"/>
          </p:cNvPicPr>
          <p:nvPr/>
        </p:nvPicPr>
        <p:blipFill>
          <a:blip r:embed="rId3"/>
          <a:srcRect l="5593" t="18569" r="8000" b="21411"/>
          <a:stretch>
            <a:fillRect/>
          </a:stretch>
        </p:blipFill>
        <p:spPr>
          <a:xfrm>
            <a:off x="5033695" y="612544"/>
            <a:ext cx="1390970" cy="9662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8"/>
        <p:cNvGrpSpPr/>
        <p:nvPr/>
      </p:nvGrpSpPr>
      <p:grpSpPr>
        <a:xfrm>
          <a:off x="0" y="0"/>
          <a:ext cx="0" cy="0"/>
          <a:chOff x="0" y="0"/>
          <a:chExt cx="0" cy="0"/>
        </a:xfrm>
      </p:grpSpPr>
      <p:pic>
        <p:nvPicPr>
          <p:cNvPr id="25" name="Picture 24" descr="IMG_20250725_070239.jpg"/>
          <p:cNvPicPr>
            <a:picLocks noChangeAspect="1"/>
          </p:cNvPicPr>
          <p:nvPr/>
        </p:nvPicPr>
        <p:blipFill>
          <a:blip r:embed="rId3"/>
          <a:srcRect l="6142" t="24600" b="4616"/>
          <a:stretch>
            <a:fillRect/>
          </a:stretch>
        </p:blipFill>
        <p:spPr>
          <a:xfrm>
            <a:off x="1210241" y="987574"/>
            <a:ext cx="6602119" cy="3312368"/>
          </a:xfrm>
          <a:prstGeom prst="rect">
            <a:avLst/>
          </a:prstGeom>
        </p:spPr>
      </p:pic>
      <p:sp>
        <p:nvSpPr>
          <p:cNvPr id="3046" name="Google Shape;3046;p6"/>
          <p:cNvSpPr/>
          <p:nvPr/>
        </p:nvSpPr>
        <p:spPr>
          <a:xfrm>
            <a:off x="7326497" y="-644372"/>
            <a:ext cx="2187206" cy="2575530"/>
          </a:xfrm>
          <a:custGeom>
            <a:avLst/>
            <a:gdLst/>
            <a:ahLst/>
            <a:cxnLst/>
            <a:rect l="l" t="t" r="r" b="b"/>
            <a:pathLst>
              <a:path w="50016" h="58876" extrusionOk="0">
                <a:moveTo>
                  <a:pt x="50016" y="49881"/>
                </a:moveTo>
                <a:lnTo>
                  <a:pt x="135" y="0"/>
                </a:lnTo>
                <a:lnTo>
                  <a:pt x="0" y="29959"/>
                </a:lnTo>
                <a:lnTo>
                  <a:pt x="26668" y="56627"/>
                </a:lnTo>
                <a:cubicBezTo>
                  <a:pt x="28107" y="58067"/>
                  <a:pt x="30060" y="58876"/>
                  <a:pt x="32096" y="58876"/>
                </a:cubicBezTo>
                <a:lnTo>
                  <a:pt x="49927" y="58876"/>
                </a:lnTo>
                <a:lnTo>
                  <a:pt x="50016" y="4988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6" name="Picture 25" descr="j856dklq.png"/>
          <p:cNvPicPr>
            <a:picLocks noChangeAspect="1"/>
          </p:cNvPicPr>
          <p:nvPr/>
        </p:nvPicPr>
        <p:blipFill>
          <a:blip r:embed="rId4"/>
          <a:stretch>
            <a:fillRect/>
          </a:stretch>
        </p:blipFill>
        <p:spPr>
          <a:xfrm>
            <a:off x="467544" y="123478"/>
            <a:ext cx="1008112" cy="683781"/>
          </a:xfrm>
          <a:prstGeom prst="rect">
            <a:avLst/>
          </a:prstGeom>
        </p:spPr>
      </p:pic>
      <p:sp>
        <p:nvSpPr>
          <p:cNvPr id="28" name="TextBox 27"/>
          <p:cNvSpPr txBox="1"/>
          <p:nvPr/>
        </p:nvSpPr>
        <p:spPr>
          <a:xfrm>
            <a:off x="1115616" y="241455"/>
            <a:ext cx="4248472" cy="523220"/>
          </a:xfrm>
          <a:prstGeom prst="rect">
            <a:avLst/>
          </a:prstGeom>
          <a:noFill/>
        </p:spPr>
        <p:txBody>
          <a:bodyPr wrap="square" rtlCol="0">
            <a:spAutoFit/>
          </a:bodyPr>
          <a:lstStyle/>
          <a:p>
            <a:r>
              <a:rPr lang="en-IN" sz="2800" b="1" strike="sngStrike" dirty="0">
                <a:solidFill>
                  <a:srgbClr val="EDCD45"/>
                </a:solidFill>
                <a:latin typeface="Arial Unicode MS" pitchFamily="34" charset="-128"/>
                <a:ea typeface="Arial Unicode MS" pitchFamily="34" charset="-128"/>
                <a:cs typeface="Arial Unicode MS" pitchFamily="34" charset="-128"/>
              </a:rPr>
              <a:t>UR</a:t>
            </a:r>
            <a:r>
              <a:rPr lang="en-IN" sz="2800" b="1" dirty="0">
                <a:solidFill>
                  <a:srgbClr val="EDCD45"/>
                </a:solidFill>
                <a:latin typeface="Arial Unicode MS" pitchFamily="34" charset="-128"/>
                <a:ea typeface="Arial Unicode MS" pitchFamily="34" charset="-128"/>
                <a:cs typeface="Arial Unicode MS" pitchFamily="34" charset="-128"/>
              </a:rPr>
              <a:t>  </a:t>
            </a:r>
            <a:r>
              <a:rPr lang="en-IN" sz="2800" b="1" strike="sngStrike" dirty="0">
                <a:solidFill>
                  <a:srgbClr val="EDCD45"/>
                </a:solidFill>
                <a:latin typeface="Arial Unicode MS" pitchFamily="34" charset="-128"/>
                <a:ea typeface="Arial Unicode MS" pitchFamily="34" charset="-128"/>
                <a:cs typeface="Arial Unicode MS" pitchFamily="34" charset="-128"/>
              </a:rPr>
              <a:t>SERVICES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46"/>
                                        </p:tgtEl>
                                        <p:attrNameLst>
                                          <p:attrName>style.visibility</p:attrName>
                                        </p:attrNameLst>
                                      </p:cBhvr>
                                      <p:to>
                                        <p:strVal val="visible"/>
                                      </p:to>
                                    </p:set>
                                    <p:anim calcmode="lin" valueType="num">
                                      <p:cBhvr additive="base">
                                        <p:cTn id="7" dur="500"/>
                                        <p:tgtEl>
                                          <p:spTgt spid="304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pic>
        <p:nvPicPr>
          <p:cNvPr id="3" name="Picture 2" descr="A person talking on the phone&#10;&#10;AI-generated content may be incorrect.">
            <a:extLst>
              <a:ext uri="{FF2B5EF4-FFF2-40B4-BE49-F238E27FC236}">
                <a16:creationId xmlns:a16="http://schemas.microsoft.com/office/drawing/2014/main" id="{0776CE41-C81F-6914-CDDA-83D7046F43B3}"/>
              </a:ext>
            </a:extLst>
          </p:cNvPr>
          <p:cNvPicPr>
            <a:picLocks noChangeAspect="1"/>
          </p:cNvPicPr>
          <p:nvPr/>
        </p:nvPicPr>
        <p:blipFill>
          <a:blip r:embed="rId3"/>
          <a:stretch>
            <a:fillRect/>
          </a:stretch>
        </p:blipFill>
        <p:spPr>
          <a:xfrm>
            <a:off x="611560" y="267493"/>
            <a:ext cx="1886300" cy="1323645"/>
          </a:xfrm>
          <a:prstGeom prst="rect">
            <a:avLst/>
          </a:prstGeom>
        </p:spPr>
      </p:pic>
      <p:pic>
        <p:nvPicPr>
          <p:cNvPr id="13" name="Picture 12" descr="FB_IMG_1753140016468.jpg"/>
          <p:cNvPicPr>
            <a:picLocks noChangeAspect="1"/>
          </p:cNvPicPr>
          <p:nvPr/>
        </p:nvPicPr>
        <p:blipFill>
          <a:blip r:embed="rId4"/>
          <a:srcRect l="17728" t="23400" r="12676" b="13601"/>
          <a:stretch>
            <a:fillRect/>
          </a:stretch>
        </p:blipFill>
        <p:spPr>
          <a:xfrm>
            <a:off x="1557797" y="3624370"/>
            <a:ext cx="1944216" cy="1296144"/>
          </a:xfrm>
          <a:prstGeom prst="rect">
            <a:avLst/>
          </a:prstGeom>
        </p:spPr>
      </p:pic>
      <p:pic>
        <p:nvPicPr>
          <p:cNvPr id="10" name="Picture 9" descr="IMG_20250724_010536.jpg"/>
          <p:cNvPicPr>
            <a:picLocks noChangeAspect="1"/>
          </p:cNvPicPr>
          <p:nvPr/>
        </p:nvPicPr>
        <p:blipFill>
          <a:blip r:embed="rId5"/>
          <a:srcRect l="8001" t="41600" r="10800"/>
          <a:stretch>
            <a:fillRect/>
          </a:stretch>
        </p:blipFill>
        <p:spPr>
          <a:xfrm>
            <a:off x="5374221" y="1968186"/>
            <a:ext cx="1944216" cy="1296144"/>
          </a:xfrm>
          <a:prstGeom prst="rect">
            <a:avLst/>
          </a:prstGeom>
        </p:spPr>
      </p:pic>
      <p:sp>
        <p:nvSpPr>
          <p:cNvPr id="8" name="Rectangle 7"/>
          <p:cNvSpPr/>
          <p:nvPr/>
        </p:nvSpPr>
        <p:spPr>
          <a:xfrm>
            <a:off x="2421893" y="195486"/>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981733" y="1851670"/>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357997" y="3507854"/>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p:cNvSpPr txBox="1"/>
          <p:nvPr/>
        </p:nvSpPr>
        <p:spPr>
          <a:xfrm>
            <a:off x="2699792" y="267494"/>
            <a:ext cx="3744416" cy="1354217"/>
          </a:xfrm>
          <a:prstGeom prst="rect">
            <a:avLst/>
          </a:prstGeom>
          <a:noFill/>
        </p:spPr>
        <p:txBody>
          <a:bodyPr wrap="square" rtlCol="0">
            <a:spAutoFit/>
          </a:bodyPr>
          <a:lstStyle/>
          <a:p>
            <a:r>
              <a:rPr lang="en-IN" sz="1600" b="1" dirty="0">
                <a:solidFill>
                  <a:schemeClr val="accent6"/>
                </a:solidFill>
                <a:latin typeface="Palatino Linotype" pitchFamily="18" charset="0"/>
              </a:rPr>
              <a:t>RSVP </a:t>
            </a:r>
            <a:r>
              <a:rPr lang="en-IN" sz="1600" b="1" dirty="0">
                <a:solidFill>
                  <a:srgbClr val="CC9B00"/>
                </a:solidFill>
                <a:latin typeface="Palatino Linotype" pitchFamily="18" charset="0"/>
              </a:rPr>
              <a:t>Calling</a:t>
            </a:r>
          </a:p>
          <a:p>
            <a:endParaRPr lang="en-IN" sz="1100" dirty="0">
              <a:solidFill>
                <a:schemeClr val="accent6"/>
              </a:solidFill>
              <a:latin typeface="Palatino Linotype" pitchFamily="18" charset="0"/>
            </a:endParaRPr>
          </a:p>
          <a:p>
            <a:r>
              <a:rPr lang="en-IN" sz="1100" dirty="0">
                <a:solidFill>
                  <a:schemeClr val="accent6"/>
                </a:solidFill>
                <a:latin typeface="Palatino Linotype" pitchFamily="18" charset="0"/>
              </a:rPr>
              <a:t>The planners behind the precision! From guest lists to travel details, this team ensures every plan and preference is flawlessly managed. Their behind-the-scenes coordination guarantees each guest arrives informed, expected, and warmly welcomed.</a:t>
            </a:r>
          </a:p>
        </p:txBody>
      </p:sp>
      <p:sp>
        <p:nvSpPr>
          <p:cNvPr id="19" name="TextBox 18"/>
          <p:cNvSpPr txBox="1"/>
          <p:nvPr/>
        </p:nvSpPr>
        <p:spPr>
          <a:xfrm>
            <a:off x="3635896" y="3516853"/>
            <a:ext cx="4032448" cy="1431161"/>
          </a:xfrm>
          <a:prstGeom prst="rect">
            <a:avLst/>
          </a:prstGeom>
          <a:noFill/>
        </p:spPr>
        <p:txBody>
          <a:bodyPr wrap="square" rtlCol="0">
            <a:spAutoFit/>
          </a:bodyPr>
          <a:lstStyle/>
          <a:p>
            <a:r>
              <a:rPr lang="en-IN" sz="1600" u="sng" dirty="0">
                <a:solidFill>
                  <a:schemeClr val="accent6"/>
                </a:solidFill>
                <a:latin typeface="Palatino Linotype" pitchFamily="18" charset="0"/>
              </a:rPr>
              <a:t>Guest </a:t>
            </a:r>
            <a:r>
              <a:rPr lang="en-IN" sz="1600" u="sng" dirty="0">
                <a:solidFill>
                  <a:srgbClr val="CC9B00"/>
                </a:solidFill>
                <a:latin typeface="Palatino Linotype" pitchFamily="18" charset="0"/>
              </a:rPr>
              <a:t>Assistance</a:t>
            </a:r>
          </a:p>
          <a:p>
            <a:endParaRPr lang="en-IN" sz="1600" dirty="0">
              <a:solidFill>
                <a:srgbClr val="CC9B00"/>
              </a:solidFill>
              <a:latin typeface="Palatino Linotype" pitchFamily="18" charset="0"/>
            </a:endParaRPr>
          </a:p>
          <a:p>
            <a:r>
              <a:rPr lang="en-IN" sz="1100" dirty="0">
                <a:solidFill>
                  <a:schemeClr val="accent6"/>
                </a:solidFill>
                <a:latin typeface="Palatino Linotype" pitchFamily="18" charset="0"/>
              </a:rPr>
              <a:t>The smiling faces behind every smooth experience! From guiding guests to resolving queries, this team ensures everyone feels welcomed and cared for. With warmth and attention to detail, they turn hospitality into a personal, memorable touch.</a:t>
            </a:r>
            <a:endParaRPr lang="en-IN" sz="1100" b="1" dirty="0">
              <a:solidFill>
                <a:schemeClr val="accent6"/>
              </a:solidFill>
              <a:latin typeface="Palatino Linotype" pitchFamily="18" charset="0"/>
            </a:endParaRPr>
          </a:p>
        </p:txBody>
      </p:sp>
      <p:sp>
        <p:nvSpPr>
          <p:cNvPr id="20" name="TextBox 19"/>
          <p:cNvSpPr txBox="1"/>
          <p:nvPr/>
        </p:nvSpPr>
        <p:spPr>
          <a:xfrm>
            <a:off x="1149991" y="1809566"/>
            <a:ext cx="4413113" cy="1554272"/>
          </a:xfrm>
          <a:prstGeom prst="rect">
            <a:avLst/>
          </a:prstGeom>
          <a:noFill/>
        </p:spPr>
        <p:txBody>
          <a:bodyPr wrap="square" rtlCol="0">
            <a:spAutoFit/>
          </a:bodyPr>
          <a:lstStyle/>
          <a:p>
            <a:r>
              <a:rPr lang="en-IN" sz="1600" b="1" u="sng" dirty="0">
                <a:solidFill>
                  <a:schemeClr val="accent6"/>
                </a:solidFill>
                <a:latin typeface="Palatino Linotype" pitchFamily="18" charset="0"/>
              </a:rPr>
              <a:t>L</a:t>
            </a:r>
            <a:r>
              <a:rPr lang="en-IN" sz="1600" b="1" u="sng" dirty="0">
                <a:solidFill>
                  <a:srgbClr val="CC9B00"/>
                </a:solidFill>
                <a:latin typeface="Palatino Linotype" pitchFamily="18" charset="0"/>
              </a:rPr>
              <a:t>ogistics</a:t>
            </a:r>
          </a:p>
          <a:p>
            <a:endParaRPr lang="en-IN" sz="1600" dirty="0">
              <a:solidFill>
                <a:schemeClr val="accent6"/>
              </a:solidFill>
              <a:latin typeface="Palatino Linotype" pitchFamily="18" charset="0"/>
            </a:endParaRPr>
          </a:p>
          <a:p>
            <a:r>
              <a:rPr lang="en-IN" sz="1050" dirty="0">
                <a:solidFill>
                  <a:schemeClr val="accent6"/>
                </a:solidFill>
                <a:latin typeface="Palatino Linotype" pitchFamily="18" charset="0"/>
              </a:rPr>
              <a:t>The invisible force turning vision into reality with flawless precision. From venue layouts and vendor coordination to guest transfers and transport tracking, they handle every detail seamlessly. With accurate movement management and real-time monitoring, they ensure zero delays and total comfort. Post-event, a detailed Excel report offers full transparency and easy reference.</a:t>
            </a:r>
            <a:endParaRPr lang="en-IN" sz="1050" b="1" dirty="0">
              <a:solidFill>
                <a:schemeClr val="accent6"/>
              </a:solidFill>
              <a:latin typeface="Palatino Linotype"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pic>
        <p:nvPicPr>
          <p:cNvPr id="3" name="Picture 2" descr="A collage of a person in a row">
            <a:extLst>
              <a:ext uri="{FF2B5EF4-FFF2-40B4-BE49-F238E27FC236}">
                <a16:creationId xmlns:a16="http://schemas.microsoft.com/office/drawing/2014/main" id="{D516F002-B48F-9D7C-8BCC-8D20A4452BFC}"/>
              </a:ext>
            </a:extLst>
          </p:cNvPr>
          <p:cNvPicPr>
            <a:picLocks noChangeAspect="1"/>
          </p:cNvPicPr>
          <p:nvPr/>
        </p:nvPicPr>
        <p:blipFill>
          <a:blip r:embed="rId3"/>
          <a:stretch>
            <a:fillRect/>
          </a:stretch>
        </p:blipFill>
        <p:spPr>
          <a:xfrm>
            <a:off x="5436097" y="1935324"/>
            <a:ext cx="2016223" cy="1344860"/>
          </a:xfrm>
          <a:prstGeom prst="rect">
            <a:avLst/>
          </a:prstGeom>
        </p:spPr>
      </p:pic>
      <p:pic>
        <p:nvPicPr>
          <p:cNvPr id="7" name="Picture 6" descr="A group of people standing at a reception desk">
            <a:extLst>
              <a:ext uri="{FF2B5EF4-FFF2-40B4-BE49-F238E27FC236}">
                <a16:creationId xmlns:a16="http://schemas.microsoft.com/office/drawing/2014/main" id="{773D0474-3DB2-079B-1B8B-1CA7892F1397}"/>
              </a:ext>
            </a:extLst>
          </p:cNvPr>
          <p:cNvPicPr>
            <a:picLocks noChangeAspect="1"/>
          </p:cNvPicPr>
          <p:nvPr/>
        </p:nvPicPr>
        <p:blipFill>
          <a:blip r:embed="rId4"/>
          <a:stretch>
            <a:fillRect/>
          </a:stretch>
        </p:blipFill>
        <p:spPr>
          <a:xfrm>
            <a:off x="1497427" y="3617084"/>
            <a:ext cx="1994453" cy="1287950"/>
          </a:xfrm>
          <a:prstGeom prst="rect">
            <a:avLst/>
          </a:prstGeom>
        </p:spPr>
      </p:pic>
      <p:pic>
        <p:nvPicPr>
          <p:cNvPr id="5" name="Picture 4" descr="A group of people standing in front of a white lattice structure">
            <a:extLst>
              <a:ext uri="{FF2B5EF4-FFF2-40B4-BE49-F238E27FC236}">
                <a16:creationId xmlns:a16="http://schemas.microsoft.com/office/drawing/2014/main" id="{E4FE1BD1-B9EB-6207-778D-06F0124C4357}"/>
              </a:ext>
            </a:extLst>
          </p:cNvPr>
          <p:cNvPicPr>
            <a:picLocks noChangeAspect="1"/>
          </p:cNvPicPr>
          <p:nvPr/>
        </p:nvPicPr>
        <p:blipFill>
          <a:blip r:embed="rId5"/>
          <a:stretch>
            <a:fillRect/>
          </a:stretch>
        </p:blipFill>
        <p:spPr>
          <a:xfrm>
            <a:off x="561323" y="298552"/>
            <a:ext cx="1930286" cy="1286857"/>
          </a:xfrm>
          <a:prstGeom prst="rect">
            <a:avLst/>
          </a:prstGeom>
        </p:spPr>
      </p:pic>
      <p:sp>
        <p:nvSpPr>
          <p:cNvPr id="8" name="Rectangle 7"/>
          <p:cNvSpPr/>
          <p:nvPr/>
        </p:nvSpPr>
        <p:spPr>
          <a:xfrm>
            <a:off x="2421893" y="195486"/>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981733" y="1851670"/>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357997" y="3507854"/>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1331640" y="1851670"/>
            <a:ext cx="3816424" cy="1431161"/>
          </a:xfrm>
          <a:prstGeom prst="rect">
            <a:avLst/>
          </a:prstGeom>
          <a:noFill/>
        </p:spPr>
        <p:txBody>
          <a:bodyPr wrap="square" rtlCol="0">
            <a:spAutoFit/>
          </a:bodyPr>
          <a:lstStyle/>
          <a:p>
            <a:r>
              <a:rPr lang="en-IN" sz="1600" b="1" u="sng" dirty="0">
                <a:solidFill>
                  <a:schemeClr val="accent6"/>
                </a:solidFill>
                <a:latin typeface="Palatino Linotype" pitchFamily="18" charset="0"/>
              </a:rPr>
              <a:t>Concierge </a:t>
            </a:r>
            <a:r>
              <a:rPr lang="en-IN" sz="1600" b="1" u="sng" dirty="0">
                <a:solidFill>
                  <a:srgbClr val="CC9B00"/>
                </a:solidFill>
                <a:latin typeface="Palatino Linotype" pitchFamily="18" charset="0"/>
              </a:rPr>
              <a:t>Services</a:t>
            </a:r>
          </a:p>
          <a:p>
            <a:endParaRPr lang="en-IN" sz="1600" b="1" u="sng" dirty="0">
              <a:solidFill>
                <a:srgbClr val="CC9B00"/>
              </a:solidFill>
              <a:latin typeface="Palatino Linotype" pitchFamily="18" charset="0"/>
            </a:endParaRPr>
          </a:p>
          <a:p>
            <a:r>
              <a:rPr lang="en-IN" sz="1100" dirty="0">
                <a:solidFill>
                  <a:schemeClr val="accent6"/>
                </a:solidFill>
                <a:latin typeface="Palatino Linotype" pitchFamily="18" charset="0"/>
              </a:rPr>
              <a:t>The ultimate problem-solvers and go-to guides! From handling special requests to last-minute travel and luggage needs, this team ensures every guest's experience is smooth and personalized. With calm efficiency and a smile, they turn chaos into comfort..</a:t>
            </a:r>
            <a:endParaRPr lang="en-IN" sz="1100" b="1" dirty="0">
              <a:solidFill>
                <a:schemeClr val="accent6"/>
              </a:solidFill>
              <a:latin typeface="Palatino Linotype" pitchFamily="18" charset="0"/>
            </a:endParaRPr>
          </a:p>
        </p:txBody>
      </p:sp>
      <p:sp>
        <p:nvSpPr>
          <p:cNvPr id="17" name="TextBox 16"/>
          <p:cNvSpPr txBox="1"/>
          <p:nvPr/>
        </p:nvSpPr>
        <p:spPr>
          <a:xfrm>
            <a:off x="2614034" y="267494"/>
            <a:ext cx="4190214" cy="1261884"/>
          </a:xfrm>
          <a:prstGeom prst="rect">
            <a:avLst/>
          </a:prstGeom>
          <a:noFill/>
        </p:spPr>
        <p:txBody>
          <a:bodyPr wrap="square" rtlCol="0">
            <a:spAutoFit/>
          </a:bodyPr>
          <a:lstStyle/>
          <a:p>
            <a:r>
              <a:rPr lang="en-IN" sz="1600" b="1" u="sng" dirty="0">
                <a:solidFill>
                  <a:schemeClr val="accent6"/>
                </a:solidFill>
                <a:latin typeface="Palatino Linotype" pitchFamily="18" charset="0"/>
              </a:rPr>
              <a:t>Arrivals </a:t>
            </a:r>
            <a:r>
              <a:rPr lang="en-IN" sz="1600" b="1" u="sng" dirty="0">
                <a:solidFill>
                  <a:srgbClr val="CC9B00"/>
                </a:solidFill>
                <a:latin typeface="Palatino Linotype" pitchFamily="18" charset="0"/>
              </a:rPr>
              <a:t>&amp; Pickups</a:t>
            </a:r>
          </a:p>
          <a:p>
            <a:endParaRPr lang="en-IN" sz="1600" dirty="0">
              <a:solidFill>
                <a:schemeClr val="accent6"/>
              </a:solidFill>
              <a:latin typeface="Palatino Linotype" pitchFamily="18" charset="0"/>
            </a:endParaRPr>
          </a:p>
          <a:p>
            <a:r>
              <a:rPr lang="en-IN" sz="1100" dirty="0">
                <a:solidFill>
                  <a:schemeClr val="accent6"/>
                </a:solidFill>
                <a:latin typeface="Palatino Linotype" pitchFamily="18" charset="0"/>
              </a:rPr>
              <a:t>The first </a:t>
            </a:r>
            <a:r>
              <a:rPr lang="en-IN" sz="1100" dirty="0" err="1">
                <a:solidFill>
                  <a:schemeClr val="accent6"/>
                </a:solidFill>
                <a:latin typeface="Palatino Linotype" pitchFamily="18" charset="0"/>
              </a:rPr>
              <a:t>touchpoint</a:t>
            </a:r>
            <a:r>
              <a:rPr lang="en-IN" sz="1100" dirty="0">
                <a:solidFill>
                  <a:schemeClr val="accent6"/>
                </a:solidFill>
                <a:latin typeface="Palatino Linotype" pitchFamily="18" charset="0"/>
              </a:rPr>
              <a:t> of every guest's journey! From tracking flights to smooth pickups, this team ensures timely, stress-free arrivals. With sharp coordination and a warm welcome, every guest feels special from the moment they arrive.</a:t>
            </a:r>
            <a:endParaRPr lang="en-IN" sz="1100" b="1" dirty="0">
              <a:solidFill>
                <a:schemeClr val="accent6"/>
              </a:solidFill>
              <a:latin typeface="Palatino Linotype" pitchFamily="18" charset="0"/>
            </a:endParaRPr>
          </a:p>
        </p:txBody>
      </p:sp>
      <p:sp>
        <p:nvSpPr>
          <p:cNvPr id="18" name="TextBox 17"/>
          <p:cNvSpPr txBox="1"/>
          <p:nvPr/>
        </p:nvSpPr>
        <p:spPr>
          <a:xfrm>
            <a:off x="3498755" y="3578389"/>
            <a:ext cx="3744416" cy="1400383"/>
          </a:xfrm>
          <a:prstGeom prst="rect">
            <a:avLst/>
          </a:prstGeom>
          <a:noFill/>
        </p:spPr>
        <p:txBody>
          <a:bodyPr wrap="square" rtlCol="0">
            <a:spAutoFit/>
          </a:bodyPr>
          <a:lstStyle/>
          <a:p>
            <a:r>
              <a:rPr lang="en-IN" sz="1600" b="1" u="sng" dirty="0">
                <a:solidFill>
                  <a:schemeClr val="accent6"/>
                </a:solidFill>
                <a:latin typeface="Palatino Linotype" pitchFamily="18" charset="0"/>
              </a:rPr>
              <a:t>Check-</a:t>
            </a:r>
            <a:r>
              <a:rPr lang="en-IN" sz="1600" b="1" u="sng" dirty="0">
                <a:solidFill>
                  <a:srgbClr val="CC9B00"/>
                </a:solidFill>
                <a:latin typeface="Palatino Linotype" pitchFamily="18" charset="0"/>
              </a:rPr>
              <a:t>Ins </a:t>
            </a:r>
          </a:p>
          <a:p>
            <a:endParaRPr lang="en-IN" sz="1200" dirty="0">
              <a:solidFill>
                <a:schemeClr val="accent6"/>
              </a:solidFill>
              <a:latin typeface="Palatino Linotype" pitchFamily="18" charset="0"/>
            </a:endParaRPr>
          </a:p>
          <a:p>
            <a:r>
              <a:rPr lang="en-IN" sz="1100" b="1" dirty="0">
                <a:solidFill>
                  <a:schemeClr val="accent6"/>
                </a:solidFill>
                <a:latin typeface="Palatino Linotype" pitchFamily="18" charset="0"/>
              </a:rPr>
              <a:t>The first and last impression of the celebration! From warm welcomes to smooth departures, this team ensures every guest's journey is seamless. From room allocations to key handovers, they handle every detail with professionalism and grace....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pic>
        <p:nvPicPr>
          <p:cNvPr id="2" name="Picture 1" descr="A black background with gold text">
            <a:extLst>
              <a:ext uri="{FF2B5EF4-FFF2-40B4-BE49-F238E27FC236}">
                <a16:creationId xmlns:a16="http://schemas.microsoft.com/office/drawing/2014/main" id="{56372C07-C3F0-7638-BD03-52393B1923B8}"/>
              </a:ext>
            </a:extLst>
          </p:cNvPr>
          <p:cNvPicPr>
            <a:picLocks noChangeAspect="1"/>
          </p:cNvPicPr>
          <p:nvPr/>
        </p:nvPicPr>
        <p:blipFill>
          <a:blip r:embed="rId3"/>
          <a:srcRect t="15960" b="15500"/>
          <a:stretch>
            <a:fillRect/>
          </a:stretch>
        </p:blipFill>
        <p:spPr>
          <a:xfrm>
            <a:off x="675079" y="302518"/>
            <a:ext cx="1861137" cy="1275634"/>
          </a:xfrm>
          <a:prstGeom prst="rect">
            <a:avLst/>
          </a:prstGeom>
        </p:spPr>
      </p:pic>
      <p:pic>
        <p:nvPicPr>
          <p:cNvPr id="5" name="Picture 4" descr="Two women sitting at a reception desk">
            <a:extLst>
              <a:ext uri="{FF2B5EF4-FFF2-40B4-BE49-F238E27FC236}">
                <a16:creationId xmlns:a16="http://schemas.microsoft.com/office/drawing/2014/main" id="{CD773401-E576-505D-0AF3-66814FADD1B0}"/>
              </a:ext>
            </a:extLst>
          </p:cNvPr>
          <p:cNvPicPr>
            <a:picLocks noChangeAspect="1"/>
          </p:cNvPicPr>
          <p:nvPr/>
        </p:nvPicPr>
        <p:blipFill>
          <a:blip r:embed="rId4"/>
          <a:stretch>
            <a:fillRect/>
          </a:stretch>
        </p:blipFill>
        <p:spPr>
          <a:xfrm>
            <a:off x="5484220" y="1877726"/>
            <a:ext cx="1882341" cy="1425606"/>
          </a:xfrm>
          <a:prstGeom prst="rect">
            <a:avLst/>
          </a:prstGeom>
        </p:spPr>
      </p:pic>
      <p:pic>
        <p:nvPicPr>
          <p:cNvPr id="3" name="Picture 2" descr="A person in a red dress with her arm around another person&#10;&#10;AI-generated content may be incorrect.">
            <a:extLst>
              <a:ext uri="{FF2B5EF4-FFF2-40B4-BE49-F238E27FC236}">
                <a16:creationId xmlns:a16="http://schemas.microsoft.com/office/drawing/2014/main" id="{1A64E310-FD2A-DA1C-3ACD-19A703A207DB}"/>
              </a:ext>
            </a:extLst>
          </p:cNvPr>
          <p:cNvPicPr>
            <a:picLocks noChangeAspect="1"/>
          </p:cNvPicPr>
          <p:nvPr/>
        </p:nvPicPr>
        <p:blipFill>
          <a:blip r:embed="rId5"/>
          <a:stretch>
            <a:fillRect/>
          </a:stretch>
        </p:blipFill>
        <p:spPr>
          <a:xfrm>
            <a:off x="1605648" y="3579862"/>
            <a:ext cx="1886232" cy="1341879"/>
          </a:xfrm>
          <a:prstGeom prst="rect">
            <a:avLst/>
          </a:prstGeom>
        </p:spPr>
      </p:pic>
      <p:sp>
        <p:nvSpPr>
          <p:cNvPr id="8" name="Rectangle 7"/>
          <p:cNvSpPr/>
          <p:nvPr/>
        </p:nvSpPr>
        <p:spPr>
          <a:xfrm>
            <a:off x="2421893" y="195486"/>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981733" y="1851670"/>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357997" y="3507854"/>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p:cNvSpPr txBox="1"/>
          <p:nvPr/>
        </p:nvSpPr>
        <p:spPr>
          <a:xfrm>
            <a:off x="2699792" y="233120"/>
            <a:ext cx="3744416" cy="1431161"/>
          </a:xfrm>
          <a:prstGeom prst="rect">
            <a:avLst/>
          </a:prstGeom>
          <a:noFill/>
        </p:spPr>
        <p:txBody>
          <a:bodyPr wrap="square" rtlCol="0">
            <a:spAutoFit/>
          </a:bodyPr>
          <a:lstStyle/>
          <a:p>
            <a:r>
              <a:rPr lang="en-IN" sz="1600" b="1" u="sng" dirty="0">
                <a:solidFill>
                  <a:schemeClr val="accent6"/>
                </a:solidFill>
                <a:latin typeface="Palatino Linotype" pitchFamily="18" charset="0"/>
              </a:rPr>
              <a:t>Hamper </a:t>
            </a:r>
            <a:r>
              <a:rPr lang="en-IN" sz="1600" b="1" u="sng" dirty="0">
                <a:solidFill>
                  <a:srgbClr val="CC9B00"/>
                </a:solidFill>
                <a:latin typeface="Palatino Linotype" pitchFamily="18" charset="0"/>
              </a:rPr>
              <a:t>Placement</a:t>
            </a:r>
          </a:p>
          <a:p>
            <a:endParaRPr lang="en-IN" sz="1600" b="1" u="sng" dirty="0">
              <a:solidFill>
                <a:srgbClr val="CC9B00"/>
              </a:solidFill>
              <a:latin typeface="Palatino Linotype" pitchFamily="18" charset="0"/>
            </a:endParaRPr>
          </a:p>
          <a:p>
            <a:r>
              <a:rPr lang="en-IN" sz="1100" dirty="0">
                <a:solidFill>
                  <a:schemeClr val="accent6"/>
                </a:solidFill>
                <a:latin typeface="Palatino Linotype" pitchFamily="18" charset="0"/>
              </a:rPr>
              <a:t>The team that turns every room into a warm welcome! With care and creativity, they deliver beautifully </a:t>
            </a:r>
            <a:r>
              <a:rPr lang="en-IN" sz="1100" dirty="0" err="1">
                <a:solidFill>
                  <a:schemeClr val="accent6"/>
                </a:solidFill>
                <a:latin typeface="Palatino Linotype" pitchFamily="18" charset="0"/>
              </a:rPr>
              <a:t>curated</a:t>
            </a:r>
            <a:r>
              <a:rPr lang="en-IN" sz="1100" dirty="0">
                <a:solidFill>
                  <a:schemeClr val="accent6"/>
                </a:solidFill>
                <a:latin typeface="Palatino Linotype" pitchFamily="18" charset="0"/>
              </a:rPr>
              <a:t> hampers, perfectly timed and presented. Their behind-the-scenes magic adds a personal, pampered touch to every guest's arrival.</a:t>
            </a:r>
            <a:endParaRPr lang="en-IN" sz="1100" b="1" dirty="0">
              <a:solidFill>
                <a:schemeClr val="accent6"/>
              </a:solidFill>
              <a:latin typeface="Palatino Linotype" pitchFamily="18" charset="0"/>
            </a:endParaRPr>
          </a:p>
        </p:txBody>
      </p:sp>
      <p:sp>
        <p:nvSpPr>
          <p:cNvPr id="15" name="TextBox 14"/>
          <p:cNvSpPr txBox="1"/>
          <p:nvPr/>
        </p:nvSpPr>
        <p:spPr>
          <a:xfrm>
            <a:off x="1324765" y="1920420"/>
            <a:ext cx="3816424" cy="1261884"/>
          </a:xfrm>
          <a:prstGeom prst="rect">
            <a:avLst/>
          </a:prstGeom>
          <a:noFill/>
        </p:spPr>
        <p:txBody>
          <a:bodyPr wrap="square" rtlCol="0">
            <a:spAutoFit/>
          </a:bodyPr>
          <a:lstStyle/>
          <a:p>
            <a:r>
              <a:rPr lang="en-IN" sz="1600" b="1" u="sng" dirty="0">
                <a:solidFill>
                  <a:schemeClr val="accent6"/>
                </a:solidFill>
                <a:latin typeface="Palatino Linotype" pitchFamily="18" charset="0"/>
              </a:rPr>
              <a:t>Helpdesk </a:t>
            </a:r>
            <a:r>
              <a:rPr lang="en-IN" sz="1600" b="1" u="sng" dirty="0">
                <a:solidFill>
                  <a:srgbClr val="CC9B00"/>
                </a:solidFill>
                <a:latin typeface="Palatino Linotype" pitchFamily="18" charset="0"/>
              </a:rPr>
              <a:t>&amp; Room Calling</a:t>
            </a:r>
          </a:p>
          <a:p>
            <a:endParaRPr lang="en-IN" sz="1600" b="1" u="sng" dirty="0">
              <a:solidFill>
                <a:srgbClr val="CC9B00"/>
              </a:solidFill>
              <a:latin typeface="Palatino Linotype" pitchFamily="18" charset="0"/>
            </a:endParaRPr>
          </a:p>
          <a:p>
            <a:r>
              <a:rPr lang="en-IN" sz="1100" dirty="0">
                <a:solidFill>
                  <a:schemeClr val="accent6"/>
                </a:solidFill>
                <a:latin typeface="Palatino Linotype" pitchFamily="18" charset="0"/>
              </a:rPr>
              <a:t>The calm voice behind every guest query! From directions to room service, this team is always just a call away. With prompt, courteous support, they turn every concern into comfort—anytime, every time.</a:t>
            </a:r>
            <a:endParaRPr lang="en-IN" sz="1100" b="1" dirty="0">
              <a:solidFill>
                <a:schemeClr val="accent6"/>
              </a:solidFill>
              <a:latin typeface="Palatino Linotype" pitchFamily="18" charset="0"/>
            </a:endParaRPr>
          </a:p>
        </p:txBody>
      </p:sp>
      <p:sp>
        <p:nvSpPr>
          <p:cNvPr id="16" name="TextBox 15"/>
          <p:cNvSpPr txBox="1"/>
          <p:nvPr/>
        </p:nvSpPr>
        <p:spPr>
          <a:xfrm>
            <a:off x="3622146" y="3593612"/>
            <a:ext cx="3744416" cy="1261884"/>
          </a:xfrm>
          <a:prstGeom prst="rect">
            <a:avLst/>
          </a:prstGeom>
          <a:noFill/>
        </p:spPr>
        <p:txBody>
          <a:bodyPr wrap="square" rtlCol="0">
            <a:spAutoFit/>
          </a:bodyPr>
          <a:lstStyle/>
          <a:p>
            <a:r>
              <a:rPr lang="en-IN" sz="1600" b="1" u="sng" dirty="0">
                <a:solidFill>
                  <a:schemeClr val="accent6"/>
                </a:solidFill>
                <a:latin typeface="Palatino Linotype" pitchFamily="18" charset="0"/>
              </a:rPr>
              <a:t>S</a:t>
            </a:r>
            <a:r>
              <a:rPr lang="en-IN" sz="1600" b="1" u="sng" dirty="0">
                <a:solidFill>
                  <a:srgbClr val="CC9B00"/>
                </a:solidFill>
                <a:latin typeface="Palatino Linotype" pitchFamily="18" charset="0"/>
              </a:rPr>
              <a:t>hadow</a:t>
            </a:r>
          </a:p>
          <a:p>
            <a:endParaRPr lang="en-IN" sz="1600" b="1" u="sng" dirty="0">
              <a:solidFill>
                <a:srgbClr val="CC9B00"/>
              </a:solidFill>
              <a:latin typeface="Palatino Linotype" pitchFamily="18" charset="0"/>
            </a:endParaRPr>
          </a:p>
          <a:p>
            <a:r>
              <a:rPr lang="en-IN" sz="1100" dirty="0">
                <a:solidFill>
                  <a:schemeClr val="accent6"/>
                </a:solidFill>
                <a:latin typeface="Palatino Linotype" pitchFamily="18" charset="0"/>
              </a:rPr>
              <a:t>Personal guardians of guest and VIP comfort, this team ensures a smooth, stress-free experience. From schedules to last-minute needs, they handle it all with quiet grace, making every guest feel like royalty.</a:t>
            </a:r>
            <a:endParaRPr lang="en-IN" sz="1100" b="1" dirty="0">
              <a:solidFill>
                <a:schemeClr val="accent6"/>
              </a:solidFill>
              <a:latin typeface="Palatino Linotype"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pic>
        <p:nvPicPr>
          <p:cNvPr id="2" name="Picture 1" descr="A black background with gold text">
            <a:extLst>
              <a:ext uri="{FF2B5EF4-FFF2-40B4-BE49-F238E27FC236}">
                <a16:creationId xmlns:a16="http://schemas.microsoft.com/office/drawing/2014/main" id="{13A0A82B-638E-DAF4-E6AA-EBBF1FD7EB14}"/>
              </a:ext>
            </a:extLst>
          </p:cNvPr>
          <p:cNvPicPr>
            <a:picLocks noChangeAspect="1"/>
          </p:cNvPicPr>
          <p:nvPr/>
        </p:nvPicPr>
        <p:blipFill>
          <a:blip r:embed="rId3"/>
          <a:srcRect t="15960" b="15500"/>
          <a:stretch>
            <a:fillRect/>
          </a:stretch>
        </p:blipFill>
        <p:spPr>
          <a:xfrm>
            <a:off x="675079" y="288004"/>
            <a:ext cx="1861137" cy="1275634"/>
          </a:xfrm>
          <a:prstGeom prst="rect">
            <a:avLst/>
          </a:prstGeom>
        </p:spPr>
      </p:pic>
      <p:pic>
        <p:nvPicPr>
          <p:cNvPr id="4" name="Picture 3" descr="A person taking a selfie with another person&#10;&#10;AI-generated content may be incorrect.">
            <a:extLst>
              <a:ext uri="{FF2B5EF4-FFF2-40B4-BE49-F238E27FC236}">
                <a16:creationId xmlns:a16="http://schemas.microsoft.com/office/drawing/2014/main" id="{6575C197-1193-11E8-1E5C-F4CEA3BC74CA}"/>
              </a:ext>
            </a:extLst>
          </p:cNvPr>
          <p:cNvPicPr>
            <a:picLocks noChangeAspect="1"/>
          </p:cNvPicPr>
          <p:nvPr/>
        </p:nvPicPr>
        <p:blipFill>
          <a:blip r:embed="rId4"/>
          <a:srcRect r="2669" b="8898"/>
          <a:stretch>
            <a:fillRect/>
          </a:stretch>
        </p:blipFill>
        <p:spPr>
          <a:xfrm>
            <a:off x="1655870" y="3621890"/>
            <a:ext cx="1730138" cy="1284088"/>
          </a:xfrm>
          <a:prstGeom prst="rect">
            <a:avLst/>
          </a:prstGeom>
        </p:spPr>
      </p:pic>
      <p:pic>
        <p:nvPicPr>
          <p:cNvPr id="3" name="Picture 2" descr="A buffet line of food">
            <a:extLst>
              <a:ext uri="{FF2B5EF4-FFF2-40B4-BE49-F238E27FC236}">
                <a16:creationId xmlns:a16="http://schemas.microsoft.com/office/drawing/2014/main" id="{720BDD10-FBE2-5229-2EDA-3E0ED498F106}"/>
              </a:ext>
            </a:extLst>
          </p:cNvPr>
          <p:cNvPicPr>
            <a:picLocks noChangeAspect="1"/>
          </p:cNvPicPr>
          <p:nvPr/>
        </p:nvPicPr>
        <p:blipFill>
          <a:blip r:embed="rId5"/>
          <a:stretch>
            <a:fillRect/>
          </a:stretch>
        </p:blipFill>
        <p:spPr>
          <a:xfrm>
            <a:off x="5539289" y="1926095"/>
            <a:ext cx="1913031" cy="1365735"/>
          </a:xfrm>
          <a:prstGeom prst="rect">
            <a:avLst/>
          </a:prstGeom>
        </p:spPr>
      </p:pic>
      <p:sp>
        <p:nvSpPr>
          <p:cNvPr id="8" name="Rectangle 7"/>
          <p:cNvSpPr/>
          <p:nvPr/>
        </p:nvSpPr>
        <p:spPr>
          <a:xfrm>
            <a:off x="2421893" y="195486"/>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981733" y="1851670"/>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357997" y="3507854"/>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p:cNvSpPr txBox="1"/>
          <p:nvPr/>
        </p:nvSpPr>
        <p:spPr>
          <a:xfrm>
            <a:off x="2699792" y="267495"/>
            <a:ext cx="3672408" cy="1354217"/>
          </a:xfrm>
          <a:prstGeom prst="rect">
            <a:avLst/>
          </a:prstGeom>
          <a:noFill/>
        </p:spPr>
        <p:txBody>
          <a:bodyPr wrap="square" rtlCol="0">
            <a:spAutoFit/>
          </a:bodyPr>
          <a:lstStyle/>
          <a:p>
            <a:r>
              <a:rPr lang="en-IN" sz="1600" b="1" u="sng" dirty="0">
                <a:solidFill>
                  <a:schemeClr val="accent6"/>
                </a:solidFill>
                <a:latin typeface="Palatino Linotype" pitchFamily="18" charset="0"/>
              </a:rPr>
              <a:t>Store </a:t>
            </a:r>
            <a:r>
              <a:rPr lang="en-IN" sz="1600" b="1" u="sng" dirty="0">
                <a:solidFill>
                  <a:srgbClr val="CC9B00"/>
                </a:solidFill>
                <a:latin typeface="Palatino Linotype" pitchFamily="18" charset="0"/>
              </a:rPr>
              <a:t>Management</a:t>
            </a:r>
          </a:p>
          <a:p>
            <a:endParaRPr lang="en-IN" sz="1100" dirty="0">
              <a:solidFill>
                <a:schemeClr val="accent6"/>
              </a:solidFill>
              <a:latin typeface="Palatino Linotype" pitchFamily="18" charset="0"/>
            </a:endParaRPr>
          </a:p>
          <a:p>
            <a:r>
              <a:rPr lang="en-IN" sz="1100" dirty="0">
                <a:solidFill>
                  <a:schemeClr val="accent6"/>
                </a:solidFill>
                <a:latin typeface="Palatino Linotype" pitchFamily="18" charset="0"/>
              </a:rPr>
              <a:t>The backbone of every seamless setup! From inventory to timely deliveries, this team ensures every item—from décor to guest amenities—lands exactly where it should. With sharp planning and dedication, no detail is ever out of place</a:t>
            </a:r>
            <a:r>
              <a:rPr lang="en-IN" sz="1050" dirty="0">
                <a:solidFill>
                  <a:schemeClr val="accent6"/>
                </a:solidFill>
                <a:latin typeface="Palatino Linotype" pitchFamily="18" charset="0"/>
              </a:rPr>
              <a:t>.</a:t>
            </a:r>
            <a:endParaRPr lang="en-IN" sz="1050" b="1" dirty="0">
              <a:solidFill>
                <a:schemeClr val="accent6"/>
              </a:solidFill>
              <a:latin typeface="Palatino Linotype" pitchFamily="18" charset="0"/>
            </a:endParaRPr>
          </a:p>
        </p:txBody>
      </p:sp>
      <p:sp>
        <p:nvSpPr>
          <p:cNvPr id="15" name="TextBox 14"/>
          <p:cNvSpPr txBox="1"/>
          <p:nvPr/>
        </p:nvSpPr>
        <p:spPr>
          <a:xfrm>
            <a:off x="1259632" y="1995686"/>
            <a:ext cx="3816424" cy="1184940"/>
          </a:xfrm>
          <a:prstGeom prst="rect">
            <a:avLst/>
          </a:prstGeom>
          <a:noFill/>
        </p:spPr>
        <p:txBody>
          <a:bodyPr wrap="square" rtlCol="0">
            <a:spAutoFit/>
          </a:bodyPr>
          <a:lstStyle/>
          <a:p>
            <a:r>
              <a:rPr lang="en-IN" sz="1600" b="1" u="sng" dirty="0">
                <a:solidFill>
                  <a:schemeClr val="accent6"/>
                </a:solidFill>
                <a:latin typeface="Palatino Linotype" pitchFamily="18" charset="0"/>
              </a:rPr>
              <a:t>Food </a:t>
            </a:r>
            <a:r>
              <a:rPr lang="en-IN" sz="1600" b="1" u="sng" dirty="0">
                <a:solidFill>
                  <a:srgbClr val="CC9B00"/>
                </a:solidFill>
                <a:latin typeface="Palatino Linotype" pitchFamily="18" charset="0"/>
              </a:rPr>
              <a:t>&amp; Beverage</a:t>
            </a:r>
          </a:p>
          <a:p>
            <a:endParaRPr lang="en-IN" sz="1100" dirty="0">
              <a:solidFill>
                <a:schemeClr val="accent6"/>
              </a:solidFill>
              <a:latin typeface="Palatino Linotype" pitchFamily="18" charset="0"/>
            </a:endParaRPr>
          </a:p>
          <a:p>
            <a:r>
              <a:rPr lang="en-IN" sz="1100" dirty="0">
                <a:solidFill>
                  <a:schemeClr val="accent6"/>
                </a:solidFill>
                <a:latin typeface="Palatino Linotype" pitchFamily="18" charset="0"/>
              </a:rPr>
              <a:t>The masters behind every memorable bite and sip! From grand buffets to midnight snacks, this team delivers flawless service with </a:t>
            </a:r>
            <a:r>
              <a:rPr lang="en-IN" sz="1100" dirty="0" err="1">
                <a:solidFill>
                  <a:schemeClr val="accent6"/>
                </a:solidFill>
                <a:latin typeface="Palatino Linotype" pitchFamily="18" charset="0"/>
              </a:rPr>
              <a:t>flavor</a:t>
            </a:r>
            <a:r>
              <a:rPr lang="en-IN" sz="1100" dirty="0">
                <a:solidFill>
                  <a:schemeClr val="accent6"/>
                </a:solidFill>
                <a:latin typeface="Palatino Linotype" pitchFamily="18" charset="0"/>
              </a:rPr>
              <a:t> and finesse. Their passion and precision turn dining into a true celebration experience.</a:t>
            </a:r>
            <a:endParaRPr lang="en-IN" sz="1100" b="1" dirty="0">
              <a:solidFill>
                <a:schemeClr val="accent6"/>
              </a:solidFill>
              <a:latin typeface="Palatino Linotype" pitchFamily="18" charset="0"/>
            </a:endParaRPr>
          </a:p>
        </p:txBody>
      </p:sp>
      <p:sp>
        <p:nvSpPr>
          <p:cNvPr id="16" name="TextBox 15"/>
          <p:cNvSpPr txBox="1"/>
          <p:nvPr/>
        </p:nvSpPr>
        <p:spPr>
          <a:xfrm>
            <a:off x="3707904" y="3547631"/>
            <a:ext cx="3528392" cy="1431161"/>
          </a:xfrm>
          <a:prstGeom prst="rect">
            <a:avLst/>
          </a:prstGeom>
          <a:noFill/>
        </p:spPr>
        <p:txBody>
          <a:bodyPr wrap="square" rtlCol="0">
            <a:spAutoFit/>
          </a:bodyPr>
          <a:lstStyle/>
          <a:p>
            <a:r>
              <a:rPr lang="en-IN" sz="1600" b="1" u="sng" dirty="0">
                <a:solidFill>
                  <a:schemeClr val="accent6"/>
                </a:solidFill>
                <a:latin typeface="Palatino Linotype" pitchFamily="18" charset="0"/>
              </a:rPr>
              <a:t>Artist </a:t>
            </a:r>
            <a:r>
              <a:rPr lang="en-IN" sz="1600" b="1" u="sng" dirty="0">
                <a:solidFill>
                  <a:srgbClr val="CC9B00"/>
                </a:solidFill>
                <a:latin typeface="Palatino Linotype" pitchFamily="18" charset="0"/>
              </a:rPr>
              <a:t>Management</a:t>
            </a:r>
          </a:p>
          <a:p>
            <a:endParaRPr lang="en-IN" sz="1600" b="1" u="sng" dirty="0">
              <a:solidFill>
                <a:schemeClr val="accent6"/>
              </a:solidFill>
              <a:latin typeface="Palatino Linotype" pitchFamily="18" charset="0"/>
            </a:endParaRPr>
          </a:p>
          <a:p>
            <a:r>
              <a:rPr lang="en-IN" sz="1100" dirty="0">
                <a:solidFill>
                  <a:schemeClr val="accent6"/>
                </a:solidFill>
                <a:latin typeface="Palatino Linotype" pitchFamily="18" charset="0"/>
              </a:rPr>
              <a:t>The silent force behind every show-stopping performance! From artist logistics to stage cues, this team ensures flawless execution with sharp planning and round-the-clock support—so every moment shines just right.</a:t>
            </a:r>
            <a:endParaRPr lang="en-IN" sz="1100" b="1" dirty="0">
              <a:solidFill>
                <a:schemeClr val="accent6"/>
              </a:solidFill>
              <a:latin typeface="Palatino Linotype"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pic>
        <p:nvPicPr>
          <p:cNvPr id="4" name="Picture 3" descr="Two women in traditional dresses holding a tray&#10;&#10;AI-generated content may be incorrect.">
            <a:extLst>
              <a:ext uri="{FF2B5EF4-FFF2-40B4-BE49-F238E27FC236}">
                <a16:creationId xmlns:a16="http://schemas.microsoft.com/office/drawing/2014/main" id="{44735DF4-71BD-5D4C-3C96-8BB2DDD6979E}"/>
              </a:ext>
            </a:extLst>
          </p:cNvPr>
          <p:cNvPicPr>
            <a:picLocks noChangeAspect="1"/>
          </p:cNvPicPr>
          <p:nvPr/>
        </p:nvPicPr>
        <p:blipFill>
          <a:blip r:embed="rId3"/>
          <a:srcRect t="27600" b="37400"/>
          <a:stretch>
            <a:fillRect/>
          </a:stretch>
        </p:blipFill>
        <p:spPr>
          <a:xfrm>
            <a:off x="578672" y="303906"/>
            <a:ext cx="2092654" cy="1302712"/>
          </a:xfrm>
          <a:prstGeom prst="rect">
            <a:avLst/>
          </a:prstGeom>
        </p:spPr>
      </p:pic>
      <p:pic>
        <p:nvPicPr>
          <p:cNvPr id="5" name="Picture 4" descr="A group of men standing on a carpet&#10;&#10;AI-generated content may be incorrect.">
            <a:extLst>
              <a:ext uri="{FF2B5EF4-FFF2-40B4-BE49-F238E27FC236}">
                <a16:creationId xmlns:a16="http://schemas.microsoft.com/office/drawing/2014/main" id="{485F4488-3979-F5ED-B85C-89A092B312D3}"/>
              </a:ext>
            </a:extLst>
          </p:cNvPr>
          <p:cNvPicPr>
            <a:picLocks noChangeAspect="1"/>
          </p:cNvPicPr>
          <p:nvPr/>
        </p:nvPicPr>
        <p:blipFill>
          <a:blip r:embed="rId4"/>
          <a:srcRect r="18127" b="38721"/>
          <a:stretch>
            <a:fillRect/>
          </a:stretch>
        </p:blipFill>
        <p:spPr>
          <a:xfrm>
            <a:off x="1554749" y="3619059"/>
            <a:ext cx="1857628" cy="1256947"/>
          </a:xfrm>
          <a:prstGeom prst="rect">
            <a:avLst/>
          </a:prstGeom>
        </p:spPr>
      </p:pic>
      <p:pic>
        <p:nvPicPr>
          <p:cNvPr id="3" name="Picture 2" descr="A group of men standing in front of a tent&#10;&#10;AI-generated content may be incorrect.">
            <a:extLst>
              <a:ext uri="{FF2B5EF4-FFF2-40B4-BE49-F238E27FC236}">
                <a16:creationId xmlns:a16="http://schemas.microsoft.com/office/drawing/2014/main" id="{DC66C3E6-5C2C-0B3C-67A7-4DECD4465EDA}"/>
              </a:ext>
            </a:extLst>
          </p:cNvPr>
          <p:cNvPicPr>
            <a:picLocks noChangeAspect="1"/>
          </p:cNvPicPr>
          <p:nvPr/>
        </p:nvPicPr>
        <p:blipFill>
          <a:blip r:embed="rId5"/>
          <a:stretch>
            <a:fillRect/>
          </a:stretch>
        </p:blipFill>
        <p:spPr>
          <a:xfrm>
            <a:off x="5220072" y="1939429"/>
            <a:ext cx="2160240" cy="1336649"/>
          </a:xfrm>
          <a:prstGeom prst="rect">
            <a:avLst/>
          </a:prstGeom>
        </p:spPr>
      </p:pic>
      <p:sp>
        <p:nvSpPr>
          <p:cNvPr id="8" name="Rectangle 7"/>
          <p:cNvSpPr/>
          <p:nvPr/>
        </p:nvSpPr>
        <p:spPr>
          <a:xfrm>
            <a:off x="2421893" y="195486"/>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981733" y="1851670"/>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357997" y="3507854"/>
            <a:ext cx="4608512" cy="1512168"/>
          </a:xfrm>
          <a:prstGeom prst="rect">
            <a:avLst/>
          </a:prstGeom>
          <a:solidFill>
            <a:srgbClr val="0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p:cNvSpPr txBox="1"/>
          <p:nvPr/>
        </p:nvSpPr>
        <p:spPr>
          <a:xfrm>
            <a:off x="2699792" y="267495"/>
            <a:ext cx="3744416" cy="1261884"/>
          </a:xfrm>
          <a:prstGeom prst="rect">
            <a:avLst/>
          </a:prstGeom>
          <a:noFill/>
        </p:spPr>
        <p:txBody>
          <a:bodyPr wrap="square" rtlCol="0">
            <a:spAutoFit/>
          </a:bodyPr>
          <a:lstStyle/>
          <a:p>
            <a:r>
              <a:rPr lang="en-IN" sz="1600" b="1" u="sng" dirty="0">
                <a:solidFill>
                  <a:schemeClr val="accent6"/>
                </a:solidFill>
                <a:latin typeface="Palatino Linotype" pitchFamily="18" charset="0"/>
              </a:rPr>
              <a:t>Greeting  </a:t>
            </a:r>
            <a:r>
              <a:rPr lang="en-IN" sz="1600" b="1" u="sng" dirty="0">
                <a:solidFill>
                  <a:srgbClr val="CC9B00"/>
                </a:solidFill>
                <a:latin typeface="Palatino Linotype" pitchFamily="18" charset="0"/>
              </a:rPr>
              <a:t>Team</a:t>
            </a:r>
          </a:p>
          <a:p>
            <a:endParaRPr lang="en-IN" sz="1600" b="1" u="sng" dirty="0">
              <a:solidFill>
                <a:srgbClr val="CC9B00"/>
              </a:solidFill>
              <a:latin typeface="Palatino Linotype" pitchFamily="18" charset="0"/>
            </a:endParaRPr>
          </a:p>
          <a:p>
            <a:r>
              <a:rPr lang="en-IN" sz="1100" dirty="0">
                <a:solidFill>
                  <a:schemeClr val="accent6"/>
                </a:solidFill>
                <a:latin typeface="Palatino Linotype" pitchFamily="18" charset="0"/>
              </a:rPr>
              <a:t>The graceful hosts of first impressions! With warm smiles and attentive care, they welcome every guest with charm and ease—setting the perfect tone for a memorable celebration.</a:t>
            </a:r>
            <a:endParaRPr lang="en-IN" sz="1100" b="1" dirty="0">
              <a:solidFill>
                <a:schemeClr val="accent6"/>
              </a:solidFill>
              <a:latin typeface="Palatino Linotype" pitchFamily="18" charset="0"/>
            </a:endParaRPr>
          </a:p>
        </p:txBody>
      </p:sp>
      <p:sp>
        <p:nvSpPr>
          <p:cNvPr id="15" name="TextBox 14"/>
          <p:cNvSpPr txBox="1"/>
          <p:nvPr/>
        </p:nvSpPr>
        <p:spPr>
          <a:xfrm>
            <a:off x="1331640" y="1962874"/>
            <a:ext cx="3816424" cy="1184940"/>
          </a:xfrm>
          <a:prstGeom prst="rect">
            <a:avLst/>
          </a:prstGeom>
          <a:noFill/>
        </p:spPr>
        <p:txBody>
          <a:bodyPr wrap="square" rtlCol="0">
            <a:spAutoFit/>
          </a:bodyPr>
          <a:lstStyle/>
          <a:p>
            <a:r>
              <a:rPr lang="en-IN" sz="1600" b="1" u="sng" dirty="0">
                <a:solidFill>
                  <a:schemeClr val="accent6"/>
                </a:solidFill>
                <a:latin typeface="Palatino Linotype" pitchFamily="18" charset="0"/>
              </a:rPr>
              <a:t>VIP Suite </a:t>
            </a:r>
            <a:r>
              <a:rPr lang="en-IN" sz="1600" b="1" u="sng" dirty="0">
                <a:solidFill>
                  <a:srgbClr val="CC9B00"/>
                </a:solidFill>
                <a:latin typeface="Palatino Linotype" pitchFamily="18" charset="0"/>
              </a:rPr>
              <a:t>Service Steward</a:t>
            </a:r>
          </a:p>
          <a:p>
            <a:endParaRPr lang="en-IN" sz="1100" dirty="0">
              <a:solidFill>
                <a:schemeClr val="accent6"/>
              </a:solidFill>
              <a:latin typeface="Palatino Linotype" pitchFamily="18" charset="0"/>
            </a:endParaRPr>
          </a:p>
          <a:p>
            <a:r>
              <a:rPr lang="en-IN" sz="1100" dirty="0">
                <a:solidFill>
                  <a:schemeClr val="accent6"/>
                </a:solidFill>
                <a:latin typeface="Palatino Linotype" pitchFamily="18" charset="0"/>
              </a:rPr>
              <a:t>The elite team behind flawless VIP service ! Trained to perfection, they deliver every dish and drink with grace, discretion, and precision—ensuring all guests feel truly valued every moment</a:t>
            </a:r>
            <a:endParaRPr lang="en-IN" sz="1100" b="1" dirty="0">
              <a:solidFill>
                <a:schemeClr val="accent6"/>
              </a:solidFill>
              <a:latin typeface="Palatino Linotype" pitchFamily="18" charset="0"/>
            </a:endParaRPr>
          </a:p>
        </p:txBody>
      </p:sp>
      <p:sp>
        <p:nvSpPr>
          <p:cNvPr id="16" name="TextBox 15"/>
          <p:cNvSpPr txBox="1"/>
          <p:nvPr/>
        </p:nvSpPr>
        <p:spPr>
          <a:xfrm>
            <a:off x="3707904" y="3547631"/>
            <a:ext cx="3744416" cy="1354217"/>
          </a:xfrm>
          <a:prstGeom prst="rect">
            <a:avLst/>
          </a:prstGeom>
          <a:noFill/>
        </p:spPr>
        <p:txBody>
          <a:bodyPr wrap="square" rtlCol="0">
            <a:spAutoFit/>
          </a:bodyPr>
          <a:lstStyle/>
          <a:p>
            <a:r>
              <a:rPr lang="en-IN" sz="1600" b="1" u="sng" dirty="0">
                <a:solidFill>
                  <a:schemeClr val="accent6"/>
                </a:solidFill>
                <a:latin typeface="Palatino Linotype" pitchFamily="18" charset="0"/>
              </a:rPr>
              <a:t>Runners </a:t>
            </a:r>
            <a:r>
              <a:rPr lang="en-IN" sz="1600" b="1" u="sng" dirty="0">
                <a:solidFill>
                  <a:srgbClr val="CC9B00"/>
                </a:solidFill>
                <a:latin typeface="Palatino Linotype" pitchFamily="18" charset="0"/>
              </a:rPr>
              <a:t>&amp; Porters</a:t>
            </a:r>
          </a:p>
          <a:p>
            <a:endParaRPr lang="en-IN" sz="1100" dirty="0">
              <a:solidFill>
                <a:schemeClr val="accent6"/>
              </a:solidFill>
              <a:latin typeface="Palatino Linotype" pitchFamily="18" charset="0"/>
            </a:endParaRPr>
          </a:p>
          <a:p>
            <a:r>
              <a:rPr lang="en-IN" sz="1100" dirty="0">
                <a:solidFill>
                  <a:schemeClr val="accent6"/>
                </a:solidFill>
                <a:latin typeface="Palatino Linotype" pitchFamily="18" charset="0"/>
              </a:rPr>
              <a:t>The silent movers behind the scenes! From luggage to supply runs, this dedicated team keeps everything flowing smoothly. With strength, speed, and precision, they ensure every detail is in place—making the celebration seamless and stress-free.</a:t>
            </a:r>
            <a:endParaRPr lang="en-IN" sz="1100" b="1" dirty="0">
              <a:solidFill>
                <a:schemeClr val="accent6"/>
              </a:solidFill>
              <a:latin typeface="Palatino Linotype" pitchFamily="18" charset="0"/>
            </a:endParaRPr>
          </a:p>
        </p:txBody>
      </p:sp>
    </p:spTree>
  </p:cSld>
  <p:clrMapOvr>
    <a:masterClrMapping/>
  </p:clrMapOvr>
</p:sld>
</file>

<file path=ppt/theme/theme1.xml><?xml version="1.0" encoding="utf-8"?>
<a:theme xmlns:a="http://schemas.openxmlformats.org/drawingml/2006/main" name="Elegant Workplan by Slidesgo">
  <a:themeElements>
    <a:clrScheme name="Elegant Workplan by Slidesgo">
      <a:dk1>
        <a:srgbClr val="1C343C"/>
      </a:dk1>
      <a:lt1>
        <a:srgbClr val="F0EBE4"/>
      </a:lt1>
      <a:dk2>
        <a:srgbClr val="4C6A78"/>
      </a:dk2>
      <a:lt2>
        <a:srgbClr val="A7B3B2"/>
      </a:lt2>
      <a:accent1>
        <a:srgbClr val="E0B4A4"/>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TotalTime>
  <Words>1056</Words>
  <Application>Microsoft Office PowerPoint</Application>
  <PresentationFormat>On-screen Show (16:9)</PresentationFormat>
  <Paragraphs>98</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Elegant Workplan by Slidesgo</vt:lpstr>
      <vt:lpstr>Traya Hospitality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Traya Hospitality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Elegant Workplan</dc:title>
  <dc:creator>Ruben Martin Sanchez</dc:creator>
  <cp:lastModifiedBy>Tuhin Podder</cp:lastModifiedBy>
  <cp:revision>58</cp:revision>
  <dcterms:created xsi:type="dcterms:W3CDTF">2021-10-12T08:06:43Z</dcterms:created>
  <dcterms:modified xsi:type="dcterms:W3CDTF">2025-07-27T20:36:43Z</dcterms:modified>
</cp:coreProperties>
</file>