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80" r:id="rId2"/>
    <p:sldId id="2581" r:id="rId3"/>
    <p:sldId id="2585" r:id="rId4"/>
    <p:sldId id="2586" r:id="rId5"/>
    <p:sldId id="2587" r:id="rId6"/>
    <p:sldId id="2588" r:id="rId7"/>
    <p:sldId id="2592" r:id="rId8"/>
    <p:sldId id="2593" r:id="rId9"/>
    <p:sldId id="259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746367-333B-4E50-9FA4-1E0D19444002}" v="844" dt="2025-10-16T09:30:02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97" d="100"/>
          <a:sy n="97" d="100"/>
        </p:scale>
        <p:origin x="37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Ikler" userId="ac32ddb6859c5393" providerId="LiveId" clId="{5A204147-CF5B-43C5-AF7D-691BC7F7D431}"/>
    <pc:docChg chg="undo redo custSel addSld delSld modSld sldOrd delSection modSection">
      <pc:chgData name="Peter Ikler" userId="ac32ddb6859c5393" providerId="LiveId" clId="{5A204147-CF5B-43C5-AF7D-691BC7F7D431}" dt="2025-10-16T09:30:02.271" v="3716" actId="6549"/>
      <pc:docMkLst>
        <pc:docMk/>
      </pc:docMkLst>
      <pc:sldChg chg="modSp del mod">
        <pc:chgData name="Peter Ikler" userId="ac32ddb6859c5393" providerId="LiveId" clId="{5A204147-CF5B-43C5-AF7D-691BC7F7D431}" dt="2025-10-12T10:58:48.579" v="1555" actId="2696"/>
        <pc:sldMkLst>
          <pc:docMk/>
          <pc:sldMk cId="1194504040" sldId="2561"/>
        </pc:sldMkLst>
      </pc:sldChg>
      <pc:sldChg chg="modSp del mod">
        <pc:chgData name="Peter Ikler" userId="ac32ddb6859c5393" providerId="LiveId" clId="{5A204147-CF5B-43C5-AF7D-691BC7F7D431}" dt="2025-10-12T10:58:36.246" v="1554" actId="2696"/>
        <pc:sldMkLst>
          <pc:docMk/>
          <pc:sldMk cId="1397535320" sldId="2562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1154949793" sldId="2563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1741876448" sldId="2564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1683699342" sldId="2565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2150764294" sldId="2566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2259390660" sldId="2567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1509788350" sldId="2568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4066490457" sldId="2569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2720681490" sldId="2570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1392697862" sldId="2571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2461710534" sldId="2572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2041099119" sldId="2573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1267516736" sldId="2574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3555625410" sldId="2575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1677848056" sldId="2576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4258380947" sldId="2577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3932695270" sldId="2578"/>
        </pc:sldMkLst>
      </pc:sldChg>
      <pc:sldChg chg="modSp del mod">
        <pc:chgData name="Peter Ikler" userId="ac32ddb6859c5393" providerId="LiveId" clId="{5A204147-CF5B-43C5-AF7D-691BC7F7D431}" dt="2025-10-12T10:57:57.868" v="1549" actId="47"/>
        <pc:sldMkLst>
          <pc:docMk/>
          <pc:sldMk cId="3604416898" sldId="2579"/>
        </pc:sldMkLst>
      </pc:sldChg>
      <pc:sldChg chg="addSp modSp add mod ord modTransition modAnim chgLayout">
        <pc:chgData name="Peter Ikler" userId="ac32ddb6859c5393" providerId="LiveId" clId="{5A204147-CF5B-43C5-AF7D-691BC7F7D431}" dt="2025-10-16T09:30:02.271" v="3716" actId="6549"/>
        <pc:sldMkLst>
          <pc:docMk/>
          <pc:sldMk cId="963302498" sldId="2580"/>
        </pc:sldMkLst>
        <pc:spChg chg="mod ord">
          <ac:chgData name="Peter Ikler" userId="ac32ddb6859c5393" providerId="LiveId" clId="{5A204147-CF5B-43C5-AF7D-691BC7F7D431}" dt="2025-10-16T09:30:02.271" v="3716" actId="6549"/>
          <ac:spMkLst>
            <pc:docMk/>
            <pc:sldMk cId="963302498" sldId="2580"/>
            <ac:spMk id="2" creationId="{B3D358D8-4079-AFAF-8E51-98B40F2B28F3}"/>
          </ac:spMkLst>
        </pc:spChg>
        <pc:spChg chg="mod ord">
          <ac:chgData name="Peter Ikler" userId="ac32ddb6859c5393" providerId="LiveId" clId="{5A204147-CF5B-43C5-AF7D-691BC7F7D431}" dt="2025-10-15T09:38:40.393" v="2921" actId="20577"/>
          <ac:spMkLst>
            <pc:docMk/>
            <pc:sldMk cId="963302498" sldId="2580"/>
            <ac:spMk id="7" creationId="{688CB5B1-D6AA-29F3-CE0C-362CBB5DB864}"/>
          </ac:spMkLst>
        </pc:spChg>
        <pc:picChg chg="add mod">
          <ac:chgData name="Peter Ikler" userId="ac32ddb6859c5393" providerId="LiveId" clId="{5A204147-CF5B-43C5-AF7D-691BC7F7D431}" dt="2025-10-15T09:10:54.172" v="2835" actId="1036"/>
          <ac:picMkLst>
            <pc:docMk/>
            <pc:sldMk cId="963302498" sldId="2580"/>
            <ac:picMk id="4" creationId="{6E337360-5AC7-9480-546F-2459C993E34A}"/>
          </ac:picMkLst>
        </pc:picChg>
        <pc:picChg chg="add mod ord modCrop">
          <ac:chgData name="Peter Ikler" userId="ac32ddb6859c5393" providerId="LiveId" clId="{5A204147-CF5B-43C5-AF7D-691BC7F7D431}" dt="2025-10-15T09:10:41.084" v="2826" actId="1036"/>
          <ac:picMkLst>
            <pc:docMk/>
            <pc:sldMk cId="963302498" sldId="2580"/>
            <ac:picMk id="6" creationId="{0AC4DF0A-97E8-91A0-633D-EC332BEF9927}"/>
          </ac:picMkLst>
        </pc:picChg>
      </pc:sldChg>
      <pc:sldChg chg="modSp del mod">
        <pc:chgData name="Peter Ikler" userId="ac32ddb6859c5393" providerId="LiveId" clId="{5A204147-CF5B-43C5-AF7D-691BC7F7D431}" dt="2025-10-12T11:04:13.007" v="1898" actId="2696"/>
        <pc:sldMkLst>
          <pc:docMk/>
          <pc:sldMk cId="1398371676" sldId="2580"/>
        </pc:sldMkLst>
      </pc:sldChg>
      <pc:sldChg chg="addSp delSp modSp add mod ord modTransition modAnim">
        <pc:chgData name="Peter Ikler" userId="ac32ddb6859c5393" providerId="LiveId" clId="{5A204147-CF5B-43C5-AF7D-691BC7F7D431}" dt="2025-10-15T15:16:54.771" v="3658" actId="1038"/>
        <pc:sldMkLst>
          <pc:docMk/>
          <pc:sldMk cId="1517345869" sldId="2581"/>
        </pc:sldMkLst>
        <pc:spChg chg="mod">
          <ac:chgData name="Peter Ikler" userId="ac32ddb6859c5393" providerId="LiveId" clId="{5A204147-CF5B-43C5-AF7D-691BC7F7D431}" dt="2025-10-15T15:16:29.772" v="3652" actId="20577"/>
          <ac:spMkLst>
            <pc:docMk/>
            <pc:sldMk cId="1517345869" sldId="2581"/>
            <ac:spMk id="5" creationId="{ABD22263-C056-DB4B-FAA2-8EAC659C57A2}"/>
          </ac:spMkLst>
        </pc:spChg>
        <pc:picChg chg="add mod">
          <ac:chgData name="Peter Ikler" userId="ac32ddb6859c5393" providerId="LiveId" clId="{5A204147-CF5B-43C5-AF7D-691BC7F7D431}" dt="2025-10-15T15:14:58.323" v="3617" actId="1076"/>
          <ac:picMkLst>
            <pc:docMk/>
            <pc:sldMk cId="1517345869" sldId="2581"/>
            <ac:picMk id="6" creationId="{CDB86DE5-1B2C-8100-CA89-9B51962292D6}"/>
          </ac:picMkLst>
        </pc:picChg>
        <pc:picChg chg="add mod">
          <ac:chgData name="Peter Ikler" userId="ac32ddb6859c5393" providerId="LiveId" clId="{5A204147-CF5B-43C5-AF7D-691BC7F7D431}" dt="2025-10-15T15:15:19.319" v="3626" actId="1076"/>
          <ac:picMkLst>
            <pc:docMk/>
            <pc:sldMk cId="1517345869" sldId="2581"/>
            <ac:picMk id="7" creationId="{52C3CFF7-EC5C-6B5B-472C-FC98A9761E1D}"/>
          </ac:picMkLst>
        </pc:picChg>
        <pc:picChg chg="add mod">
          <ac:chgData name="Peter Ikler" userId="ac32ddb6859c5393" providerId="LiveId" clId="{5A204147-CF5B-43C5-AF7D-691BC7F7D431}" dt="2025-10-15T15:16:37.951" v="3653" actId="1076"/>
          <ac:picMkLst>
            <pc:docMk/>
            <pc:sldMk cId="1517345869" sldId="2581"/>
            <ac:picMk id="8" creationId="{BC92C55C-D2AE-A64F-639F-74CEFC1400BB}"/>
          </ac:picMkLst>
        </pc:picChg>
        <pc:picChg chg="add del mod">
          <ac:chgData name="Peter Ikler" userId="ac32ddb6859c5393" providerId="LiveId" clId="{5A204147-CF5B-43C5-AF7D-691BC7F7D431}" dt="2025-10-15T15:16:54.771" v="3658" actId="1038"/>
          <ac:picMkLst>
            <pc:docMk/>
            <pc:sldMk cId="1517345869" sldId="2581"/>
            <ac:picMk id="9" creationId="{67170B66-2782-65B3-40EF-F77DAB2B3D58}"/>
          </ac:picMkLst>
        </pc:picChg>
      </pc:sldChg>
      <pc:sldChg chg="modSp del mod modAnim">
        <pc:chgData name="Peter Ikler" userId="ac32ddb6859c5393" providerId="LiveId" clId="{5A204147-CF5B-43C5-AF7D-691BC7F7D431}" dt="2025-10-12T11:04:13.007" v="1898" actId="2696"/>
        <pc:sldMkLst>
          <pc:docMk/>
          <pc:sldMk cId="4117834813" sldId="2581"/>
        </pc:sldMkLst>
      </pc:sldChg>
      <pc:sldChg chg="modSp del mod">
        <pc:chgData name="Peter Ikler" userId="ac32ddb6859c5393" providerId="LiveId" clId="{5A204147-CF5B-43C5-AF7D-691BC7F7D431}" dt="2025-10-12T09:51:56.301" v="795" actId="47"/>
        <pc:sldMkLst>
          <pc:docMk/>
          <pc:sldMk cId="1960529679" sldId="2582"/>
        </pc:sldMkLst>
      </pc:sldChg>
      <pc:sldChg chg="modSp add del mod">
        <pc:chgData name="Peter Ikler" userId="ac32ddb6859c5393" providerId="LiveId" clId="{5A204147-CF5B-43C5-AF7D-691BC7F7D431}" dt="2025-10-12T09:52:27.386" v="807" actId="47"/>
        <pc:sldMkLst>
          <pc:docMk/>
          <pc:sldMk cId="3855952743" sldId="2583"/>
        </pc:sldMkLst>
      </pc:sldChg>
      <pc:sldChg chg="add del">
        <pc:chgData name="Peter Ikler" userId="ac32ddb6859c5393" providerId="LiveId" clId="{5A204147-CF5B-43C5-AF7D-691BC7F7D431}" dt="2025-10-12T09:52:49.650" v="808" actId="47"/>
        <pc:sldMkLst>
          <pc:docMk/>
          <pc:sldMk cId="3071861004" sldId="2584"/>
        </pc:sldMkLst>
      </pc:sldChg>
      <pc:sldChg chg="addSp delSp modSp new del mod">
        <pc:chgData name="Peter Ikler" userId="ac32ddb6859c5393" providerId="LiveId" clId="{5A204147-CF5B-43C5-AF7D-691BC7F7D431}" dt="2025-10-12T11:04:13.007" v="1898" actId="2696"/>
        <pc:sldMkLst>
          <pc:docMk/>
          <pc:sldMk cId="2312265973" sldId="2585"/>
        </pc:sldMkLst>
      </pc:sldChg>
      <pc:sldChg chg="addSp delSp modSp add mod ord modTransition modAnim">
        <pc:chgData name="Peter Ikler" userId="ac32ddb6859c5393" providerId="LiveId" clId="{5A204147-CF5B-43C5-AF7D-691BC7F7D431}" dt="2025-10-15T15:20:35.189" v="3713" actId="20577"/>
        <pc:sldMkLst>
          <pc:docMk/>
          <pc:sldMk cId="2579035126" sldId="2585"/>
        </pc:sldMkLst>
        <pc:spChg chg="add del mod">
          <ac:chgData name="Peter Ikler" userId="ac32ddb6859c5393" providerId="LiveId" clId="{5A204147-CF5B-43C5-AF7D-691BC7F7D431}" dt="2025-10-15T10:27:37.893" v="3429" actId="11529"/>
          <ac:spMkLst>
            <pc:docMk/>
            <pc:sldMk cId="2579035126" sldId="2585"/>
            <ac:spMk id="3" creationId="{B5E88FC9-18E9-91BB-01EC-65F28D0883B9}"/>
          </ac:spMkLst>
        </pc:spChg>
        <pc:spChg chg="add mod">
          <ac:chgData name="Peter Ikler" userId="ac32ddb6859c5393" providerId="LiveId" clId="{5A204147-CF5B-43C5-AF7D-691BC7F7D431}" dt="2025-10-15T10:28:34.849" v="3444" actId="1076"/>
          <ac:spMkLst>
            <pc:docMk/>
            <pc:sldMk cId="2579035126" sldId="2585"/>
            <ac:spMk id="4" creationId="{9C85C600-1BAA-6717-6E37-797670EFAD5C}"/>
          </ac:spMkLst>
        </pc:spChg>
        <pc:spChg chg="add mod">
          <ac:chgData name="Peter Ikler" userId="ac32ddb6859c5393" providerId="LiveId" clId="{5A204147-CF5B-43C5-AF7D-691BC7F7D431}" dt="2025-10-15T10:33:03.067" v="3495" actId="14100"/>
          <ac:spMkLst>
            <pc:docMk/>
            <pc:sldMk cId="2579035126" sldId="2585"/>
            <ac:spMk id="5" creationId="{0FA69255-2D7F-48FA-62E6-53A7A3B16B30}"/>
          </ac:spMkLst>
        </pc:spChg>
        <pc:spChg chg="add mod">
          <ac:chgData name="Peter Ikler" userId="ac32ddb6859c5393" providerId="LiveId" clId="{5A204147-CF5B-43C5-AF7D-691BC7F7D431}" dt="2025-10-15T10:32:56.228" v="3492" actId="14100"/>
          <ac:spMkLst>
            <pc:docMk/>
            <pc:sldMk cId="2579035126" sldId="2585"/>
            <ac:spMk id="6" creationId="{CD47D7D3-878F-BCCC-8340-B344DBC16941}"/>
          </ac:spMkLst>
        </pc:spChg>
        <pc:spChg chg="add mod">
          <ac:chgData name="Peter Ikler" userId="ac32ddb6859c5393" providerId="LiveId" clId="{5A204147-CF5B-43C5-AF7D-691BC7F7D431}" dt="2025-10-15T10:39:45.822" v="3606" actId="13822"/>
          <ac:spMkLst>
            <pc:docMk/>
            <pc:sldMk cId="2579035126" sldId="2585"/>
            <ac:spMk id="8" creationId="{CF127066-D229-3FCF-8608-32D9CD1369A9}"/>
          </ac:spMkLst>
        </pc:spChg>
        <pc:graphicFrameChg chg="mod modGraphic">
          <ac:chgData name="Peter Ikler" userId="ac32ddb6859c5393" providerId="LiveId" clId="{5A204147-CF5B-43C5-AF7D-691BC7F7D431}" dt="2025-10-15T15:20:35.189" v="3713" actId="20577"/>
          <ac:graphicFrameMkLst>
            <pc:docMk/>
            <pc:sldMk cId="2579035126" sldId="2585"/>
            <ac:graphicFrameMk id="7" creationId="{7485053F-950C-408F-C759-81FF87ABA64E}"/>
          </ac:graphicFrameMkLst>
        </pc:graphicFrameChg>
        <pc:picChg chg="add mod">
          <ac:chgData name="Peter Ikler" userId="ac32ddb6859c5393" providerId="LiveId" clId="{5A204147-CF5B-43C5-AF7D-691BC7F7D431}" dt="2025-10-15T15:20:07.602" v="3705" actId="1036"/>
          <ac:picMkLst>
            <pc:docMk/>
            <pc:sldMk cId="2579035126" sldId="2585"/>
            <ac:picMk id="9" creationId="{E603AFEB-BC4B-FD29-56EE-D93E82932AC7}"/>
          </ac:picMkLst>
        </pc:picChg>
        <pc:picChg chg="add mod">
          <ac:chgData name="Peter Ikler" userId="ac32ddb6859c5393" providerId="LiveId" clId="{5A204147-CF5B-43C5-AF7D-691BC7F7D431}" dt="2025-10-15T15:20:31.353" v="3711" actId="1076"/>
          <ac:picMkLst>
            <pc:docMk/>
            <pc:sldMk cId="2579035126" sldId="2585"/>
            <ac:picMk id="10" creationId="{182D45FE-C108-EDCD-AA83-B9D0A6F60C97}"/>
          </ac:picMkLst>
        </pc:picChg>
      </pc:sldChg>
      <pc:sldChg chg="addSp modSp add mod ord modTransition modAnim">
        <pc:chgData name="Peter Ikler" userId="ac32ddb6859c5393" providerId="LiveId" clId="{5A204147-CF5B-43C5-AF7D-691BC7F7D431}" dt="2025-10-15T15:19:06.637" v="3683" actId="1076"/>
        <pc:sldMkLst>
          <pc:docMk/>
          <pc:sldMk cId="782178481" sldId="2586"/>
        </pc:sldMkLst>
        <pc:graphicFrameChg chg="mod modGraphic">
          <ac:chgData name="Peter Ikler" userId="ac32ddb6859c5393" providerId="LiveId" clId="{5A204147-CF5B-43C5-AF7D-691BC7F7D431}" dt="2025-10-15T15:18:59.666" v="3681" actId="20577"/>
          <ac:graphicFrameMkLst>
            <pc:docMk/>
            <pc:sldMk cId="782178481" sldId="2586"/>
            <ac:graphicFrameMk id="3" creationId="{8BB285DB-069E-BA58-7B38-5E33D8313B1D}"/>
          </ac:graphicFrameMkLst>
        </pc:graphicFrameChg>
        <pc:picChg chg="add mod">
          <ac:chgData name="Peter Ikler" userId="ac32ddb6859c5393" providerId="LiveId" clId="{5A204147-CF5B-43C5-AF7D-691BC7F7D431}" dt="2025-10-15T15:18:08.350" v="3669" actId="1076"/>
          <ac:picMkLst>
            <pc:docMk/>
            <pc:sldMk cId="782178481" sldId="2586"/>
            <ac:picMk id="5" creationId="{F2DAA9B0-BE75-B3A2-78AC-442D25987CE8}"/>
          </ac:picMkLst>
        </pc:picChg>
        <pc:picChg chg="add mod">
          <ac:chgData name="Peter Ikler" userId="ac32ddb6859c5393" providerId="LiveId" clId="{5A204147-CF5B-43C5-AF7D-691BC7F7D431}" dt="2025-10-15T15:19:06.637" v="3683" actId="1076"/>
          <ac:picMkLst>
            <pc:docMk/>
            <pc:sldMk cId="782178481" sldId="2586"/>
            <ac:picMk id="7" creationId="{1B61B4AF-6962-D77C-4699-746A176D9D17}"/>
          </ac:picMkLst>
        </pc:picChg>
      </pc:sldChg>
      <pc:sldChg chg="addSp delSp modSp add del mod">
        <pc:chgData name="Peter Ikler" userId="ac32ddb6859c5393" providerId="LiveId" clId="{5A204147-CF5B-43C5-AF7D-691BC7F7D431}" dt="2025-10-12T11:04:13.007" v="1898" actId="2696"/>
        <pc:sldMkLst>
          <pc:docMk/>
          <pc:sldMk cId="1753184993" sldId="2586"/>
        </pc:sldMkLst>
      </pc:sldChg>
      <pc:sldChg chg="addSp modSp add del mod">
        <pc:chgData name="Peter Ikler" userId="ac32ddb6859c5393" providerId="LiveId" clId="{5A204147-CF5B-43C5-AF7D-691BC7F7D431}" dt="2025-10-12T11:04:13.007" v="1898" actId="2696"/>
        <pc:sldMkLst>
          <pc:docMk/>
          <pc:sldMk cId="2690885940" sldId="2587"/>
        </pc:sldMkLst>
      </pc:sldChg>
      <pc:sldChg chg="addSp delSp modSp add mod ord modTransition modAnim">
        <pc:chgData name="Peter Ikler" userId="ac32ddb6859c5393" providerId="LiveId" clId="{5A204147-CF5B-43C5-AF7D-691BC7F7D431}" dt="2025-10-15T09:36:24.999" v="2906"/>
        <pc:sldMkLst>
          <pc:docMk/>
          <pc:sldMk cId="3683289437" sldId="2587"/>
        </pc:sldMkLst>
        <pc:spChg chg="mod">
          <ac:chgData name="Peter Ikler" userId="ac32ddb6859c5393" providerId="LiveId" clId="{5A204147-CF5B-43C5-AF7D-691BC7F7D431}" dt="2025-10-15T08:27:19.518" v="2403" actId="20577"/>
          <ac:spMkLst>
            <pc:docMk/>
            <pc:sldMk cId="3683289437" sldId="2587"/>
            <ac:spMk id="2" creationId="{4EE96F36-1C42-3EC2-D2B2-4B369FDB4C5B}"/>
          </ac:spMkLst>
        </pc:spChg>
        <pc:spChg chg="mod">
          <ac:chgData name="Peter Ikler" userId="ac32ddb6859c5393" providerId="LiveId" clId="{5A204147-CF5B-43C5-AF7D-691BC7F7D431}" dt="2025-10-15T08:22:47.810" v="2329" actId="1036"/>
          <ac:spMkLst>
            <pc:docMk/>
            <pc:sldMk cId="3683289437" sldId="2587"/>
            <ac:spMk id="5" creationId="{B9668DBF-915B-955F-9762-30F502D66958}"/>
          </ac:spMkLst>
        </pc:spChg>
        <pc:spChg chg="del">
          <ac:chgData name="Peter Ikler" userId="ac32ddb6859c5393" providerId="LiveId" clId="{5A204147-CF5B-43C5-AF7D-691BC7F7D431}" dt="2025-10-15T08:22:39.395" v="2311" actId="478"/>
          <ac:spMkLst>
            <pc:docMk/>
            <pc:sldMk cId="3683289437" sldId="2587"/>
            <ac:spMk id="6" creationId="{1E00FF97-5AC8-9CE2-AB12-3D479966ACFA}"/>
          </ac:spMkLst>
        </pc:spChg>
        <pc:spChg chg="del">
          <ac:chgData name="Peter Ikler" userId="ac32ddb6859c5393" providerId="LiveId" clId="{5A204147-CF5B-43C5-AF7D-691BC7F7D431}" dt="2025-10-15T08:22:40.955" v="2312" actId="478"/>
          <ac:spMkLst>
            <pc:docMk/>
            <pc:sldMk cId="3683289437" sldId="2587"/>
            <ac:spMk id="7" creationId="{433B37A5-7049-1FE7-EDDA-B7B0ABCBF9D7}"/>
          </ac:spMkLst>
        </pc:spChg>
        <pc:spChg chg="add del mod">
          <ac:chgData name="Peter Ikler" userId="ac32ddb6859c5393" providerId="LiveId" clId="{5A204147-CF5B-43C5-AF7D-691BC7F7D431}" dt="2025-10-15T08:20:16.214" v="2282" actId="478"/>
          <ac:spMkLst>
            <pc:docMk/>
            <pc:sldMk cId="3683289437" sldId="2587"/>
            <ac:spMk id="8" creationId="{ED3E667F-DA43-FB96-4C89-E57C187228F5}"/>
          </ac:spMkLst>
        </pc:spChg>
        <pc:spChg chg="add del mod">
          <ac:chgData name="Peter Ikler" userId="ac32ddb6859c5393" providerId="LiveId" clId="{5A204147-CF5B-43C5-AF7D-691BC7F7D431}" dt="2025-10-15T08:18:19.107" v="2220" actId="478"/>
          <ac:spMkLst>
            <pc:docMk/>
            <pc:sldMk cId="3683289437" sldId="2587"/>
            <ac:spMk id="9" creationId="{966E1261-E77D-D120-B65A-6BA057C8A192}"/>
          </ac:spMkLst>
        </pc:spChg>
        <pc:graphicFrameChg chg="mod modGraphic">
          <ac:chgData name="Peter Ikler" userId="ac32ddb6859c5393" providerId="LiveId" clId="{5A204147-CF5B-43C5-AF7D-691BC7F7D431}" dt="2025-10-15T08:43:18.629" v="2750" actId="313"/>
          <ac:graphicFrameMkLst>
            <pc:docMk/>
            <pc:sldMk cId="3683289437" sldId="2587"/>
            <ac:graphicFrameMk id="3" creationId="{0123E7AD-B2CD-B2DD-B246-997A82B30556}"/>
          </ac:graphicFrameMkLst>
        </pc:graphicFrameChg>
        <pc:graphicFrameChg chg="mod modGraphic">
          <ac:chgData name="Peter Ikler" userId="ac32ddb6859c5393" providerId="LiveId" clId="{5A204147-CF5B-43C5-AF7D-691BC7F7D431}" dt="2025-10-15T08:42:57.801" v="2748" actId="1076"/>
          <ac:graphicFrameMkLst>
            <pc:docMk/>
            <pc:sldMk cId="3683289437" sldId="2587"/>
            <ac:graphicFrameMk id="4" creationId="{A03E160B-4648-83AE-9185-D165D9BEDE52}"/>
          </ac:graphicFrameMkLst>
        </pc:graphicFrameChg>
      </pc:sldChg>
      <pc:sldChg chg="addSp delSp modSp add del mod">
        <pc:chgData name="Peter Ikler" userId="ac32ddb6859c5393" providerId="LiveId" clId="{5A204147-CF5B-43C5-AF7D-691BC7F7D431}" dt="2025-10-12T11:04:13.007" v="1898" actId="2696"/>
        <pc:sldMkLst>
          <pc:docMk/>
          <pc:sldMk cId="1628421211" sldId="2588"/>
        </pc:sldMkLst>
      </pc:sldChg>
      <pc:sldChg chg="modSp add mod ord modTransition modAnim">
        <pc:chgData name="Peter Ikler" userId="ac32ddb6859c5393" providerId="LiveId" clId="{5A204147-CF5B-43C5-AF7D-691BC7F7D431}" dt="2025-10-15T09:30:12.685" v="2892"/>
        <pc:sldMkLst>
          <pc:docMk/>
          <pc:sldMk cId="3935676413" sldId="2588"/>
        </pc:sldMkLst>
        <pc:spChg chg="mod">
          <ac:chgData name="Peter Ikler" userId="ac32ddb6859c5393" providerId="LiveId" clId="{5A204147-CF5B-43C5-AF7D-691BC7F7D431}" dt="2025-10-15T08:56:47.797" v="2777" actId="790"/>
          <ac:spMkLst>
            <pc:docMk/>
            <pc:sldMk cId="3935676413" sldId="2588"/>
            <ac:spMk id="2" creationId="{E52A8961-0357-6EAA-BEC0-4E9D19E84BA3}"/>
          </ac:spMkLst>
        </pc:spChg>
        <pc:graphicFrameChg chg="mod modGraphic">
          <ac:chgData name="Peter Ikler" userId="ac32ddb6859c5393" providerId="LiveId" clId="{5A204147-CF5B-43C5-AF7D-691BC7F7D431}" dt="2025-10-15T08:56:47.797" v="2777" actId="790"/>
          <ac:graphicFrameMkLst>
            <pc:docMk/>
            <pc:sldMk cId="3935676413" sldId="2588"/>
            <ac:graphicFrameMk id="8" creationId="{41A92BD0-89BA-C6ED-CFC9-F8917900A749}"/>
          </ac:graphicFrameMkLst>
        </pc:graphicFrameChg>
      </pc:sldChg>
      <pc:sldChg chg="modSp add del mod">
        <pc:chgData name="Peter Ikler" userId="ac32ddb6859c5393" providerId="LiveId" clId="{5A204147-CF5B-43C5-AF7D-691BC7F7D431}" dt="2025-10-12T11:04:13.007" v="1898" actId="2696"/>
        <pc:sldMkLst>
          <pc:docMk/>
          <pc:sldMk cId="321594549" sldId="2589"/>
        </pc:sldMkLst>
      </pc:sldChg>
      <pc:sldChg chg="addSp delSp modSp add del mod ord">
        <pc:chgData name="Peter Ikler" userId="ac32ddb6859c5393" providerId="LiveId" clId="{5A204147-CF5B-43C5-AF7D-691BC7F7D431}" dt="2025-10-12T11:07:31.076" v="1923" actId="47"/>
        <pc:sldMkLst>
          <pc:docMk/>
          <pc:sldMk cId="1927297340" sldId="2589"/>
        </pc:sldMkLst>
      </pc:sldChg>
      <pc:sldChg chg="add del">
        <pc:chgData name="Peter Ikler" userId="ac32ddb6859c5393" providerId="LiveId" clId="{5A204147-CF5B-43C5-AF7D-691BC7F7D431}" dt="2025-10-12T11:03:58.519" v="1897" actId="47"/>
        <pc:sldMkLst>
          <pc:docMk/>
          <pc:sldMk cId="1616549854" sldId="2590"/>
        </pc:sldMkLst>
      </pc:sldChg>
      <pc:sldChg chg="modSp add del mod">
        <pc:chgData name="Peter Ikler" userId="ac32ddb6859c5393" providerId="LiveId" clId="{5A204147-CF5B-43C5-AF7D-691BC7F7D431}" dt="2025-10-12T11:04:13.007" v="1898" actId="2696"/>
        <pc:sldMkLst>
          <pc:docMk/>
          <pc:sldMk cId="1737766130" sldId="2591"/>
        </pc:sldMkLst>
      </pc:sldChg>
      <pc:sldChg chg="add del ord">
        <pc:chgData name="Peter Ikler" userId="ac32ddb6859c5393" providerId="LiveId" clId="{5A204147-CF5B-43C5-AF7D-691BC7F7D431}" dt="2025-10-12T11:07:26.019" v="1922" actId="47"/>
        <pc:sldMkLst>
          <pc:docMk/>
          <pc:sldMk cId="3437455090" sldId="2591"/>
        </pc:sldMkLst>
      </pc:sldChg>
      <pc:sldChg chg="addSp delSp modSp add mod modTransition modAnim">
        <pc:chgData name="Peter Ikler" userId="ac32ddb6859c5393" providerId="LiveId" clId="{5A204147-CF5B-43C5-AF7D-691BC7F7D431}" dt="2025-10-15T09:30:45.413" v="2896"/>
        <pc:sldMkLst>
          <pc:docMk/>
          <pc:sldMk cId="1724066137" sldId="2592"/>
        </pc:sldMkLst>
        <pc:picChg chg="add mod">
          <ac:chgData name="Peter Ikler" userId="ac32ddb6859c5393" providerId="LiveId" clId="{5A204147-CF5B-43C5-AF7D-691BC7F7D431}" dt="2025-10-12T11:06:52.885" v="1917" actId="1076"/>
          <ac:picMkLst>
            <pc:docMk/>
            <pc:sldMk cId="1724066137" sldId="2592"/>
            <ac:picMk id="7" creationId="{9375AF4E-2A52-71A2-FFBE-A3257A9410C0}"/>
          </ac:picMkLst>
        </pc:picChg>
      </pc:sldChg>
      <pc:sldChg chg="addSp delSp modSp add mod modTransition modAnim">
        <pc:chgData name="Peter Ikler" userId="ac32ddb6859c5393" providerId="LiveId" clId="{5A204147-CF5B-43C5-AF7D-691BC7F7D431}" dt="2025-10-15T09:35:03.169" v="2903"/>
        <pc:sldMkLst>
          <pc:docMk/>
          <pc:sldMk cId="589508607" sldId="2593"/>
        </pc:sldMkLst>
        <pc:picChg chg="add mod">
          <ac:chgData name="Peter Ikler" userId="ac32ddb6859c5393" providerId="LiveId" clId="{5A204147-CF5B-43C5-AF7D-691BC7F7D431}" dt="2025-10-12T11:07:21.005" v="1921" actId="1076"/>
          <ac:picMkLst>
            <pc:docMk/>
            <pc:sldMk cId="589508607" sldId="2593"/>
            <ac:picMk id="7" creationId="{D01AA58C-9EEF-3DA8-0581-AD56F0DC2CC9}"/>
          </ac:picMkLst>
        </pc:picChg>
      </pc:sldChg>
      <pc:sldChg chg="modSp add mod modAnim">
        <pc:chgData name="Peter Ikler" userId="ac32ddb6859c5393" providerId="LiveId" clId="{5A204147-CF5B-43C5-AF7D-691BC7F7D431}" dt="2025-10-15T09:47:02.789" v="3087"/>
        <pc:sldMkLst>
          <pc:docMk/>
          <pc:sldMk cId="3724415001" sldId="2594"/>
        </pc:sldMkLst>
        <pc:spChg chg="mod">
          <ac:chgData name="Peter Ikler" userId="ac32ddb6859c5393" providerId="LiveId" clId="{5A204147-CF5B-43C5-AF7D-691BC7F7D431}" dt="2025-10-15T09:46:31.819" v="3085" actId="1076"/>
          <ac:spMkLst>
            <pc:docMk/>
            <pc:sldMk cId="3724415001" sldId="2594"/>
            <ac:spMk id="2" creationId="{A702A133-4B89-DF93-9205-0534E4930EA3}"/>
          </ac:spMkLst>
        </pc:spChg>
        <pc:spChg chg="mod">
          <ac:chgData name="Peter Ikler" userId="ac32ddb6859c5393" providerId="LiveId" clId="{5A204147-CF5B-43C5-AF7D-691BC7F7D431}" dt="2025-10-15T09:40:56.580" v="2940" actId="20577"/>
          <ac:spMkLst>
            <pc:docMk/>
            <pc:sldMk cId="3724415001" sldId="2594"/>
            <ac:spMk id="7" creationId="{E86A31E2-43FD-71B3-6D94-7972CBAE2B70}"/>
          </ac:spMkLst>
        </pc:spChg>
        <pc:picChg chg="mod">
          <ac:chgData name="Peter Ikler" userId="ac32ddb6859c5393" providerId="LiveId" clId="{5A204147-CF5B-43C5-AF7D-691BC7F7D431}" dt="2025-10-15T09:46:33.169" v="3086" actId="1076"/>
          <ac:picMkLst>
            <pc:docMk/>
            <pc:sldMk cId="3724415001" sldId="2594"/>
            <ac:picMk id="6" creationId="{AB6A9E7A-15DE-1ED4-1E2C-D8427C358D95}"/>
          </ac:picMkLst>
        </pc:picChg>
      </pc:sldChg>
      <pc:sldChg chg="new del">
        <pc:chgData name="Peter Ikler" userId="ac32ddb6859c5393" providerId="LiveId" clId="{5A204147-CF5B-43C5-AF7D-691BC7F7D431}" dt="2025-10-15T10:03:52.298" v="3089" actId="680"/>
        <pc:sldMkLst>
          <pc:docMk/>
          <pc:sldMk cId="1379264546" sldId="2595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DF2E39-7E91-460F-96F6-A56999B65D57}" type="doc">
      <dgm:prSet loTypeId="urn:microsoft.com/office/officeart/2008/layout/LinedLis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11EA08C1-60EC-4303-BDC7-07B995028FED}">
      <dgm:prSet phldrT="[Text]" phldr="0" custT="1"/>
      <dgm:spPr/>
      <dgm:t>
        <a:bodyPr/>
        <a:lstStyle/>
        <a:p>
          <a:r>
            <a:rPr lang="en-US" sz="1800" noProof="0" dirty="0"/>
            <a:t>Input</a:t>
          </a:r>
        </a:p>
      </dgm:t>
    </dgm:pt>
    <dgm:pt modelId="{C86B5CAD-3E2E-4340-A627-A3FB90F342BD}" type="parTrans" cxnId="{81C96D40-D243-4BA7-A6FB-1D2B4CC9443C}">
      <dgm:prSet/>
      <dgm:spPr/>
      <dgm:t>
        <a:bodyPr/>
        <a:lstStyle/>
        <a:p>
          <a:endParaRPr lang="de-DE"/>
        </a:p>
      </dgm:t>
    </dgm:pt>
    <dgm:pt modelId="{00BDBADE-6725-405B-AEC3-9BFB96597FA4}" type="sibTrans" cxnId="{81C96D40-D243-4BA7-A6FB-1D2B4CC9443C}">
      <dgm:prSet/>
      <dgm:spPr/>
      <dgm:t>
        <a:bodyPr/>
        <a:lstStyle/>
        <a:p>
          <a:endParaRPr lang="en-US" noProof="0" dirty="0"/>
        </a:p>
      </dgm:t>
    </dgm:pt>
    <dgm:pt modelId="{85AD8946-426D-4E48-AAC6-64A1C1E06260}">
      <dgm:prSet phldrT="[Text]" phldr="0" custT="1"/>
      <dgm:spPr/>
      <dgm:t>
        <a:bodyPr/>
        <a:lstStyle/>
        <a:p>
          <a:r>
            <a:rPr lang="en-US" sz="1800" noProof="0" dirty="0"/>
            <a:t>AI recognition</a:t>
          </a:r>
        </a:p>
      </dgm:t>
    </dgm:pt>
    <dgm:pt modelId="{95AFB2FE-4D5D-4DCA-B212-E4503A2D856F}" type="parTrans" cxnId="{590BC7CD-A573-4617-96CC-73CB6FFEC30A}">
      <dgm:prSet/>
      <dgm:spPr/>
      <dgm:t>
        <a:bodyPr/>
        <a:lstStyle/>
        <a:p>
          <a:endParaRPr lang="de-DE"/>
        </a:p>
      </dgm:t>
    </dgm:pt>
    <dgm:pt modelId="{981FC086-3D19-448F-9C4E-3306077395CF}" type="sibTrans" cxnId="{590BC7CD-A573-4617-96CC-73CB6FFEC30A}">
      <dgm:prSet/>
      <dgm:spPr/>
      <dgm:t>
        <a:bodyPr/>
        <a:lstStyle/>
        <a:p>
          <a:endParaRPr lang="en-US" noProof="0" dirty="0"/>
        </a:p>
      </dgm:t>
    </dgm:pt>
    <dgm:pt modelId="{976B2F6C-20C8-4385-AB13-986F473C9745}">
      <dgm:prSet phldrT="[Text]" phldr="0" custT="1"/>
      <dgm:spPr/>
      <dgm:t>
        <a:bodyPr/>
        <a:lstStyle/>
        <a:p>
          <a:r>
            <a:rPr lang="en-US" sz="1800" noProof="0" dirty="0"/>
            <a:t>AI classification</a:t>
          </a:r>
        </a:p>
      </dgm:t>
    </dgm:pt>
    <dgm:pt modelId="{F458A571-1D25-4B34-AC88-129B17BB97D8}" type="parTrans" cxnId="{347BB7B9-CA3A-4780-8BAF-74A9CBE172C2}">
      <dgm:prSet/>
      <dgm:spPr/>
      <dgm:t>
        <a:bodyPr/>
        <a:lstStyle/>
        <a:p>
          <a:endParaRPr lang="de-DE"/>
        </a:p>
      </dgm:t>
    </dgm:pt>
    <dgm:pt modelId="{C9E195E3-F8F0-438E-ACAE-775667D77D1C}" type="sibTrans" cxnId="{347BB7B9-CA3A-4780-8BAF-74A9CBE172C2}">
      <dgm:prSet/>
      <dgm:spPr/>
      <dgm:t>
        <a:bodyPr/>
        <a:lstStyle/>
        <a:p>
          <a:endParaRPr lang="en-US" noProof="0" dirty="0"/>
        </a:p>
      </dgm:t>
    </dgm:pt>
    <dgm:pt modelId="{34410F67-D00A-444C-A60A-AF9BA2B80417}">
      <dgm:prSet phldrT="[Text]" phldr="0" custT="1"/>
      <dgm:spPr/>
      <dgm:t>
        <a:bodyPr/>
        <a:lstStyle/>
        <a:p>
          <a:r>
            <a:rPr lang="en-US" sz="1800" noProof="0" dirty="0"/>
            <a:t>AI processing</a:t>
          </a:r>
        </a:p>
      </dgm:t>
    </dgm:pt>
    <dgm:pt modelId="{1BFCCB8C-4BAE-44AE-AA4F-3593967BA69D}" type="parTrans" cxnId="{CB246DD4-A030-4C16-A5E0-A7E0CB352D49}">
      <dgm:prSet/>
      <dgm:spPr/>
      <dgm:t>
        <a:bodyPr/>
        <a:lstStyle/>
        <a:p>
          <a:endParaRPr lang="de-DE"/>
        </a:p>
      </dgm:t>
    </dgm:pt>
    <dgm:pt modelId="{A836B2EB-A9A6-49F5-988E-E340C9EF7761}" type="sibTrans" cxnId="{CB246DD4-A030-4C16-A5E0-A7E0CB352D49}">
      <dgm:prSet/>
      <dgm:spPr/>
      <dgm:t>
        <a:bodyPr/>
        <a:lstStyle/>
        <a:p>
          <a:endParaRPr lang="en-US" noProof="0" dirty="0"/>
        </a:p>
      </dgm:t>
    </dgm:pt>
    <dgm:pt modelId="{BF15C043-678E-43ED-B496-B09AE2750FBA}">
      <dgm:prSet phldrT="[Text]" phldr="0" custT="1"/>
      <dgm:spPr/>
      <dgm:t>
        <a:bodyPr/>
        <a:lstStyle/>
        <a:p>
          <a:r>
            <a:rPr lang="en-US" sz="1800" noProof="0" dirty="0"/>
            <a:t>Human</a:t>
          </a:r>
        </a:p>
      </dgm:t>
    </dgm:pt>
    <dgm:pt modelId="{C4463BBB-F210-4D02-8CD0-C565608E06F5}" type="parTrans" cxnId="{70A0B718-15F8-4822-B5E8-F639DF6C5CAE}">
      <dgm:prSet/>
      <dgm:spPr/>
      <dgm:t>
        <a:bodyPr/>
        <a:lstStyle/>
        <a:p>
          <a:endParaRPr lang="de-DE"/>
        </a:p>
      </dgm:t>
    </dgm:pt>
    <dgm:pt modelId="{1FB640AF-F7E3-44C1-B24E-2851315EA711}" type="sibTrans" cxnId="{70A0B718-15F8-4822-B5E8-F639DF6C5CAE}">
      <dgm:prSet/>
      <dgm:spPr/>
      <dgm:t>
        <a:bodyPr/>
        <a:lstStyle/>
        <a:p>
          <a:endParaRPr lang="en-US" noProof="0" dirty="0"/>
        </a:p>
      </dgm:t>
    </dgm:pt>
    <dgm:pt modelId="{96A43C7B-76CF-4F70-A7D1-E37004BC6819}">
      <dgm:prSet phldrT="[Text]" phldr="0" custT="1"/>
      <dgm:spPr/>
      <dgm:t>
        <a:bodyPr/>
        <a:lstStyle/>
        <a:p>
          <a:r>
            <a:rPr lang="en-US" sz="1800" noProof="0" dirty="0"/>
            <a:t>Human monitored</a:t>
          </a:r>
        </a:p>
      </dgm:t>
    </dgm:pt>
    <dgm:pt modelId="{631E1914-1AF8-4118-8C10-9A3E87FBC848}" type="parTrans" cxnId="{4ED791F1-5678-47D9-91FA-8E2837DE112F}">
      <dgm:prSet/>
      <dgm:spPr/>
      <dgm:t>
        <a:bodyPr/>
        <a:lstStyle/>
        <a:p>
          <a:endParaRPr lang="de-DE"/>
        </a:p>
      </dgm:t>
    </dgm:pt>
    <dgm:pt modelId="{64FDBCB4-3CCF-4DED-81A0-0393340A2CB1}" type="sibTrans" cxnId="{4ED791F1-5678-47D9-91FA-8E2837DE112F}">
      <dgm:prSet/>
      <dgm:spPr/>
      <dgm:t>
        <a:bodyPr/>
        <a:lstStyle/>
        <a:p>
          <a:endParaRPr lang="en-US" noProof="0" dirty="0"/>
        </a:p>
      </dgm:t>
    </dgm:pt>
    <dgm:pt modelId="{68754249-9DBB-46BC-98B7-13958368484E}">
      <dgm:prSet custT="1"/>
      <dgm:spPr/>
      <dgm:t>
        <a:bodyPr/>
        <a:lstStyle/>
        <a:p>
          <a:r>
            <a:rPr lang="de-DE" sz="1800" dirty="0"/>
            <a:t>Review</a:t>
          </a:r>
          <a:endParaRPr lang="en-US" sz="1800" noProof="0" dirty="0"/>
        </a:p>
      </dgm:t>
    </dgm:pt>
    <dgm:pt modelId="{331F9F79-8204-4B03-B1F4-B760D21E4BD9}" type="parTrans" cxnId="{83510D4A-91FE-4B76-8FE2-0ABE068F2413}">
      <dgm:prSet/>
      <dgm:spPr/>
      <dgm:t>
        <a:bodyPr/>
        <a:lstStyle/>
        <a:p>
          <a:endParaRPr lang="de-DE"/>
        </a:p>
      </dgm:t>
    </dgm:pt>
    <dgm:pt modelId="{F6FD4C74-70EB-4329-B35B-A87E49A959C7}" type="sibTrans" cxnId="{83510D4A-91FE-4B76-8FE2-0ABE068F2413}">
      <dgm:prSet/>
      <dgm:spPr/>
      <dgm:t>
        <a:bodyPr/>
        <a:lstStyle/>
        <a:p>
          <a:endParaRPr lang="de-DE"/>
        </a:p>
      </dgm:t>
    </dgm:pt>
    <dgm:pt modelId="{1BE5B8E0-0DA0-4834-971F-04C4789579DD}">
      <dgm:prSet custT="1"/>
      <dgm:spPr/>
      <dgm:t>
        <a:bodyPr/>
        <a:lstStyle/>
        <a:p>
          <a:r>
            <a:rPr lang="en-US" sz="1800" noProof="0" dirty="0"/>
            <a:t>customer contact if required </a:t>
          </a:r>
          <a:endParaRPr lang="de-DE" sz="1800" dirty="0"/>
        </a:p>
      </dgm:t>
    </dgm:pt>
    <dgm:pt modelId="{DB8D578D-4040-4604-AF44-A8481D49C3F4}" type="parTrans" cxnId="{403C378C-D1DC-4351-97B1-10A9AB4E6AE0}">
      <dgm:prSet/>
      <dgm:spPr/>
      <dgm:t>
        <a:bodyPr/>
        <a:lstStyle/>
        <a:p>
          <a:endParaRPr lang="de-DE"/>
        </a:p>
      </dgm:t>
    </dgm:pt>
    <dgm:pt modelId="{0068886A-6516-4D04-9B93-76ED802595B2}" type="sibTrans" cxnId="{403C378C-D1DC-4351-97B1-10A9AB4E6AE0}">
      <dgm:prSet/>
      <dgm:spPr/>
      <dgm:t>
        <a:bodyPr/>
        <a:lstStyle/>
        <a:p>
          <a:endParaRPr lang="de-DE"/>
        </a:p>
      </dgm:t>
    </dgm:pt>
    <dgm:pt modelId="{93585E2C-AFE8-42AE-A4C5-484A011C726A}">
      <dgm:prSet phldrT="[Text]" phldr="0" custT="1"/>
      <dgm:spPr/>
      <dgm:t>
        <a:bodyPr/>
        <a:lstStyle/>
        <a:p>
          <a:endParaRPr lang="en-US" sz="1800" noProof="0" dirty="0"/>
        </a:p>
      </dgm:t>
    </dgm:pt>
    <dgm:pt modelId="{652FBC51-B2CB-4293-AB50-EE0D7A575833}" type="sibTrans" cxnId="{D9E490C2-B27A-47ED-B1EC-49210BE113A2}">
      <dgm:prSet/>
      <dgm:spPr/>
      <dgm:t>
        <a:bodyPr/>
        <a:lstStyle/>
        <a:p>
          <a:endParaRPr lang="en-US" noProof="0" dirty="0"/>
        </a:p>
      </dgm:t>
    </dgm:pt>
    <dgm:pt modelId="{83CCF93B-B7A9-46FF-894E-8BC295211B9D}" type="parTrans" cxnId="{D9E490C2-B27A-47ED-B1EC-49210BE113A2}">
      <dgm:prSet/>
      <dgm:spPr/>
      <dgm:t>
        <a:bodyPr/>
        <a:lstStyle/>
        <a:p>
          <a:endParaRPr lang="de-DE"/>
        </a:p>
      </dgm:t>
    </dgm:pt>
    <dgm:pt modelId="{FD3D2787-B459-4787-BCB4-029FBB932BF1}">
      <dgm:prSet phldrT="[Text]" phldr="0" custT="1"/>
      <dgm:spPr/>
      <dgm:t>
        <a:bodyPr/>
        <a:lstStyle/>
        <a:p>
          <a:r>
            <a:rPr lang="en-US" sz="1800" noProof="0" dirty="0"/>
            <a:t>Solution</a:t>
          </a:r>
          <a:endParaRPr lang="en-US" sz="2700" noProof="0" dirty="0"/>
        </a:p>
      </dgm:t>
    </dgm:pt>
    <dgm:pt modelId="{A092E080-C7A4-40BD-B281-8F53DF4F5A9F}" type="sibTrans" cxnId="{DBD558AD-E87C-4199-8B72-FDB7C1550C8B}">
      <dgm:prSet/>
      <dgm:spPr/>
      <dgm:t>
        <a:bodyPr/>
        <a:lstStyle/>
        <a:p>
          <a:endParaRPr lang="en-US" noProof="0" dirty="0"/>
        </a:p>
      </dgm:t>
    </dgm:pt>
    <dgm:pt modelId="{3A04EE39-01A2-4A7C-87EA-19EB58D33CFC}" type="parTrans" cxnId="{DBD558AD-E87C-4199-8B72-FDB7C1550C8B}">
      <dgm:prSet/>
      <dgm:spPr/>
      <dgm:t>
        <a:bodyPr/>
        <a:lstStyle/>
        <a:p>
          <a:endParaRPr lang="de-DE"/>
        </a:p>
      </dgm:t>
    </dgm:pt>
    <dgm:pt modelId="{3AFF5522-EC0A-4992-91DC-02A2B0C04D06}">
      <dgm:prSet custT="1"/>
      <dgm:spPr/>
      <dgm:t>
        <a:bodyPr/>
        <a:lstStyle/>
        <a:p>
          <a:r>
            <a:rPr lang="en-US" sz="1800" noProof="0" dirty="0">
              <a:sym typeface="Wingdings" panose="05000000000000000000" pitchFamily="2" charset="2"/>
            </a:rPr>
            <a:t> = return to human review</a:t>
          </a:r>
          <a:endParaRPr lang="en-US" sz="1800" noProof="0" dirty="0"/>
        </a:p>
      </dgm:t>
    </dgm:pt>
    <dgm:pt modelId="{C0EFB552-9987-45E5-944D-B3F17CA25CA4}" type="parTrans" cxnId="{471F38EC-376E-48B6-B5A1-82237FCFC1C3}">
      <dgm:prSet/>
      <dgm:spPr/>
      <dgm:t>
        <a:bodyPr/>
        <a:lstStyle/>
        <a:p>
          <a:endParaRPr lang="de-DE"/>
        </a:p>
      </dgm:t>
    </dgm:pt>
    <dgm:pt modelId="{E4CBAC6B-9671-41AD-9805-F861D0A74D08}" type="sibTrans" cxnId="{471F38EC-376E-48B6-B5A1-82237FCFC1C3}">
      <dgm:prSet/>
      <dgm:spPr/>
      <dgm:t>
        <a:bodyPr/>
        <a:lstStyle/>
        <a:p>
          <a:endParaRPr lang="de-DE"/>
        </a:p>
      </dgm:t>
    </dgm:pt>
    <dgm:pt modelId="{0E9288F0-67EA-4290-8993-A8AB2BC558AF}">
      <dgm:prSet custT="1"/>
      <dgm:spPr/>
      <dgm:t>
        <a:bodyPr/>
        <a:lstStyle/>
        <a:p>
          <a:r>
            <a:rPr lang="en-US" sz="1800" noProof="0" dirty="0">
              <a:sym typeface="Wingdings" panose="05000000000000000000" pitchFamily="2" charset="2"/>
            </a:rPr>
            <a:t> = -&gt; human review</a:t>
          </a:r>
          <a:endParaRPr lang="de-DE" sz="1800" dirty="0"/>
        </a:p>
      </dgm:t>
    </dgm:pt>
    <dgm:pt modelId="{E144A206-C2F9-4833-BF1D-16BD80E4C862}" type="parTrans" cxnId="{E8E284FD-2CAD-4A03-AC6E-1D7DB778B01C}">
      <dgm:prSet/>
      <dgm:spPr/>
      <dgm:t>
        <a:bodyPr/>
        <a:lstStyle/>
        <a:p>
          <a:endParaRPr lang="de-DE"/>
        </a:p>
      </dgm:t>
    </dgm:pt>
    <dgm:pt modelId="{99EC36B8-19B6-4C70-BB33-EE8BA8BCB24D}" type="sibTrans" cxnId="{E8E284FD-2CAD-4A03-AC6E-1D7DB778B01C}">
      <dgm:prSet/>
      <dgm:spPr/>
      <dgm:t>
        <a:bodyPr/>
        <a:lstStyle/>
        <a:p>
          <a:endParaRPr lang="de-DE"/>
        </a:p>
      </dgm:t>
    </dgm:pt>
    <dgm:pt modelId="{C1670AA7-89F5-4717-BA9B-3BAE31D109DA}">
      <dgm:prSet custT="1"/>
      <dgm:spPr/>
      <dgm:t>
        <a:bodyPr/>
        <a:lstStyle/>
        <a:p>
          <a:r>
            <a:rPr lang="en-US" sz="1800" noProof="0" dirty="0">
              <a:sym typeface="Wingdings" panose="05000000000000000000" pitchFamily="2" charset="2"/>
            </a:rPr>
            <a:t> = -&gt; human review</a:t>
          </a:r>
          <a:endParaRPr lang="de-DE" sz="1800" dirty="0"/>
        </a:p>
      </dgm:t>
    </dgm:pt>
    <dgm:pt modelId="{463199D8-C4CA-4D43-8491-7C2DBA7B1ACD}" type="parTrans" cxnId="{7A5DC714-93B7-429F-8C34-D3A1466EDDA5}">
      <dgm:prSet/>
      <dgm:spPr/>
      <dgm:t>
        <a:bodyPr/>
        <a:lstStyle/>
        <a:p>
          <a:endParaRPr lang="de-DE"/>
        </a:p>
      </dgm:t>
    </dgm:pt>
    <dgm:pt modelId="{EB53EA3C-54FE-4F3F-B42A-EC9D5EADDB08}" type="sibTrans" cxnId="{7A5DC714-93B7-429F-8C34-D3A1466EDDA5}">
      <dgm:prSet/>
      <dgm:spPr/>
      <dgm:t>
        <a:bodyPr/>
        <a:lstStyle/>
        <a:p>
          <a:endParaRPr lang="de-DE"/>
        </a:p>
      </dgm:t>
    </dgm:pt>
    <dgm:pt modelId="{CFFEE1A8-48E1-41E8-9483-A56F78FC221D}">
      <dgm:prSet custT="1"/>
      <dgm:spPr/>
      <dgm:t>
        <a:bodyPr/>
        <a:lstStyle/>
        <a:p>
          <a:r>
            <a:rPr lang="en-US" sz="1800" noProof="0" dirty="0">
              <a:sym typeface="Wingdings" panose="05000000000000000000" pitchFamily="2" charset="2"/>
            </a:rPr>
            <a:t>     = close</a:t>
          </a:r>
          <a:endParaRPr lang="de-DE" sz="1800" dirty="0"/>
        </a:p>
      </dgm:t>
    </dgm:pt>
    <dgm:pt modelId="{1DCF7808-A2FC-47D3-8B50-9CF2D86170FC}" type="parTrans" cxnId="{9E41A692-04E6-40AB-9220-B1DCFBAC484B}">
      <dgm:prSet/>
      <dgm:spPr/>
      <dgm:t>
        <a:bodyPr/>
        <a:lstStyle/>
        <a:p>
          <a:endParaRPr lang="de-DE"/>
        </a:p>
      </dgm:t>
    </dgm:pt>
    <dgm:pt modelId="{185E0895-D522-4757-9675-553D026D6DB1}" type="sibTrans" cxnId="{9E41A692-04E6-40AB-9220-B1DCFBAC484B}">
      <dgm:prSet/>
      <dgm:spPr/>
      <dgm:t>
        <a:bodyPr/>
        <a:lstStyle/>
        <a:p>
          <a:endParaRPr lang="de-DE"/>
        </a:p>
      </dgm:t>
    </dgm:pt>
    <dgm:pt modelId="{E820A926-DE51-4945-AFCD-98C0EA13A69B}">
      <dgm:prSet custT="1"/>
      <dgm:spPr/>
      <dgm:t>
        <a:bodyPr/>
        <a:lstStyle/>
        <a:p>
          <a:r>
            <a:rPr lang="de-DE" sz="1800" dirty="0"/>
            <a:t>AI review</a:t>
          </a:r>
        </a:p>
      </dgm:t>
    </dgm:pt>
    <dgm:pt modelId="{0C146154-3200-4C10-BD42-E75DA267D088}" type="parTrans" cxnId="{396A128F-D15B-4504-A599-20AE87DC552B}">
      <dgm:prSet/>
      <dgm:spPr/>
      <dgm:t>
        <a:bodyPr/>
        <a:lstStyle/>
        <a:p>
          <a:endParaRPr lang="de-DE"/>
        </a:p>
      </dgm:t>
    </dgm:pt>
    <dgm:pt modelId="{DBA7748D-DAF0-4C97-96C9-9C764499F96C}" type="sibTrans" cxnId="{396A128F-D15B-4504-A599-20AE87DC552B}">
      <dgm:prSet/>
      <dgm:spPr/>
      <dgm:t>
        <a:bodyPr/>
        <a:lstStyle/>
        <a:p>
          <a:endParaRPr lang="de-DE"/>
        </a:p>
      </dgm:t>
    </dgm:pt>
    <dgm:pt modelId="{198EBC8F-BE69-4736-9BD2-04338C8D0B3A}">
      <dgm:prSet custT="1"/>
      <dgm:spPr/>
      <dgm:t>
        <a:bodyPr/>
        <a:lstStyle/>
        <a:p>
          <a:r>
            <a:rPr lang="en-US" sz="1800" noProof="0" dirty="0">
              <a:sym typeface="Wingdings" panose="05000000000000000000" pitchFamily="2" charset="2"/>
            </a:rPr>
            <a:t>   or  -&gt; human review</a:t>
          </a:r>
          <a:endParaRPr lang="de-DE" sz="1800" dirty="0"/>
        </a:p>
      </dgm:t>
    </dgm:pt>
    <dgm:pt modelId="{230A69B2-ED3A-4219-803A-4669EA13459C}" type="parTrans" cxnId="{A3720BBE-AF4A-403D-A9F9-0AEAC0AA97AE}">
      <dgm:prSet/>
      <dgm:spPr/>
      <dgm:t>
        <a:bodyPr/>
        <a:lstStyle/>
        <a:p>
          <a:endParaRPr lang="de-DE"/>
        </a:p>
      </dgm:t>
    </dgm:pt>
    <dgm:pt modelId="{5A6E06DD-50A9-4E7A-9DA9-BA16A7C9E305}" type="sibTrans" cxnId="{A3720BBE-AF4A-403D-A9F9-0AEAC0AA97AE}">
      <dgm:prSet/>
      <dgm:spPr/>
      <dgm:t>
        <a:bodyPr/>
        <a:lstStyle/>
        <a:p>
          <a:endParaRPr lang="de-DE"/>
        </a:p>
      </dgm:t>
    </dgm:pt>
    <dgm:pt modelId="{C0DF215B-822D-43CF-BDA6-CD894E7B047A}">
      <dgm:prSet custT="1"/>
      <dgm:spPr/>
      <dgm:t>
        <a:bodyPr/>
        <a:lstStyle/>
        <a:p>
          <a:r>
            <a:rPr lang="en-US" sz="1800" noProof="0" dirty="0"/>
            <a:t>manual or AI assisted processing</a:t>
          </a:r>
          <a:endParaRPr lang="de-DE" sz="1800" dirty="0"/>
        </a:p>
      </dgm:t>
    </dgm:pt>
    <dgm:pt modelId="{DFC5C095-C042-4DDB-9753-AAE68EE2E9B1}" type="parTrans" cxnId="{563598B2-6593-4370-B041-D04222AAA290}">
      <dgm:prSet/>
      <dgm:spPr/>
      <dgm:t>
        <a:bodyPr/>
        <a:lstStyle/>
        <a:p>
          <a:endParaRPr lang="de-DE"/>
        </a:p>
      </dgm:t>
    </dgm:pt>
    <dgm:pt modelId="{41193E59-A8FA-4013-942E-DF1DC15DFF50}" type="sibTrans" cxnId="{563598B2-6593-4370-B041-D04222AAA290}">
      <dgm:prSet/>
      <dgm:spPr/>
      <dgm:t>
        <a:bodyPr/>
        <a:lstStyle/>
        <a:p>
          <a:endParaRPr lang="de-DE"/>
        </a:p>
      </dgm:t>
    </dgm:pt>
    <dgm:pt modelId="{42740251-B4DA-46D2-92E5-F216DD3BD36B}" type="pres">
      <dgm:prSet presAssocID="{B4DF2E39-7E91-460F-96F6-A56999B65D57}" presName="vert0" presStyleCnt="0">
        <dgm:presLayoutVars>
          <dgm:dir/>
          <dgm:animOne val="branch"/>
          <dgm:animLvl val="lvl"/>
        </dgm:presLayoutVars>
      </dgm:prSet>
      <dgm:spPr/>
    </dgm:pt>
    <dgm:pt modelId="{68517733-901D-48A2-82B2-CBFF82F04324}" type="pres">
      <dgm:prSet presAssocID="{11EA08C1-60EC-4303-BDC7-07B995028FED}" presName="thickLine" presStyleLbl="alignNode1" presStyleIdx="0" presStyleCnt="10"/>
      <dgm:spPr/>
    </dgm:pt>
    <dgm:pt modelId="{F0879D68-5893-4CC9-BA22-4907A1C478BE}" type="pres">
      <dgm:prSet presAssocID="{11EA08C1-60EC-4303-BDC7-07B995028FED}" presName="horz1" presStyleCnt="0"/>
      <dgm:spPr/>
    </dgm:pt>
    <dgm:pt modelId="{921A203F-56A8-445A-875D-01797E701F79}" type="pres">
      <dgm:prSet presAssocID="{11EA08C1-60EC-4303-BDC7-07B995028FED}" presName="tx1" presStyleLbl="revTx" presStyleIdx="0" presStyleCnt="17"/>
      <dgm:spPr/>
    </dgm:pt>
    <dgm:pt modelId="{FCBB73AC-3E5D-4461-AD66-1669A61883DE}" type="pres">
      <dgm:prSet presAssocID="{11EA08C1-60EC-4303-BDC7-07B995028FED}" presName="vert1" presStyleCnt="0"/>
      <dgm:spPr/>
    </dgm:pt>
    <dgm:pt modelId="{B64E772E-768A-4FB3-A1BD-C88B04F1C0EA}" type="pres">
      <dgm:prSet presAssocID="{85AD8946-426D-4E48-AAC6-64A1C1E06260}" presName="thickLine" presStyleLbl="alignNode1" presStyleIdx="1" presStyleCnt="10"/>
      <dgm:spPr/>
    </dgm:pt>
    <dgm:pt modelId="{E9912C61-CB9C-420E-A179-4650D3792688}" type="pres">
      <dgm:prSet presAssocID="{85AD8946-426D-4E48-AAC6-64A1C1E06260}" presName="horz1" presStyleCnt="0"/>
      <dgm:spPr/>
    </dgm:pt>
    <dgm:pt modelId="{314DB3FF-099D-45F9-A8EE-986846E877F0}" type="pres">
      <dgm:prSet presAssocID="{85AD8946-426D-4E48-AAC6-64A1C1E06260}" presName="tx1" presStyleLbl="revTx" presStyleIdx="1" presStyleCnt="17"/>
      <dgm:spPr/>
    </dgm:pt>
    <dgm:pt modelId="{30FA2446-3EDB-4DE8-BA38-DC90EA95D2C1}" type="pres">
      <dgm:prSet presAssocID="{85AD8946-426D-4E48-AAC6-64A1C1E06260}" presName="vert1" presStyleCnt="0"/>
      <dgm:spPr/>
    </dgm:pt>
    <dgm:pt modelId="{9DE45FF6-013F-45AB-BBBF-4FF3C5F598EB}" type="pres">
      <dgm:prSet presAssocID="{0E9288F0-67EA-4290-8993-A8AB2BC558AF}" presName="vertSpace2a" presStyleCnt="0"/>
      <dgm:spPr/>
    </dgm:pt>
    <dgm:pt modelId="{1CF77C63-DFC6-4A57-80D9-51F55E2FD2DC}" type="pres">
      <dgm:prSet presAssocID="{0E9288F0-67EA-4290-8993-A8AB2BC558AF}" presName="horz2" presStyleCnt="0"/>
      <dgm:spPr/>
    </dgm:pt>
    <dgm:pt modelId="{E33D6BB8-039D-4CD1-B16F-A406EFC9171C}" type="pres">
      <dgm:prSet presAssocID="{0E9288F0-67EA-4290-8993-A8AB2BC558AF}" presName="horzSpace2" presStyleCnt="0"/>
      <dgm:spPr/>
    </dgm:pt>
    <dgm:pt modelId="{018F16B1-A9EC-4408-B0F7-3004A160E3EF}" type="pres">
      <dgm:prSet presAssocID="{0E9288F0-67EA-4290-8993-A8AB2BC558AF}" presName="tx2" presStyleLbl="revTx" presStyleIdx="2" presStyleCnt="17"/>
      <dgm:spPr/>
    </dgm:pt>
    <dgm:pt modelId="{FC090039-9592-4904-B44D-10C978EF2408}" type="pres">
      <dgm:prSet presAssocID="{0E9288F0-67EA-4290-8993-A8AB2BC558AF}" presName="vert2" presStyleCnt="0"/>
      <dgm:spPr/>
    </dgm:pt>
    <dgm:pt modelId="{5173C8FA-7F03-4B22-B0CF-BB203A398DE7}" type="pres">
      <dgm:prSet presAssocID="{0E9288F0-67EA-4290-8993-A8AB2BC558AF}" presName="thinLine2b" presStyleLbl="callout" presStyleIdx="0" presStyleCnt="7"/>
      <dgm:spPr/>
    </dgm:pt>
    <dgm:pt modelId="{CB1BF08B-D500-4BC5-9C95-21D1F25545A2}" type="pres">
      <dgm:prSet presAssocID="{0E9288F0-67EA-4290-8993-A8AB2BC558AF}" presName="vertSpace2b" presStyleCnt="0"/>
      <dgm:spPr/>
    </dgm:pt>
    <dgm:pt modelId="{C8C2C048-180C-4AE1-AA6B-198172E6AE8E}" type="pres">
      <dgm:prSet presAssocID="{976B2F6C-20C8-4385-AB13-986F473C9745}" presName="thickLine" presStyleLbl="alignNode1" presStyleIdx="2" presStyleCnt="10"/>
      <dgm:spPr/>
    </dgm:pt>
    <dgm:pt modelId="{186EC0CC-C5AA-41B5-8477-F82B436A050B}" type="pres">
      <dgm:prSet presAssocID="{976B2F6C-20C8-4385-AB13-986F473C9745}" presName="horz1" presStyleCnt="0"/>
      <dgm:spPr/>
    </dgm:pt>
    <dgm:pt modelId="{885D185A-323B-4291-B244-4787F917E559}" type="pres">
      <dgm:prSet presAssocID="{976B2F6C-20C8-4385-AB13-986F473C9745}" presName="tx1" presStyleLbl="revTx" presStyleIdx="3" presStyleCnt="17"/>
      <dgm:spPr/>
    </dgm:pt>
    <dgm:pt modelId="{E28AF863-7C64-42E9-9CFE-4E5BB457B4AD}" type="pres">
      <dgm:prSet presAssocID="{976B2F6C-20C8-4385-AB13-986F473C9745}" presName="vert1" presStyleCnt="0"/>
      <dgm:spPr/>
    </dgm:pt>
    <dgm:pt modelId="{F196C4C0-0AE5-40ED-AB61-C90B849776A2}" type="pres">
      <dgm:prSet presAssocID="{C1670AA7-89F5-4717-BA9B-3BAE31D109DA}" presName="vertSpace2a" presStyleCnt="0"/>
      <dgm:spPr/>
    </dgm:pt>
    <dgm:pt modelId="{F27BEEDB-DA2D-4330-8847-D5B34AD8BEB3}" type="pres">
      <dgm:prSet presAssocID="{C1670AA7-89F5-4717-BA9B-3BAE31D109DA}" presName="horz2" presStyleCnt="0"/>
      <dgm:spPr/>
    </dgm:pt>
    <dgm:pt modelId="{FB11FD67-DB91-4848-8F7A-9C16782CEB43}" type="pres">
      <dgm:prSet presAssocID="{C1670AA7-89F5-4717-BA9B-3BAE31D109DA}" presName="horzSpace2" presStyleCnt="0"/>
      <dgm:spPr/>
    </dgm:pt>
    <dgm:pt modelId="{274940DB-75C4-4A4E-8DFF-8DAA7682D6E2}" type="pres">
      <dgm:prSet presAssocID="{C1670AA7-89F5-4717-BA9B-3BAE31D109DA}" presName="tx2" presStyleLbl="revTx" presStyleIdx="4" presStyleCnt="17"/>
      <dgm:spPr/>
    </dgm:pt>
    <dgm:pt modelId="{D1BB4A32-7301-463F-BCC9-289C1C64B1AC}" type="pres">
      <dgm:prSet presAssocID="{C1670AA7-89F5-4717-BA9B-3BAE31D109DA}" presName="vert2" presStyleCnt="0"/>
      <dgm:spPr/>
    </dgm:pt>
    <dgm:pt modelId="{7E3CAD1F-700E-404C-9789-6EF7F0DDC953}" type="pres">
      <dgm:prSet presAssocID="{C1670AA7-89F5-4717-BA9B-3BAE31D109DA}" presName="thinLine2b" presStyleLbl="callout" presStyleIdx="1" presStyleCnt="7"/>
      <dgm:spPr/>
    </dgm:pt>
    <dgm:pt modelId="{8FE944B2-E477-45D1-8991-6ED49F02469E}" type="pres">
      <dgm:prSet presAssocID="{C1670AA7-89F5-4717-BA9B-3BAE31D109DA}" presName="vertSpace2b" presStyleCnt="0"/>
      <dgm:spPr/>
    </dgm:pt>
    <dgm:pt modelId="{6613B8A8-052E-4466-89BE-001636B02F66}" type="pres">
      <dgm:prSet presAssocID="{34410F67-D00A-444C-A60A-AF9BA2B80417}" presName="thickLine" presStyleLbl="alignNode1" presStyleIdx="3" presStyleCnt="10"/>
      <dgm:spPr/>
    </dgm:pt>
    <dgm:pt modelId="{F08C155C-E81B-47C2-A18B-38B54A0CD6CF}" type="pres">
      <dgm:prSet presAssocID="{34410F67-D00A-444C-A60A-AF9BA2B80417}" presName="horz1" presStyleCnt="0"/>
      <dgm:spPr/>
    </dgm:pt>
    <dgm:pt modelId="{720FA558-DEAC-4E70-A2E2-94BE5F6ABFD8}" type="pres">
      <dgm:prSet presAssocID="{34410F67-D00A-444C-A60A-AF9BA2B80417}" presName="tx1" presStyleLbl="revTx" presStyleIdx="5" presStyleCnt="17"/>
      <dgm:spPr/>
    </dgm:pt>
    <dgm:pt modelId="{1297A24D-8BBC-43EB-B50C-69D244043758}" type="pres">
      <dgm:prSet presAssocID="{34410F67-D00A-444C-A60A-AF9BA2B80417}" presName="vert1" presStyleCnt="0"/>
      <dgm:spPr/>
    </dgm:pt>
    <dgm:pt modelId="{292A9D79-BE0A-4AA7-8D04-50E488B5D5F3}" type="pres">
      <dgm:prSet presAssocID="{FD3D2787-B459-4787-BCB4-029FBB932BF1}" presName="thickLine" presStyleLbl="alignNode1" presStyleIdx="4" presStyleCnt="10"/>
      <dgm:spPr/>
    </dgm:pt>
    <dgm:pt modelId="{A7F3034A-A9C8-4DA3-A453-06FA3438D6C1}" type="pres">
      <dgm:prSet presAssocID="{FD3D2787-B459-4787-BCB4-029FBB932BF1}" presName="horz1" presStyleCnt="0"/>
      <dgm:spPr/>
    </dgm:pt>
    <dgm:pt modelId="{82F1ACAB-4EEF-4BCE-B5EA-ECA7A25862DE}" type="pres">
      <dgm:prSet presAssocID="{FD3D2787-B459-4787-BCB4-029FBB932BF1}" presName="tx1" presStyleLbl="revTx" presStyleIdx="6" presStyleCnt="17"/>
      <dgm:spPr/>
    </dgm:pt>
    <dgm:pt modelId="{96B2FE4E-EAF0-489C-9E85-F1ABE0E3CDC0}" type="pres">
      <dgm:prSet presAssocID="{FD3D2787-B459-4787-BCB4-029FBB932BF1}" presName="vert1" presStyleCnt="0"/>
      <dgm:spPr/>
    </dgm:pt>
    <dgm:pt modelId="{3FACA385-9726-4EEC-B235-8A4B7F7A7E29}" type="pres">
      <dgm:prSet presAssocID="{93585E2C-AFE8-42AE-A4C5-484A011C726A}" presName="vertSpace2a" presStyleCnt="0"/>
      <dgm:spPr/>
    </dgm:pt>
    <dgm:pt modelId="{A90DC9DF-6083-496C-A12D-D63E2ED81084}" type="pres">
      <dgm:prSet presAssocID="{93585E2C-AFE8-42AE-A4C5-484A011C726A}" presName="horz2" presStyleCnt="0"/>
      <dgm:spPr/>
    </dgm:pt>
    <dgm:pt modelId="{9FE96374-49D9-41E0-847E-FBAA11276FAF}" type="pres">
      <dgm:prSet presAssocID="{93585E2C-AFE8-42AE-A4C5-484A011C726A}" presName="horzSpace2" presStyleCnt="0"/>
      <dgm:spPr/>
    </dgm:pt>
    <dgm:pt modelId="{6E6F7E87-15AF-4F33-8CC9-B64906EFDEDA}" type="pres">
      <dgm:prSet presAssocID="{93585E2C-AFE8-42AE-A4C5-484A011C726A}" presName="tx2" presStyleLbl="revTx" presStyleIdx="7" presStyleCnt="17"/>
      <dgm:spPr/>
    </dgm:pt>
    <dgm:pt modelId="{49B53033-F691-4297-8F25-D13C8596F085}" type="pres">
      <dgm:prSet presAssocID="{93585E2C-AFE8-42AE-A4C5-484A011C726A}" presName="vert2" presStyleCnt="0"/>
      <dgm:spPr/>
    </dgm:pt>
    <dgm:pt modelId="{21011301-95C9-4E6C-BD5E-D3A2D3DB8E25}" type="pres">
      <dgm:prSet presAssocID="{93585E2C-AFE8-42AE-A4C5-484A011C726A}" presName="thinLine2b" presStyleLbl="callout" presStyleIdx="2" presStyleCnt="7"/>
      <dgm:spPr/>
    </dgm:pt>
    <dgm:pt modelId="{117EB060-667C-4414-BEBB-3BA15EDDE841}" type="pres">
      <dgm:prSet presAssocID="{93585E2C-AFE8-42AE-A4C5-484A011C726A}" presName="vertSpace2b" presStyleCnt="0"/>
      <dgm:spPr/>
    </dgm:pt>
    <dgm:pt modelId="{08CEBEC2-74C1-46BB-9CF5-1763601B2FBE}" type="pres">
      <dgm:prSet presAssocID="{E820A926-DE51-4945-AFCD-98C0EA13A69B}" presName="thickLine" presStyleLbl="alignNode1" presStyleIdx="5" presStyleCnt="10"/>
      <dgm:spPr/>
    </dgm:pt>
    <dgm:pt modelId="{09F62567-4C17-40DF-989C-63665AD4D7F6}" type="pres">
      <dgm:prSet presAssocID="{E820A926-DE51-4945-AFCD-98C0EA13A69B}" presName="horz1" presStyleCnt="0"/>
      <dgm:spPr/>
    </dgm:pt>
    <dgm:pt modelId="{35C3E1D4-F6BD-47CC-992A-407483470EC7}" type="pres">
      <dgm:prSet presAssocID="{E820A926-DE51-4945-AFCD-98C0EA13A69B}" presName="tx1" presStyleLbl="revTx" presStyleIdx="8" presStyleCnt="17"/>
      <dgm:spPr/>
    </dgm:pt>
    <dgm:pt modelId="{174DE7B3-FC75-4D9C-9487-4E888EFD5D9A}" type="pres">
      <dgm:prSet presAssocID="{E820A926-DE51-4945-AFCD-98C0EA13A69B}" presName="vert1" presStyleCnt="0"/>
      <dgm:spPr/>
    </dgm:pt>
    <dgm:pt modelId="{CBDDCC2C-BD1F-4F09-A797-7B8E19D6E7F9}" type="pres">
      <dgm:prSet presAssocID="{198EBC8F-BE69-4736-9BD2-04338C8D0B3A}" presName="vertSpace2a" presStyleCnt="0"/>
      <dgm:spPr/>
    </dgm:pt>
    <dgm:pt modelId="{BCB1BF52-AFA0-4876-9414-9B595B1F1DD6}" type="pres">
      <dgm:prSet presAssocID="{198EBC8F-BE69-4736-9BD2-04338C8D0B3A}" presName="horz2" presStyleCnt="0"/>
      <dgm:spPr/>
    </dgm:pt>
    <dgm:pt modelId="{C75F3875-CEC4-4B0D-9A05-E695ADABA9E3}" type="pres">
      <dgm:prSet presAssocID="{198EBC8F-BE69-4736-9BD2-04338C8D0B3A}" presName="horzSpace2" presStyleCnt="0"/>
      <dgm:spPr/>
    </dgm:pt>
    <dgm:pt modelId="{FCE166AD-D144-4C5C-98B2-7C420B0D2B34}" type="pres">
      <dgm:prSet presAssocID="{198EBC8F-BE69-4736-9BD2-04338C8D0B3A}" presName="tx2" presStyleLbl="revTx" presStyleIdx="9" presStyleCnt="17"/>
      <dgm:spPr/>
    </dgm:pt>
    <dgm:pt modelId="{8DD6695A-F174-4A37-AC12-A77C532CE256}" type="pres">
      <dgm:prSet presAssocID="{198EBC8F-BE69-4736-9BD2-04338C8D0B3A}" presName="vert2" presStyleCnt="0"/>
      <dgm:spPr/>
    </dgm:pt>
    <dgm:pt modelId="{BE14E6FE-49FA-4117-B86A-C5486F899BD8}" type="pres">
      <dgm:prSet presAssocID="{198EBC8F-BE69-4736-9BD2-04338C8D0B3A}" presName="thinLine2b" presStyleLbl="callout" presStyleIdx="3" presStyleCnt="7"/>
      <dgm:spPr/>
    </dgm:pt>
    <dgm:pt modelId="{B6267B1B-7311-4F2C-80EC-BC2E76068147}" type="pres">
      <dgm:prSet presAssocID="{198EBC8F-BE69-4736-9BD2-04338C8D0B3A}" presName="vertSpace2b" presStyleCnt="0"/>
      <dgm:spPr/>
    </dgm:pt>
    <dgm:pt modelId="{57E44152-8FAB-4FC0-886E-2D7054839137}" type="pres">
      <dgm:prSet presAssocID="{BF15C043-678E-43ED-B496-B09AE2750FBA}" presName="thickLine" presStyleLbl="alignNode1" presStyleIdx="6" presStyleCnt="10"/>
      <dgm:spPr/>
    </dgm:pt>
    <dgm:pt modelId="{3E622514-C158-4D97-B7B8-71361C007030}" type="pres">
      <dgm:prSet presAssocID="{BF15C043-678E-43ED-B496-B09AE2750FBA}" presName="horz1" presStyleCnt="0"/>
      <dgm:spPr/>
    </dgm:pt>
    <dgm:pt modelId="{5D31915F-38A3-460B-BFD7-E9A59A2C022F}" type="pres">
      <dgm:prSet presAssocID="{BF15C043-678E-43ED-B496-B09AE2750FBA}" presName="tx1" presStyleLbl="revTx" presStyleIdx="10" presStyleCnt="17"/>
      <dgm:spPr/>
    </dgm:pt>
    <dgm:pt modelId="{0B4555AA-82BC-4DE3-B17D-059DB2ACC31D}" type="pres">
      <dgm:prSet presAssocID="{BF15C043-678E-43ED-B496-B09AE2750FBA}" presName="vert1" presStyleCnt="0"/>
      <dgm:spPr/>
    </dgm:pt>
    <dgm:pt modelId="{10C5FA28-63DB-434B-9C7A-60EF9EDF5A9B}" type="pres">
      <dgm:prSet presAssocID="{1BE5B8E0-0DA0-4834-971F-04C4789579DD}" presName="vertSpace2a" presStyleCnt="0"/>
      <dgm:spPr/>
    </dgm:pt>
    <dgm:pt modelId="{3B794290-3196-4AD2-BC65-644019F92468}" type="pres">
      <dgm:prSet presAssocID="{1BE5B8E0-0DA0-4834-971F-04C4789579DD}" presName="horz2" presStyleCnt="0"/>
      <dgm:spPr/>
    </dgm:pt>
    <dgm:pt modelId="{9F9C1F82-D688-4058-83A4-EE4815DBD459}" type="pres">
      <dgm:prSet presAssocID="{1BE5B8E0-0DA0-4834-971F-04C4789579DD}" presName="horzSpace2" presStyleCnt="0"/>
      <dgm:spPr/>
    </dgm:pt>
    <dgm:pt modelId="{EA5D1B3A-5C6D-4220-ABCC-D6DE668C3318}" type="pres">
      <dgm:prSet presAssocID="{1BE5B8E0-0DA0-4834-971F-04C4789579DD}" presName="tx2" presStyleLbl="revTx" presStyleIdx="11" presStyleCnt="17"/>
      <dgm:spPr/>
    </dgm:pt>
    <dgm:pt modelId="{196A6A78-7C22-428F-82F9-461FB52BA5A0}" type="pres">
      <dgm:prSet presAssocID="{1BE5B8E0-0DA0-4834-971F-04C4789579DD}" presName="vert2" presStyleCnt="0"/>
      <dgm:spPr/>
    </dgm:pt>
    <dgm:pt modelId="{EF352167-F459-4D2C-BA96-1D35352A8290}" type="pres">
      <dgm:prSet presAssocID="{1BE5B8E0-0DA0-4834-971F-04C4789579DD}" presName="thinLine2b" presStyleLbl="callout" presStyleIdx="4" presStyleCnt="7"/>
      <dgm:spPr/>
    </dgm:pt>
    <dgm:pt modelId="{B6F9B87E-0279-4129-86D4-8380106B46F2}" type="pres">
      <dgm:prSet presAssocID="{1BE5B8E0-0DA0-4834-971F-04C4789579DD}" presName="vertSpace2b" presStyleCnt="0"/>
      <dgm:spPr/>
    </dgm:pt>
    <dgm:pt modelId="{E89CB120-3E8B-4689-88D2-E8005ED98AD8}" type="pres">
      <dgm:prSet presAssocID="{96A43C7B-76CF-4F70-A7D1-E37004BC6819}" presName="thickLine" presStyleLbl="alignNode1" presStyleIdx="7" presStyleCnt="10"/>
      <dgm:spPr/>
    </dgm:pt>
    <dgm:pt modelId="{21EB07C3-10F9-4CEA-8CBA-18DBBFD8CADE}" type="pres">
      <dgm:prSet presAssocID="{96A43C7B-76CF-4F70-A7D1-E37004BC6819}" presName="horz1" presStyleCnt="0"/>
      <dgm:spPr/>
    </dgm:pt>
    <dgm:pt modelId="{578D2C58-D5C7-454C-B972-DD0C4A7C0318}" type="pres">
      <dgm:prSet presAssocID="{96A43C7B-76CF-4F70-A7D1-E37004BC6819}" presName="tx1" presStyleLbl="revTx" presStyleIdx="12" presStyleCnt="17"/>
      <dgm:spPr/>
    </dgm:pt>
    <dgm:pt modelId="{AB0475FE-AD2F-40CB-9ED5-3A56A0DF0A40}" type="pres">
      <dgm:prSet presAssocID="{96A43C7B-76CF-4F70-A7D1-E37004BC6819}" presName="vert1" presStyleCnt="0"/>
      <dgm:spPr/>
    </dgm:pt>
    <dgm:pt modelId="{9770EBC6-F93F-44E0-ADFD-361C2E9916F6}" type="pres">
      <dgm:prSet presAssocID="{C0DF215B-822D-43CF-BDA6-CD894E7B047A}" presName="vertSpace2a" presStyleCnt="0"/>
      <dgm:spPr/>
    </dgm:pt>
    <dgm:pt modelId="{02371736-44D5-4519-8A28-4EA169CB08A6}" type="pres">
      <dgm:prSet presAssocID="{C0DF215B-822D-43CF-BDA6-CD894E7B047A}" presName="horz2" presStyleCnt="0"/>
      <dgm:spPr/>
    </dgm:pt>
    <dgm:pt modelId="{60536D0B-1B32-4601-BA20-AF807AECB6CC}" type="pres">
      <dgm:prSet presAssocID="{C0DF215B-822D-43CF-BDA6-CD894E7B047A}" presName="horzSpace2" presStyleCnt="0"/>
      <dgm:spPr/>
    </dgm:pt>
    <dgm:pt modelId="{F7457612-6062-4AAF-A4F0-0090A39CDDAC}" type="pres">
      <dgm:prSet presAssocID="{C0DF215B-822D-43CF-BDA6-CD894E7B047A}" presName="tx2" presStyleLbl="revTx" presStyleIdx="13" presStyleCnt="17"/>
      <dgm:spPr/>
    </dgm:pt>
    <dgm:pt modelId="{8CE389A9-983C-4ED4-A8B4-ACFA9B4979FA}" type="pres">
      <dgm:prSet presAssocID="{C0DF215B-822D-43CF-BDA6-CD894E7B047A}" presName="vert2" presStyleCnt="0"/>
      <dgm:spPr/>
    </dgm:pt>
    <dgm:pt modelId="{FB4DDED0-094C-4756-9C9A-2428778EE853}" type="pres">
      <dgm:prSet presAssocID="{C0DF215B-822D-43CF-BDA6-CD894E7B047A}" presName="thinLine2b" presStyleLbl="callout" presStyleIdx="5" presStyleCnt="7"/>
      <dgm:spPr/>
    </dgm:pt>
    <dgm:pt modelId="{4A909111-C906-489A-9FF0-7ECFAC50CDD8}" type="pres">
      <dgm:prSet presAssocID="{C0DF215B-822D-43CF-BDA6-CD894E7B047A}" presName="vertSpace2b" presStyleCnt="0"/>
      <dgm:spPr/>
    </dgm:pt>
    <dgm:pt modelId="{DE171992-224A-41D4-991C-BFDA9CA2FC34}" type="pres">
      <dgm:prSet presAssocID="{68754249-9DBB-46BC-98B7-13958368484E}" presName="thickLine" presStyleLbl="alignNode1" presStyleIdx="8" presStyleCnt="10"/>
      <dgm:spPr/>
    </dgm:pt>
    <dgm:pt modelId="{784BC7DA-1583-43F0-A9FA-6FA9E64965AB}" type="pres">
      <dgm:prSet presAssocID="{68754249-9DBB-46BC-98B7-13958368484E}" presName="horz1" presStyleCnt="0"/>
      <dgm:spPr/>
    </dgm:pt>
    <dgm:pt modelId="{9C773633-A708-460D-A5AC-4DA32755547C}" type="pres">
      <dgm:prSet presAssocID="{68754249-9DBB-46BC-98B7-13958368484E}" presName="tx1" presStyleLbl="revTx" presStyleIdx="14" presStyleCnt="17"/>
      <dgm:spPr/>
    </dgm:pt>
    <dgm:pt modelId="{7016FC88-EF90-4420-8F33-37C01D8B6292}" type="pres">
      <dgm:prSet presAssocID="{68754249-9DBB-46BC-98B7-13958368484E}" presName="vert1" presStyleCnt="0"/>
      <dgm:spPr/>
    </dgm:pt>
    <dgm:pt modelId="{D572139E-E6D6-43BC-9F02-C8B2489E8D0E}" type="pres">
      <dgm:prSet presAssocID="{3AFF5522-EC0A-4992-91DC-02A2B0C04D06}" presName="vertSpace2a" presStyleCnt="0"/>
      <dgm:spPr/>
    </dgm:pt>
    <dgm:pt modelId="{C78B0392-4B71-4E18-9047-95FC1AF5AA00}" type="pres">
      <dgm:prSet presAssocID="{3AFF5522-EC0A-4992-91DC-02A2B0C04D06}" presName="horz2" presStyleCnt="0"/>
      <dgm:spPr/>
    </dgm:pt>
    <dgm:pt modelId="{064BA2EA-F609-4578-92A0-7CDCC754D2D1}" type="pres">
      <dgm:prSet presAssocID="{3AFF5522-EC0A-4992-91DC-02A2B0C04D06}" presName="horzSpace2" presStyleCnt="0"/>
      <dgm:spPr/>
    </dgm:pt>
    <dgm:pt modelId="{D130472B-E117-4AF4-8D0F-9DED18AE8A3E}" type="pres">
      <dgm:prSet presAssocID="{3AFF5522-EC0A-4992-91DC-02A2B0C04D06}" presName="tx2" presStyleLbl="revTx" presStyleIdx="15" presStyleCnt="17"/>
      <dgm:spPr/>
    </dgm:pt>
    <dgm:pt modelId="{E7B6F7D9-5C4D-4162-91B4-65A47A75254B}" type="pres">
      <dgm:prSet presAssocID="{3AFF5522-EC0A-4992-91DC-02A2B0C04D06}" presName="vert2" presStyleCnt="0"/>
      <dgm:spPr/>
    </dgm:pt>
    <dgm:pt modelId="{3CC4A2C0-CE99-4C44-BFC4-25CF7BF85993}" type="pres">
      <dgm:prSet presAssocID="{3AFF5522-EC0A-4992-91DC-02A2B0C04D06}" presName="thinLine2b" presStyleLbl="callout" presStyleIdx="6" presStyleCnt="7"/>
      <dgm:spPr/>
    </dgm:pt>
    <dgm:pt modelId="{8600B7E9-E804-43E9-BEEE-0338E85CD5FA}" type="pres">
      <dgm:prSet presAssocID="{3AFF5522-EC0A-4992-91DC-02A2B0C04D06}" presName="vertSpace2b" presStyleCnt="0"/>
      <dgm:spPr/>
    </dgm:pt>
    <dgm:pt modelId="{7CCC570B-466D-400C-858F-FA03D0D0C9BA}" type="pres">
      <dgm:prSet presAssocID="{CFFEE1A8-48E1-41E8-9483-A56F78FC221D}" presName="thickLine" presStyleLbl="alignNode1" presStyleIdx="9" presStyleCnt="10"/>
      <dgm:spPr/>
    </dgm:pt>
    <dgm:pt modelId="{BFD247B1-32F6-4499-B312-530B29E5D6BE}" type="pres">
      <dgm:prSet presAssocID="{CFFEE1A8-48E1-41E8-9483-A56F78FC221D}" presName="horz1" presStyleCnt="0"/>
      <dgm:spPr/>
    </dgm:pt>
    <dgm:pt modelId="{69C4F0D6-C6A4-4585-95D9-E1167048AAD7}" type="pres">
      <dgm:prSet presAssocID="{CFFEE1A8-48E1-41E8-9483-A56F78FC221D}" presName="tx1" presStyleLbl="revTx" presStyleIdx="16" presStyleCnt="17"/>
      <dgm:spPr/>
    </dgm:pt>
    <dgm:pt modelId="{ACB51AF0-9849-4A96-AD99-0B8DB27EEA7E}" type="pres">
      <dgm:prSet presAssocID="{CFFEE1A8-48E1-41E8-9483-A56F78FC221D}" presName="vert1" presStyleCnt="0"/>
      <dgm:spPr/>
    </dgm:pt>
  </dgm:ptLst>
  <dgm:cxnLst>
    <dgm:cxn modelId="{DA7FB301-C1BB-48A8-B91A-8D552E3CCA5B}" type="presOf" srcId="{C1670AA7-89F5-4717-BA9B-3BAE31D109DA}" destId="{274940DB-75C4-4A4E-8DFF-8DAA7682D6E2}" srcOrd="0" destOrd="0" presId="urn:microsoft.com/office/officeart/2008/layout/LinedList"/>
    <dgm:cxn modelId="{08516605-9F7E-47E9-812A-2FF60157A294}" type="presOf" srcId="{E820A926-DE51-4945-AFCD-98C0EA13A69B}" destId="{35C3E1D4-F6BD-47CC-992A-407483470EC7}" srcOrd="0" destOrd="0" presId="urn:microsoft.com/office/officeart/2008/layout/LinedList"/>
    <dgm:cxn modelId="{C85FE20D-3C93-4EDE-BCD0-48400C8F8102}" type="presOf" srcId="{976B2F6C-20C8-4385-AB13-986F473C9745}" destId="{885D185A-323B-4291-B244-4787F917E559}" srcOrd="0" destOrd="0" presId="urn:microsoft.com/office/officeart/2008/layout/LinedList"/>
    <dgm:cxn modelId="{7A5DC714-93B7-429F-8C34-D3A1466EDDA5}" srcId="{976B2F6C-20C8-4385-AB13-986F473C9745}" destId="{C1670AA7-89F5-4717-BA9B-3BAE31D109DA}" srcOrd="0" destOrd="0" parTransId="{463199D8-C4CA-4D43-8491-7C2DBA7B1ACD}" sibTransId="{EB53EA3C-54FE-4F3F-B42A-EC9D5EADDB08}"/>
    <dgm:cxn modelId="{70A0B718-15F8-4822-B5E8-F639DF6C5CAE}" srcId="{B4DF2E39-7E91-460F-96F6-A56999B65D57}" destId="{BF15C043-678E-43ED-B496-B09AE2750FBA}" srcOrd="6" destOrd="0" parTransId="{C4463BBB-F210-4D02-8CD0-C565608E06F5}" sibTransId="{1FB640AF-F7E3-44C1-B24E-2851315EA711}"/>
    <dgm:cxn modelId="{AAF4612C-A400-46D5-936C-2BBAE6417BB2}" type="presOf" srcId="{34410F67-D00A-444C-A60A-AF9BA2B80417}" destId="{720FA558-DEAC-4E70-A2E2-94BE5F6ABFD8}" srcOrd="0" destOrd="0" presId="urn:microsoft.com/office/officeart/2008/layout/LinedList"/>
    <dgm:cxn modelId="{2E735D3D-F7F2-4DBD-8875-465F9812197E}" type="presOf" srcId="{BF15C043-678E-43ED-B496-B09AE2750FBA}" destId="{5D31915F-38A3-460B-BFD7-E9A59A2C022F}" srcOrd="0" destOrd="0" presId="urn:microsoft.com/office/officeart/2008/layout/LinedList"/>
    <dgm:cxn modelId="{81C96D40-D243-4BA7-A6FB-1D2B4CC9443C}" srcId="{B4DF2E39-7E91-460F-96F6-A56999B65D57}" destId="{11EA08C1-60EC-4303-BDC7-07B995028FED}" srcOrd="0" destOrd="0" parTransId="{C86B5CAD-3E2E-4340-A627-A3FB90F342BD}" sibTransId="{00BDBADE-6725-405B-AEC3-9BFB96597FA4}"/>
    <dgm:cxn modelId="{F1BDFE41-7B1D-4CB4-919B-75057FACE13B}" type="presOf" srcId="{B4DF2E39-7E91-460F-96F6-A56999B65D57}" destId="{42740251-B4DA-46D2-92E5-F216DD3BD36B}" srcOrd="0" destOrd="0" presId="urn:microsoft.com/office/officeart/2008/layout/LinedList"/>
    <dgm:cxn modelId="{D1BEBB46-3979-4CBC-B74A-C29732FE9AA9}" type="presOf" srcId="{85AD8946-426D-4E48-AAC6-64A1C1E06260}" destId="{314DB3FF-099D-45F9-A8EE-986846E877F0}" srcOrd="0" destOrd="0" presId="urn:microsoft.com/office/officeart/2008/layout/LinedList"/>
    <dgm:cxn modelId="{83510D4A-91FE-4B76-8FE2-0ABE068F2413}" srcId="{B4DF2E39-7E91-460F-96F6-A56999B65D57}" destId="{68754249-9DBB-46BC-98B7-13958368484E}" srcOrd="8" destOrd="0" parTransId="{331F9F79-8204-4B03-B1F4-B760D21E4BD9}" sibTransId="{F6FD4C74-70EB-4329-B35B-A87E49A959C7}"/>
    <dgm:cxn modelId="{994EE86C-9CB4-44BA-B163-DF8CAA39F16F}" type="presOf" srcId="{68754249-9DBB-46BC-98B7-13958368484E}" destId="{9C773633-A708-460D-A5AC-4DA32755547C}" srcOrd="0" destOrd="0" presId="urn:microsoft.com/office/officeart/2008/layout/LinedList"/>
    <dgm:cxn modelId="{E11DB189-A72F-43A2-9F68-087BB93F0CC7}" type="presOf" srcId="{11EA08C1-60EC-4303-BDC7-07B995028FED}" destId="{921A203F-56A8-445A-875D-01797E701F79}" srcOrd="0" destOrd="0" presId="urn:microsoft.com/office/officeart/2008/layout/LinedList"/>
    <dgm:cxn modelId="{DFF7958A-7363-4017-9377-34820B5A9F64}" type="presOf" srcId="{FD3D2787-B459-4787-BCB4-029FBB932BF1}" destId="{82F1ACAB-4EEF-4BCE-B5EA-ECA7A25862DE}" srcOrd="0" destOrd="0" presId="urn:microsoft.com/office/officeart/2008/layout/LinedList"/>
    <dgm:cxn modelId="{403C378C-D1DC-4351-97B1-10A9AB4E6AE0}" srcId="{BF15C043-678E-43ED-B496-B09AE2750FBA}" destId="{1BE5B8E0-0DA0-4834-971F-04C4789579DD}" srcOrd="0" destOrd="0" parTransId="{DB8D578D-4040-4604-AF44-A8481D49C3F4}" sibTransId="{0068886A-6516-4D04-9B93-76ED802595B2}"/>
    <dgm:cxn modelId="{396A128F-D15B-4504-A599-20AE87DC552B}" srcId="{B4DF2E39-7E91-460F-96F6-A56999B65D57}" destId="{E820A926-DE51-4945-AFCD-98C0EA13A69B}" srcOrd="5" destOrd="0" parTransId="{0C146154-3200-4C10-BD42-E75DA267D088}" sibTransId="{DBA7748D-DAF0-4C97-96C9-9C764499F96C}"/>
    <dgm:cxn modelId="{08B7C68F-7DC9-4535-A3B3-8163F62CE58C}" type="presOf" srcId="{96A43C7B-76CF-4F70-A7D1-E37004BC6819}" destId="{578D2C58-D5C7-454C-B972-DD0C4A7C0318}" srcOrd="0" destOrd="0" presId="urn:microsoft.com/office/officeart/2008/layout/LinedList"/>
    <dgm:cxn modelId="{9E41A692-04E6-40AB-9220-B1DCFBAC484B}" srcId="{B4DF2E39-7E91-460F-96F6-A56999B65D57}" destId="{CFFEE1A8-48E1-41E8-9483-A56F78FC221D}" srcOrd="9" destOrd="0" parTransId="{1DCF7808-A2FC-47D3-8B50-9CF2D86170FC}" sibTransId="{185E0895-D522-4757-9675-553D026D6DB1}"/>
    <dgm:cxn modelId="{DBD558AD-E87C-4199-8B72-FDB7C1550C8B}" srcId="{B4DF2E39-7E91-460F-96F6-A56999B65D57}" destId="{FD3D2787-B459-4787-BCB4-029FBB932BF1}" srcOrd="4" destOrd="0" parTransId="{3A04EE39-01A2-4A7C-87EA-19EB58D33CFC}" sibTransId="{A092E080-C7A4-40BD-B281-8F53DF4F5A9F}"/>
    <dgm:cxn modelId="{6B0C4AB1-171A-4096-8AAE-ABD10C8AAE35}" type="presOf" srcId="{1BE5B8E0-0DA0-4834-971F-04C4789579DD}" destId="{EA5D1B3A-5C6D-4220-ABCC-D6DE668C3318}" srcOrd="0" destOrd="0" presId="urn:microsoft.com/office/officeart/2008/layout/LinedList"/>
    <dgm:cxn modelId="{563598B2-6593-4370-B041-D04222AAA290}" srcId="{96A43C7B-76CF-4F70-A7D1-E37004BC6819}" destId="{C0DF215B-822D-43CF-BDA6-CD894E7B047A}" srcOrd="0" destOrd="0" parTransId="{DFC5C095-C042-4DDB-9753-AAE68EE2E9B1}" sibTransId="{41193E59-A8FA-4013-942E-DF1DC15DFF50}"/>
    <dgm:cxn modelId="{347BB7B9-CA3A-4780-8BAF-74A9CBE172C2}" srcId="{B4DF2E39-7E91-460F-96F6-A56999B65D57}" destId="{976B2F6C-20C8-4385-AB13-986F473C9745}" srcOrd="2" destOrd="0" parTransId="{F458A571-1D25-4B34-AC88-129B17BB97D8}" sibTransId="{C9E195E3-F8F0-438E-ACAE-775667D77D1C}"/>
    <dgm:cxn modelId="{A3720BBE-AF4A-403D-A9F9-0AEAC0AA97AE}" srcId="{E820A926-DE51-4945-AFCD-98C0EA13A69B}" destId="{198EBC8F-BE69-4736-9BD2-04338C8D0B3A}" srcOrd="0" destOrd="0" parTransId="{230A69B2-ED3A-4219-803A-4669EA13459C}" sibTransId="{5A6E06DD-50A9-4E7A-9DA9-BA16A7C9E305}"/>
    <dgm:cxn modelId="{D9E490C2-B27A-47ED-B1EC-49210BE113A2}" srcId="{FD3D2787-B459-4787-BCB4-029FBB932BF1}" destId="{93585E2C-AFE8-42AE-A4C5-484A011C726A}" srcOrd="0" destOrd="0" parTransId="{83CCF93B-B7A9-46FF-894E-8BC295211B9D}" sibTransId="{652FBC51-B2CB-4293-AB50-EE0D7A575833}"/>
    <dgm:cxn modelId="{590BC7CD-A573-4617-96CC-73CB6FFEC30A}" srcId="{B4DF2E39-7E91-460F-96F6-A56999B65D57}" destId="{85AD8946-426D-4E48-AAC6-64A1C1E06260}" srcOrd="1" destOrd="0" parTransId="{95AFB2FE-4D5D-4DCA-B212-E4503A2D856F}" sibTransId="{981FC086-3D19-448F-9C4E-3306077395CF}"/>
    <dgm:cxn modelId="{0A2C93CF-970E-4277-A5B1-3568999D0B87}" type="presOf" srcId="{93585E2C-AFE8-42AE-A4C5-484A011C726A}" destId="{6E6F7E87-15AF-4F33-8CC9-B64906EFDEDA}" srcOrd="0" destOrd="0" presId="urn:microsoft.com/office/officeart/2008/layout/LinedList"/>
    <dgm:cxn modelId="{CB246DD4-A030-4C16-A5E0-A7E0CB352D49}" srcId="{B4DF2E39-7E91-460F-96F6-A56999B65D57}" destId="{34410F67-D00A-444C-A60A-AF9BA2B80417}" srcOrd="3" destOrd="0" parTransId="{1BFCCB8C-4BAE-44AE-AA4F-3593967BA69D}" sibTransId="{A836B2EB-A9A6-49F5-988E-E340C9EF7761}"/>
    <dgm:cxn modelId="{9C8DA7E0-E199-4F4D-BAAD-E6CC9542A578}" type="presOf" srcId="{3AFF5522-EC0A-4992-91DC-02A2B0C04D06}" destId="{D130472B-E117-4AF4-8D0F-9DED18AE8A3E}" srcOrd="0" destOrd="0" presId="urn:microsoft.com/office/officeart/2008/layout/LinedList"/>
    <dgm:cxn modelId="{F5A357E1-3454-45AE-B5C6-67021481E4A1}" type="presOf" srcId="{198EBC8F-BE69-4736-9BD2-04338C8D0B3A}" destId="{FCE166AD-D144-4C5C-98B2-7C420B0D2B34}" srcOrd="0" destOrd="0" presId="urn:microsoft.com/office/officeart/2008/layout/LinedList"/>
    <dgm:cxn modelId="{0BABABE9-C7FC-444A-9DEE-F30969C62632}" type="presOf" srcId="{0E9288F0-67EA-4290-8993-A8AB2BC558AF}" destId="{018F16B1-A9EC-4408-B0F7-3004A160E3EF}" srcOrd="0" destOrd="0" presId="urn:microsoft.com/office/officeart/2008/layout/LinedList"/>
    <dgm:cxn modelId="{471F38EC-376E-48B6-B5A1-82237FCFC1C3}" srcId="{68754249-9DBB-46BC-98B7-13958368484E}" destId="{3AFF5522-EC0A-4992-91DC-02A2B0C04D06}" srcOrd="0" destOrd="0" parTransId="{C0EFB552-9987-45E5-944D-B3F17CA25CA4}" sibTransId="{E4CBAC6B-9671-41AD-9805-F861D0A74D08}"/>
    <dgm:cxn modelId="{4ED791F1-5678-47D9-91FA-8E2837DE112F}" srcId="{B4DF2E39-7E91-460F-96F6-A56999B65D57}" destId="{96A43C7B-76CF-4F70-A7D1-E37004BC6819}" srcOrd="7" destOrd="0" parTransId="{631E1914-1AF8-4118-8C10-9A3E87FBC848}" sibTransId="{64FDBCB4-3CCF-4DED-81A0-0393340A2CB1}"/>
    <dgm:cxn modelId="{0864CAF5-38F4-4B2B-97A4-E764CB9A40F9}" type="presOf" srcId="{C0DF215B-822D-43CF-BDA6-CD894E7B047A}" destId="{F7457612-6062-4AAF-A4F0-0090A39CDDAC}" srcOrd="0" destOrd="0" presId="urn:microsoft.com/office/officeart/2008/layout/LinedList"/>
    <dgm:cxn modelId="{3F09F8F5-ECAF-47AC-8403-671BABD68D93}" type="presOf" srcId="{CFFEE1A8-48E1-41E8-9483-A56F78FC221D}" destId="{69C4F0D6-C6A4-4585-95D9-E1167048AAD7}" srcOrd="0" destOrd="0" presId="urn:microsoft.com/office/officeart/2008/layout/LinedList"/>
    <dgm:cxn modelId="{E8E284FD-2CAD-4A03-AC6E-1D7DB778B01C}" srcId="{85AD8946-426D-4E48-AAC6-64A1C1E06260}" destId="{0E9288F0-67EA-4290-8993-A8AB2BC558AF}" srcOrd="0" destOrd="0" parTransId="{E144A206-C2F9-4833-BF1D-16BD80E4C862}" sibTransId="{99EC36B8-19B6-4C70-BB33-EE8BA8BCB24D}"/>
    <dgm:cxn modelId="{5C2BB3EF-EBBA-4ACF-9728-3C481D140509}" type="presParOf" srcId="{42740251-B4DA-46D2-92E5-F216DD3BD36B}" destId="{68517733-901D-48A2-82B2-CBFF82F04324}" srcOrd="0" destOrd="0" presId="urn:microsoft.com/office/officeart/2008/layout/LinedList"/>
    <dgm:cxn modelId="{A248E617-8469-4BBE-8E36-39D86EEE95AD}" type="presParOf" srcId="{42740251-B4DA-46D2-92E5-F216DD3BD36B}" destId="{F0879D68-5893-4CC9-BA22-4907A1C478BE}" srcOrd="1" destOrd="0" presId="urn:microsoft.com/office/officeart/2008/layout/LinedList"/>
    <dgm:cxn modelId="{7832B563-7EEE-4618-8B46-D8FF929032CD}" type="presParOf" srcId="{F0879D68-5893-4CC9-BA22-4907A1C478BE}" destId="{921A203F-56A8-445A-875D-01797E701F79}" srcOrd="0" destOrd="0" presId="urn:microsoft.com/office/officeart/2008/layout/LinedList"/>
    <dgm:cxn modelId="{037D5DB5-6A10-4292-A08A-A8C3AA50BCD1}" type="presParOf" srcId="{F0879D68-5893-4CC9-BA22-4907A1C478BE}" destId="{FCBB73AC-3E5D-4461-AD66-1669A61883DE}" srcOrd="1" destOrd="0" presId="urn:microsoft.com/office/officeart/2008/layout/LinedList"/>
    <dgm:cxn modelId="{632F042C-1E0A-4171-857A-D832B057A61B}" type="presParOf" srcId="{42740251-B4DA-46D2-92E5-F216DD3BD36B}" destId="{B64E772E-768A-4FB3-A1BD-C88B04F1C0EA}" srcOrd="2" destOrd="0" presId="urn:microsoft.com/office/officeart/2008/layout/LinedList"/>
    <dgm:cxn modelId="{4805E4A5-C47C-418A-A751-71B10F20B978}" type="presParOf" srcId="{42740251-B4DA-46D2-92E5-F216DD3BD36B}" destId="{E9912C61-CB9C-420E-A179-4650D3792688}" srcOrd="3" destOrd="0" presId="urn:microsoft.com/office/officeart/2008/layout/LinedList"/>
    <dgm:cxn modelId="{3F24B1A2-7742-41D4-8594-373E4085E88E}" type="presParOf" srcId="{E9912C61-CB9C-420E-A179-4650D3792688}" destId="{314DB3FF-099D-45F9-A8EE-986846E877F0}" srcOrd="0" destOrd="0" presId="urn:microsoft.com/office/officeart/2008/layout/LinedList"/>
    <dgm:cxn modelId="{A43204A4-73F9-4D90-A254-E028AA72EB59}" type="presParOf" srcId="{E9912C61-CB9C-420E-A179-4650D3792688}" destId="{30FA2446-3EDB-4DE8-BA38-DC90EA95D2C1}" srcOrd="1" destOrd="0" presId="urn:microsoft.com/office/officeart/2008/layout/LinedList"/>
    <dgm:cxn modelId="{F0C7EB2F-9074-4740-9A00-E3820DCA4529}" type="presParOf" srcId="{30FA2446-3EDB-4DE8-BA38-DC90EA95D2C1}" destId="{9DE45FF6-013F-45AB-BBBF-4FF3C5F598EB}" srcOrd="0" destOrd="0" presId="urn:microsoft.com/office/officeart/2008/layout/LinedList"/>
    <dgm:cxn modelId="{02245C91-2B79-4B5E-9B3B-993ED9181F1F}" type="presParOf" srcId="{30FA2446-3EDB-4DE8-BA38-DC90EA95D2C1}" destId="{1CF77C63-DFC6-4A57-80D9-51F55E2FD2DC}" srcOrd="1" destOrd="0" presId="urn:microsoft.com/office/officeart/2008/layout/LinedList"/>
    <dgm:cxn modelId="{0E57AE37-DFFD-4FFB-A8DA-1DF06377FD54}" type="presParOf" srcId="{1CF77C63-DFC6-4A57-80D9-51F55E2FD2DC}" destId="{E33D6BB8-039D-4CD1-B16F-A406EFC9171C}" srcOrd="0" destOrd="0" presId="urn:microsoft.com/office/officeart/2008/layout/LinedList"/>
    <dgm:cxn modelId="{338B67FA-064F-4C7C-993B-060C269279CC}" type="presParOf" srcId="{1CF77C63-DFC6-4A57-80D9-51F55E2FD2DC}" destId="{018F16B1-A9EC-4408-B0F7-3004A160E3EF}" srcOrd="1" destOrd="0" presId="urn:microsoft.com/office/officeart/2008/layout/LinedList"/>
    <dgm:cxn modelId="{A84555B8-3AA7-490B-8082-6D36675F40A4}" type="presParOf" srcId="{1CF77C63-DFC6-4A57-80D9-51F55E2FD2DC}" destId="{FC090039-9592-4904-B44D-10C978EF2408}" srcOrd="2" destOrd="0" presId="urn:microsoft.com/office/officeart/2008/layout/LinedList"/>
    <dgm:cxn modelId="{6614D0C2-EC21-4C3B-9AA4-9249FA0A1BC1}" type="presParOf" srcId="{30FA2446-3EDB-4DE8-BA38-DC90EA95D2C1}" destId="{5173C8FA-7F03-4B22-B0CF-BB203A398DE7}" srcOrd="2" destOrd="0" presId="urn:microsoft.com/office/officeart/2008/layout/LinedList"/>
    <dgm:cxn modelId="{DE9E9A86-BD54-4CEC-800A-46EA1F1EB612}" type="presParOf" srcId="{30FA2446-3EDB-4DE8-BA38-DC90EA95D2C1}" destId="{CB1BF08B-D500-4BC5-9C95-21D1F25545A2}" srcOrd="3" destOrd="0" presId="urn:microsoft.com/office/officeart/2008/layout/LinedList"/>
    <dgm:cxn modelId="{2AB74244-ED08-4A2C-A91D-D8143D733C13}" type="presParOf" srcId="{42740251-B4DA-46D2-92E5-F216DD3BD36B}" destId="{C8C2C048-180C-4AE1-AA6B-198172E6AE8E}" srcOrd="4" destOrd="0" presId="urn:microsoft.com/office/officeart/2008/layout/LinedList"/>
    <dgm:cxn modelId="{0D134593-77A5-40E3-BF54-66C0B1B539A9}" type="presParOf" srcId="{42740251-B4DA-46D2-92E5-F216DD3BD36B}" destId="{186EC0CC-C5AA-41B5-8477-F82B436A050B}" srcOrd="5" destOrd="0" presId="urn:microsoft.com/office/officeart/2008/layout/LinedList"/>
    <dgm:cxn modelId="{2E4453C8-76D9-4693-A442-ED98293FA604}" type="presParOf" srcId="{186EC0CC-C5AA-41B5-8477-F82B436A050B}" destId="{885D185A-323B-4291-B244-4787F917E559}" srcOrd="0" destOrd="0" presId="urn:microsoft.com/office/officeart/2008/layout/LinedList"/>
    <dgm:cxn modelId="{986F7AFF-6D22-4DF2-B986-4F324971CDC3}" type="presParOf" srcId="{186EC0CC-C5AA-41B5-8477-F82B436A050B}" destId="{E28AF863-7C64-42E9-9CFE-4E5BB457B4AD}" srcOrd="1" destOrd="0" presId="urn:microsoft.com/office/officeart/2008/layout/LinedList"/>
    <dgm:cxn modelId="{F3996FA1-DCFD-461E-8FEE-CB11CC61B55F}" type="presParOf" srcId="{E28AF863-7C64-42E9-9CFE-4E5BB457B4AD}" destId="{F196C4C0-0AE5-40ED-AB61-C90B849776A2}" srcOrd="0" destOrd="0" presId="urn:microsoft.com/office/officeart/2008/layout/LinedList"/>
    <dgm:cxn modelId="{82AB6C19-E7AD-464A-A2A3-A1F642251088}" type="presParOf" srcId="{E28AF863-7C64-42E9-9CFE-4E5BB457B4AD}" destId="{F27BEEDB-DA2D-4330-8847-D5B34AD8BEB3}" srcOrd="1" destOrd="0" presId="urn:microsoft.com/office/officeart/2008/layout/LinedList"/>
    <dgm:cxn modelId="{CBE6B1ED-ADF8-4216-81B7-0CFF12ED901F}" type="presParOf" srcId="{F27BEEDB-DA2D-4330-8847-D5B34AD8BEB3}" destId="{FB11FD67-DB91-4848-8F7A-9C16782CEB43}" srcOrd="0" destOrd="0" presId="urn:microsoft.com/office/officeart/2008/layout/LinedList"/>
    <dgm:cxn modelId="{448B6CF6-32C3-424E-BB80-1DC8C8EA47E9}" type="presParOf" srcId="{F27BEEDB-DA2D-4330-8847-D5B34AD8BEB3}" destId="{274940DB-75C4-4A4E-8DFF-8DAA7682D6E2}" srcOrd="1" destOrd="0" presId="urn:microsoft.com/office/officeart/2008/layout/LinedList"/>
    <dgm:cxn modelId="{96CA0562-DB84-4685-A429-FA8B7904FB45}" type="presParOf" srcId="{F27BEEDB-DA2D-4330-8847-D5B34AD8BEB3}" destId="{D1BB4A32-7301-463F-BCC9-289C1C64B1AC}" srcOrd="2" destOrd="0" presId="urn:microsoft.com/office/officeart/2008/layout/LinedList"/>
    <dgm:cxn modelId="{FC1CF60B-C9A9-45F3-9788-E69276E1A9B9}" type="presParOf" srcId="{E28AF863-7C64-42E9-9CFE-4E5BB457B4AD}" destId="{7E3CAD1F-700E-404C-9789-6EF7F0DDC953}" srcOrd="2" destOrd="0" presId="urn:microsoft.com/office/officeart/2008/layout/LinedList"/>
    <dgm:cxn modelId="{1C0C9FE0-35EF-4136-86F9-7D3590C198A4}" type="presParOf" srcId="{E28AF863-7C64-42E9-9CFE-4E5BB457B4AD}" destId="{8FE944B2-E477-45D1-8991-6ED49F02469E}" srcOrd="3" destOrd="0" presId="urn:microsoft.com/office/officeart/2008/layout/LinedList"/>
    <dgm:cxn modelId="{2EADD6F8-B578-4FD2-AC29-645A186238F7}" type="presParOf" srcId="{42740251-B4DA-46D2-92E5-F216DD3BD36B}" destId="{6613B8A8-052E-4466-89BE-001636B02F66}" srcOrd="6" destOrd="0" presId="urn:microsoft.com/office/officeart/2008/layout/LinedList"/>
    <dgm:cxn modelId="{D7F108EB-FDF9-4651-836F-480ADFACF9DF}" type="presParOf" srcId="{42740251-B4DA-46D2-92E5-F216DD3BD36B}" destId="{F08C155C-E81B-47C2-A18B-38B54A0CD6CF}" srcOrd="7" destOrd="0" presId="urn:microsoft.com/office/officeart/2008/layout/LinedList"/>
    <dgm:cxn modelId="{5FA61D72-2A29-40F0-A25B-1F5197E5C8BE}" type="presParOf" srcId="{F08C155C-E81B-47C2-A18B-38B54A0CD6CF}" destId="{720FA558-DEAC-4E70-A2E2-94BE5F6ABFD8}" srcOrd="0" destOrd="0" presId="urn:microsoft.com/office/officeart/2008/layout/LinedList"/>
    <dgm:cxn modelId="{3CEC3D6B-DB69-4568-B0B3-71E8FCD4A944}" type="presParOf" srcId="{F08C155C-E81B-47C2-A18B-38B54A0CD6CF}" destId="{1297A24D-8BBC-43EB-B50C-69D244043758}" srcOrd="1" destOrd="0" presId="urn:microsoft.com/office/officeart/2008/layout/LinedList"/>
    <dgm:cxn modelId="{5B0004E3-1AA1-4108-83DD-262B72176773}" type="presParOf" srcId="{42740251-B4DA-46D2-92E5-F216DD3BD36B}" destId="{292A9D79-BE0A-4AA7-8D04-50E488B5D5F3}" srcOrd="8" destOrd="0" presId="urn:microsoft.com/office/officeart/2008/layout/LinedList"/>
    <dgm:cxn modelId="{694D74A6-6442-46EB-AA61-E7D7D07142E1}" type="presParOf" srcId="{42740251-B4DA-46D2-92E5-F216DD3BD36B}" destId="{A7F3034A-A9C8-4DA3-A453-06FA3438D6C1}" srcOrd="9" destOrd="0" presId="urn:microsoft.com/office/officeart/2008/layout/LinedList"/>
    <dgm:cxn modelId="{02B3E6D3-9028-4C5B-A584-EF4CD6364B83}" type="presParOf" srcId="{A7F3034A-A9C8-4DA3-A453-06FA3438D6C1}" destId="{82F1ACAB-4EEF-4BCE-B5EA-ECA7A25862DE}" srcOrd="0" destOrd="0" presId="urn:microsoft.com/office/officeart/2008/layout/LinedList"/>
    <dgm:cxn modelId="{13D5F553-159A-4125-A11E-D24216875FA2}" type="presParOf" srcId="{A7F3034A-A9C8-4DA3-A453-06FA3438D6C1}" destId="{96B2FE4E-EAF0-489C-9E85-F1ABE0E3CDC0}" srcOrd="1" destOrd="0" presId="urn:microsoft.com/office/officeart/2008/layout/LinedList"/>
    <dgm:cxn modelId="{4DDB70D1-DDCC-4A3A-869B-395F36409A9E}" type="presParOf" srcId="{96B2FE4E-EAF0-489C-9E85-F1ABE0E3CDC0}" destId="{3FACA385-9726-4EEC-B235-8A4B7F7A7E29}" srcOrd="0" destOrd="0" presId="urn:microsoft.com/office/officeart/2008/layout/LinedList"/>
    <dgm:cxn modelId="{9E1398B5-F985-4A36-9E56-6F3065807A78}" type="presParOf" srcId="{96B2FE4E-EAF0-489C-9E85-F1ABE0E3CDC0}" destId="{A90DC9DF-6083-496C-A12D-D63E2ED81084}" srcOrd="1" destOrd="0" presId="urn:microsoft.com/office/officeart/2008/layout/LinedList"/>
    <dgm:cxn modelId="{0FA8734D-35A6-4528-8819-AF437B56812D}" type="presParOf" srcId="{A90DC9DF-6083-496C-A12D-D63E2ED81084}" destId="{9FE96374-49D9-41E0-847E-FBAA11276FAF}" srcOrd="0" destOrd="0" presId="urn:microsoft.com/office/officeart/2008/layout/LinedList"/>
    <dgm:cxn modelId="{A5844A65-D85B-427D-B07D-153FE1D82638}" type="presParOf" srcId="{A90DC9DF-6083-496C-A12D-D63E2ED81084}" destId="{6E6F7E87-15AF-4F33-8CC9-B64906EFDEDA}" srcOrd="1" destOrd="0" presId="urn:microsoft.com/office/officeart/2008/layout/LinedList"/>
    <dgm:cxn modelId="{A22429B3-5514-425F-9658-3A96696EDD8B}" type="presParOf" srcId="{A90DC9DF-6083-496C-A12D-D63E2ED81084}" destId="{49B53033-F691-4297-8F25-D13C8596F085}" srcOrd="2" destOrd="0" presId="urn:microsoft.com/office/officeart/2008/layout/LinedList"/>
    <dgm:cxn modelId="{38627AA7-2301-4498-A2BD-204D11655BBF}" type="presParOf" srcId="{96B2FE4E-EAF0-489C-9E85-F1ABE0E3CDC0}" destId="{21011301-95C9-4E6C-BD5E-D3A2D3DB8E25}" srcOrd="2" destOrd="0" presId="urn:microsoft.com/office/officeart/2008/layout/LinedList"/>
    <dgm:cxn modelId="{89B618FA-D44B-446A-9FFF-7CDD98B32D0B}" type="presParOf" srcId="{96B2FE4E-EAF0-489C-9E85-F1ABE0E3CDC0}" destId="{117EB060-667C-4414-BEBB-3BA15EDDE841}" srcOrd="3" destOrd="0" presId="urn:microsoft.com/office/officeart/2008/layout/LinedList"/>
    <dgm:cxn modelId="{D268D0A6-6F31-47AB-B23B-4C5114E292C1}" type="presParOf" srcId="{42740251-B4DA-46D2-92E5-F216DD3BD36B}" destId="{08CEBEC2-74C1-46BB-9CF5-1763601B2FBE}" srcOrd="10" destOrd="0" presId="urn:microsoft.com/office/officeart/2008/layout/LinedList"/>
    <dgm:cxn modelId="{5942304D-C772-42AB-9890-5E8CA0F242F8}" type="presParOf" srcId="{42740251-B4DA-46D2-92E5-F216DD3BD36B}" destId="{09F62567-4C17-40DF-989C-63665AD4D7F6}" srcOrd="11" destOrd="0" presId="urn:microsoft.com/office/officeart/2008/layout/LinedList"/>
    <dgm:cxn modelId="{0C9C73A8-B949-432C-9A66-365D7127C290}" type="presParOf" srcId="{09F62567-4C17-40DF-989C-63665AD4D7F6}" destId="{35C3E1D4-F6BD-47CC-992A-407483470EC7}" srcOrd="0" destOrd="0" presId="urn:microsoft.com/office/officeart/2008/layout/LinedList"/>
    <dgm:cxn modelId="{E6D8EFA6-188F-4BF8-AE0C-F3C67A00D0EE}" type="presParOf" srcId="{09F62567-4C17-40DF-989C-63665AD4D7F6}" destId="{174DE7B3-FC75-4D9C-9487-4E888EFD5D9A}" srcOrd="1" destOrd="0" presId="urn:microsoft.com/office/officeart/2008/layout/LinedList"/>
    <dgm:cxn modelId="{0C833EA5-71F9-43B7-96E4-EBC691F1EC19}" type="presParOf" srcId="{174DE7B3-FC75-4D9C-9487-4E888EFD5D9A}" destId="{CBDDCC2C-BD1F-4F09-A797-7B8E19D6E7F9}" srcOrd="0" destOrd="0" presId="urn:microsoft.com/office/officeart/2008/layout/LinedList"/>
    <dgm:cxn modelId="{6D868B5A-D6C6-402E-B30B-978641A6F27B}" type="presParOf" srcId="{174DE7B3-FC75-4D9C-9487-4E888EFD5D9A}" destId="{BCB1BF52-AFA0-4876-9414-9B595B1F1DD6}" srcOrd="1" destOrd="0" presId="urn:microsoft.com/office/officeart/2008/layout/LinedList"/>
    <dgm:cxn modelId="{46E05ACC-089D-4228-8F9B-DC942B3B8A3F}" type="presParOf" srcId="{BCB1BF52-AFA0-4876-9414-9B595B1F1DD6}" destId="{C75F3875-CEC4-4B0D-9A05-E695ADABA9E3}" srcOrd="0" destOrd="0" presId="urn:microsoft.com/office/officeart/2008/layout/LinedList"/>
    <dgm:cxn modelId="{F16153ED-43CD-4AA1-8762-331FD05A15D2}" type="presParOf" srcId="{BCB1BF52-AFA0-4876-9414-9B595B1F1DD6}" destId="{FCE166AD-D144-4C5C-98B2-7C420B0D2B34}" srcOrd="1" destOrd="0" presId="urn:microsoft.com/office/officeart/2008/layout/LinedList"/>
    <dgm:cxn modelId="{47AC0EBF-2150-49D9-944B-AE6B9C99B068}" type="presParOf" srcId="{BCB1BF52-AFA0-4876-9414-9B595B1F1DD6}" destId="{8DD6695A-F174-4A37-AC12-A77C532CE256}" srcOrd="2" destOrd="0" presId="urn:microsoft.com/office/officeart/2008/layout/LinedList"/>
    <dgm:cxn modelId="{F3D5CF82-BC39-46B6-AE58-62245A6D0A3A}" type="presParOf" srcId="{174DE7B3-FC75-4D9C-9487-4E888EFD5D9A}" destId="{BE14E6FE-49FA-4117-B86A-C5486F899BD8}" srcOrd="2" destOrd="0" presId="urn:microsoft.com/office/officeart/2008/layout/LinedList"/>
    <dgm:cxn modelId="{6A56CD08-ED6A-4458-A68C-00A1DEBFCB2C}" type="presParOf" srcId="{174DE7B3-FC75-4D9C-9487-4E888EFD5D9A}" destId="{B6267B1B-7311-4F2C-80EC-BC2E76068147}" srcOrd="3" destOrd="0" presId="urn:microsoft.com/office/officeart/2008/layout/LinedList"/>
    <dgm:cxn modelId="{9E78A950-9CE7-4632-87A2-D5B34FC6BC5A}" type="presParOf" srcId="{42740251-B4DA-46D2-92E5-F216DD3BD36B}" destId="{57E44152-8FAB-4FC0-886E-2D7054839137}" srcOrd="12" destOrd="0" presId="urn:microsoft.com/office/officeart/2008/layout/LinedList"/>
    <dgm:cxn modelId="{BEE053DC-E5B9-43B3-94B1-AFBC57DF7DA4}" type="presParOf" srcId="{42740251-B4DA-46D2-92E5-F216DD3BD36B}" destId="{3E622514-C158-4D97-B7B8-71361C007030}" srcOrd="13" destOrd="0" presId="urn:microsoft.com/office/officeart/2008/layout/LinedList"/>
    <dgm:cxn modelId="{EAB944E3-D320-4725-9594-7DF23D55C07B}" type="presParOf" srcId="{3E622514-C158-4D97-B7B8-71361C007030}" destId="{5D31915F-38A3-460B-BFD7-E9A59A2C022F}" srcOrd="0" destOrd="0" presId="urn:microsoft.com/office/officeart/2008/layout/LinedList"/>
    <dgm:cxn modelId="{BF844810-81B4-41A5-8C53-A57D95C4FEE0}" type="presParOf" srcId="{3E622514-C158-4D97-B7B8-71361C007030}" destId="{0B4555AA-82BC-4DE3-B17D-059DB2ACC31D}" srcOrd="1" destOrd="0" presId="urn:microsoft.com/office/officeart/2008/layout/LinedList"/>
    <dgm:cxn modelId="{28BCE90E-84F6-4DFE-BA05-3244F2315208}" type="presParOf" srcId="{0B4555AA-82BC-4DE3-B17D-059DB2ACC31D}" destId="{10C5FA28-63DB-434B-9C7A-60EF9EDF5A9B}" srcOrd="0" destOrd="0" presId="urn:microsoft.com/office/officeart/2008/layout/LinedList"/>
    <dgm:cxn modelId="{A7B0A59C-1340-492E-9ECB-7345D5539363}" type="presParOf" srcId="{0B4555AA-82BC-4DE3-B17D-059DB2ACC31D}" destId="{3B794290-3196-4AD2-BC65-644019F92468}" srcOrd="1" destOrd="0" presId="urn:microsoft.com/office/officeart/2008/layout/LinedList"/>
    <dgm:cxn modelId="{96685356-468C-4E12-9C59-4A9049B5162E}" type="presParOf" srcId="{3B794290-3196-4AD2-BC65-644019F92468}" destId="{9F9C1F82-D688-4058-83A4-EE4815DBD459}" srcOrd="0" destOrd="0" presId="urn:microsoft.com/office/officeart/2008/layout/LinedList"/>
    <dgm:cxn modelId="{1032ECA2-05D3-4C6E-8AA0-45128CC63375}" type="presParOf" srcId="{3B794290-3196-4AD2-BC65-644019F92468}" destId="{EA5D1B3A-5C6D-4220-ABCC-D6DE668C3318}" srcOrd="1" destOrd="0" presId="urn:microsoft.com/office/officeart/2008/layout/LinedList"/>
    <dgm:cxn modelId="{AB29EF98-594B-4EC5-8484-76E385E99DA1}" type="presParOf" srcId="{3B794290-3196-4AD2-BC65-644019F92468}" destId="{196A6A78-7C22-428F-82F9-461FB52BA5A0}" srcOrd="2" destOrd="0" presId="urn:microsoft.com/office/officeart/2008/layout/LinedList"/>
    <dgm:cxn modelId="{77C38D87-3809-4DC4-81EB-FA9F1588F08E}" type="presParOf" srcId="{0B4555AA-82BC-4DE3-B17D-059DB2ACC31D}" destId="{EF352167-F459-4D2C-BA96-1D35352A8290}" srcOrd="2" destOrd="0" presId="urn:microsoft.com/office/officeart/2008/layout/LinedList"/>
    <dgm:cxn modelId="{1E38B9C5-1AA7-467A-9895-1FCFB7A5BD8B}" type="presParOf" srcId="{0B4555AA-82BC-4DE3-B17D-059DB2ACC31D}" destId="{B6F9B87E-0279-4129-86D4-8380106B46F2}" srcOrd="3" destOrd="0" presId="urn:microsoft.com/office/officeart/2008/layout/LinedList"/>
    <dgm:cxn modelId="{14512C38-8309-488D-912E-331EB54D0DA1}" type="presParOf" srcId="{42740251-B4DA-46D2-92E5-F216DD3BD36B}" destId="{E89CB120-3E8B-4689-88D2-E8005ED98AD8}" srcOrd="14" destOrd="0" presId="urn:microsoft.com/office/officeart/2008/layout/LinedList"/>
    <dgm:cxn modelId="{3E5D72C8-19D8-4C68-B1C4-F2D199D84970}" type="presParOf" srcId="{42740251-B4DA-46D2-92E5-F216DD3BD36B}" destId="{21EB07C3-10F9-4CEA-8CBA-18DBBFD8CADE}" srcOrd="15" destOrd="0" presId="urn:microsoft.com/office/officeart/2008/layout/LinedList"/>
    <dgm:cxn modelId="{69B94151-7732-4FBA-A821-9D48E976BCC6}" type="presParOf" srcId="{21EB07C3-10F9-4CEA-8CBA-18DBBFD8CADE}" destId="{578D2C58-D5C7-454C-B972-DD0C4A7C0318}" srcOrd="0" destOrd="0" presId="urn:microsoft.com/office/officeart/2008/layout/LinedList"/>
    <dgm:cxn modelId="{8C919602-8AFA-4EFF-9318-330E7C8A6E25}" type="presParOf" srcId="{21EB07C3-10F9-4CEA-8CBA-18DBBFD8CADE}" destId="{AB0475FE-AD2F-40CB-9ED5-3A56A0DF0A40}" srcOrd="1" destOrd="0" presId="urn:microsoft.com/office/officeart/2008/layout/LinedList"/>
    <dgm:cxn modelId="{E3D40B35-24A2-4C0C-8BF6-A63B90882CE2}" type="presParOf" srcId="{AB0475FE-AD2F-40CB-9ED5-3A56A0DF0A40}" destId="{9770EBC6-F93F-44E0-ADFD-361C2E9916F6}" srcOrd="0" destOrd="0" presId="urn:microsoft.com/office/officeart/2008/layout/LinedList"/>
    <dgm:cxn modelId="{A1BFDA8F-EF50-4DE8-AE0A-F2F39D9E004C}" type="presParOf" srcId="{AB0475FE-AD2F-40CB-9ED5-3A56A0DF0A40}" destId="{02371736-44D5-4519-8A28-4EA169CB08A6}" srcOrd="1" destOrd="0" presId="urn:microsoft.com/office/officeart/2008/layout/LinedList"/>
    <dgm:cxn modelId="{CD0E39B7-09DB-43B2-8061-5AB4BBE1AC83}" type="presParOf" srcId="{02371736-44D5-4519-8A28-4EA169CB08A6}" destId="{60536D0B-1B32-4601-BA20-AF807AECB6CC}" srcOrd="0" destOrd="0" presId="urn:microsoft.com/office/officeart/2008/layout/LinedList"/>
    <dgm:cxn modelId="{F69C8BD6-DBAC-472C-98C1-61CF75F12CA0}" type="presParOf" srcId="{02371736-44D5-4519-8A28-4EA169CB08A6}" destId="{F7457612-6062-4AAF-A4F0-0090A39CDDAC}" srcOrd="1" destOrd="0" presId="urn:microsoft.com/office/officeart/2008/layout/LinedList"/>
    <dgm:cxn modelId="{26ECAC4D-083D-4235-BB79-A43E28460894}" type="presParOf" srcId="{02371736-44D5-4519-8A28-4EA169CB08A6}" destId="{8CE389A9-983C-4ED4-A8B4-ACFA9B4979FA}" srcOrd="2" destOrd="0" presId="urn:microsoft.com/office/officeart/2008/layout/LinedList"/>
    <dgm:cxn modelId="{262F5284-500A-475D-B4D3-DFF5E5EC3818}" type="presParOf" srcId="{AB0475FE-AD2F-40CB-9ED5-3A56A0DF0A40}" destId="{FB4DDED0-094C-4756-9C9A-2428778EE853}" srcOrd="2" destOrd="0" presId="urn:microsoft.com/office/officeart/2008/layout/LinedList"/>
    <dgm:cxn modelId="{E0AEAC1B-C028-48FD-BBF3-E2198C8ED493}" type="presParOf" srcId="{AB0475FE-AD2F-40CB-9ED5-3A56A0DF0A40}" destId="{4A909111-C906-489A-9FF0-7ECFAC50CDD8}" srcOrd="3" destOrd="0" presId="urn:microsoft.com/office/officeart/2008/layout/LinedList"/>
    <dgm:cxn modelId="{1CF0270B-FD1A-4E04-881C-1F850AD56268}" type="presParOf" srcId="{42740251-B4DA-46D2-92E5-F216DD3BD36B}" destId="{DE171992-224A-41D4-991C-BFDA9CA2FC34}" srcOrd="16" destOrd="0" presId="urn:microsoft.com/office/officeart/2008/layout/LinedList"/>
    <dgm:cxn modelId="{AE38938C-D36D-49F1-B2E4-CD38ADDAC588}" type="presParOf" srcId="{42740251-B4DA-46D2-92E5-F216DD3BD36B}" destId="{784BC7DA-1583-43F0-A9FA-6FA9E64965AB}" srcOrd="17" destOrd="0" presId="urn:microsoft.com/office/officeart/2008/layout/LinedList"/>
    <dgm:cxn modelId="{09AC0517-1D2A-452D-AF96-69FB18216746}" type="presParOf" srcId="{784BC7DA-1583-43F0-A9FA-6FA9E64965AB}" destId="{9C773633-A708-460D-A5AC-4DA32755547C}" srcOrd="0" destOrd="0" presId="urn:microsoft.com/office/officeart/2008/layout/LinedList"/>
    <dgm:cxn modelId="{413CADC7-F792-497A-BD98-91C29190A271}" type="presParOf" srcId="{784BC7DA-1583-43F0-A9FA-6FA9E64965AB}" destId="{7016FC88-EF90-4420-8F33-37C01D8B6292}" srcOrd="1" destOrd="0" presId="urn:microsoft.com/office/officeart/2008/layout/LinedList"/>
    <dgm:cxn modelId="{AF0D9199-5006-4E40-93BA-DF393DF7F876}" type="presParOf" srcId="{7016FC88-EF90-4420-8F33-37C01D8B6292}" destId="{D572139E-E6D6-43BC-9F02-C8B2489E8D0E}" srcOrd="0" destOrd="0" presId="urn:microsoft.com/office/officeart/2008/layout/LinedList"/>
    <dgm:cxn modelId="{5AFB3ACA-4E92-4320-A96C-304AF38774F5}" type="presParOf" srcId="{7016FC88-EF90-4420-8F33-37C01D8B6292}" destId="{C78B0392-4B71-4E18-9047-95FC1AF5AA00}" srcOrd="1" destOrd="0" presId="urn:microsoft.com/office/officeart/2008/layout/LinedList"/>
    <dgm:cxn modelId="{4DEC768F-E03B-417F-AEB7-61922BF1D920}" type="presParOf" srcId="{C78B0392-4B71-4E18-9047-95FC1AF5AA00}" destId="{064BA2EA-F609-4578-92A0-7CDCC754D2D1}" srcOrd="0" destOrd="0" presId="urn:microsoft.com/office/officeart/2008/layout/LinedList"/>
    <dgm:cxn modelId="{12B660DB-4D9B-4A8D-B3CB-44B61345BA45}" type="presParOf" srcId="{C78B0392-4B71-4E18-9047-95FC1AF5AA00}" destId="{D130472B-E117-4AF4-8D0F-9DED18AE8A3E}" srcOrd="1" destOrd="0" presId="urn:microsoft.com/office/officeart/2008/layout/LinedList"/>
    <dgm:cxn modelId="{E2F2A83B-FAF8-4B97-B18B-69F1290F05FB}" type="presParOf" srcId="{C78B0392-4B71-4E18-9047-95FC1AF5AA00}" destId="{E7B6F7D9-5C4D-4162-91B4-65A47A75254B}" srcOrd="2" destOrd="0" presId="urn:microsoft.com/office/officeart/2008/layout/LinedList"/>
    <dgm:cxn modelId="{B80E983E-025E-45C2-AFF0-B3DBDAF6EFA7}" type="presParOf" srcId="{7016FC88-EF90-4420-8F33-37C01D8B6292}" destId="{3CC4A2C0-CE99-4C44-BFC4-25CF7BF85993}" srcOrd="2" destOrd="0" presId="urn:microsoft.com/office/officeart/2008/layout/LinedList"/>
    <dgm:cxn modelId="{2EC9B5AB-A295-4EB1-9BDA-331559D0A34E}" type="presParOf" srcId="{7016FC88-EF90-4420-8F33-37C01D8B6292}" destId="{8600B7E9-E804-43E9-BEEE-0338E85CD5FA}" srcOrd="3" destOrd="0" presId="urn:microsoft.com/office/officeart/2008/layout/LinedList"/>
    <dgm:cxn modelId="{848CE6B2-8C33-413B-9869-2C3B792A8676}" type="presParOf" srcId="{42740251-B4DA-46D2-92E5-F216DD3BD36B}" destId="{7CCC570B-466D-400C-858F-FA03D0D0C9BA}" srcOrd="18" destOrd="0" presId="urn:microsoft.com/office/officeart/2008/layout/LinedList"/>
    <dgm:cxn modelId="{30A7DBA6-4B6D-4BC3-A301-4889D9094589}" type="presParOf" srcId="{42740251-B4DA-46D2-92E5-F216DD3BD36B}" destId="{BFD247B1-32F6-4499-B312-530B29E5D6BE}" srcOrd="19" destOrd="0" presId="urn:microsoft.com/office/officeart/2008/layout/LinedList"/>
    <dgm:cxn modelId="{9145AB7A-A84E-42D5-8D43-FF7B10FE2CB5}" type="presParOf" srcId="{BFD247B1-32F6-4499-B312-530B29E5D6BE}" destId="{69C4F0D6-C6A4-4585-95D9-E1167048AAD7}" srcOrd="0" destOrd="0" presId="urn:microsoft.com/office/officeart/2008/layout/LinedList"/>
    <dgm:cxn modelId="{6C3843A1-BE85-4940-B72F-AF2A16BDAA60}" type="presParOf" srcId="{BFD247B1-32F6-4499-B312-530B29E5D6BE}" destId="{ACB51AF0-9849-4A96-AD99-0B8DB27EEA7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DF2E39-7E91-460F-96F6-A56999B65D57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3A35F7DD-3099-4A59-9D26-49AC38B1EA11}">
      <dgm:prSet phldrT="[Text]" phldr="0"/>
      <dgm:spPr/>
      <dgm:t>
        <a:bodyPr/>
        <a:lstStyle/>
        <a:p>
          <a:r>
            <a:rPr lang="en-US" noProof="0" dirty="0">
              <a:sym typeface="Wingdings" panose="05000000000000000000" pitchFamily="2" charset="2"/>
            </a:rPr>
            <a:t>CONSTANT MONITORING</a:t>
          </a:r>
          <a:endParaRPr lang="en-US" noProof="0" dirty="0"/>
        </a:p>
      </dgm:t>
    </dgm:pt>
    <dgm:pt modelId="{3DD11280-661E-4312-883D-2043A0F1D26A}" type="parTrans" cxnId="{7E44942C-170E-47BA-B96D-64278A23D577}">
      <dgm:prSet/>
      <dgm:spPr/>
      <dgm:t>
        <a:bodyPr/>
        <a:lstStyle/>
        <a:p>
          <a:endParaRPr lang="de-DE"/>
        </a:p>
      </dgm:t>
    </dgm:pt>
    <dgm:pt modelId="{4A8B7ED5-2D1A-46D9-8B98-4D7ADDB791E0}" type="sibTrans" cxnId="{7E44942C-170E-47BA-B96D-64278A23D577}">
      <dgm:prSet/>
      <dgm:spPr/>
      <dgm:t>
        <a:bodyPr/>
        <a:lstStyle/>
        <a:p>
          <a:endParaRPr lang="en-US" noProof="0" dirty="0"/>
        </a:p>
      </dgm:t>
    </dgm:pt>
    <dgm:pt modelId="{5C6E704C-914D-40CB-9DD2-CBD3DE9601D7}">
      <dgm:prSet/>
      <dgm:spPr/>
      <dgm:t>
        <a:bodyPr/>
        <a:lstStyle/>
        <a:p>
          <a:r>
            <a:rPr lang="en-US" noProof="0" dirty="0"/>
            <a:t>measure    </a:t>
          </a:r>
          <a:r>
            <a:rPr lang="en-US" noProof="0" dirty="0">
              <a:sym typeface="Wingdings" panose="05000000000000000000" pitchFamily="2" charset="2"/>
            </a:rPr>
            <a:t> vs. </a:t>
          </a:r>
          <a:endParaRPr lang="en-US" noProof="0" dirty="0"/>
        </a:p>
      </dgm:t>
    </dgm:pt>
    <dgm:pt modelId="{FC9EB1AC-2B8B-474F-B010-7FF1818790CC}" type="parTrans" cxnId="{B086E5C9-B5A3-44DC-BBC0-1874E8CD6381}">
      <dgm:prSet/>
      <dgm:spPr/>
      <dgm:t>
        <a:bodyPr/>
        <a:lstStyle/>
        <a:p>
          <a:endParaRPr lang="de-DE"/>
        </a:p>
      </dgm:t>
    </dgm:pt>
    <dgm:pt modelId="{70EB06BC-F5B4-498D-8C80-B49B1FACF05D}" type="sibTrans" cxnId="{B086E5C9-B5A3-44DC-BBC0-1874E8CD6381}">
      <dgm:prSet/>
      <dgm:spPr/>
      <dgm:t>
        <a:bodyPr/>
        <a:lstStyle/>
        <a:p>
          <a:endParaRPr lang="en-US" noProof="0" dirty="0"/>
        </a:p>
      </dgm:t>
    </dgm:pt>
    <dgm:pt modelId="{E713B068-4504-4AFF-B3FB-F3D8D89A400C}">
      <dgm:prSet/>
      <dgm:spPr/>
      <dgm:t>
        <a:bodyPr/>
        <a:lstStyle/>
        <a:p>
          <a:r>
            <a:rPr lang="en-US" noProof="0" dirty="0"/>
            <a:t>measure </a:t>
          </a:r>
          <a:r>
            <a:rPr lang="en-US" noProof="0" dirty="0">
              <a:sym typeface="Wingdings" panose="05000000000000000000" pitchFamily="2" charset="2"/>
            </a:rPr>
            <a:t> repeat attempts</a:t>
          </a:r>
          <a:endParaRPr lang="en-US" noProof="0" dirty="0"/>
        </a:p>
      </dgm:t>
    </dgm:pt>
    <dgm:pt modelId="{E44AF3D5-2159-4CD8-8829-599F866836A2}" type="parTrans" cxnId="{A6CFFD4A-7364-499D-8E6D-75EFB0493899}">
      <dgm:prSet/>
      <dgm:spPr/>
      <dgm:t>
        <a:bodyPr/>
        <a:lstStyle/>
        <a:p>
          <a:endParaRPr lang="de-DE"/>
        </a:p>
      </dgm:t>
    </dgm:pt>
    <dgm:pt modelId="{D6D413B1-F501-4648-BDF3-3CD44A3011CB}" type="sibTrans" cxnId="{A6CFFD4A-7364-499D-8E6D-75EFB0493899}">
      <dgm:prSet/>
      <dgm:spPr/>
      <dgm:t>
        <a:bodyPr/>
        <a:lstStyle/>
        <a:p>
          <a:endParaRPr lang="en-US" noProof="0" dirty="0"/>
        </a:p>
      </dgm:t>
    </dgm:pt>
    <dgm:pt modelId="{711C1600-322D-47CD-9F36-B3BFA238CADD}">
      <dgm:prSet/>
      <dgm:spPr/>
      <dgm:t>
        <a:bodyPr/>
        <a:lstStyle/>
        <a:p>
          <a:r>
            <a:rPr lang="en-US" noProof="0" dirty="0"/>
            <a:t>measure     </a:t>
          </a:r>
          <a:r>
            <a:rPr lang="en-US" noProof="0" dirty="0">
              <a:sym typeface="Wingdings" panose="05000000000000000000" pitchFamily="2" charset="2"/>
            </a:rPr>
            <a:t>service levels</a:t>
          </a:r>
          <a:endParaRPr lang="en-US" noProof="0" dirty="0"/>
        </a:p>
      </dgm:t>
    </dgm:pt>
    <dgm:pt modelId="{F97B4697-E878-4961-A41A-83FF0D07B63E}" type="parTrans" cxnId="{9D0269BF-9D21-4378-85B5-179E4D3C4518}">
      <dgm:prSet/>
      <dgm:spPr/>
      <dgm:t>
        <a:bodyPr/>
        <a:lstStyle/>
        <a:p>
          <a:endParaRPr lang="de-DE"/>
        </a:p>
      </dgm:t>
    </dgm:pt>
    <dgm:pt modelId="{6F4028B7-9AC0-4D0C-9B4C-F89B5724A9A1}" type="sibTrans" cxnId="{9D0269BF-9D21-4378-85B5-179E4D3C4518}">
      <dgm:prSet/>
      <dgm:spPr/>
      <dgm:t>
        <a:bodyPr/>
        <a:lstStyle/>
        <a:p>
          <a:endParaRPr lang="en-US" noProof="0" dirty="0"/>
        </a:p>
      </dgm:t>
    </dgm:pt>
    <dgm:pt modelId="{68754249-9DBB-46BC-98B7-13958368484E}">
      <dgm:prSet/>
      <dgm:spPr/>
      <dgm:t>
        <a:bodyPr/>
        <a:lstStyle/>
        <a:p>
          <a:r>
            <a:rPr lang="en-US" noProof="0" dirty="0"/>
            <a:t>continuous improvement</a:t>
          </a:r>
        </a:p>
      </dgm:t>
    </dgm:pt>
    <dgm:pt modelId="{331F9F79-8204-4B03-B1F4-B760D21E4BD9}" type="parTrans" cxnId="{83510D4A-91FE-4B76-8FE2-0ABE068F2413}">
      <dgm:prSet/>
      <dgm:spPr/>
      <dgm:t>
        <a:bodyPr/>
        <a:lstStyle/>
        <a:p>
          <a:endParaRPr lang="de-DE"/>
        </a:p>
      </dgm:t>
    </dgm:pt>
    <dgm:pt modelId="{F6FD4C74-70EB-4329-B35B-A87E49A959C7}" type="sibTrans" cxnId="{83510D4A-91FE-4B76-8FE2-0ABE068F2413}">
      <dgm:prSet/>
      <dgm:spPr/>
      <dgm:t>
        <a:bodyPr/>
        <a:lstStyle/>
        <a:p>
          <a:endParaRPr lang="de-DE"/>
        </a:p>
      </dgm:t>
    </dgm:pt>
    <dgm:pt modelId="{F5D476A7-B80E-45ED-BB59-E4E102C2351A}" type="pres">
      <dgm:prSet presAssocID="{B4DF2E39-7E91-460F-96F6-A56999B65D57}" presName="linearFlow" presStyleCnt="0">
        <dgm:presLayoutVars>
          <dgm:dir/>
          <dgm:resizeHandles val="exact"/>
        </dgm:presLayoutVars>
      </dgm:prSet>
      <dgm:spPr/>
    </dgm:pt>
    <dgm:pt modelId="{FA68694B-E689-4DE7-90CA-06296EDC4969}" type="pres">
      <dgm:prSet presAssocID="{3A35F7DD-3099-4A59-9D26-49AC38B1EA11}" presName="composite" presStyleCnt="0"/>
      <dgm:spPr/>
    </dgm:pt>
    <dgm:pt modelId="{F2C7668E-BBA9-441F-A6E7-70737AF0989B}" type="pres">
      <dgm:prSet presAssocID="{3A35F7DD-3099-4A59-9D26-49AC38B1EA11}" presName="imgShp" presStyleLbl="fgImgPlace1" presStyleIdx="0" presStyleCnt="5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527078CE-D4AE-4C71-88BD-83B602C58BC7}" type="pres">
      <dgm:prSet presAssocID="{3A35F7DD-3099-4A59-9D26-49AC38B1EA11}" presName="txShp" presStyleLbl="node1" presStyleIdx="0" presStyleCnt="5">
        <dgm:presLayoutVars>
          <dgm:bulletEnabled val="1"/>
        </dgm:presLayoutVars>
      </dgm:prSet>
      <dgm:spPr/>
    </dgm:pt>
    <dgm:pt modelId="{5683F889-E2F7-4CF8-97C3-092147A95817}" type="pres">
      <dgm:prSet presAssocID="{4A8B7ED5-2D1A-46D9-8B98-4D7ADDB791E0}" presName="spacing" presStyleCnt="0"/>
      <dgm:spPr/>
    </dgm:pt>
    <dgm:pt modelId="{96D3D986-2882-4D73-9D55-32B843320F19}" type="pres">
      <dgm:prSet presAssocID="{5C6E704C-914D-40CB-9DD2-CBD3DE9601D7}" presName="composite" presStyleCnt="0"/>
      <dgm:spPr/>
    </dgm:pt>
    <dgm:pt modelId="{F54D3A08-560F-412B-8A08-ECA64499B869}" type="pres">
      <dgm:prSet presAssocID="{5C6E704C-914D-40CB-9DD2-CBD3DE9601D7}" presName="imgShp" presStyleLbl="fgImgPlace1" presStyleIdx="1" presStyleCnt="5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C4A4A94D-1729-473D-AB2D-073FF733F216}" type="pres">
      <dgm:prSet presAssocID="{5C6E704C-914D-40CB-9DD2-CBD3DE9601D7}" presName="txShp" presStyleLbl="node1" presStyleIdx="1" presStyleCnt="5">
        <dgm:presLayoutVars>
          <dgm:bulletEnabled val="1"/>
        </dgm:presLayoutVars>
      </dgm:prSet>
      <dgm:spPr/>
    </dgm:pt>
    <dgm:pt modelId="{29AC9CF6-E135-4C89-9AC9-D4C637BF87C5}" type="pres">
      <dgm:prSet presAssocID="{70EB06BC-F5B4-498D-8C80-B49B1FACF05D}" presName="spacing" presStyleCnt="0"/>
      <dgm:spPr/>
    </dgm:pt>
    <dgm:pt modelId="{328F0B05-A103-4DEE-AECD-F4B9423BC92E}" type="pres">
      <dgm:prSet presAssocID="{E713B068-4504-4AFF-B3FB-F3D8D89A400C}" presName="composite" presStyleCnt="0"/>
      <dgm:spPr/>
    </dgm:pt>
    <dgm:pt modelId="{F6619063-4363-495C-B681-87E528C6FDB4}" type="pres">
      <dgm:prSet presAssocID="{E713B068-4504-4AFF-B3FB-F3D8D89A400C}" presName="imgShp" presStyleLbl="fgImgPlace1" presStyleIdx="2" presStyleCnt="5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24ECBD1C-14CC-421E-A4BF-BBA3E72B1F06}" type="pres">
      <dgm:prSet presAssocID="{E713B068-4504-4AFF-B3FB-F3D8D89A400C}" presName="txShp" presStyleLbl="node1" presStyleIdx="2" presStyleCnt="5">
        <dgm:presLayoutVars>
          <dgm:bulletEnabled val="1"/>
        </dgm:presLayoutVars>
      </dgm:prSet>
      <dgm:spPr/>
    </dgm:pt>
    <dgm:pt modelId="{323B86BB-9416-4E1F-86DD-7DF7318A941D}" type="pres">
      <dgm:prSet presAssocID="{D6D413B1-F501-4648-BDF3-3CD44A3011CB}" presName="spacing" presStyleCnt="0"/>
      <dgm:spPr/>
    </dgm:pt>
    <dgm:pt modelId="{B11B15AF-ED43-4A9F-9D93-5F75BEDE0CF9}" type="pres">
      <dgm:prSet presAssocID="{711C1600-322D-47CD-9F36-B3BFA238CADD}" presName="composite" presStyleCnt="0"/>
      <dgm:spPr/>
    </dgm:pt>
    <dgm:pt modelId="{E2522394-4A54-489C-8BA1-2241AD4FB0C0}" type="pres">
      <dgm:prSet presAssocID="{711C1600-322D-47CD-9F36-B3BFA238CADD}" presName="imgShp" presStyleLbl="fgImgPlace1" presStyleIdx="3" presStyleCnt="5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B6AD8065-BBC7-49DE-9C8F-BD50B399F0AB}" type="pres">
      <dgm:prSet presAssocID="{711C1600-322D-47CD-9F36-B3BFA238CADD}" presName="txShp" presStyleLbl="node1" presStyleIdx="3" presStyleCnt="5">
        <dgm:presLayoutVars>
          <dgm:bulletEnabled val="1"/>
        </dgm:presLayoutVars>
      </dgm:prSet>
      <dgm:spPr/>
    </dgm:pt>
    <dgm:pt modelId="{94ECC79C-34BB-4E39-A061-C10F9A382B28}" type="pres">
      <dgm:prSet presAssocID="{6F4028B7-9AC0-4D0C-9B4C-F89B5724A9A1}" presName="spacing" presStyleCnt="0"/>
      <dgm:spPr/>
    </dgm:pt>
    <dgm:pt modelId="{1A30BFD6-8E63-4BCD-AB55-F373BB06B51D}" type="pres">
      <dgm:prSet presAssocID="{68754249-9DBB-46BC-98B7-13958368484E}" presName="composite" presStyleCnt="0"/>
      <dgm:spPr/>
    </dgm:pt>
    <dgm:pt modelId="{B76B831E-D140-41BD-A09E-486B1A467D72}" type="pres">
      <dgm:prSet presAssocID="{68754249-9DBB-46BC-98B7-13958368484E}" presName="imgShp" presStyleLbl="fgImgPlace1" presStyleIdx="4" presStyleCnt="5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84F8BD96-A33C-41CE-B0AA-F3B44025F685}" type="pres">
      <dgm:prSet presAssocID="{68754249-9DBB-46BC-98B7-13958368484E}" presName="txShp" presStyleLbl="node1" presStyleIdx="4" presStyleCnt="5">
        <dgm:presLayoutVars>
          <dgm:bulletEnabled val="1"/>
        </dgm:presLayoutVars>
      </dgm:prSet>
      <dgm:spPr/>
    </dgm:pt>
  </dgm:ptLst>
  <dgm:cxnLst>
    <dgm:cxn modelId="{7E44942C-170E-47BA-B96D-64278A23D577}" srcId="{B4DF2E39-7E91-460F-96F6-A56999B65D57}" destId="{3A35F7DD-3099-4A59-9D26-49AC38B1EA11}" srcOrd="0" destOrd="0" parTransId="{3DD11280-661E-4312-883D-2043A0F1D26A}" sibTransId="{4A8B7ED5-2D1A-46D9-8B98-4D7ADDB791E0}"/>
    <dgm:cxn modelId="{83510D4A-91FE-4B76-8FE2-0ABE068F2413}" srcId="{B4DF2E39-7E91-460F-96F6-A56999B65D57}" destId="{68754249-9DBB-46BC-98B7-13958368484E}" srcOrd="4" destOrd="0" parTransId="{331F9F79-8204-4B03-B1F4-B760D21E4BD9}" sibTransId="{F6FD4C74-70EB-4329-B35B-A87E49A959C7}"/>
    <dgm:cxn modelId="{A6CFFD4A-7364-499D-8E6D-75EFB0493899}" srcId="{B4DF2E39-7E91-460F-96F6-A56999B65D57}" destId="{E713B068-4504-4AFF-B3FB-F3D8D89A400C}" srcOrd="2" destOrd="0" parTransId="{E44AF3D5-2159-4CD8-8829-599F866836A2}" sibTransId="{D6D413B1-F501-4648-BDF3-3CD44A3011CB}"/>
    <dgm:cxn modelId="{83251977-9BE9-43C0-91A9-DA9FD4B8C541}" type="presOf" srcId="{711C1600-322D-47CD-9F36-B3BFA238CADD}" destId="{B6AD8065-BBC7-49DE-9C8F-BD50B399F0AB}" srcOrd="0" destOrd="0" presId="urn:microsoft.com/office/officeart/2005/8/layout/vList3"/>
    <dgm:cxn modelId="{7BFF74BB-0DAE-442E-8217-1AFF987232E5}" type="presOf" srcId="{3A35F7DD-3099-4A59-9D26-49AC38B1EA11}" destId="{527078CE-D4AE-4C71-88BD-83B602C58BC7}" srcOrd="0" destOrd="0" presId="urn:microsoft.com/office/officeart/2005/8/layout/vList3"/>
    <dgm:cxn modelId="{9D0269BF-9D21-4378-85B5-179E4D3C4518}" srcId="{B4DF2E39-7E91-460F-96F6-A56999B65D57}" destId="{711C1600-322D-47CD-9F36-B3BFA238CADD}" srcOrd="3" destOrd="0" parTransId="{F97B4697-E878-4961-A41A-83FF0D07B63E}" sibTransId="{6F4028B7-9AC0-4D0C-9B4C-F89B5724A9A1}"/>
    <dgm:cxn modelId="{B086E5C9-B5A3-44DC-BBC0-1874E8CD6381}" srcId="{B4DF2E39-7E91-460F-96F6-A56999B65D57}" destId="{5C6E704C-914D-40CB-9DD2-CBD3DE9601D7}" srcOrd="1" destOrd="0" parTransId="{FC9EB1AC-2B8B-474F-B010-7FF1818790CC}" sibTransId="{70EB06BC-F5B4-498D-8C80-B49B1FACF05D}"/>
    <dgm:cxn modelId="{3A57C0D7-F52C-4601-88E0-48FB3C90C94C}" type="presOf" srcId="{B4DF2E39-7E91-460F-96F6-A56999B65D57}" destId="{F5D476A7-B80E-45ED-BB59-E4E102C2351A}" srcOrd="0" destOrd="0" presId="urn:microsoft.com/office/officeart/2005/8/layout/vList3"/>
    <dgm:cxn modelId="{19CBD2EC-0911-4CCD-BC0D-08A8B84E3E7D}" type="presOf" srcId="{68754249-9DBB-46BC-98B7-13958368484E}" destId="{84F8BD96-A33C-41CE-B0AA-F3B44025F685}" srcOrd="0" destOrd="0" presId="urn:microsoft.com/office/officeart/2005/8/layout/vList3"/>
    <dgm:cxn modelId="{F02783F0-B9C4-44C2-8161-EAE3F214DDD0}" type="presOf" srcId="{E713B068-4504-4AFF-B3FB-F3D8D89A400C}" destId="{24ECBD1C-14CC-421E-A4BF-BBA3E72B1F06}" srcOrd="0" destOrd="0" presId="urn:microsoft.com/office/officeart/2005/8/layout/vList3"/>
    <dgm:cxn modelId="{415D3DFE-EBF6-4F15-943E-FDB02E9DB2B6}" type="presOf" srcId="{5C6E704C-914D-40CB-9DD2-CBD3DE9601D7}" destId="{C4A4A94D-1729-473D-AB2D-073FF733F216}" srcOrd="0" destOrd="0" presId="urn:microsoft.com/office/officeart/2005/8/layout/vList3"/>
    <dgm:cxn modelId="{963E2D6E-F390-45A0-B629-A2E7DFCBD065}" type="presParOf" srcId="{F5D476A7-B80E-45ED-BB59-E4E102C2351A}" destId="{FA68694B-E689-4DE7-90CA-06296EDC4969}" srcOrd="0" destOrd="0" presId="urn:microsoft.com/office/officeart/2005/8/layout/vList3"/>
    <dgm:cxn modelId="{EF766F96-F319-49BD-AF24-9804F0121860}" type="presParOf" srcId="{FA68694B-E689-4DE7-90CA-06296EDC4969}" destId="{F2C7668E-BBA9-441F-A6E7-70737AF0989B}" srcOrd="0" destOrd="0" presId="urn:microsoft.com/office/officeart/2005/8/layout/vList3"/>
    <dgm:cxn modelId="{4F8B4C2F-8DFA-4003-A503-5A67BCB6B1E1}" type="presParOf" srcId="{FA68694B-E689-4DE7-90CA-06296EDC4969}" destId="{527078CE-D4AE-4C71-88BD-83B602C58BC7}" srcOrd="1" destOrd="0" presId="urn:microsoft.com/office/officeart/2005/8/layout/vList3"/>
    <dgm:cxn modelId="{E41F5465-7065-4971-B971-A4C5DC2AD7F0}" type="presParOf" srcId="{F5D476A7-B80E-45ED-BB59-E4E102C2351A}" destId="{5683F889-E2F7-4CF8-97C3-092147A95817}" srcOrd="1" destOrd="0" presId="urn:microsoft.com/office/officeart/2005/8/layout/vList3"/>
    <dgm:cxn modelId="{71053698-B8A0-4F60-AE37-E15539AC3D90}" type="presParOf" srcId="{F5D476A7-B80E-45ED-BB59-E4E102C2351A}" destId="{96D3D986-2882-4D73-9D55-32B843320F19}" srcOrd="2" destOrd="0" presId="urn:microsoft.com/office/officeart/2005/8/layout/vList3"/>
    <dgm:cxn modelId="{DA9C548B-3014-48B2-A92F-34DA0F86C00B}" type="presParOf" srcId="{96D3D986-2882-4D73-9D55-32B843320F19}" destId="{F54D3A08-560F-412B-8A08-ECA64499B869}" srcOrd="0" destOrd="0" presId="urn:microsoft.com/office/officeart/2005/8/layout/vList3"/>
    <dgm:cxn modelId="{C27D29B3-C622-42A7-A1E6-5B2281E75347}" type="presParOf" srcId="{96D3D986-2882-4D73-9D55-32B843320F19}" destId="{C4A4A94D-1729-473D-AB2D-073FF733F216}" srcOrd="1" destOrd="0" presId="urn:microsoft.com/office/officeart/2005/8/layout/vList3"/>
    <dgm:cxn modelId="{61004167-6315-4BE8-B3F0-6AD631F33737}" type="presParOf" srcId="{F5D476A7-B80E-45ED-BB59-E4E102C2351A}" destId="{29AC9CF6-E135-4C89-9AC9-D4C637BF87C5}" srcOrd="3" destOrd="0" presId="urn:microsoft.com/office/officeart/2005/8/layout/vList3"/>
    <dgm:cxn modelId="{3ECCFDFF-D460-4806-BE10-4C2605C00D83}" type="presParOf" srcId="{F5D476A7-B80E-45ED-BB59-E4E102C2351A}" destId="{328F0B05-A103-4DEE-AECD-F4B9423BC92E}" srcOrd="4" destOrd="0" presId="urn:microsoft.com/office/officeart/2005/8/layout/vList3"/>
    <dgm:cxn modelId="{5A2C23A3-16AE-4B78-AB04-E50FE8E244BC}" type="presParOf" srcId="{328F0B05-A103-4DEE-AECD-F4B9423BC92E}" destId="{F6619063-4363-495C-B681-87E528C6FDB4}" srcOrd="0" destOrd="0" presId="urn:microsoft.com/office/officeart/2005/8/layout/vList3"/>
    <dgm:cxn modelId="{BDC2DA19-4BFD-4218-8B5F-5D4C76BAA64E}" type="presParOf" srcId="{328F0B05-A103-4DEE-AECD-F4B9423BC92E}" destId="{24ECBD1C-14CC-421E-A4BF-BBA3E72B1F06}" srcOrd="1" destOrd="0" presId="urn:microsoft.com/office/officeart/2005/8/layout/vList3"/>
    <dgm:cxn modelId="{C17DB971-88CF-4A12-B993-691BE34712DE}" type="presParOf" srcId="{F5D476A7-B80E-45ED-BB59-E4E102C2351A}" destId="{323B86BB-9416-4E1F-86DD-7DF7318A941D}" srcOrd="5" destOrd="0" presId="urn:microsoft.com/office/officeart/2005/8/layout/vList3"/>
    <dgm:cxn modelId="{EF74FA67-7886-429D-A47D-67A947FF01C3}" type="presParOf" srcId="{F5D476A7-B80E-45ED-BB59-E4E102C2351A}" destId="{B11B15AF-ED43-4A9F-9D93-5F75BEDE0CF9}" srcOrd="6" destOrd="0" presId="urn:microsoft.com/office/officeart/2005/8/layout/vList3"/>
    <dgm:cxn modelId="{5E3F2795-76A1-4263-90C7-76CE673B7DBA}" type="presParOf" srcId="{B11B15AF-ED43-4A9F-9D93-5F75BEDE0CF9}" destId="{E2522394-4A54-489C-8BA1-2241AD4FB0C0}" srcOrd="0" destOrd="0" presId="urn:microsoft.com/office/officeart/2005/8/layout/vList3"/>
    <dgm:cxn modelId="{9EBF5746-C95A-48D4-807C-5ABCB40C7820}" type="presParOf" srcId="{B11B15AF-ED43-4A9F-9D93-5F75BEDE0CF9}" destId="{B6AD8065-BBC7-49DE-9C8F-BD50B399F0AB}" srcOrd="1" destOrd="0" presId="urn:microsoft.com/office/officeart/2005/8/layout/vList3"/>
    <dgm:cxn modelId="{B622A1FC-A2D7-4D3A-8281-F95C1E63A6FA}" type="presParOf" srcId="{F5D476A7-B80E-45ED-BB59-E4E102C2351A}" destId="{94ECC79C-34BB-4E39-A061-C10F9A382B28}" srcOrd="7" destOrd="0" presId="urn:microsoft.com/office/officeart/2005/8/layout/vList3"/>
    <dgm:cxn modelId="{764E790F-8602-40D8-86C2-916A98E64FD0}" type="presParOf" srcId="{F5D476A7-B80E-45ED-BB59-E4E102C2351A}" destId="{1A30BFD6-8E63-4BCD-AB55-F373BB06B51D}" srcOrd="8" destOrd="0" presId="urn:microsoft.com/office/officeart/2005/8/layout/vList3"/>
    <dgm:cxn modelId="{F06D5DAE-27FA-4D50-A72A-F5FE51F58C4B}" type="presParOf" srcId="{1A30BFD6-8E63-4BCD-AB55-F373BB06B51D}" destId="{B76B831E-D140-41BD-A09E-486B1A467D72}" srcOrd="0" destOrd="0" presId="urn:microsoft.com/office/officeart/2005/8/layout/vList3"/>
    <dgm:cxn modelId="{DFEAD9EE-DBB6-4DF0-90A7-BEE983438F87}" type="presParOf" srcId="{1A30BFD6-8E63-4BCD-AB55-F373BB06B51D}" destId="{84F8BD96-A33C-41CE-B0AA-F3B44025F6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DF2E39-7E91-460F-96F6-A56999B65D57}" type="doc">
      <dgm:prSet loTypeId="urn:microsoft.com/office/officeart/2005/8/layout/hierarchy5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3A35F7DD-3099-4A59-9D26-49AC38B1EA11}">
      <dgm:prSet phldrT="[Text]" phldr="0"/>
      <dgm:spPr/>
      <dgm:t>
        <a:bodyPr/>
        <a:lstStyle/>
        <a:p>
          <a:r>
            <a:rPr lang="en-US" noProof="0" dirty="0">
              <a:sym typeface="Wingdings" panose="05000000000000000000" pitchFamily="2" charset="2"/>
            </a:rPr>
            <a:t>input channels</a:t>
          </a:r>
          <a:endParaRPr lang="en-US" noProof="0" dirty="0"/>
        </a:p>
      </dgm:t>
    </dgm:pt>
    <dgm:pt modelId="{3DD11280-661E-4312-883D-2043A0F1D26A}" type="parTrans" cxnId="{7E44942C-170E-47BA-B96D-64278A23D577}">
      <dgm:prSet/>
      <dgm:spPr/>
      <dgm:t>
        <a:bodyPr/>
        <a:lstStyle/>
        <a:p>
          <a:endParaRPr lang="de-DE"/>
        </a:p>
      </dgm:t>
    </dgm:pt>
    <dgm:pt modelId="{4A8B7ED5-2D1A-46D9-8B98-4D7ADDB791E0}" type="sibTrans" cxnId="{7E44942C-170E-47BA-B96D-64278A23D577}">
      <dgm:prSet/>
      <dgm:spPr/>
      <dgm:t>
        <a:bodyPr/>
        <a:lstStyle/>
        <a:p>
          <a:endParaRPr lang="en-US" noProof="0" dirty="0"/>
        </a:p>
      </dgm:t>
    </dgm:pt>
    <dgm:pt modelId="{4F81FA84-EACF-4D7E-931D-675284D2DDE7}">
      <dgm:prSet/>
      <dgm:spPr/>
      <dgm:t>
        <a:bodyPr/>
        <a:lstStyle/>
        <a:p>
          <a:r>
            <a:rPr lang="en-US" noProof="0"/>
            <a:t>phone</a:t>
          </a:r>
        </a:p>
      </dgm:t>
    </dgm:pt>
    <dgm:pt modelId="{74E48D7E-924A-4E51-AD19-E7F30688730D}" type="parTrans" cxnId="{0F6A7CE3-2007-43B0-99B9-70546105558F}">
      <dgm:prSet/>
      <dgm:spPr/>
      <dgm:t>
        <a:bodyPr/>
        <a:lstStyle/>
        <a:p>
          <a:endParaRPr lang="de-DE"/>
        </a:p>
      </dgm:t>
    </dgm:pt>
    <dgm:pt modelId="{C2B26BAD-B8DD-46AC-A32A-06A109183790}" type="sibTrans" cxnId="{0F6A7CE3-2007-43B0-99B9-70546105558F}">
      <dgm:prSet/>
      <dgm:spPr/>
      <dgm:t>
        <a:bodyPr/>
        <a:lstStyle/>
        <a:p>
          <a:endParaRPr lang="de-DE"/>
        </a:p>
      </dgm:t>
    </dgm:pt>
    <dgm:pt modelId="{0C5F95CD-E7E0-4EF3-8DF9-FEE380FC344E}">
      <dgm:prSet/>
      <dgm:spPr/>
      <dgm:t>
        <a:bodyPr/>
        <a:lstStyle/>
        <a:p>
          <a:r>
            <a:rPr lang="en-US" noProof="0"/>
            <a:t>e-mail</a:t>
          </a:r>
        </a:p>
      </dgm:t>
    </dgm:pt>
    <dgm:pt modelId="{7911B442-0026-488B-902D-17193B9A4679}" type="parTrans" cxnId="{CD664DF6-1895-498A-B94E-F499D802F26A}">
      <dgm:prSet/>
      <dgm:spPr/>
      <dgm:t>
        <a:bodyPr/>
        <a:lstStyle/>
        <a:p>
          <a:endParaRPr lang="de-DE"/>
        </a:p>
      </dgm:t>
    </dgm:pt>
    <dgm:pt modelId="{D0E0B40A-96F7-45E8-A8CE-1034F9638517}" type="sibTrans" cxnId="{CD664DF6-1895-498A-B94E-F499D802F26A}">
      <dgm:prSet/>
      <dgm:spPr/>
      <dgm:t>
        <a:bodyPr/>
        <a:lstStyle/>
        <a:p>
          <a:endParaRPr lang="de-DE"/>
        </a:p>
      </dgm:t>
    </dgm:pt>
    <dgm:pt modelId="{7426CB1B-DF78-4FA2-B9BF-63F8D8DF03EE}">
      <dgm:prSet/>
      <dgm:spPr/>
      <dgm:t>
        <a:bodyPr/>
        <a:lstStyle/>
        <a:p>
          <a:r>
            <a:rPr lang="en-US" noProof="0"/>
            <a:t>automation / AI</a:t>
          </a:r>
        </a:p>
      </dgm:t>
    </dgm:pt>
    <dgm:pt modelId="{D108FDCB-8E78-45C6-A9DF-07B4AA4C36B2}" type="parTrans" cxnId="{E1CEA783-69EE-49F7-A9EF-44EE0A811DF5}">
      <dgm:prSet/>
      <dgm:spPr/>
      <dgm:t>
        <a:bodyPr/>
        <a:lstStyle/>
        <a:p>
          <a:endParaRPr lang="de-DE"/>
        </a:p>
      </dgm:t>
    </dgm:pt>
    <dgm:pt modelId="{FD9194ED-A2D2-4D80-B34F-2E8A01748431}" type="sibTrans" cxnId="{E1CEA783-69EE-49F7-A9EF-44EE0A811DF5}">
      <dgm:prSet/>
      <dgm:spPr/>
      <dgm:t>
        <a:bodyPr/>
        <a:lstStyle/>
        <a:p>
          <a:endParaRPr lang="de-DE"/>
        </a:p>
      </dgm:t>
    </dgm:pt>
    <dgm:pt modelId="{6A705CC8-02DC-448D-AF26-D7ED87DD35DA}">
      <dgm:prSet/>
      <dgm:spPr/>
      <dgm:t>
        <a:bodyPr/>
        <a:lstStyle/>
        <a:p>
          <a:r>
            <a:rPr lang="en-US" noProof="0" dirty="0"/>
            <a:t>customer input</a:t>
          </a:r>
        </a:p>
        <a:p>
          <a:r>
            <a:rPr lang="en-US" noProof="0" dirty="0"/>
            <a:t>&amp; customer service initiated</a:t>
          </a:r>
        </a:p>
      </dgm:t>
    </dgm:pt>
    <dgm:pt modelId="{6AC361E4-9CFA-4379-BFD5-99DE511CCCFF}" type="parTrans" cxnId="{3425D1D6-78B5-4392-9E92-861B59B13A71}">
      <dgm:prSet/>
      <dgm:spPr/>
      <dgm:t>
        <a:bodyPr/>
        <a:lstStyle/>
        <a:p>
          <a:endParaRPr lang="de-DE"/>
        </a:p>
      </dgm:t>
    </dgm:pt>
    <dgm:pt modelId="{DF5934C6-FEC4-42FB-9A1A-38A69C98EB7B}" type="sibTrans" cxnId="{3425D1D6-78B5-4392-9E92-861B59B13A71}">
      <dgm:prSet/>
      <dgm:spPr/>
      <dgm:t>
        <a:bodyPr/>
        <a:lstStyle/>
        <a:p>
          <a:endParaRPr lang="de-DE"/>
        </a:p>
      </dgm:t>
    </dgm:pt>
    <dgm:pt modelId="{DE371A4C-0065-4148-B7D7-B4AC3BE68C57}">
      <dgm:prSet/>
      <dgm:spPr/>
      <dgm:t>
        <a:bodyPr/>
        <a:lstStyle/>
        <a:p>
          <a:r>
            <a:rPr lang="en-US" noProof="0"/>
            <a:t>chat</a:t>
          </a:r>
        </a:p>
      </dgm:t>
    </dgm:pt>
    <dgm:pt modelId="{F5609E50-9FE5-411B-8C8D-53A1EB692785}" type="parTrans" cxnId="{9F1C6F9C-0CCD-40C4-B39D-7EA2843A0FA3}">
      <dgm:prSet/>
      <dgm:spPr/>
      <dgm:t>
        <a:bodyPr/>
        <a:lstStyle/>
        <a:p>
          <a:endParaRPr lang="de-DE"/>
        </a:p>
      </dgm:t>
    </dgm:pt>
    <dgm:pt modelId="{A88E6132-9ACC-414C-8F8A-F7B304A40751}" type="sibTrans" cxnId="{9F1C6F9C-0CCD-40C4-B39D-7EA2843A0FA3}">
      <dgm:prSet/>
      <dgm:spPr/>
      <dgm:t>
        <a:bodyPr/>
        <a:lstStyle/>
        <a:p>
          <a:endParaRPr lang="de-DE"/>
        </a:p>
      </dgm:t>
    </dgm:pt>
    <dgm:pt modelId="{7F56AECD-0735-49DD-945B-73C4275CDA5B}" type="pres">
      <dgm:prSet presAssocID="{B4DF2E39-7E91-460F-96F6-A56999B65D5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C338252-F8B6-4F00-9C84-D644ABBDD52F}" type="pres">
      <dgm:prSet presAssocID="{B4DF2E39-7E91-460F-96F6-A56999B65D57}" presName="hierFlow" presStyleCnt="0"/>
      <dgm:spPr/>
    </dgm:pt>
    <dgm:pt modelId="{9BA39AAC-3A83-4DC0-9EAD-38D178436D7C}" type="pres">
      <dgm:prSet presAssocID="{B4DF2E39-7E91-460F-96F6-A56999B65D57}" presName="firstBuf" presStyleCnt="0"/>
      <dgm:spPr/>
    </dgm:pt>
    <dgm:pt modelId="{FC60633E-2DC9-42D2-83B1-C745C8A69AB8}" type="pres">
      <dgm:prSet presAssocID="{B4DF2E39-7E91-460F-96F6-A56999B65D5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D9CFB0E-154A-4238-8DCF-E2E3B0C2ECE5}" type="pres">
      <dgm:prSet presAssocID="{3A35F7DD-3099-4A59-9D26-49AC38B1EA11}" presName="Name17" presStyleCnt="0"/>
      <dgm:spPr/>
    </dgm:pt>
    <dgm:pt modelId="{0B77B366-DBA1-417B-B66D-C6E07580A85A}" type="pres">
      <dgm:prSet presAssocID="{3A35F7DD-3099-4A59-9D26-49AC38B1EA11}" presName="level1Shape" presStyleLbl="node0" presStyleIdx="0" presStyleCnt="1">
        <dgm:presLayoutVars>
          <dgm:chPref val="3"/>
        </dgm:presLayoutVars>
      </dgm:prSet>
      <dgm:spPr/>
    </dgm:pt>
    <dgm:pt modelId="{AB6AC00D-3230-4BE7-B84F-98CB79B03A8B}" type="pres">
      <dgm:prSet presAssocID="{3A35F7DD-3099-4A59-9D26-49AC38B1EA11}" presName="hierChild2" presStyleCnt="0"/>
      <dgm:spPr/>
    </dgm:pt>
    <dgm:pt modelId="{47F1DF0B-D4C2-44FE-9F62-08432447A14E}" type="pres">
      <dgm:prSet presAssocID="{74E48D7E-924A-4E51-AD19-E7F30688730D}" presName="Name25" presStyleLbl="parChTrans1D2" presStyleIdx="0" presStyleCnt="4"/>
      <dgm:spPr/>
    </dgm:pt>
    <dgm:pt modelId="{7E8CC97C-6E72-4590-B9D3-665FED854F73}" type="pres">
      <dgm:prSet presAssocID="{74E48D7E-924A-4E51-AD19-E7F30688730D}" presName="connTx" presStyleLbl="parChTrans1D2" presStyleIdx="0" presStyleCnt="4"/>
      <dgm:spPr/>
    </dgm:pt>
    <dgm:pt modelId="{689F66B2-0C2B-4427-A84E-6AE82E8DC5F1}" type="pres">
      <dgm:prSet presAssocID="{4F81FA84-EACF-4D7E-931D-675284D2DDE7}" presName="Name30" presStyleCnt="0"/>
      <dgm:spPr/>
    </dgm:pt>
    <dgm:pt modelId="{7DEAAB90-BC2B-49F9-B23D-E8095114F6D1}" type="pres">
      <dgm:prSet presAssocID="{4F81FA84-EACF-4D7E-931D-675284D2DDE7}" presName="level2Shape" presStyleLbl="node2" presStyleIdx="0" presStyleCnt="4"/>
      <dgm:spPr/>
    </dgm:pt>
    <dgm:pt modelId="{6AC5EDFD-DCBE-4A4F-8941-5A442B5BD6FB}" type="pres">
      <dgm:prSet presAssocID="{4F81FA84-EACF-4D7E-931D-675284D2DDE7}" presName="hierChild3" presStyleCnt="0"/>
      <dgm:spPr/>
    </dgm:pt>
    <dgm:pt modelId="{C8F2F358-9E90-4DD3-8F5B-CB1D2A3048EB}" type="pres">
      <dgm:prSet presAssocID="{7911B442-0026-488B-902D-17193B9A4679}" presName="Name25" presStyleLbl="parChTrans1D2" presStyleIdx="1" presStyleCnt="4"/>
      <dgm:spPr/>
    </dgm:pt>
    <dgm:pt modelId="{CFD28732-9D24-47F5-9BB4-0B45FF29C1AC}" type="pres">
      <dgm:prSet presAssocID="{7911B442-0026-488B-902D-17193B9A4679}" presName="connTx" presStyleLbl="parChTrans1D2" presStyleIdx="1" presStyleCnt="4"/>
      <dgm:spPr/>
    </dgm:pt>
    <dgm:pt modelId="{6570D88C-A628-4560-A5E5-9614B7FEA327}" type="pres">
      <dgm:prSet presAssocID="{0C5F95CD-E7E0-4EF3-8DF9-FEE380FC344E}" presName="Name30" presStyleCnt="0"/>
      <dgm:spPr/>
    </dgm:pt>
    <dgm:pt modelId="{B63ABC32-C929-4324-ADA6-644D07627EBA}" type="pres">
      <dgm:prSet presAssocID="{0C5F95CD-E7E0-4EF3-8DF9-FEE380FC344E}" presName="level2Shape" presStyleLbl="node2" presStyleIdx="1" presStyleCnt="4"/>
      <dgm:spPr/>
    </dgm:pt>
    <dgm:pt modelId="{55907824-090B-4894-BE5A-25E6C186F9F3}" type="pres">
      <dgm:prSet presAssocID="{0C5F95CD-E7E0-4EF3-8DF9-FEE380FC344E}" presName="hierChild3" presStyleCnt="0"/>
      <dgm:spPr/>
    </dgm:pt>
    <dgm:pt modelId="{5C0094A9-7F30-4059-8599-F51FD5485B37}" type="pres">
      <dgm:prSet presAssocID="{F5609E50-9FE5-411B-8C8D-53A1EB692785}" presName="Name25" presStyleLbl="parChTrans1D2" presStyleIdx="2" presStyleCnt="4"/>
      <dgm:spPr/>
    </dgm:pt>
    <dgm:pt modelId="{E039B40E-3F08-425F-85E2-356258C6722D}" type="pres">
      <dgm:prSet presAssocID="{F5609E50-9FE5-411B-8C8D-53A1EB692785}" presName="connTx" presStyleLbl="parChTrans1D2" presStyleIdx="2" presStyleCnt="4"/>
      <dgm:spPr/>
    </dgm:pt>
    <dgm:pt modelId="{BB19828D-88F6-48B4-B1B6-7D504C3BF3C0}" type="pres">
      <dgm:prSet presAssocID="{DE371A4C-0065-4148-B7D7-B4AC3BE68C57}" presName="Name30" presStyleCnt="0"/>
      <dgm:spPr/>
    </dgm:pt>
    <dgm:pt modelId="{07805E3A-3D84-4AC8-A97A-2C8BE1D9FFE6}" type="pres">
      <dgm:prSet presAssocID="{DE371A4C-0065-4148-B7D7-B4AC3BE68C57}" presName="level2Shape" presStyleLbl="node2" presStyleIdx="2" presStyleCnt="4" custLinFactNeighborX="-1518"/>
      <dgm:spPr/>
    </dgm:pt>
    <dgm:pt modelId="{E3E67D69-F5EC-4FF1-A4F3-FD564B1F61B6}" type="pres">
      <dgm:prSet presAssocID="{DE371A4C-0065-4148-B7D7-B4AC3BE68C57}" presName="hierChild3" presStyleCnt="0"/>
      <dgm:spPr/>
    </dgm:pt>
    <dgm:pt modelId="{1B884D4C-3EC2-45E5-B192-B75132B287BD}" type="pres">
      <dgm:prSet presAssocID="{D108FDCB-8E78-45C6-A9DF-07B4AA4C36B2}" presName="Name25" presStyleLbl="parChTrans1D2" presStyleIdx="3" presStyleCnt="4"/>
      <dgm:spPr/>
    </dgm:pt>
    <dgm:pt modelId="{45C51A6E-4396-4DD0-8497-A49D6AE81D27}" type="pres">
      <dgm:prSet presAssocID="{D108FDCB-8E78-45C6-A9DF-07B4AA4C36B2}" presName="connTx" presStyleLbl="parChTrans1D2" presStyleIdx="3" presStyleCnt="4"/>
      <dgm:spPr/>
    </dgm:pt>
    <dgm:pt modelId="{600C2250-599E-4545-8598-45394A5C3865}" type="pres">
      <dgm:prSet presAssocID="{7426CB1B-DF78-4FA2-B9BF-63F8D8DF03EE}" presName="Name30" presStyleCnt="0"/>
      <dgm:spPr/>
    </dgm:pt>
    <dgm:pt modelId="{845774BA-187D-4908-B97D-673C755E93E9}" type="pres">
      <dgm:prSet presAssocID="{7426CB1B-DF78-4FA2-B9BF-63F8D8DF03EE}" presName="level2Shape" presStyleLbl="node2" presStyleIdx="3" presStyleCnt="4"/>
      <dgm:spPr/>
    </dgm:pt>
    <dgm:pt modelId="{7061DFCA-6353-4916-8F03-A3D9A4DCAD80}" type="pres">
      <dgm:prSet presAssocID="{7426CB1B-DF78-4FA2-B9BF-63F8D8DF03EE}" presName="hierChild3" presStyleCnt="0"/>
      <dgm:spPr/>
    </dgm:pt>
    <dgm:pt modelId="{07F16066-3005-4236-82B1-6D271871E22C}" type="pres">
      <dgm:prSet presAssocID="{B4DF2E39-7E91-460F-96F6-A56999B65D57}" presName="bgShapesFlow" presStyleCnt="0"/>
      <dgm:spPr/>
    </dgm:pt>
    <dgm:pt modelId="{4DAE7F92-0CCA-4204-8590-50E897B639A6}" type="pres">
      <dgm:prSet presAssocID="{6A705CC8-02DC-448D-AF26-D7ED87DD35DA}" presName="rectComp" presStyleCnt="0"/>
      <dgm:spPr/>
    </dgm:pt>
    <dgm:pt modelId="{14A8C787-3B31-48E0-81B0-E39796679997}" type="pres">
      <dgm:prSet presAssocID="{6A705CC8-02DC-448D-AF26-D7ED87DD35DA}" presName="bgRect" presStyleLbl="bgShp" presStyleIdx="0" presStyleCnt="1" custScaleX="330069"/>
      <dgm:spPr/>
    </dgm:pt>
    <dgm:pt modelId="{551724C5-7896-4273-9F92-3C99715D6F23}" type="pres">
      <dgm:prSet presAssocID="{6A705CC8-02DC-448D-AF26-D7ED87DD35DA}" presName="bgRectTx" presStyleLbl="bgShp" presStyleIdx="0" presStyleCnt="1">
        <dgm:presLayoutVars>
          <dgm:bulletEnabled val="1"/>
        </dgm:presLayoutVars>
      </dgm:prSet>
      <dgm:spPr/>
    </dgm:pt>
  </dgm:ptLst>
  <dgm:cxnLst>
    <dgm:cxn modelId="{2F366B1D-0573-442E-85D8-D56B3AE190B9}" type="presOf" srcId="{7426CB1B-DF78-4FA2-B9BF-63F8D8DF03EE}" destId="{845774BA-187D-4908-B97D-673C755E93E9}" srcOrd="0" destOrd="0" presId="urn:microsoft.com/office/officeart/2005/8/layout/hierarchy5"/>
    <dgm:cxn modelId="{3A888123-D4E2-43CC-B645-367B383409B4}" type="presOf" srcId="{74E48D7E-924A-4E51-AD19-E7F30688730D}" destId="{7E8CC97C-6E72-4590-B9D3-665FED854F73}" srcOrd="1" destOrd="0" presId="urn:microsoft.com/office/officeart/2005/8/layout/hierarchy5"/>
    <dgm:cxn modelId="{7E44942C-170E-47BA-B96D-64278A23D577}" srcId="{B4DF2E39-7E91-460F-96F6-A56999B65D57}" destId="{3A35F7DD-3099-4A59-9D26-49AC38B1EA11}" srcOrd="0" destOrd="0" parTransId="{3DD11280-661E-4312-883D-2043A0F1D26A}" sibTransId="{4A8B7ED5-2D1A-46D9-8B98-4D7ADDB791E0}"/>
    <dgm:cxn modelId="{57196C30-74AF-403B-9BF2-9C97DA1E13F3}" type="presOf" srcId="{D108FDCB-8E78-45C6-A9DF-07B4AA4C36B2}" destId="{45C51A6E-4396-4DD0-8497-A49D6AE81D27}" srcOrd="1" destOrd="0" presId="urn:microsoft.com/office/officeart/2005/8/layout/hierarchy5"/>
    <dgm:cxn modelId="{3B854B5C-9DE1-4DC8-8BB4-0D8F647BB571}" type="presOf" srcId="{F5609E50-9FE5-411B-8C8D-53A1EB692785}" destId="{E039B40E-3F08-425F-85E2-356258C6722D}" srcOrd="1" destOrd="0" presId="urn:microsoft.com/office/officeart/2005/8/layout/hierarchy5"/>
    <dgm:cxn modelId="{B56AA569-7234-4809-B85F-5A8F1992F69E}" type="presOf" srcId="{B4DF2E39-7E91-460F-96F6-A56999B65D57}" destId="{7F56AECD-0735-49DD-945B-73C4275CDA5B}" srcOrd="0" destOrd="0" presId="urn:microsoft.com/office/officeart/2005/8/layout/hierarchy5"/>
    <dgm:cxn modelId="{B3CD5A71-A9ED-467F-A57E-FDE1F808CA77}" type="presOf" srcId="{4F81FA84-EACF-4D7E-931D-675284D2DDE7}" destId="{7DEAAB90-BC2B-49F9-B23D-E8095114F6D1}" srcOrd="0" destOrd="0" presId="urn:microsoft.com/office/officeart/2005/8/layout/hierarchy5"/>
    <dgm:cxn modelId="{B9DFA759-6183-4AA2-A54F-AECF3E1BF538}" type="presOf" srcId="{0C5F95CD-E7E0-4EF3-8DF9-FEE380FC344E}" destId="{B63ABC32-C929-4324-ADA6-644D07627EBA}" srcOrd="0" destOrd="0" presId="urn:microsoft.com/office/officeart/2005/8/layout/hierarchy5"/>
    <dgm:cxn modelId="{E1CEA783-69EE-49F7-A9EF-44EE0A811DF5}" srcId="{3A35F7DD-3099-4A59-9D26-49AC38B1EA11}" destId="{7426CB1B-DF78-4FA2-B9BF-63F8D8DF03EE}" srcOrd="3" destOrd="0" parTransId="{D108FDCB-8E78-45C6-A9DF-07B4AA4C36B2}" sibTransId="{FD9194ED-A2D2-4D80-B34F-2E8A01748431}"/>
    <dgm:cxn modelId="{92562C8E-52A7-4E72-ABC0-322FDB7C9582}" type="presOf" srcId="{3A35F7DD-3099-4A59-9D26-49AC38B1EA11}" destId="{0B77B366-DBA1-417B-B66D-C6E07580A85A}" srcOrd="0" destOrd="0" presId="urn:microsoft.com/office/officeart/2005/8/layout/hierarchy5"/>
    <dgm:cxn modelId="{6529DF98-A0B1-4735-AD1D-E2E097E14076}" type="presOf" srcId="{6A705CC8-02DC-448D-AF26-D7ED87DD35DA}" destId="{551724C5-7896-4273-9F92-3C99715D6F23}" srcOrd="1" destOrd="0" presId="urn:microsoft.com/office/officeart/2005/8/layout/hierarchy5"/>
    <dgm:cxn modelId="{9F1C6F9C-0CCD-40C4-B39D-7EA2843A0FA3}" srcId="{3A35F7DD-3099-4A59-9D26-49AC38B1EA11}" destId="{DE371A4C-0065-4148-B7D7-B4AC3BE68C57}" srcOrd="2" destOrd="0" parTransId="{F5609E50-9FE5-411B-8C8D-53A1EB692785}" sibTransId="{A88E6132-9ACC-414C-8F8A-F7B304A40751}"/>
    <dgm:cxn modelId="{53A5F49E-A035-489A-8059-F7441220E3FB}" type="presOf" srcId="{6A705CC8-02DC-448D-AF26-D7ED87DD35DA}" destId="{14A8C787-3B31-48E0-81B0-E39796679997}" srcOrd="0" destOrd="0" presId="urn:microsoft.com/office/officeart/2005/8/layout/hierarchy5"/>
    <dgm:cxn modelId="{3711BFB6-83D9-4B63-AB6B-7D100E311BE6}" type="presOf" srcId="{7911B442-0026-488B-902D-17193B9A4679}" destId="{CFD28732-9D24-47F5-9BB4-0B45FF29C1AC}" srcOrd="1" destOrd="0" presId="urn:microsoft.com/office/officeart/2005/8/layout/hierarchy5"/>
    <dgm:cxn modelId="{047FB4C8-626C-4923-9231-D4E2EDFF5DB6}" type="presOf" srcId="{DE371A4C-0065-4148-B7D7-B4AC3BE68C57}" destId="{07805E3A-3D84-4AC8-A97A-2C8BE1D9FFE6}" srcOrd="0" destOrd="0" presId="urn:microsoft.com/office/officeart/2005/8/layout/hierarchy5"/>
    <dgm:cxn modelId="{2E9FD3C8-8DCF-496B-B46A-1D54F57ACF74}" type="presOf" srcId="{D108FDCB-8E78-45C6-A9DF-07B4AA4C36B2}" destId="{1B884D4C-3EC2-45E5-B192-B75132B287BD}" srcOrd="0" destOrd="0" presId="urn:microsoft.com/office/officeart/2005/8/layout/hierarchy5"/>
    <dgm:cxn modelId="{6E9518D4-17CE-4BD4-9822-614558905A5E}" type="presOf" srcId="{74E48D7E-924A-4E51-AD19-E7F30688730D}" destId="{47F1DF0B-D4C2-44FE-9F62-08432447A14E}" srcOrd="0" destOrd="0" presId="urn:microsoft.com/office/officeart/2005/8/layout/hierarchy5"/>
    <dgm:cxn modelId="{3425D1D6-78B5-4392-9E92-861B59B13A71}" srcId="{B4DF2E39-7E91-460F-96F6-A56999B65D57}" destId="{6A705CC8-02DC-448D-AF26-D7ED87DD35DA}" srcOrd="1" destOrd="0" parTransId="{6AC361E4-9CFA-4379-BFD5-99DE511CCCFF}" sibTransId="{DF5934C6-FEC4-42FB-9A1A-38A69C98EB7B}"/>
    <dgm:cxn modelId="{0F6A7CE3-2007-43B0-99B9-70546105558F}" srcId="{3A35F7DD-3099-4A59-9D26-49AC38B1EA11}" destId="{4F81FA84-EACF-4D7E-931D-675284D2DDE7}" srcOrd="0" destOrd="0" parTransId="{74E48D7E-924A-4E51-AD19-E7F30688730D}" sibTransId="{C2B26BAD-B8DD-46AC-A32A-06A109183790}"/>
    <dgm:cxn modelId="{25E55EF4-52B4-4814-8C0D-507D4C4CA055}" type="presOf" srcId="{7911B442-0026-488B-902D-17193B9A4679}" destId="{C8F2F358-9E90-4DD3-8F5B-CB1D2A3048EB}" srcOrd="0" destOrd="0" presId="urn:microsoft.com/office/officeart/2005/8/layout/hierarchy5"/>
    <dgm:cxn modelId="{CD664DF6-1895-498A-B94E-F499D802F26A}" srcId="{3A35F7DD-3099-4A59-9D26-49AC38B1EA11}" destId="{0C5F95CD-E7E0-4EF3-8DF9-FEE380FC344E}" srcOrd="1" destOrd="0" parTransId="{7911B442-0026-488B-902D-17193B9A4679}" sibTransId="{D0E0B40A-96F7-45E8-A8CE-1034F9638517}"/>
    <dgm:cxn modelId="{CDA3ECFF-3378-452C-AEE1-AF19C572B9F2}" type="presOf" srcId="{F5609E50-9FE5-411B-8C8D-53A1EB692785}" destId="{5C0094A9-7F30-4059-8599-F51FD5485B37}" srcOrd="0" destOrd="0" presId="urn:microsoft.com/office/officeart/2005/8/layout/hierarchy5"/>
    <dgm:cxn modelId="{B03312C5-9E64-4941-B79C-A5F5C1A3F17A}" type="presParOf" srcId="{7F56AECD-0735-49DD-945B-73C4275CDA5B}" destId="{9C338252-F8B6-4F00-9C84-D644ABBDD52F}" srcOrd="0" destOrd="0" presId="urn:microsoft.com/office/officeart/2005/8/layout/hierarchy5"/>
    <dgm:cxn modelId="{9C2BEEA4-C841-45FE-88AE-B7C0B0710868}" type="presParOf" srcId="{9C338252-F8B6-4F00-9C84-D644ABBDD52F}" destId="{9BA39AAC-3A83-4DC0-9EAD-38D178436D7C}" srcOrd="0" destOrd="0" presId="urn:microsoft.com/office/officeart/2005/8/layout/hierarchy5"/>
    <dgm:cxn modelId="{DF0CF596-BB3F-4E8C-81DD-B44F684BE7A5}" type="presParOf" srcId="{9C338252-F8B6-4F00-9C84-D644ABBDD52F}" destId="{FC60633E-2DC9-42D2-83B1-C745C8A69AB8}" srcOrd="1" destOrd="0" presId="urn:microsoft.com/office/officeart/2005/8/layout/hierarchy5"/>
    <dgm:cxn modelId="{9D1C0571-DFFB-4FA8-B611-644F09CC8653}" type="presParOf" srcId="{FC60633E-2DC9-42D2-83B1-C745C8A69AB8}" destId="{5D9CFB0E-154A-4238-8DCF-E2E3B0C2ECE5}" srcOrd="0" destOrd="0" presId="urn:microsoft.com/office/officeart/2005/8/layout/hierarchy5"/>
    <dgm:cxn modelId="{37AD7D98-9B67-4A3D-8C51-D3D018C619E5}" type="presParOf" srcId="{5D9CFB0E-154A-4238-8DCF-E2E3B0C2ECE5}" destId="{0B77B366-DBA1-417B-B66D-C6E07580A85A}" srcOrd="0" destOrd="0" presId="urn:microsoft.com/office/officeart/2005/8/layout/hierarchy5"/>
    <dgm:cxn modelId="{8EF4D3E5-72C0-426D-B870-7D01308699D1}" type="presParOf" srcId="{5D9CFB0E-154A-4238-8DCF-E2E3B0C2ECE5}" destId="{AB6AC00D-3230-4BE7-B84F-98CB79B03A8B}" srcOrd="1" destOrd="0" presId="urn:microsoft.com/office/officeart/2005/8/layout/hierarchy5"/>
    <dgm:cxn modelId="{8930C99D-3EC3-4C35-B3C9-9AE818E57D2B}" type="presParOf" srcId="{AB6AC00D-3230-4BE7-B84F-98CB79B03A8B}" destId="{47F1DF0B-D4C2-44FE-9F62-08432447A14E}" srcOrd="0" destOrd="0" presId="urn:microsoft.com/office/officeart/2005/8/layout/hierarchy5"/>
    <dgm:cxn modelId="{D8EF8B0F-5EAF-4920-AA78-6EC2E2C4E256}" type="presParOf" srcId="{47F1DF0B-D4C2-44FE-9F62-08432447A14E}" destId="{7E8CC97C-6E72-4590-B9D3-665FED854F73}" srcOrd="0" destOrd="0" presId="urn:microsoft.com/office/officeart/2005/8/layout/hierarchy5"/>
    <dgm:cxn modelId="{B77B93BF-4C6F-41D1-9F36-FC2E4BCD4D2D}" type="presParOf" srcId="{AB6AC00D-3230-4BE7-B84F-98CB79B03A8B}" destId="{689F66B2-0C2B-4427-A84E-6AE82E8DC5F1}" srcOrd="1" destOrd="0" presId="urn:microsoft.com/office/officeart/2005/8/layout/hierarchy5"/>
    <dgm:cxn modelId="{9B2BC384-BFCA-43DE-A655-4132E284474F}" type="presParOf" srcId="{689F66B2-0C2B-4427-A84E-6AE82E8DC5F1}" destId="{7DEAAB90-BC2B-49F9-B23D-E8095114F6D1}" srcOrd="0" destOrd="0" presId="urn:microsoft.com/office/officeart/2005/8/layout/hierarchy5"/>
    <dgm:cxn modelId="{441A2138-0BAB-4F17-8417-63110D1F9EA3}" type="presParOf" srcId="{689F66B2-0C2B-4427-A84E-6AE82E8DC5F1}" destId="{6AC5EDFD-DCBE-4A4F-8941-5A442B5BD6FB}" srcOrd="1" destOrd="0" presId="urn:microsoft.com/office/officeart/2005/8/layout/hierarchy5"/>
    <dgm:cxn modelId="{0EEF1D1C-0E11-4B14-A6DF-77A5B8BC2DE1}" type="presParOf" srcId="{AB6AC00D-3230-4BE7-B84F-98CB79B03A8B}" destId="{C8F2F358-9E90-4DD3-8F5B-CB1D2A3048EB}" srcOrd="2" destOrd="0" presId="urn:microsoft.com/office/officeart/2005/8/layout/hierarchy5"/>
    <dgm:cxn modelId="{F47ADD73-65B1-4254-B9D2-17F38D1B6316}" type="presParOf" srcId="{C8F2F358-9E90-4DD3-8F5B-CB1D2A3048EB}" destId="{CFD28732-9D24-47F5-9BB4-0B45FF29C1AC}" srcOrd="0" destOrd="0" presId="urn:microsoft.com/office/officeart/2005/8/layout/hierarchy5"/>
    <dgm:cxn modelId="{6C370657-014C-498D-AC8F-955592EE7B9A}" type="presParOf" srcId="{AB6AC00D-3230-4BE7-B84F-98CB79B03A8B}" destId="{6570D88C-A628-4560-A5E5-9614B7FEA327}" srcOrd="3" destOrd="0" presId="urn:microsoft.com/office/officeart/2005/8/layout/hierarchy5"/>
    <dgm:cxn modelId="{32915950-93E6-4ABC-854E-45A03FCDD110}" type="presParOf" srcId="{6570D88C-A628-4560-A5E5-9614B7FEA327}" destId="{B63ABC32-C929-4324-ADA6-644D07627EBA}" srcOrd="0" destOrd="0" presId="urn:microsoft.com/office/officeart/2005/8/layout/hierarchy5"/>
    <dgm:cxn modelId="{D65D4E42-701C-424D-83B7-0B82D8EAA1B8}" type="presParOf" srcId="{6570D88C-A628-4560-A5E5-9614B7FEA327}" destId="{55907824-090B-4894-BE5A-25E6C186F9F3}" srcOrd="1" destOrd="0" presId="urn:microsoft.com/office/officeart/2005/8/layout/hierarchy5"/>
    <dgm:cxn modelId="{46C25BEC-48CA-4C54-AAC7-07193AE791C1}" type="presParOf" srcId="{AB6AC00D-3230-4BE7-B84F-98CB79B03A8B}" destId="{5C0094A9-7F30-4059-8599-F51FD5485B37}" srcOrd="4" destOrd="0" presId="urn:microsoft.com/office/officeart/2005/8/layout/hierarchy5"/>
    <dgm:cxn modelId="{5E911A30-BF37-4290-BD41-3EDF82080648}" type="presParOf" srcId="{5C0094A9-7F30-4059-8599-F51FD5485B37}" destId="{E039B40E-3F08-425F-85E2-356258C6722D}" srcOrd="0" destOrd="0" presId="urn:microsoft.com/office/officeart/2005/8/layout/hierarchy5"/>
    <dgm:cxn modelId="{9EFB2C87-8979-48A2-8B7E-3E751FED70F2}" type="presParOf" srcId="{AB6AC00D-3230-4BE7-B84F-98CB79B03A8B}" destId="{BB19828D-88F6-48B4-B1B6-7D504C3BF3C0}" srcOrd="5" destOrd="0" presId="urn:microsoft.com/office/officeart/2005/8/layout/hierarchy5"/>
    <dgm:cxn modelId="{BF1D0B33-F5F3-4F3B-A7DB-E8957B6AC661}" type="presParOf" srcId="{BB19828D-88F6-48B4-B1B6-7D504C3BF3C0}" destId="{07805E3A-3D84-4AC8-A97A-2C8BE1D9FFE6}" srcOrd="0" destOrd="0" presId="urn:microsoft.com/office/officeart/2005/8/layout/hierarchy5"/>
    <dgm:cxn modelId="{0D6D012A-7AB9-4D44-A8E7-A33860067ACF}" type="presParOf" srcId="{BB19828D-88F6-48B4-B1B6-7D504C3BF3C0}" destId="{E3E67D69-F5EC-4FF1-A4F3-FD564B1F61B6}" srcOrd="1" destOrd="0" presId="urn:microsoft.com/office/officeart/2005/8/layout/hierarchy5"/>
    <dgm:cxn modelId="{ED6E2A2E-2115-4F99-B2EC-FAFAE31636D8}" type="presParOf" srcId="{AB6AC00D-3230-4BE7-B84F-98CB79B03A8B}" destId="{1B884D4C-3EC2-45E5-B192-B75132B287BD}" srcOrd="6" destOrd="0" presId="urn:microsoft.com/office/officeart/2005/8/layout/hierarchy5"/>
    <dgm:cxn modelId="{219C421F-DB35-4DB8-89AD-89FE9963F0F8}" type="presParOf" srcId="{1B884D4C-3EC2-45E5-B192-B75132B287BD}" destId="{45C51A6E-4396-4DD0-8497-A49D6AE81D27}" srcOrd="0" destOrd="0" presId="urn:microsoft.com/office/officeart/2005/8/layout/hierarchy5"/>
    <dgm:cxn modelId="{6D805289-B888-4EE1-9DAA-ADE203CB9B63}" type="presParOf" srcId="{AB6AC00D-3230-4BE7-B84F-98CB79B03A8B}" destId="{600C2250-599E-4545-8598-45394A5C3865}" srcOrd="7" destOrd="0" presId="urn:microsoft.com/office/officeart/2005/8/layout/hierarchy5"/>
    <dgm:cxn modelId="{C83225A8-ED1E-4C1D-8F99-EB73275D8E7C}" type="presParOf" srcId="{600C2250-599E-4545-8598-45394A5C3865}" destId="{845774BA-187D-4908-B97D-673C755E93E9}" srcOrd="0" destOrd="0" presId="urn:microsoft.com/office/officeart/2005/8/layout/hierarchy5"/>
    <dgm:cxn modelId="{76F373C4-6F61-44ED-90E4-05A05082ED57}" type="presParOf" srcId="{600C2250-599E-4545-8598-45394A5C3865}" destId="{7061DFCA-6353-4916-8F03-A3D9A4DCAD80}" srcOrd="1" destOrd="0" presId="urn:microsoft.com/office/officeart/2005/8/layout/hierarchy5"/>
    <dgm:cxn modelId="{1F1B4A8D-856D-41B9-9413-679AB3A9C9DA}" type="presParOf" srcId="{7F56AECD-0735-49DD-945B-73C4275CDA5B}" destId="{07F16066-3005-4236-82B1-6D271871E22C}" srcOrd="1" destOrd="0" presId="urn:microsoft.com/office/officeart/2005/8/layout/hierarchy5"/>
    <dgm:cxn modelId="{0F451591-A234-4C35-9B6D-FE6994D7E4E6}" type="presParOf" srcId="{07F16066-3005-4236-82B1-6D271871E22C}" destId="{4DAE7F92-0CCA-4204-8590-50E897B639A6}" srcOrd="0" destOrd="0" presId="urn:microsoft.com/office/officeart/2005/8/layout/hierarchy5"/>
    <dgm:cxn modelId="{491D5DC2-DA0E-4BDB-9B39-5B0626D71AEA}" type="presParOf" srcId="{4DAE7F92-0CCA-4204-8590-50E897B639A6}" destId="{14A8C787-3B31-48E0-81B0-E39796679997}" srcOrd="0" destOrd="0" presId="urn:microsoft.com/office/officeart/2005/8/layout/hierarchy5"/>
    <dgm:cxn modelId="{6DC31A07-2365-489B-AF3E-4F6065FE0B0D}" type="presParOf" srcId="{4DAE7F92-0CCA-4204-8590-50E897B639A6}" destId="{551724C5-7896-4273-9F92-3C99715D6F23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DF2E39-7E91-460F-96F6-A56999B65D57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3A35F7DD-3099-4A59-9D26-49AC38B1EA11}">
      <dgm:prSet phldrT="[Text]" phldr="0"/>
      <dgm:spPr/>
      <dgm:t>
        <a:bodyPr/>
        <a:lstStyle/>
        <a:p>
          <a:r>
            <a:rPr lang="en-US" noProof="0" dirty="0">
              <a:sym typeface="Wingdings" panose="05000000000000000000" pitchFamily="2" charset="2"/>
            </a:rPr>
            <a:t>categories</a:t>
          </a:r>
          <a:endParaRPr lang="en-US" noProof="0" dirty="0"/>
        </a:p>
      </dgm:t>
    </dgm:pt>
    <dgm:pt modelId="{3DD11280-661E-4312-883D-2043A0F1D26A}" type="parTrans" cxnId="{7E44942C-170E-47BA-B96D-64278A23D577}">
      <dgm:prSet/>
      <dgm:spPr/>
      <dgm:t>
        <a:bodyPr/>
        <a:lstStyle/>
        <a:p>
          <a:endParaRPr lang="de-DE"/>
        </a:p>
      </dgm:t>
    </dgm:pt>
    <dgm:pt modelId="{4A8B7ED5-2D1A-46D9-8B98-4D7ADDB791E0}" type="sibTrans" cxnId="{7E44942C-170E-47BA-B96D-64278A23D577}">
      <dgm:prSet/>
      <dgm:spPr/>
      <dgm:t>
        <a:bodyPr/>
        <a:lstStyle/>
        <a:p>
          <a:endParaRPr lang="en-US" noProof="0" dirty="0"/>
        </a:p>
      </dgm:t>
    </dgm:pt>
    <dgm:pt modelId="{4F81FA84-EACF-4D7E-931D-675284D2DDE7}">
      <dgm:prSet/>
      <dgm:spPr/>
      <dgm:t>
        <a:bodyPr/>
        <a:lstStyle/>
        <a:p>
          <a:r>
            <a:rPr lang="en-US" noProof="0"/>
            <a:t>service request</a:t>
          </a:r>
        </a:p>
      </dgm:t>
    </dgm:pt>
    <dgm:pt modelId="{74E48D7E-924A-4E51-AD19-E7F30688730D}" type="parTrans" cxnId="{0F6A7CE3-2007-43B0-99B9-70546105558F}">
      <dgm:prSet/>
      <dgm:spPr/>
      <dgm:t>
        <a:bodyPr/>
        <a:lstStyle/>
        <a:p>
          <a:endParaRPr lang="de-DE"/>
        </a:p>
      </dgm:t>
    </dgm:pt>
    <dgm:pt modelId="{C2B26BAD-B8DD-46AC-A32A-06A109183790}" type="sibTrans" cxnId="{0F6A7CE3-2007-43B0-99B9-70546105558F}">
      <dgm:prSet/>
      <dgm:spPr/>
      <dgm:t>
        <a:bodyPr/>
        <a:lstStyle/>
        <a:p>
          <a:endParaRPr lang="de-DE"/>
        </a:p>
      </dgm:t>
    </dgm:pt>
    <dgm:pt modelId="{0C5F95CD-E7E0-4EF3-8DF9-FEE380FC344E}">
      <dgm:prSet/>
      <dgm:spPr/>
      <dgm:t>
        <a:bodyPr/>
        <a:lstStyle/>
        <a:p>
          <a:r>
            <a:rPr lang="en-US" noProof="0"/>
            <a:t>service / technical incident</a:t>
          </a:r>
        </a:p>
      </dgm:t>
    </dgm:pt>
    <dgm:pt modelId="{7911B442-0026-488B-902D-17193B9A4679}" type="parTrans" cxnId="{CD664DF6-1895-498A-B94E-F499D802F26A}">
      <dgm:prSet/>
      <dgm:spPr/>
      <dgm:t>
        <a:bodyPr/>
        <a:lstStyle/>
        <a:p>
          <a:endParaRPr lang="de-DE"/>
        </a:p>
      </dgm:t>
    </dgm:pt>
    <dgm:pt modelId="{D0E0B40A-96F7-45E8-A8CE-1034F9638517}" type="sibTrans" cxnId="{CD664DF6-1895-498A-B94E-F499D802F26A}">
      <dgm:prSet/>
      <dgm:spPr/>
      <dgm:t>
        <a:bodyPr/>
        <a:lstStyle/>
        <a:p>
          <a:endParaRPr lang="de-DE"/>
        </a:p>
      </dgm:t>
    </dgm:pt>
    <dgm:pt modelId="{7426CB1B-DF78-4FA2-B9BF-63F8D8DF03EE}">
      <dgm:prSet/>
      <dgm:spPr/>
      <dgm:t>
        <a:bodyPr/>
        <a:lstStyle/>
        <a:p>
          <a:r>
            <a:rPr lang="en-US" noProof="0"/>
            <a:t>legal, compliance</a:t>
          </a:r>
        </a:p>
      </dgm:t>
    </dgm:pt>
    <dgm:pt modelId="{D108FDCB-8E78-45C6-A9DF-07B4AA4C36B2}" type="parTrans" cxnId="{E1CEA783-69EE-49F7-A9EF-44EE0A811DF5}">
      <dgm:prSet/>
      <dgm:spPr/>
      <dgm:t>
        <a:bodyPr/>
        <a:lstStyle/>
        <a:p>
          <a:endParaRPr lang="de-DE"/>
        </a:p>
      </dgm:t>
    </dgm:pt>
    <dgm:pt modelId="{FD9194ED-A2D2-4D80-B34F-2E8A01748431}" type="sibTrans" cxnId="{E1CEA783-69EE-49F7-A9EF-44EE0A811DF5}">
      <dgm:prSet/>
      <dgm:spPr/>
      <dgm:t>
        <a:bodyPr/>
        <a:lstStyle/>
        <a:p>
          <a:endParaRPr lang="de-DE"/>
        </a:p>
      </dgm:t>
    </dgm:pt>
    <dgm:pt modelId="{267A9528-ABE8-4086-85AC-E1904828859A}">
      <dgm:prSet/>
      <dgm:spPr/>
      <dgm:t>
        <a:bodyPr/>
        <a:lstStyle/>
        <a:p>
          <a:r>
            <a:rPr lang="en-US" noProof="0" dirty="0"/>
            <a:t>-&gt; legal = human review compulsory</a:t>
          </a:r>
        </a:p>
      </dgm:t>
    </dgm:pt>
    <dgm:pt modelId="{5BC29C17-9568-49A8-9B18-C20527408BE9}" type="parTrans" cxnId="{2CCF60A1-61ED-48FB-AE00-54591184CF1F}">
      <dgm:prSet/>
      <dgm:spPr/>
      <dgm:t>
        <a:bodyPr/>
        <a:lstStyle/>
        <a:p>
          <a:endParaRPr lang="de-DE"/>
        </a:p>
      </dgm:t>
    </dgm:pt>
    <dgm:pt modelId="{D1A4DEAE-08D0-4338-B405-AD9C54BC0147}" type="sibTrans" cxnId="{2CCF60A1-61ED-48FB-AE00-54591184CF1F}">
      <dgm:prSet/>
      <dgm:spPr/>
      <dgm:t>
        <a:bodyPr/>
        <a:lstStyle/>
        <a:p>
          <a:endParaRPr lang="de-DE"/>
        </a:p>
      </dgm:t>
    </dgm:pt>
    <dgm:pt modelId="{984B45E0-838A-4E28-87F3-3B8D5E081B37}">
      <dgm:prSet/>
      <dgm:spPr/>
      <dgm:t>
        <a:bodyPr/>
        <a:lstStyle/>
        <a:p>
          <a:r>
            <a:rPr lang="en-US" noProof="0"/>
            <a:t>contract</a:t>
          </a:r>
        </a:p>
      </dgm:t>
    </dgm:pt>
    <dgm:pt modelId="{ABA72664-9107-4BB8-BA86-D0E417AEE9BD}" type="parTrans" cxnId="{0D185CBE-02C0-4A0D-B3AD-FCB7D1E8228D}">
      <dgm:prSet/>
      <dgm:spPr/>
      <dgm:t>
        <a:bodyPr/>
        <a:lstStyle/>
        <a:p>
          <a:endParaRPr lang="de-DE"/>
        </a:p>
      </dgm:t>
    </dgm:pt>
    <dgm:pt modelId="{4B569B1E-6DC8-4B7A-A435-933C8ADE075D}" type="sibTrans" cxnId="{0D185CBE-02C0-4A0D-B3AD-FCB7D1E8228D}">
      <dgm:prSet/>
      <dgm:spPr/>
      <dgm:t>
        <a:bodyPr/>
        <a:lstStyle/>
        <a:p>
          <a:endParaRPr lang="de-DE"/>
        </a:p>
      </dgm:t>
    </dgm:pt>
    <dgm:pt modelId="{6BF2EBB1-F43C-4D23-9B7E-A8C155DFEE80}">
      <dgm:prSet/>
      <dgm:spPr/>
      <dgm:t>
        <a:bodyPr/>
        <a:lstStyle/>
        <a:p>
          <a:r>
            <a:rPr lang="en-US" noProof="0" dirty="0"/>
            <a:t>technical support</a:t>
          </a:r>
        </a:p>
      </dgm:t>
    </dgm:pt>
    <dgm:pt modelId="{CBFF18AA-4253-406E-B38C-F0C76A84ABC1}" type="parTrans" cxnId="{C28E9E94-D738-4D6E-BED9-8C9031A2BE52}">
      <dgm:prSet/>
      <dgm:spPr/>
      <dgm:t>
        <a:bodyPr/>
        <a:lstStyle/>
        <a:p>
          <a:endParaRPr lang="de-DE"/>
        </a:p>
      </dgm:t>
    </dgm:pt>
    <dgm:pt modelId="{55D9BD71-78D7-496E-A185-9439A5FC75FC}" type="sibTrans" cxnId="{C28E9E94-D738-4D6E-BED9-8C9031A2BE52}">
      <dgm:prSet/>
      <dgm:spPr/>
      <dgm:t>
        <a:bodyPr/>
        <a:lstStyle/>
        <a:p>
          <a:endParaRPr lang="de-DE"/>
        </a:p>
      </dgm:t>
    </dgm:pt>
    <dgm:pt modelId="{BBD7DDA6-DECC-4FB6-92CE-EAF69DF9409B}">
      <dgm:prSet/>
      <dgm:spPr/>
      <dgm:t>
        <a:bodyPr/>
        <a:lstStyle/>
        <a:p>
          <a:r>
            <a:rPr lang="en-US" noProof="0" dirty="0"/>
            <a:t>Sales/Orders (incl. upsell &amp; retention)</a:t>
          </a:r>
        </a:p>
      </dgm:t>
    </dgm:pt>
    <dgm:pt modelId="{BA795384-CBB0-4360-B8BA-A7B721650E2F}" type="parTrans" cxnId="{AA7A0C4A-D0FA-4DD4-9B2B-B61EE5458167}">
      <dgm:prSet/>
      <dgm:spPr/>
      <dgm:t>
        <a:bodyPr/>
        <a:lstStyle/>
        <a:p>
          <a:endParaRPr lang="de-DE"/>
        </a:p>
      </dgm:t>
    </dgm:pt>
    <dgm:pt modelId="{367025DF-23A2-4666-B97C-CE44B712506A}" type="sibTrans" cxnId="{AA7A0C4A-D0FA-4DD4-9B2B-B61EE5458167}">
      <dgm:prSet/>
      <dgm:spPr/>
      <dgm:t>
        <a:bodyPr/>
        <a:lstStyle/>
        <a:p>
          <a:endParaRPr lang="de-DE"/>
        </a:p>
      </dgm:t>
    </dgm:pt>
    <dgm:pt modelId="{926ACEC2-8580-441B-886E-6FE8D5C250AE}">
      <dgm:prSet/>
      <dgm:spPr/>
      <dgm:t>
        <a:bodyPr/>
        <a:lstStyle/>
        <a:p>
          <a:r>
            <a:rPr lang="de-DE"/>
            <a:t>outage</a:t>
          </a:r>
        </a:p>
      </dgm:t>
    </dgm:pt>
    <dgm:pt modelId="{871C982D-B559-4FE4-B8B8-C9859BAD0E67}" type="parTrans" cxnId="{F0E79E27-BA4E-4574-A29F-93224379910A}">
      <dgm:prSet/>
      <dgm:spPr/>
      <dgm:t>
        <a:bodyPr/>
        <a:lstStyle/>
        <a:p>
          <a:endParaRPr lang="de-DE"/>
        </a:p>
      </dgm:t>
    </dgm:pt>
    <dgm:pt modelId="{40459D36-4F34-48F6-A41A-4F1BA7B0DE6A}" type="sibTrans" cxnId="{F0E79E27-BA4E-4574-A29F-93224379910A}">
      <dgm:prSet/>
      <dgm:spPr/>
      <dgm:t>
        <a:bodyPr/>
        <a:lstStyle/>
        <a:p>
          <a:endParaRPr lang="de-DE"/>
        </a:p>
      </dgm:t>
    </dgm:pt>
    <dgm:pt modelId="{F8B1D5ED-D59F-493E-99EE-D55CDC2F3CAB}">
      <dgm:prSet/>
      <dgm:spPr/>
      <dgm:t>
        <a:bodyPr/>
        <a:lstStyle/>
        <a:p>
          <a:r>
            <a:rPr lang="en-US" noProof="0"/>
            <a:t>configuration</a:t>
          </a:r>
        </a:p>
      </dgm:t>
    </dgm:pt>
    <dgm:pt modelId="{2055977B-F811-42CF-B33F-F243F092A2B7}" type="parTrans" cxnId="{9BBDC36C-0687-4625-8F43-6D3105CEAEB9}">
      <dgm:prSet/>
      <dgm:spPr/>
      <dgm:t>
        <a:bodyPr/>
        <a:lstStyle/>
        <a:p>
          <a:endParaRPr lang="de-DE"/>
        </a:p>
      </dgm:t>
    </dgm:pt>
    <dgm:pt modelId="{0767CB18-41F9-49BB-8CE6-A58CAEBBD7D1}" type="sibTrans" cxnId="{9BBDC36C-0687-4625-8F43-6D3105CEAEB9}">
      <dgm:prSet/>
      <dgm:spPr/>
      <dgm:t>
        <a:bodyPr/>
        <a:lstStyle/>
        <a:p>
          <a:endParaRPr lang="de-DE"/>
        </a:p>
      </dgm:t>
    </dgm:pt>
    <dgm:pt modelId="{695608A8-F9E4-42AB-B146-2222AD5ED3B3}">
      <dgm:prSet/>
      <dgm:spPr/>
      <dgm:t>
        <a:bodyPr/>
        <a:lstStyle/>
        <a:p>
          <a:r>
            <a:rPr lang="en-US" noProof="0" dirty="0"/>
            <a:t>inventory / CMDB (updates &amp; corrections)</a:t>
          </a:r>
        </a:p>
      </dgm:t>
    </dgm:pt>
    <dgm:pt modelId="{D7D80750-4CE5-48E6-8A2C-F87B6F862D90}" type="parTrans" cxnId="{F5C6F013-0BDD-46D3-9E98-B343671005DB}">
      <dgm:prSet/>
      <dgm:spPr/>
      <dgm:t>
        <a:bodyPr/>
        <a:lstStyle/>
        <a:p>
          <a:endParaRPr lang="de-DE"/>
        </a:p>
      </dgm:t>
    </dgm:pt>
    <dgm:pt modelId="{1AB4B9EA-3575-4C68-9393-636945BEFEFD}" type="sibTrans" cxnId="{F5C6F013-0BDD-46D3-9E98-B343671005DB}">
      <dgm:prSet/>
      <dgm:spPr/>
      <dgm:t>
        <a:bodyPr/>
        <a:lstStyle/>
        <a:p>
          <a:endParaRPr lang="de-DE"/>
        </a:p>
      </dgm:t>
    </dgm:pt>
    <dgm:pt modelId="{DC3B8842-83CA-4F82-B01C-1F45654768C4}">
      <dgm:prSet/>
      <dgm:spPr/>
      <dgm:t>
        <a:bodyPr/>
        <a:lstStyle/>
        <a:p>
          <a:r>
            <a:rPr lang="en-US" noProof="0"/>
            <a:t>technical order</a:t>
          </a:r>
        </a:p>
      </dgm:t>
    </dgm:pt>
    <dgm:pt modelId="{3F3E0FD3-48E5-451B-BB43-D958658E70B7}" type="parTrans" cxnId="{38D0E9D0-5FDB-4DE5-9115-EE504B73E108}">
      <dgm:prSet/>
      <dgm:spPr/>
      <dgm:t>
        <a:bodyPr/>
        <a:lstStyle/>
        <a:p>
          <a:endParaRPr lang="de-DE"/>
        </a:p>
      </dgm:t>
    </dgm:pt>
    <dgm:pt modelId="{A165D68B-A4AE-4F27-9F47-016CFE892C25}" type="sibTrans" cxnId="{38D0E9D0-5FDB-4DE5-9115-EE504B73E108}">
      <dgm:prSet/>
      <dgm:spPr/>
      <dgm:t>
        <a:bodyPr/>
        <a:lstStyle/>
        <a:p>
          <a:endParaRPr lang="de-DE"/>
        </a:p>
      </dgm:t>
    </dgm:pt>
    <dgm:pt modelId="{29C1A203-EDA4-4941-8F84-9E1FF50A641F}">
      <dgm:prSet/>
      <dgm:spPr/>
      <dgm:t>
        <a:bodyPr/>
        <a:lstStyle/>
        <a:p>
          <a:r>
            <a:rPr lang="en-US" noProof="0" dirty="0"/>
            <a:t>leaks, breach data / protection violation</a:t>
          </a:r>
        </a:p>
      </dgm:t>
    </dgm:pt>
    <dgm:pt modelId="{25A57360-FAC6-4A54-B0E9-BD496AB898D0}" type="parTrans" cxnId="{BE27E58C-F247-4003-8292-083973595671}">
      <dgm:prSet/>
      <dgm:spPr/>
      <dgm:t>
        <a:bodyPr/>
        <a:lstStyle/>
        <a:p>
          <a:endParaRPr lang="de-DE"/>
        </a:p>
      </dgm:t>
    </dgm:pt>
    <dgm:pt modelId="{062F4A70-27C5-4C09-9565-3FE74B630A00}" type="sibTrans" cxnId="{BE27E58C-F247-4003-8292-083973595671}">
      <dgm:prSet/>
      <dgm:spPr/>
      <dgm:t>
        <a:bodyPr/>
        <a:lstStyle/>
        <a:p>
          <a:endParaRPr lang="de-DE"/>
        </a:p>
      </dgm:t>
    </dgm:pt>
    <dgm:pt modelId="{ECFFFF2B-6F38-45E5-9B95-2BABE6FE533F}">
      <dgm:prSet/>
      <dgm:spPr/>
      <dgm:t>
        <a:bodyPr/>
        <a:lstStyle/>
        <a:p>
          <a:r>
            <a:rPr lang="en-US" noProof="0" dirty="0"/>
            <a:t>security incidents</a:t>
          </a:r>
        </a:p>
      </dgm:t>
    </dgm:pt>
    <dgm:pt modelId="{A4C14B3F-7E1A-4D62-8407-420E9C2968D3}" type="parTrans" cxnId="{62314BA6-B9C8-4262-BAD1-9BDBB301B72D}">
      <dgm:prSet/>
      <dgm:spPr/>
      <dgm:t>
        <a:bodyPr/>
        <a:lstStyle/>
        <a:p>
          <a:endParaRPr lang="de-DE"/>
        </a:p>
      </dgm:t>
    </dgm:pt>
    <dgm:pt modelId="{B18D30F4-EDD3-4198-B77E-62D6A270BEBE}" type="sibTrans" cxnId="{62314BA6-B9C8-4262-BAD1-9BDBB301B72D}">
      <dgm:prSet/>
      <dgm:spPr/>
      <dgm:t>
        <a:bodyPr/>
        <a:lstStyle/>
        <a:p>
          <a:endParaRPr lang="de-DE"/>
        </a:p>
      </dgm:t>
    </dgm:pt>
    <dgm:pt modelId="{65E0AD5E-47F3-49BC-B6BE-5D90C11D3EFD}" type="pres">
      <dgm:prSet presAssocID="{B4DF2E39-7E91-460F-96F6-A56999B65D5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F152CE3-980E-4732-9075-0DF6EE480B6A}" type="pres">
      <dgm:prSet presAssocID="{3A35F7DD-3099-4A59-9D26-49AC38B1EA11}" presName="hierRoot1" presStyleCnt="0">
        <dgm:presLayoutVars>
          <dgm:hierBranch val="init"/>
        </dgm:presLayoutVars>
      </dgm:prSet>
      <dgm:spPr/>
    </dgm:pt>
    <dgm:pt modelId="{BF2BCA7F-3636-46DA-8EB1-DDA14B5D7B01}" type="pres">
      <dgm:prSet presAssocID="{3A35F7DD-3099-4A59-9D26-49AC38B1EA11}" presName="rootComposite1" presStyleCnt="0"/>
      <dgm:spPr/>
    </dgm:pt>
    <dgm:pt modelId="{11CCD7A2-578D-4F7E-B205-95E0115659F4}" type="pres">
      <dgm:prSet presAssocID="{3A35F7DD-3099-4A59-9D26-49AC38B1EA11}" presName="rootText1" presStyleLbl="node0" presStyleIdx="0" presStyleCnt="1" custLinFactNeighborX="-5304">
        <dgm:presLayoutVars>
          <dgm:chPref val="3"/>
        </dgm:presLayoutVars>
      </dgm:prSet>
      <dgm:spPr/>
    </dgm:pt>
    <dgm:pt modelId="{8B175CEC-D3B5-4186-8ACB-40819B6B920C}" type="pres">
      <dgm:prSet presAssocID="{3A35F7DD-3099-4A59-9D26-49AC38B1EA11}" presName="rootConnector1" presStyleLbl="node1" presStyleIdx="0" presStyleCnt="0"/>
      <dgm:spPr/>
    </dgm:pt>
    <dgm:pt modelId="{AD2D76C1-2809-4539-9A97-A0AE4910D6B9}" type="pres">
      <dgm:prSet presAssocID="{3A35F7DD-3099-4A59-9D26-49AC38B1EA11}" presName="hierChild2" presStyleCnt="0"/>
      <dgm:spPr/>
    </dgm:pt>
    <dgm:pt modelId="{6521CD84-EFB9-4557-8485-C5E967D9482C}" type="pres">
      <dgm:prSet presAssocID="{74E48D7E-924A-4E51-AD19-E7F30688730D}" presName="Name37" presStyleLbl="parChTrans1D2" presStyleIdx="0" presStyleCnt="3"/>
      <dgm:spPr/>
    </dgm:pt>
    <dgm:pt modelId="{43B7F17D-F0A0-4ADE-A382-ADB4F25A459C}" type="pres">
      <dgm:prSet presAssocID="{4F81FA84-EACF-4D7E-931D-675284D2DDE7}" presName="hierRoot2" presStyleCnt="0">
        <dgm:presLayoutVars>
          <dgm:hierBranch val="init"/>
        </dgm:presLayoutVars>
      </dgm:prSet>
      <dgm:spPr/>
    </dgm:pt>
    <dgm:pt modelId="{59315B56-E213-4B44-B6A0-8CD2CFC4C46D}" type="pres">
      <dgm:prSet presAssocID="{4F81FA84-EACF-4D7E-931D-675284D2DDE7}" presName="rootComposite" presStyleCnt="0"/>
      <dgm:spPr/>
    </dgm:pt>
    <dgm:pt modelId="{2B167BF9-950E-498C-99BA-0DEA8F49FFAA}" type="pres">
      <dgm:prSet presAssocID="{4F81FA84-EACF-4D7E-931D-675284D2DDE7}" presName="rootText" presStyleLbl="node2" presStyleIdx="0" presStyleCnt="3">
        <dgm:presLayoutVars>
          <dgm:chPref val="3"/>
        </dgm:presLayoutVars>
      </dgm:prSet>
      <dgm:spPr/>
    </dgm:pt>
    <dgm:pt modelId="{FF9959EC-D3BB-4C06-BB1D-D9C2F5F63844}" type="pres">
      <dgm:prSet presAssocID="{4F81FA84-EACF-4D7E-931D-675284D2DDE7}" presName="rootConnector" presStyleLbl="node2" presStyleIdx="0" presStyleCnt="3"/>
      <dgm:spPr/>
    </dgm:pt>
    <dgm:pt modelId="{B93A8D60-5AD2-4B19-9BFD-CF0EB3AA32AD}" type="pres">
      <dgm:prSet presAssocID="{4F81FA84-EACF-4D7E-931D-675284D2DDE7}" presName="hierChild4" presStyleCnt="0"/>
      <dgm:spPr/>
    </dgm:pt>
    <dgm:pt modelId="{DBAA5587-83E6-4986-A5DA-0DBDBAC68E6F}" type="pres">
      <dgm:prSet presAssocID="{ABA72664-9107-4BB8-BA86-D0E417AEE9BD}" presName="Name37" presStyleLbl="parChTrans1D3" presStyleIdx="0" presStyleCnt="10"/>
      <dgm:spPr/>
    </dgm:pt>
    <dgm:pt modelId="{6769DB7B-07C9-4AC2-B6D6-7AEA04B8C11D}" type="pres">
      <dgm:prSet presAssocID="{984B45E0-838A-4E28-87F3-3B8D5E081B37}" presName="hierRoot2" presStyleCnt="0">
        <dgm:presLayoutVars>
          <dgm:hierBranch val="init"/>
        </dgm:presLayoutVars>
      </dgm:prSet>
      <dgm:spPr/>
    </dgm:pt>
    <dgm:pt modelId="{79A97F99-A9D9-4BC1-A084-D43F0F268C21}" type="pres">
      <dgm:prSet presAssocID="{984B45E0-838A-4E28-87F3-3B8D5E081B37}" presName="rootComposite" presStyleCnt="0"/>
      <dgm:spPr/>
    </dgm:pt>
    <dgm:pt modelId="{3D2DF43E-1B17-4119-AB00-021A4322F93A}" type="pres">
      <dgm:prSet presAssocID="{984B45E0-838A-4E28-87F3-3B8D5E081B37}" presName="rootText" presStyleLbl="node3" presStyleIdx="0" presStyleCnt="10">
        <dgm:presLayoutVars>
          <dgm:chPref val="3"/>
        </dgm:presLayoutVars>
      </dgm:prSet>
      <dgm:spPr/>
    </dgm:pt>
    <dgm:pt modelId="{3B76C576-632C-43A2-BB90-9446EA095DC0}" type="pres">
      <dgm:prSet presAssocID="{984B45E0-838A-4E28-87F3-3B8D5E081B37}" presName="rootConnector" presStyleLbl="node3" presStyleIdx="0" presStyleCnt="10"/>
      <dgm:spPr/>
    </dgm:pt>
    <dgm:pt modelId="{CDA4F33A-2597-45BE-8BF6-F1D3B3184CB1}" type="pres">
      <dgm:prSet presAssocID="{984B45E0-838A-4E28-87F3-3B8D5E081B37}" presName="hierChild4" presStyleCnt="0"/>
      <dgm:spPr/>
    </dgm:pt>
    <dgm:pt modelId="{09B58AB6-A600-4FD1-92A5-22C1EEEF7C44}" type="pres">
      <dgm:prSet presAssocID="{984B45E0-838A-4E28-87F3-3B8D5E081B37}" presName="hierChild5" presStyleCnt="0"/>
      <dgm:spPr/>
    </dgm:pt>
    <dgm:pt modelId="{5812C049-091D-4B96-83B9-BFF6B70DC253}" type="pres">
      <dgm:prSet presAssocID="{BA795384-CBB0-4360-B8BA-A7B721650E2F}" presName="Name37" presStyleLbl="parChTrans1D3" presStyleIdx="1" presStyleCnt="10"/>
      <dgm:spPr/>
    </dgm:pt>
    <dgm:pt modelId="{BB7C45E7-C348-4800-890E-169084BFD81C}" type="pres">
      <dgm:prSet presAssocID="{BBD7DDA6-DECC-4FB6-92CE-EAF69DF9409B}" presName="hierRoot2" presStyleCnt="0">
        <dgm:presLayoutVars>
          <dgm:hierBranch val="init"/>
        </dgm:presLayoutVars>
      </dgm:prSet>
      <dgm:spPr/>
    </dgm:pt>
    <dgm:pt modelId="{043A8A7C-9E06-40FE-8A69-053F0DB52A21}" type="pres">
      <dgm:prSet presAssocID="{BBD7DDA6-DECC-4FB6-92CE-EAF69DF9409B}" presName="rootComposite" presStyleCnt="0"/>
      <dgm:spPr/>
    </dgm:pt>
    <dgm:pt modelId="{61D8B5B3-4970-4896-A772-C727EF3F1496}" type="pres">
      <dgm:prSet presAssocID="{BBD7DDA6-DECC-4FB6-92CE-EAF69DF9409B}" presName="rootText" presStyleLbl="node3" presStyleIdx="1" presStyleCnt="10">
        <dgm:presLayoutVars>
          <dgm:chPref val="3"/>
        </dgm:presLayoutVars>
      </dgm:prSet>
      <dgm:spPr/>
    </dgm:pt>
    <dgm:pt modelId="{D6D9C1AB-C1A6-4BDF-951B-9E132254BC7E}" type="pres">
      <dgm:prSet presAssocID="{BBD7DDA6-DECC-4FB6-92CE-EAF69DF9409B}" presName="rootConnector" presStyleLbl="node3" presStyleIdx="1" presStyleCnt="10"/>
      <dgm:spPr/>
    </dgm:pt>
    <dgm:pt modelId="{09411838-7A80-4D83-9B87-DE739860538D}" type="pres">
      <dgm:prSet presAssocID="{BBD7DDA6-DECC-4FB6-92CE-EAF69DF9409B}" presName="hierChild4" presStyleCnt="0"/>
      <dgm:spPr/>
    </dgm:pt>
    <dgm:pt modelId="{D5E9F7A5-739E-428D-B046-8DA15E23AA16}" type="pres">
      <dgm:prSet presAssocID="{BBD7DDA6-DECC-4FB6-92CE-EAF69DF9409B}" presName="hierChild5" presStyleCnt="0"/>
      <dgm:spPr/>
    </dgm:pt>
    <dgm:pt modelId="{581C68C9-8944-4A22-B70D-FF9B1F0C2A0B}" type="pres">
      <dgm:prSet presAssocID="{CBFF18AA-4253-406E-B38C-F0C76A84ABC1}" presName="Name37" presStyleLbl="parChTrans1D3" presStyleIdx="2" presStyleCnt="10"/>
      <dgm:spPr/>
    </dgm:pt>
    <dgm:pt modelId="{C24FF285-843D-419F-9D5B-9F5F545145E6}" type="pres">
      <dgm:prSet presAssocID="{6BF2EBB1-F43C-4D23-9B7E-A8C155DFEE80}" presName="hierRoot2" presStyleCnt="0">
        <dgm:presLayoutVars>
          <dgm:hierBranch val="init"/>
        </dgm:presLayoutVars>
      </dgm:prSet>
      <dgm:spPr/>
    </dgm:pt>
    <dgm:pt modelId="{74394DEA-CC9D-4DCD-9566-5A58E46A21F7}" type="pres">
      <dgm:prSet presAssocID="{6BF2EBB1-F43C-4D23-9B7E-A8C155DFEE80}" presName="rootComposite" presStyleCnt="0"/>
      <dgm:spPr/>
    </dgm:pt>
    <dgm:pt modelId="{20854D1B-C6A1-468A-8AD6-12F4E0946F9C}" type="pres">
      <dgm:prSet presAssocID="{6BF2EBB1-F43C-4D23-9B7E-A8C155DFEE80}" presName="rootText" presStyleLbl="node3" presStyleIdx="2" presStyleCnt="10">
        <dgm:presLayoutVars>
          <dgm:chPref val="3"/>
        </dgm:presLayoutVars>
      </dgm:prSet>
      <dgm:spPr/>
    </dgm:pt>
    <dgm:pt modelId="{B7C3DD67-E1BF-4ABA-93B0-2817154995EA}" type="pres">
      <dgm:prSet presAssocID="{6BF2EBB1-F43C-4D23-9B7E-A8C155DFEE80}" presName="rootConnector" presStyleLbl="node3" presStyleIdx="2" presStyleCnt="10"/>
      <dgm:spPr/>
    </dgm:pt>
    <dgm:pt modelId="{E06EBDCF-FEFE-47E7-BBEA-18370778D7DE}" type="pres">
      <dgm:prSet presAssocID="{6BF2EBB1-F43C-4D23-9B7E-A8C155DFEE80}" presName="hierChild4" presStyleCnt="0"/>
      <dgm:spPr/>
    </dgm:pt>
    <dgm:pt modelId="{036A1CB9-8744-49D1-8A8B-F712FE950B60}" type="pres">
      <dgm:prSet presAssocID="{6BF2EBB1-F43C-4D23-9B7E-A8C155DFEE80}" presName="hierChild5" presStyleCnt="0"/>
      <dgm:spPr/>
    </dgm:pt>
    <dgm:pt modelId="{E779F4DA-4AA0-4DC6-B8F9-374FF0D42767}" type="pres">
      <dgm:prSet presAssocID="{3F3E0FD3-48E5-451B-BB43-D958658E70B7}" presName="Name37" presStyleLbl="parChTrans1D3" presStyleIdx="3" presStyleCnt="10"/>
      <dgm:spPr/>
    </dgm:pt>
    <dgm:pt modelId="{06DF011D-A1A1-4A13-8E9F-AC2B20610771}" type="pres">
      <dgm:prSet presAssocID="{DC3B8842-83CA-4F82-B01C-1F45654768C4}" presName="hierRoot2" presStyleCnt="0">
        <dgm:presLayoutVars>
          <dgm:hierBranch val="init"/>
        </dgm:presLayoutVars>
      </dgm:prSet>
      <dgm:spPr/>
    </dgm:pt>
    <dgm:pt modelId="{18F990C9-909C-4363-AE71-529E13A472A0}" type="pres">
      <dgm:prSet presAssocID="{DC3B8842-83CA-4F82-B01C-1F45654768C4}" presName="rootComposite" presStyleCnt="0"/>
      <dgm:spPr/>
    </dgm:pt>
    <dgm:pt modelId="{AA55DC93-63C7-4E17-B973-6F5813BF137A}" type="pres">
      <dgm:prSet presAssocID="{DC3B8842-83CA-4F82-B01C-1F45654768C4}" presName="rootText" presStyleLbl="node3" presStyleIdx="3" presStyleCnt="10">
        <dgm:presLayoutVars>
          <dgm:chPref val="3"/>
        </dgm:presLayoutVars>
      </dgm:prSet>
      <dgm:spPr/>
    </dgm:pt>
    <dgm:pt modelId="{70D62ABA-FCF0-48E6-BF1E-D1D44357981A}" type="pres">
      <dgm:prSet presAssocID="{DC3B8842-83CA-4F82-B01C-1F45654768C4}" presName="rootConnector" presStyleLbl="node3" presStyleIdx="3" presStyleCnt="10"/>
      <dgm:spPr/>
    </dgm:pt>
    <dgm:pt modelId="{02A29052-045D-4D17-BF59-CBDAC710E210}" type="pres">
      <dgm:prSet presAssocID="{DC3B8842-83CA-4F82-B01C-1F45654768C4}" presName="hierChild4" presStyleCnt="0"/>
      <dgm:spPr/>
    </dgm:pt>
    <dgm:pt modelId="{2DC01D83-F9C5-4EBC-9F10-16C2FD29033E}" type="pres">
      <dgm:prSet presAssocID="{DC3B8842-83CA-4F82-B01C-1F45654768C4}" presName="hierChild5" presStyleCnt="0"/>
      <dgm:spPr/>
    </dgm:pt>
    <dgm:pt modelId="{1DE18D07-19B2-494D-8F78-AEC3D62FE7BB}" type="pres">
      <dgm:prSet presAssocID="{4F81FA84-EACF-4D7E-931D-675284D2DDE7}" presName="hierChild5" presStyleCnt="0"/>
      <dgm:spPr/>
    </dgm:pt>
    <dgm:pt modelId="{843D19FE-A3A5-49F9-88E1-FCEEB1BD70AD}" type="pres">
      <dgm:prSet presAssocID="{7911B442-0026-488B-902D-17193B9A4679}" presName="Name37" presStyleLbl="parChTrans1D2" presStyleIdx="1" presStyleCnt="3"/>
      <dgm:spPr/>
    </dgm:pt>
    <dgm:pt modelId="{87EAE1A0-873C-4AD5-B525-4B4741D00CA4}" type="pres">
      <dgm:prSet presAssocID="{0C5F95CD-E7E0-4EF3-8DF9-FEE380FC344E}" presName="hierRoot2" presStyleCnt="0">
        <dgm:presLayoutVars>
          <dgm:hierBranch val="init"/>
        </dgm:presLayoutVars>
      </dgm:prSet>
      <dgm:spPr/>
    </dgm:pt>
    <dgm:pt modelId="{ED7E0269-924C-46F6-B71B-92FF49AE1FAB}" type="pres">
      <dgm:prSet presAssocID="{0C5F95CD-E7E0-4EF3-8DF9-FEE380FC344E}" presName="rootComposite" presStyleCnt="0"/>
      <dgm:spPr/>
    </dgm:pt>
    <dgm:pt modelId="{77C7501B-8C91-4C54-8DA3-A29FE8EF32C2}" type="pres">
      <dgm:prSet presAssocID="{0C5F95CD-E7E0-4EF3-8DF9-FEE380FC344E}" presName="rootText" presStyleLbl="node2" presStyleIdx="1" presStyleCnt="3">
        <dgm:presLayoutVars>
          <dgm:chPref val="3"/>
        </dgm:presLayoutVars>
      </dgm:prSet>
      <dgm:spPr/>
    </dgm:pt>
    <dgm:pt modelId="{8BFD5B58-B319-4BB9-A1F2-CF32D5B7B9E8}" type="pres">
      <dgm:prSet presAssocID="{0C5F95CD-E7E0-4EF3-8DF9-FEE380FC344E}" presName="rootConnector" presStyleLbl="node2" presStyleIdx="1" presStyleCnt="3"/>
      <dgm:spPr/>
    </dgm:pt>
    <dgm:pt modelId="{87B7CCB8-3E47-4A9B-B1BF-8F67E16315BB}" type="pres">
      <dgm:prSet presAssocID="{0C5F95CD-E7E0-4EF3-8DF9-FEE380FC344E}" presName="hierChild4" presStyleCnt="0"/>
      <dgm:spPr/>
    </dgm:pt>
    <dgm:pt modelId="{0F4C4656-0EDD-409B-BC12-D4D0A6E5E06C}" type="pres">
      <dgm:prSet presAssocID="{871C982D-B559-4FE4-B8B8-C9859BAD0E67}" presName="Name37" presStyleLbl="parChTrans1D3" presStyleIdx="4" presStyleCnt="10"/>
      <dgm:spPr/>
    </dgm:pt>
    <dgm:pt modelId="{0F1213A0-A509-4F97-BA4D-27CA04B20962}" type="pres">
      <dgm:prSet presAssocID="{926ACEC2-8580-441B-886E-6FE8D5C250AE}" presName="hierRoot2" presStyleCnt="0">
        <dgm:presLayoutVars>
          <dgm:hierBranch val="init"/>
        </dgm:presLayoutVars>
      </dgm:prSet>
      <dgm:spPr/>
    </dgm:pt>
    <dgm:pt modelId="{BE4D0D21-9095-45FB-9F80-DC5426239546}" type="pres">
      <dgm:prSet presAssocID="{926ACEC2-8580-441B-886E-6FE8D5C250AE}" presName="rootComposite" presStyleCnt="0"/>
      <dgm:spPr/>
    </dgm:pt>
    <dgm:pt modelId="{97E99DA9-C153-469C-8730-D51F9219E480}" type="pres">
      <dgm:prSet presAssocID="{926ACEC2-8580-441B-886E-6FE8D5C250AE}" presName="rootText" presStyleLbl="node3" presStyleIdx="4" presStyleCnt="10">
        <dgm:presLayoutVars>
          <dgm:chPref val="3"/>
        </dgm:presLayoutVars>
      </dgm:prSet>
      <dgm:spPr/>
    </dgm:pt>
    <dgm:pt modelId="{E591C510-D3A8-4708-9DCE-50B3BC604E75}" type="pres">
      <dgm:prSet presAssocID="{926ACEC2-8580-441B-886E-6FE8D5C250AE}" presName="rootConnector" presStyleLbl="node3" presStyleIdx="4" presStyleCnt="10"/>
      <dgm:spPr/>
    </dgm:pt>
    <dgm:pt modelId="{8123E94D-FAA8-4CB3-A95D-083D21C42288}" type="pres">
      <dgm:prSet presAssocID="{926ACEC2-8580-441B-886E-6FE8D5C250AE}" presName="hierChild4" presStyleCnt="0"/>
      <dgm:spPr/>
    </dgm:pt>
    <dgm:pt modelId="{A77684D1-DA28-434A-8726-E999BCF7F17A}" type="pres">
      <dgm:prSet presAssocID="{926ACEC2-8580-441B-886E-6FE8D5C250AE}" presName="hierChild5" presStyleCnt="0"/>
      <dgm:spPr/>
    </dgm:pt>
    <dgm:pt modelId="{DF290447-19B8-4D72-B664-7F4970B33650}" type="pres">
      <dgm:prSet presAssocID="{2055977B-F811-42CF-B33F-F243F092A2B7}" presName="Name37" presStyleLbl="parChTrans1D3" presStyleIdx="5" presStyleCnt="10"/>
      <dgm:spPr/>
    </dgm:pt>
    <dgm:pt modelId="{3AFAF605-38B2-4CF1-97C4-37D3DC18B24C}" type="pres">
      <dgm:prSet presAssocID="{F8B1D5ED-D59F-493E-99EE-D55CDC2F3CAB}" presName="hierRoot2" presStyleCnt="0">
        <dgm:presLayoutVars>
          <dgm:hierBranch val="init"/>
        </dgm:presLayoutVars>
      </dgm:prSet>
      <dgm:spPr/>
    </dgm:pt>
    <dgm:pt modelId="{BEEC937A-118B-49E8-8576-C4D9B73F31E2}" type="pres">
      <dgm:prSet presAssocID="{F8B1D5ED-D59F-493E-99EE-D55CDC2F3CAB}" presName="rootComposite" presStyleCnt="0"/>
      <dgm:spPr/>
    </dgm:pt>
    <dgm:pt modelId="{C34E6C4E-6CCC-45A9-9A05-7D00920BBE57}" type="pres">
      <dgm:prSet presAssocID="{F8B1D5ED-D59F-493E-99EE-D55CDC2F3CAB}" presName="rootText" presStyleLbl="node3" presStyleIdx="5" presStyleCnt="10">
        <dgm:presLayoutVars>
          <dgm:chPref val="3"/>
        </dgm:presLayoutVars>
      </dgm:prSet>
      <dgm:spPr/>
    </dgm:pt>
    <dgm:pt modelId="{0821BCE9-C88A-4A96-882E-AE49BBDD4795}" type="pres">
      <dgm:prSet presAssocID="{F8B1D5ED-D59F-493E-99EE-D55CDC2F3CAB}" presName="rootConnector" presStyleLbl="node3" presStyleIdx="5" presStyleCnt="10"/>
      <dgm:spPr/>
    </dgm:pt>
    <dgm:pt modelId="{29DCDCD6-DC4F-4885-99A9-FCBF6F6380D5}" type="pres">
      <dgm:prSet presAssocID="{F8B1D5ED-D59F-493E-99EE-D55CDC2F3CAB}" presName="hierChild4" presStyleCnt="0"/>
      <dgm:spPr/>
    </dgm:pt>
    <dgm:pt modelId="{12A6B6D0-60F9-49A5-87C2-A10F4AD55781}" type="pres">
      <dgm:prSet presAssocID="{F8B1D5ED-D59F-493E-99EE-D55CDC2F3CAB}" presName="hierChild5" presStyleCnt="0"/>
      <dgm:spPr/>
    </dgm:pt>
    <dgm:pt modelId="{060D0157-4282-447B-B29D-2800B34B0535}" type="pres">
      <dgm:prSet presAssocID="{D7D80750-4CE5-48E6-8A2C-F87B6F862D90}" presName="Name37" presStyleLbl="parChTrans1D3" presStyleIdx="6" presStyleCnt="10"/>
      <dgm:spPr/>
    </dgm:pt>
    <dgm:pt modelId="{0D67604A-DA22-40B4-BCB9-75AF0658BD2E}" type="pres">
      <dgm:prSet presAssocID="{695608A8-F9E4-42AB-B146-2222AD5ED3B3}" presName="hierRoot2" presStyleCnt="0">
        <dgm:presLayoutVars>
          <dgm:hierBranch val="init"/>
        </dgm:presLayoutVars>
      </dgm:prSet>
      <dgm:spPr/>
    </dgm:pt>
    <dgm:pt modelId="{4435C37F-045F-4B9B-A769-E99D2D18F9F6}" type="pres">
      <dgm:prSet presAssocID="{695608A8-F9E4-42AB-B146-2222AD5ED3B3}" presName="rootComposite" presStyleCnt="0"/>
      <dgm:spPr/>
    </dgm:pt>
    <dgm:pt modelId="{539D6DF5-AE96-4E15-84CD-D463FE1A9A62}" type="pres">
      <dgm:prSet presAssocID="{695608A8-F9E4-42AB-B146-2222AD5ED3B3}" presName="rootText" presStyleLbl="node3" presStyleIdx="6" presStyleCnt="10">
        <dgm:presLayoutVars>
          <dgm:chPref val="3"/>
        </dgm:presLayoutVars>
      </dgm:prSet>
      <dgm:spPr/>
    </dgm:pt>
    <dgm:pt modelId="{11C33BD3-2D41-4C2F-A0F1-AE7B316A77F3}" type="pres">
      <dgm:prSet presAssocID="{695608A8-F9E4-42AB-B146-2222AD5ED3B3}" presName="rootConnector" presStyleLbl="node3" presStyleIdx="6" presStyleCnt="10"/>
      <dgm:spPr/>
    </dgm:pt>
    <dgm:pt modelId="{971F5F4E-63C5-442E-96B9-FA455FB0AE70}" type="pres">
      <dgm:prSet presAssocID="{695608A8-F9E4-42AB-B146-2222AD5ED3B3}" presName="hierChild4" presStyleCnt="0"/>
      <dgm:spPr/>
    </dgm:pt>
    <dgm:pt modelId="{C46D8E2A-E6D1-435A-9E1C-D3619E15126B}" type="pres">
      <dgm:prSet presAssocID="{695608A8-F9E4-42AB-B146-2222AD5ED3B3}" presName="hierChild5" presStyleCnt="0"/>
      <dgm:spPr/>
    </dgm:pt>
    <dgm:pt modelId="{F2DE1EC6-5990-43D2-8855-B1AF2499B51E}" type="pres">
      <dgm:prSet presAssocID="{A4C14B3F-7E1A-4D62-8407-420E9C2968D3}" presName="Name37" presStyleLbl="parChTrans1D3" presStyleIdx="7" presStyleCnt="10"/>
      <dgm:spPr/>
    </dgm:pt>
    <dgm:pt modelId="{E302ED25-05D9-411B-98A7-54DB2018ECCD}" type="pres">
      <dgm:prSet presAssocID="{ECFFFF2B-6F38-45E5-9B95-2BABE6FE533F}" presName="hierRoot2" presStyleCnt="0">
        <dgm:presLayoutVars>
          <dgm:hierBranch val="init"/>
        </dgm:presLayoutVars>
      </dgm:prSet>
      <dgm:spPr/>
    </dgm:pt>
    <dgm:pt modelId="{C4218DCF-3390-4C83-AB5F-63AD1474680E}" type="pres">
      <dgm:prSet presAssocID="{ECFFFF2B-6F38-45E5-9B95-2BABE6FE533F}" presName="rootComposite" presStyleCnt="0"/>
      <dgm:spPr/>
    </dgm:pt>
    <dgm:pt modelId="{F7527B65-CD0D-4428-904C-44F6595DAA7C}" type="pres">
      <dgm:prSet presAssocID="{ECFFFF2B-6F38-45E5-9B95-2BABE6FE533F}" presName="rootText" presStyleLbl="node3" presStyleIdx="7" presStyleCnt="10">
        <dgm:presLayoutVars>
          <dgm:chPref val="3"/>
        </dgm:presLayoutVars>
      </dgm:prSet>
      <dgm:spPr/>
    </dgm:pt>
    <dgm:pt modelId="{EE0A1284-DF13-4A3D-B2AA-99A28EA2D710}" type="pres">
      <dgm:prSet presAssocID="{ECFFFF2B-6F38-45E5-9B95-2BABE6FE533F}" presName="rootConnector" presStyleLbl="node3" presStyleIdx="7" presStyleCnt="10"/>
      <dgm:spPr/>
    </dgm:pt>
    <dgm:pt modelId="{9C9088C4-2E18-440C-B722-394482B0A0B7}" type="pres">
      <dgm:prSet presAssocID="{ECFFFF2B-6F38-45E5-9B95-2BABE6FE533F}" presName="hierChild4" presStyleCnt="0"/>
      <dgm:spPr/>
    </dgm:pt>
    <dgm:pt modelId="{3952415F-E32E-4EDB-92D3-6773850669BF}" type="pres">
      <dgm:prSet presAssocID="{ECFFFF2B-6F38-45E5-9B95-2BABE6FE533F}" presName="hierChild5" presStyleCnt="0"/>
      <dgm:spPr/>
    </dgm:pt>
    <dgm:pt modelId="{1C1FA072-116C-4498-9DEA-5B5892ECD5B4}" type="pres">
      <dgm:prSet presAssocID="{0C5F95CD-E7E0-4EF3-8DF9-FEE380FC344E}" presName="hierChild5" presStyleCnt="0"/>
      <dgm:spPr/>
    </dgm:pt>
    <dgm:pt modelId="{076C1573-12B8-4A56-95E8-E0DC8512DE2B}" type="pres">
      <dgm:prSet presAssocID="{D108FDCB-8E78-45C6-A9DF-07B4AA4C36B2}" presName="Name37" presStyleLbl="parChTrans1D2" presStyleIdx="2" presStyleCnt="3"/>
      <dgm:spPr/>
    </dgm:pt>
    <dgm:pt modelId="{6EEBFB41-BF3B-4A62-96A4-7B160FD09058}" type="pres">
      <dgm:prSet presAssocID="{7426CB1B-DF78-4FA2-B9BF-63F8D8DF03EE}" presName="hierRoot2" presStyleCnt="0">
        <dgm:presLayoutVars>
          <dgm:hierBranch val="init"/>
        </dgm:presLayoutVars>
      </dgm:prSet>
      <dgm:spPr/>
    </dgm:pt>
    <dgm:pt modelId="{63B37A01-85AF-46E7-814E-0EB8ADDA2C4E}" type="pres">
      <dgm:prSet presAssocID="{7426CB1B-DF78-4FA2-B9BF-63F8D8DF03EE}" presName="rootComposite" presStyleCnt="0"/>
      <dgm:spPr/>
    </dgm:pt>
    <dgm:pt modelId="{A388F832-856D-464C-B76F-A3CB2A27A6FB}" type="pres">
      <dgm:prSet presAssocID="{7426CB1B-DF78-4FA2-B9BF-63F8D8DF03EE}" presName="rootText" presStyleLbl="node2" presStyleIdx="2" presStyleCnt="3">
        <dgm:presLayoutVars>
          <dgm:chPref val="3"/>
        </dgm:presLayoutVars>
      </dgm:prSet>
      <dgm:spPr/>
    </dgm:pt>
    <dgm:pt modelId="{B3D5D66C-43BF-4A87-83A7-8A679D886FBB}" type="pres">
      <dgm:prSet presAssocID="{7426CB1B-DF78-4FA2-B9BF-63F8D8DF03EE}" presName="rootConnector" presStyleLbl="node2" presStyleIdx="2" presStyleCnt="3"/>
      <dgm:spPr/>
    </dgm:pt>
    <dgm:pt modelId="{C5804320-D930-41AB-BC6E-416B91799449}" type="pres">
      <dgm:prSet presAssocID="{7426CB1B-DF78-4FA2-B9BF-63F8D8DF03EE}" presName="hierChild4" presStyleCnt="0"/>
      <dgm:spPr/>
    </dgm:pt>
    <dgm:pt modelId="{169BD3B2-340D-4828-842E-6CC11BA3206A}" type="pres">
      <dgm:prSet presAssocID="{5BC29C17-9568-49A8-9B18-C20527408BE9}" presName="Name37" presStyleLbl="parChTrans1D3" presStyleIdx="8" presStyleCnt="10"/>
      <dgm:spPr/>
    </dgm:pt>
    <dgm:pt modelId="{5C7837F7-79FF-4D38-AC87-57FD3D832612}" type="pres">
      <dgm:prSet presAssocID="{267A9528-ABE8-4086-85AC-E1904828859A}" presName="hierRoot2" presStyleCnt="0">
        <dgm:presLayoutVars>
          <dgm:hierBranch val="init"/>
        </dgm:presLayoutVars>
      </dgm:prSet>
      <dgm:spPr/>
    </dgm:pt>
    <dgm:pt modelId="{382EB412-2C4E-4EF1-A3D0-EABCA4234B79}" type="pres">
      <dgm:prSet presAssocID="{267A9528-ABE8-4086-85AC-E1904828859A}" presName="rootComposite" presStyleCnt="0"/>
      <dgm:spPr/>
    </dgm:pt>
    <dgm:pt modelId="{6284509B-FCE9-4930-9516-9256E56D3846}" type="pres">
      <dgm:prSet presAssocID="{267A9528-ABE8-4086-85AC-E1904828859A}" presName="rootText" presStyleLbl="node3" presStyleIdx="8" presStyleCnt="10" custLinFactY="100000" custLinFactNeighborX="1326" custLinFactNeighborY="120068">
        <dgm:presLayoutVars>
          <dgm:chPref val="3"/>
        </dgm:presLayoutVars>
      </dgm:prSet>
      <dgm:spPr/>
    </dgm:pt>
    <dgm:pt modelId="{CCB09ED4-4CF4-4D64-849C-F06DDF05C314}" type="pres">
      <dgm:prSet presAssocID="{267A9528-ABE8-4086-85AC-E1904828859A}" presName="rootConnector" presStyleLbl="node3" presStyleIdx="8" presStyleCnt="10"/>
      <dgm:spPr/>
    </dgm:pt>
    <dgm:pt modelId="{6BD2A551-0E86-42B3-A324-ABF54D86F134}" type="pres">
      <dgm:prSet presAssocID="{267A9528-ABE8-4086-85AC-E1904828859A}" presName="hierChild4" presStyleCnt="0"/>
      <dgm:spPr/>
    </dgm:pt>
    <dgm:pt modelId="{82657E2F-9BDE-4D6D-A4E2-83BF453E9F31}" type="pres">
      <dgm:prSet presAssocID="{267A9528-ABE8-4086-85AC-E1904828859A}" presName="hierChild5" presStyleCnt="0"/>
      <dgm:spPr/>
    </dgm:pt>
    <dgm:pt modelId="{12BB7DB9-1791-4E20-B268-6FC3A9CDC847}" type="pres">
      <dgm:prSet presAssocID="{25A57360-FAC6-4A54-B0E9-BD496AB898D0}" presName="Name37" presStyleLbl="parChTrans1D3" presStyleIdx="9" presStyleCnt="10"/>
      <dgm:spPr/>
    </dgm:pt>
    <dgm:pt modelId="{7966C4DB-3C4F-4FC7-AD87-CB5DE63ACEAE}" type="pres">
      <dgm:prSet presAssocID="{29C1A203-EDA4-4941-8F84-9E1FF50A641F}" presName="hierRoot2" presStyleCnt="0">
        <dgm:presLayoutVars>
          <dgm:hierBranch val="init"/>
        </dgm:presLayoutVars>
      </dgm:prSet>
      <dgm:spPr/>
    </dgm:pt>
    <dgm:pt modelId="{D9C792ED-8A6B-4314-B475-B86AF7C5DB37}" type="pres">
      <dgm:prSet presAssocID="{29C1A203-EDA4-4941-8F84-9E1FF50A641F}" presName="rootComposite" presStyleCnt="0"/>
      <dgm:spPr/>
    </dgm:pt>
    <dgm:pt modelId="{4FD10157-ACC3-4D48-B2D7-93B06B1B6E83}" type="pres">
      <dgm:prSet presAssocID="{29C1A203-EDA4-4941-8F84-9E1FF50A641F}" presName="rootText" presStyleLbl="node3" presStyleIdx="9" presStyleCnt="10" custLinFactNeighborX="1326" custLinFactNeighborY="-68937">
        <dgm:presLayoutVars>
          <dgm:chPref val="3"/>
        </dgm:presLayoutVars>
      </dgm:prSet>
      <dgm:spPr/>
    </dgm:pt>
    <dgm:pt modelId="{8F7E2DA8-F7F9-4D26-97F2-DEE5D6E89FB9}" type="pres">
      <dgm:prSet presAssocID="{29C1A203-EDA4-4941-8F84-9E1FF50A641F}" presName="rootConnector" presStyleLbl="node3" presStyleIdx="9" presStyleCnt="10"/>
      <dgm:spPr/>
    </dgm:pt>
    <dgm:pt modelId="{DA9DFAB1-7759-49CD-84FC-0C4C9D23E232}" type="pres">
      <dgm:prSet presAssocID="{29C1A203-EDA4-4941-8F84-9E1FF50A641F}" presName="hierChild4" presStyleCnt="0"/>
      <dgm:spPr/>
    </dgm:pt>
    <dgm:pt modelId="{36ABC94B-8419-4603-AAAB-F7B155C61666}" type="pres">
      <dgm:prSet presAssocID="{29C1A203-EDA4-4941-8F84-9E1FF50A641F}" presName="hierChild5" presStyleCnt="0"/>
      <dgm:spPr/>
    </dgm:pt>
    <dgm:pt modelId="{BF86A0CE-9575-487A-893C-12414D6685C9}" type="pres">
      <dgm:prSet presAssocID="{7426CB1B-DF78-4FA2-B9BF-63F8D8DF03EE}" presName="hierChild5" presStyleCnt="0"/>
      <dgm:spPr/>
    </dgm:pt>
    <dgm:pt modelId="{B5AF97E9-770D-4133-9800-4E7FC27C2158}" type="pres">
      <dgm:prSet presAssocID="{3A35F7DD-3099-4A59-9D26-49AC38B1EA11}" presName="hierChild3" presStyleCnt="0"/>
      <dgm:spPr/>
    </dgm:pt>
  </dgm:ptLst>
  <dgm:cxnLst>
    <dgm:cxn modelId="{648BF601-36B8-405D-A483-C9065AA47A57}" type="presOf" srcId="{4F81FA84-EACF-4D7E-931D-675284D2DDE7}" destId="{2B167BF9-950E-498C-99BA-0DEA8F49FFAA}" srcOrd="0" destOrd="0" presId="urn:microsoft.com/office/officeart/2005/8/layout/orgChart1"/>
    <dgm:cxn modelId="{6C335E13-DC0F-4CE1-9E69-C40C80CBFEEC}" type="presOf" srcId="{ECFFFF2B-6F38-45E5-9B95-2BABE6FE533F}" destId="{EE0A1284-DF13-4A3D-B2AA-99A28EA2D710}" srcOrd="1" destOrd="0" presId="urn:microsoft.com/office/officeart/2005/8/layout/orgChart1"/>
    <dgm:cxn modelId="{F5C6F013-0BDD-46D3-9E98-B343671005DB}" srcId="{0C5F95CD-E7E0-4EF3-8DF9-FEE380FC344E}" destId="{695608A8-F9E4-42AB-B146-2222AD5ED3B3}" srcOrd="2" destOrd="0" parTransId="{D7D80750-4CE5-48E6-8A2C-F87B6F862D90}" sibTransId="{1AB4B9EA-3575-4C68-9393-636945BEFEFD}"/>
    <dgm:cxn modelId="{01C04C19-E7CE-4554-834C-0CE322C15C77}" type="presOf" srcId="{984B45E0-838A-4E28-87F3-3B8D5E081B37}" destId="{3D2DF43E-1B17-4119-AB00-021A4322F93A}" srcOrd="0" destOrd="0" presId="urn:microsoft.com/office/officeart/2005/8/layout/orgChart1"/>
    <dgm:cxn modelId="{D2654D1C-73D3-4E0A-8195-A0C621665343}" type="presOf" srcId="{74E48D7E-924A-4E51-AD19-E7F30688730D}" destId="{6521CD84-EFB9-4557-8485-C5E967D9482C}" srcOrd="0" destOrd="0" presId="urn:microsoft.com/office/officeart/2005/8/layout/orgChart1"/>
    <dgm:cxn modelId="{E20DAB1C-5C9E-4424-A531-850574A299DA}" type="presOf" srcId="{BBD7DDA6-DECC-4FB6-92CE-EAF69DF9409B}" destId="{D6D9C1AB-C1A6-4BDF-951B-9E132254BC7E}" srcOrd="1" destOrd="0" presId="urn:microsoft.com/office/officeart/2005/8/layout/orgChart1"/>
    <dgm:cxn modelId="{D106E61F-2B50-40BB-9F15-B2999824C45B}" type="presOf" srcId="{267A9528-ABE8-4086-85AC-E1904828859A}" destId="{6284509B-FCE9-4930-9516-9256E56D3846}" srcOrd="0" destOrd="0" presId="urn:microsoft.com/office/officeart/2005/8/layout/orgChart1"/>
    <dgm:cxn modelId="{F0E79E27-BA4E-4574-A29F-93224379910A}" srcId="{0C5F95CD-E7E0-4EF3-8DF9-FEE380FC344E}" destId="{926ACEC2-8580-441B-886E-6FE8D5C250AE}" srcOrd="0" destOrd="0" parTransId="{871C982D-B559-4FE4-B8B8-C9859BAD0E67}" sibTransId="{40459D36-4F34-48F6-A41A-4F1BA7B0DE6A}"/>
    <dgm:cxn modelId="{6FA3FF29-CF21-453D-9BC9-2E124921AE9C}" type="presOf" srcId="{BA795384-CBB0-4360-B8BA-A7B721650E2F}" destId="{5812C049-091D-4B96-83B9-BFF6B70DC253}" srcOrd="0" destOrd="0" presId="urn:microsoft.com/office/officeart/2005/8/layout/orgChart1"/>
    <dgm:cxn modelId="{7E44942C-170E-47BA-B96D-64278A23D577}" srcId="{B4DF2E39-7E91-460F-96F6-A56999B65D57}" destId="{3A35F7DD-3099-4A59-9D26-49AC38B1EA11}" srcOrd="0" destOrd="0" parTransId="{3DD11280-661E-4312-883D-2043A0F1D26A}" sibTransId="{4A8B7ED5-2D1A-46D9-8B98-4D7ADDB791E0}"/>
    <dgm:cxn modelId="{61ECE633-72F8-441D-A323-93AC88A4752B}" type="presOf" srcId="{B4DF2E39-7E91-460F-96F6-A56999B65D57}" destId="{65E0AD5E-47F3-49BC-B6BE-5D90C11D3EFD}" srcOrd="0" destOrd="0" presId="urn:microsoft.com/office/officeart/2005/8/layout/orgChart1"/>
    <dgm:cxn modelId="{B5934536-72D5-456B-B4CC-B690A4E0FEB4}" type="presOf" srcId="{926ACEC2-8580-441B-886E-6FE8D5C250AE}" destId="{97E99DA9-C153-469C-8730-D51F9219E480}" srcOrd="0" destOrd="0" presId="urn:microsoft.com/office/officeart/2005/8/layout/orgChart1"/>
    <dgm:cxn modelId="{8B299336-2680-47B7-81CB-FC91694A1913}" type="presOf" srcId="{7426CB1B-DF78-4FA2-B9BF-63F8D8DF03EE}" destId="{B3D5D66C-43BF-4A87-83A7-8A679D886FBB}" srcOrd="1" destOrd="0" presId="urn:microsoft.com/office/officeart/2005/8/layout/orgChart1"/>
    <dgm:cxn modelId="{CA5FAF37-9AB3-4043-9A78-3B76358C137F}" type="presOf" srcId="{BBD7DDA6-DECC-4FB6-92CE-EAF69DF9409B}" destId="{61D8B5B3-4970-4896-A772-C727EF3F1496}" srcOrd="0" destOrd="0" presId="urn:microsoft.com/office/officeart/2005/8/layout/orgChart1"/>
    <dgm:cxn modelId="{C6512542-B825-44A3-8346-D160427AFC6C}" type="presOf" srcId="{5BC29C17-9568-49A8-9B18-C20527408BE9}" destId="{169BD3B2-340D-4828-842E-6CC11BA3206A}" srcOrd="0" destOrd="0" presId="urn:microsoft.com/office/officeart/2005/8/layout/orgChart1"/>
    <dgm:cxn modelId="{FDFA3C47-4352-4682-948C-4BC386B88355}" type="presOf" srcId="{2055977B-F811-42CF-B33F-F243F092A2B7}" destId="{DF290447-19B8-4D72-B664-7F4970B33650}" srcOrd="0" destOrd="0" presId="urn:microsoft.com/office/officeart/2005/8/layout/orgChart1"/>
    <dgm:cxn modelId="{F8851848-3AFC-44EA-B35A-6F0C552AE48D}" type="presOf" srcId="{DC3B8842-83CA-4F82-B01C-1F45654768C4}" destId="{70D62ABA-FCF0-48E6-BF1E-D1D44357981A}" srcOrd="1" destOrd="0" presId="urn:microsoft.com/office/officeart/2005/8/layout/orgChart1"/>
    <dgm:cxn modelId="{AA7A0C4A-D0FA-4DD4-9B2B-B61EE5458167}" srcId="{4F81FA84-EACF-4D7E-931D-675284D2DDE7}" destId="{BBD7DDA6-DECC-4FB6-92CE-EAF69DF9409B}" srcOrd="1" destOrd="0" parTransId="{BA795384-CBB0-4360-B8BA-A7B721650E2F}" sibTransId="{367025DF-23A2-4666-B97C-CE44B712506A}"/>
    <dgm:cxn modelId="{99799B4C-55B5-4207-8F39-D1EF9DDBFCA2}" type="presOf" srcId="{0C5F95CD-E7E0-4EF3-8DF9-FEE380FC344E}" destId="{77C7501B-8C91-4C54-8DA3-A29FE8EF32C2}" srcOrd="0" destOrd="0" presId="urn:microsoft.com/office/officeart/2005/8/layout/orgChart1"/>
    <dgm:cxn modelId="{9BBDC36C-0687-4625-8F43-6D3105CEAEB9}" srcId="{0C5F95CD-E7E0-4EF3-8DF9-FEE380FC344E}" destId="{F8B1D5ED-D59F-493E-99EE-D55CDC2F3CAB}" srcOrd="1" destOrd="0" parTransId="{2055977B-F811-42CF-B33F-F243F092A2B7}" sibTransId="{0767CB18-41F9-49BB-8CE6-A58CAEBBD7D1}"/>
    <dgm:cxn modelId="{5519754E-8C06-4B2E-82DC-18C9A1318761}" type="presOf" srcId="{DC3B8842-83CA-4F82-B01C-1F45654768C4}" destId="{AA55DC93-63C7-4E17-B973-6F5813BF137A}" srcOrd="0" destOrd="0" presId="urn:microsoft.com/office/officeart/2005/8/layout/orgChart1"/>
    <dgm:cxn modelId="{71906A58-0AAE-41BB-A31C-F41EBBA3B93F}" type="presOf" srcId="{3A35F7DD-3099-4A59-9D26-49AC38B1EA11}" destId="{11CCD7A2-578D-4F7E-B205-95E0115659F4}" srcOrd="0" destOrd="0" presId="urn:microsoft.com/office/officeart/2005/8/layout/orgChart1"/>
    <dgm:cxn modelId="{E1CEA783-69EE-49F7-A9EF-44EE0A811DF5}" srcId="{3A35F7DD-3099-4A59-9D26-49AC38B1EA11}" destId="{7426CB1B-DF78-4FA2-B9BF-63F8D8DF03EE}" srcOrd="2" destOrd="0" parTransId="{D108FDCB-8E78-45C6-A9DF-07B4AA4C36B2}" sibTransId="{FD9194ED-A2D2-4D80-B34F-2E8A01748431}"/>
    <dgm:cxn modelId="{11FE428C-3544-439B-9C5C-26AA3A388E22}" type="presOf" srcId="{6BF2EBB1-F43C-4D23-9B7E-A8C155DFEE80}" destId="{20854D1B-C6A1-468A-8AD6-12F4E0946F9C}" srcOrd="0" destOrd="0" presId="urn:microsoft.com/office/officeart/2005/8/layout/orgChart1"/>
    <dgm:cxn modelId="{BE27E58C-F247-4003-8292-083973595671}" srcId="{7426CB1B-DF78-4FA2-B9BF-63F8D8DF03EE}" destId="{29C1A203-EDA4-4941-8F84-9E1FF50A641F}" srcOrd="1" destOrd="0" parTransId="{25A57360-FAC6-4A54-B0E9-BD496AB898D0}" sibTransId="{062F4A70-27C5-4C09-9565-3FE74B630A00}"/>
    <dgm:cxn modelId="{C28E9E94-D738-4D6E-BED9-8C9031A2BE52}" srcId="{4F81FA84-EACF-4D7E-931D-675284D2DDE7}" destId="{6BF2EBB1-F43C-4D23-9B7E-A8C155DFEE80}" srcOrd="2" destOrd="0" parTransId="{CBFF18AA-4253-406E-B38C-F0C76A84ABC1}" sibTransId="{55D9BD71-78D7-496E-A185-9439A5FC75FC}"/>
    <dgm:cxn modelId="{0E6BD696-01D5-47C2-9AE3-98487D521DD0}" type="presOf" srcId="{3A35F7DD-3099-4A59-9D26-49AC38B1EA11}" destId="{8B175CEC-D3B5-4186-8ACB-40819B6B920C}" srcOrd="1" destOrd="0" presId="urn:microsoft.com/office/officeart/2005/8/layout/orgChart1"/>
    <dgm:cxn modelId="{D1D23C9C-6EB8-4AEB-BBC7-2A0AFAF2BFE6}" type="presOf" srcId="{7911B442-0026-488B-902D-17193B9A4679}" destId="{843D19FE-A3A5-49F9-88E1-FCEEB1BD70AD}" srcOrd="0" destOrd="0" presId="urn:microsoft.com/office/officeart/2005/8/layout/orgChart1"/>
    <dgm:cxn modelId="{3B9A589D-9A25-4A91-9158-8C1F8476F53C}" type="presOf" srcId="{ECFFFF2B-6F38-45E5-9B95-2BABE6FE533F}" destId="{F7527B65-CD0D-4428-904C-44F6595DAA7C}" srcOrd="0" destOrd="0" presId="urn:microsoft.com/office/officeart/2005/8/layout/orgChart1"/>
    <dgm:cxn modelId="{BFB6529E-D978-40B0-BDB5-2241C04C20C2}" type="presOf" srcId="{0C5F95CD-E7E0-4EF3-8DF9-FEE380FC344E}" destId="{8BFD5B58-B319-4BB9-A1F2-CF32D5B7B9E8}" srcOrd="1" destOrd="0" presId="urn:microsoft.com/office/officeart/2005/8/layout/orgChart1"/>
    <dgm:cxn modelId="{2CCF60A1-61ED-48FB-AE00-54591184CF1F}" srcId="{7426CB1B-DF78-4FA2-B9BF-63F8D8DF03EE}" destId="{267A9528-ABE8-4086-85AC-E1904828859A}" srcOrd="0" destOrd="0" parTransId="{5BC29C17-9568-49A8-9B18-C20527408BE9}" sibTransId="{D1A4DEAE-08D0-4338-B405-AD9C54BC0147}"/>
    <dgm:cxn modelId="{061B59A4-3B2C-4947-A2D8-6033386AB49B}" type="presOf" srcId="{926ACEC2-8580-441B-886E-6FE8D5C250AE}" destId="{E591C510-D3A8-4708-9DCE-50B3BC604E75}" srcOrd="1" destOrd="0" presId="urn:microsoft.com/office/officeart/2005/8/layout/orgChart1"/>
    <dgm:cxn modelId="{62314BA6-B9C8-4262-BAD1-9BDBB301B72D}" srcId="{0C5F95CD-E7E0-4EF3-8DF9-FEE380FC344E}" destId="{ECFFFF2B-6F38-45E5-9B95-2BABE6FE533F}" srcOrd="3" destOrd="0" parTransId="{A4C14B3F-7E1A-4D62-8407-420E9C2968D3}" sibTransId="{B18D30F4-EDD3-4198-B77E-62D6A270BEBE}"/>
    <dgm:cxn modelId="{E3EF17A7-61B2-461C-BD40-4B48461D0BBC}" type="presOf" srcId="{695608A8-F9E4-42AB-B146-2222AD5ED3B3}" destId="{539D6DF5-AE96-4E15-84CD-D463FE1A9A62}" srcOrd="0" destOrd="0" presId="urn:microsoft.com/office/officeart/2005/8/layout/orgChart1"/>
    <dgm:cxn modelId="{260D4AAB-6272-498E-B2D5-8FFF942D9B45}" type="presOf" srcId="{4F81FA84-EACF-4D7E-931D-675284D2DDE7}" destId="{FF9959EC-D3BB-4C06-BB1D-D9C2F5F63844}" srcOrd="1" destOrd="0" presId="urn:microsoft.com/office/officeart/2005/8/layout/orgChart1"/>
    <dgm:cxn modelId="{BAD3F8AB-A900-491B-A968-5EB94D91DC23}" type="presOf" srcId="{25A57360-FAC6-4A54-B0E9-BD496AB898D0}" destId="{12BB7DB9-1791-4E20-B268-6FC3A9CDC847}" srcOrd="0" destOrd="0" presId="urn:microsoft.com/office/officeart/2005/8/layout/orgChart1"/>
    <dgm:cxn modelId="{92963BAF-B0A9-42D5-87B6-28F8430DC32B}" type="presOf" srcId="{D7D80750-4CE5-48E6-8A2C-F87B6F862D90}" destId="{060D0157-4282-447B-B29D-2800B34B0535}" srcOrd="0" destOrd="0" presId="urn:microsoft.com/office/officeart/2005/8/layout/orgChart1"/>
    <dgm:cxn modelId="{C6E2A3BC-72DB-408B-9A23-2A893A746A65}" type="presOf" srcId="{695608A8-F9E4-42AB-B146-2222AD5ED3B3}" destId="{11C33BD3-2D41-4C2F-A0F1-AE7B316A77F3}" srcOrd="1" destOrd="0" presId="urn:microsoft.com/office/officeart/2005/8/layout/orgChart1"/>
    <dgm:cxn modelId="{0D185CBE-02C0-4A0D-B3AD-FCB7D1E8228D}" srcId="{4F81FA84-EACF-4D7E-931D-675284D2DDE7}" destId="{984B45E0-838A-4E28-87F3-3B8D5E081B37}" srcOrd="0" destOrd="0" parTransId="{ABA72664-9107-4BB8-BA86-D0E417AEE9BD}" sibTransId="{4B569B1E-6DC8-4B7A-A435-933C8ADE075D}"/>
    <dgm:cxn modelId="{9C6284C6-502E-4BA6-812E-E2D57A538CA8}" type="presOf" srcId="{A4C14B3F-7E1A-4D62-8407-420E9C2968D3}" destId="{F2DE1EC6-5990-43D2-8855-B1AF2499B51E}" srcOrd="0" destOrd="0" presId="urn:microsoft.com/office/officeart/2005/8/layout/orgChart1"/>
    <dgm:cxn modelId="{BBECA5CE-687A-42DB-A9CA-871D0B19C0D0}" type="presOf" srcId="{984B45E0-838A-4E28-87F3-3B8D5E081B37}" destId="{3B76C576-632C-43A2-BB90-9446EA095DC0}" srcOrd="1" destOrd="0" presId="urn:microsoft.com/office/officeart/2005/8/layout/orgChart1"/>
    <dgm:cxn modelId="{B55C95CF-57F3-4574-B1BE-BF308DD2CE3C}" type="presOf" srcId="{3F3E0FD3-48E5-451B-BB43-D958658E70B7}" destId="{E779F4DA-4AA0-4DC6-B8F9-374FF0D42767}" srcOrd="0" destOrd="0" presId="urn:microsoft.com/office/officeart/2005/8/layout/orgChart1"/>
    <dgm:cxn modelId="{38D0E9D0-5FDB-4DE5-9115-EE504B73E108}" srcId="{4F81FA84-EACF-4D7E-931D-675284D2DDE7}" destId="{DC3B8842-83CA-4F82-B01C-1F45654768C4}" srcOrd="3" destOrd="0" parTransId="{3F3E0FD3-48E5-451B-BB43-D958658E70B7}" sibTransId="{A165D68B-A4AE-4F27-9F47-016CFE892C25}"/>
    <dgm:cxn modelId="{AE77C4D4-160C-43FF-B99F-2C43F5E15F43}" type="presOf" srcId="{F8B1D5ED-D59F-493E-99EE-D55CDC2F3CAB}" destId="{C34E6C4E-6CCC-45A9-9A05-7D00920BBE57}" srcOrd="0" destOrd="0" presId="urn:microsoft.com/office/officeart/2005/8/layout/orgChart1"/>
    <dgm:cxn modelId="{A3E7FBD7-9639-422A-AF39-CE8AF16303AE}" type="presOf" srcId="{ABA72664-9107-4BB8-BA86-D0E417AEE9BD}" destId="{DBAA5587-83E6-4986-A5DA-0DBDBAC68E6F}" srcOrd="0" destOrd="0" presId="urn:microsoft.com/office/officeart/2005/8/layout/orgChart1"/>
    <dgm:cxn modelId="{6F02B6D8-1350-4E14-A23C-9ADE932A1D00}" type="presOf" srcId="{871C982D-B559-4FE4-B8B8-C9859BAD0E67}" destId="{0F4C4656-0EDD-409B-BC12-D4D0A6E5E06C}" srcOrd="0" destOrd="0" presId="urn:microsoft.com/office/officeart/2005/8/layout/orgChart1"/>
    <dgm:cxn modelId="{FDD664E3-664B-4AB9-B94C-6B45AF75D637}" type="presOf" srcId="{CBFF18AA-4253-406E-B38C-F0C76A84ABC1}" destId="{581C68C9-8944-4A22-B70D-FF9B1F0C2A0B}" srcOrd="0" destOrd="0" presId="urn:microsoft.com/office/officeart/2005/8/layout/orgChart1"/>
    <dgm:cxn modelId="{0F6A7CE3-2007-43B0-99B9-70546105558F}" srcId="{3A35F7DD-3099-4A59-9D26-49AC38B1EA11}" destId="{4F81FA84-EACF-4D7E-931D-675284D2DDE7}" srcOrd="0" destOrd="0" parTransId="{74E48D7E-924A-4E51-AD19-E7F30688730D}" sibTransId="{C2B26BAD-B8DD-46AC-A32A-06A109183790}"/>
    <dgm:cxn modelId="{7BEE30E5-3686-4A93-9E1A-DA4074FD009F}" type="presOf" srcId="{7426CB1B-DF78-4FA2-B9BF-63F8D8DF03EE}" destId="{A388F832-856D-464C-B76F-A3CB2A27A6FB}" srcOrd="0" destOrd="0" presId="urn:microsoft.com/office/officeart/2005/8/layout/orgChart1"/>
    <dgm:cxn modelId="{9ADECEE5-A210-48FB-B2BD-D24E2AAAC77B}" type="presOf" srcId="{267A9528-ABE8-4086-85AC-E1904828859A}" destId="{CCB09ED4-4CF4-4D64-849C-F06DDF05C314}" srcOrd="1" destOrd="0" presId="urn:microsoft.com/office/officeart/2005/8/layout/orgChart1"/>
    <dgm:cxn modelId="{68DA00E7-6D3C-4E8E-9DFC-F52C61941553}" type="presOf" srcId="{D108FDCB-8E78-45C6-A9DF-07B4AA4C36B2}" destId="{076C1573-12B8-4A56-95E8-E0DC8512DE2B}" srcOrd="0" destOrd="0" presId="urn:microsoft.com/office/officeart/2005/8/layout/orgChart1"/>
    <dgm:cxn modelId="{F381E6E9-AF51-488A-91F1-04E880D8991F}" type="presOf" srcId="{29C1A203-EDA4-4941-8F84-9E1FF50A641F}" destId="{8F7E2DA8-F7F9-4D26-97F2-DEE5D6E89FB9}" srcOrd="1" destOrd="0" presId="urn:microsoft.com/office/officeart/2005/8/layout/orgChart1"/>
    <dgm:cxn modelId="{5E841AED-29F9-4E94-8495-7BE036582CF9}" type="presOf" srcId="{6BF2EBB1-F43C-4D23-9B7E-A8C155DFEE80}" destId="{B7C3DD67-E1BF-4ABA-93B0-2817154995EA}" srcOrd="1" destOrd="0" presId="urn:microsoft.com/office/officeart/2005/8/layout/orgChart1"/>
    <dgm:cxn modelId="{CD664DF6-1895-498A-B94E-F499D802F26A}" srcId="{3A35F7DD-3099-4A59-9D26-49AC38B1EA11}" destId="{0C5F95CD-E7E0-4EF3-8DF9-FEE380FC344E}" srcOrd="1" destOrd="0" parTransId="{7911B442-0026-488B-902D-17193B9A4679}" sibTransId="{D0E0B40A-96F7-45E8-A8CE-1034F9638517}"/>
    <dgm:cxn modelId="{461B0CF9-0427-4E55-BAFB-3A4C521E8BFA}" type="presOf" srcId="{F8B1D5ED-D59F-493E-99EE-D55CDC2F3CAB}" destId="{0821BCE9-C88A-4A96-882E-AE49BBDD4795}" srcOrd="1" destOrd="0" presId="urn:microsoft.com/office/officeart/2005/8/layout/orgChart1"/>
    <dgm:cxn modelId="{6FF5A7FE-D206-481D-8247-6452111AADB8}" type="presOf" srcId="{29C1A203-EDA4-4941-8F84-9E1FF50A641F}" destId="{4FD10157-ACC3-4D48-B2D7-93B06B1B6E83}" srcOrd="0" destOrd="0" presId="urn:microsoft.com/office/officeart/2005/8/layout/orgChart1"/>
    <dgm:cxn modelId="{A6FF13F2-9EA3-43AA-A9F0-54C50D4CFD4F}" type="presParOf" srcId="{65E0AD5E-47F3-49BC-B6BE-5D90C11D3EFD}" destId="{DF152CE3-980E-4732-9075-0DF6EE480B6A}" srcOrd="0" destOrd="0" presId="urn:microsoft.com/office/officeart/2005/8/layout/orgChart1"/>
    <dgm:cxn modelId="{2C090EC8-B539-41C2-BB30-457D734BEE3E}" type="presParOf" srcId="{DF152CE3-980E-4732-9075-0DF6EE480B6A}" destId="{BF2BCA7F-3636-46DA-8EB1-DDA14B5D7B01}" srcOrd="0" destOrd="0" presId="urn:microsoft.com/office/officeart/2005/8/layout/orgChart1"/>
    <dgm:cxn modelId="{495CA8EA-E9FC-41F2-8E8D-EC1432FA29D8}" type="presParOf" srcId="{BF2BCA7F-3636-46DA-8EB1-DDA14B5D7B01}" destId="{11CCD7A2-578D-4F7E-B205-95E0115659F4}" srcOrd="0" destOrd="0" presId="urn:microsoft.com/office/officeart/2005/8/layout/orgChart1"/>
    <dgm:cxn modelId="{581D9922-BAA3-45E0-9B32-A7A7002E50C6}" type="presParOf" srcId="{BF2BCA7F-3636-46DA-8EB1-DDA14B5D7B01}" destId="{8B175CEC-D3B5-4186-8ACB-40819B6B920C}" srcOrd="1" destOrd="0" presId="urn:microsoft.com/office/officeart/2005/8/layout/orgChart1"/>
    <dgm:cxn modelId="{D59CD098-CECF-4B2B-B175-460248E69206}" type="presParOf" srcId="{DF152CE3-980E-4732-9075-0DF6EE480B6A}" destId="{AD2D76C1-2809-4539-9A97-A0AE4910D6B9}" srcOrd="1" destOrd="0" presId="urn:microsoft.com/office/officeart/2005/8/layout/orgChart1"/>
    <dgm:cxn modelId="{DB490985-73C3-4D99-A7C3-2DA2AF146741}" type="presParOf" srcId="{AD2D76C1-2809-4539-9A97-A0AE4910D6B9}" destId="{6521CD84-EFB9-4557-8485-C5E967D9482C}" srcOrd="0" destOrd="0" presId="urn:microsoft.com/office/officeart/2005/8/layout/orgChart1"/>
    <dgm:cxn modelId="{C644E381-685C-454D-B610-33F99389F02F}" type="presParOf" srcId="{AD2D76C1-2809-4539-9A97-A0AE4910D6B9}" destId="{43B7F17D-F0A0-4ADE-A382-ADB4F25A459C}" srcOrd="1" destOrd="0" presId="urn:microsoft.com/office/officeart/2005/8/layout/orgChart1"/>
    <dgm:cxn modelId="{69371D5C-C278-4669-80AB-23265005FB79}" type="presParOf" srcId="{43B7F17D-F0A0-4ADE-A382-ADB4F25A459C}" destId="{59315B56-E213-4B44-B6A0-8CD2CFC4C46D}" srcOrd="0" destOrd="0" presId="urn:microsoft.com/office/officeart/2005/8/layout/orgChart1"/>
    <dgm:cxn modelId="{B991ABD1-C56C-4E32-8E4D-41C9691D4257}" type="presParOf" srcId="{59315B56-E213-4B44-B6A0-8CD2CFC4C46D}" destId="{2B167BF9-950E-498C-99BA-0DEA8F49FFAA}" srcOrd="0" destOrd="0" presId="urn:microsoft.com/office/officeart/2005/8/layout/orgChart1"/>
    <dgm:cxn modelId="{2420DBED-7592-4DDC-9A6D-5D8BA2E14D2D}" type="presParOf" srcId="{59315B56-E213-4B44-B6A0-8CD2CFC4C46D}" destId="{FF9959EC-D3BB-4C06-BB1D-D9C2F5F63844}" srcOrd="1" destOrd="0" presId="urn:microsoft.com/office/officeart/2005/8/layout/orgChart1"/>
    <dgm:cxn modelId="{C391BF76-CE5B-4959-B318-AB1C2AEE6B6B}" type="presParOf" srcId="{43B7F17D-F0A0-4ADE-A382-ADB4F25A459C}" destId="{B93A8D60-5AD2-4B19-9BFD-CF0EB3AA32AD}" srcOrd="1" destOrd="0" presId="urn:microsoft.com/office/officeart/2005/8/layout/orgChart1"/>
    <dgm:cxn modelId="{0E6B0B60-E1B5-4D51-912C-4290412B277C}" type="presParOf" srcId="{B93A8D60-5AD2-4B19-9BFD-CF0EB3AA32AD}" destId="{DBAA5587-83E6-4986-A5DA-0DBDBAC68E6F}" srcOrd="0" destOrd="0" presId="urn:microsoft.com/office/officeart/2005/8/layout/orgChart1"/>
    <dgm:cxn modelId="{17F7A994-DD90-4A49-8385-32C65E6E94E9}" type="presParOf" srcId="{B93A8D60-5AD2-4B19-9BFD-CF0EB3AA32AD}" destId="{6769DB7B-07C9-4AC2-B6D6-7AEA04B8C11D}" srcOrd="1" destOrd="0" presId="urn:microsoft.com/office/officeart/2005/8/layout/orgChart1"/>
    <dgm:cxn modelId="{2804B29F-4B96-4454-90C9-30BB7695BAE3}" type="presParOf" srcId="{6769DB7B-07C9-4AC2-B6D6-7AEA04B8C11D}" destId="{79A97F99-A9D9-4BC1-A084-D43F0F268C21}" srcOrd="0" destOrd="0" presId="urn:microsoft.com/office/officeart/2005/8/layout/orgChart1"/>
    <dgm:cxn modelId="{8EA14994-3AFA-41E2-AE80-DA4AB302698C}" type="presParOf" srcId="{79A97F99-A9D9-4BC1-A084-D43F0F268C21}" destId="{3D2DF43E-1B17-4119-AB00-021A4322F93A}" srcOrd="0" destOrd="0" presId="urn:microsoft.com/office/officeart/2005/8/layout/orgChart1"/>
    <dgm:cxn modelId="{DBC7548B-944F-487F-90D7-207DC425EFC0}" type="presParOf" srcId="{79A97F99-A9D9-4BC1-A084-D43F0F268C21}" destId="{3B76C576-632C-43A2-BB90-9446EA095DC0}" srcOrd="1" destOrd="0" presId="urn:microsoft.com/office/officeart/2005/8/layout/orgChart1"/>
    <dgm:cxn modelId="{D7014F31-5A42-4C73-A66C-FDD961615050}" type="presParOf" srcId="{6769DB7B-07C9-4AC2-B6D6-7AEA04B8C11D}" destId="{CDA4F33A-2597-45BE-8BF6-F1D3B3184CB1}" srcOrd="1" destOrd="0" presId="urn:microsoft.com/office/officeart/2005/8/layout/orgChart1"/>
    <dgm:cxn modelId="{289D8BE9-0FB1-41B7-9AE8-3BDFF079F49B}" type="presParOf" srcId="{6769DB7B-07C9-4AC2-B6D6-7AEA04B8C11D}" destId="{09B58AB6-A600-4FD1-92A5-22C1EEEF7C44}" srcOrd="2" destOrd="0" presId="urn:microsoft.com/office/officeart/2005/8/layout/orgChart1"/>
    <dgm:cxn modelId="{36C5D314-7E4F-4D1C-8B18-FF61C596F9B9}" type="presParOf" srcId="{B93A8D60-5AD2-4B19-9BFD-CF0EB3AA32AD}" destId="{5812C049-091D-4B96-83B9-BFF6B70DC253}" srcOrd="2" destOrd="0" presId="urn:microsoft.com/office/officeart/2005/8/layout/orgChart1"/>
    <dgm:cxn modelId="{FD1559EA-E60F-4B9A-8129-9556B80CA1BC}" type="presParOf" srcId="{B93A8D60-5AD2-4B19-9BFD-CF0EB3AA32AD}" destId="{BB7C45E7-C348-4800-890E-169084BFD81C}" srcOrd="3" destOrd="0" presId="urn:microsoft.com/office/officeart/2005/8/layout/orgChart1"/>
    <dgm:cxn modelId="{0B6A22C9-D44F-4FD2-A5B8-5EB69E486A42}" type="presParOf" srcId="{BB7C45E7-C348-4800-890E-169084BFD81C}" destId="{043A8A7C-9E06-40FE-8A69-053F0DB52A21}" srcOrd="0" destOrd="0" presId="urn:microsoft.com/office/officeart/2005/8/layout/orgChart1"/>
    <dgm:cxn modelId="{D07482F0-1D58-4917-A96B-0C5D53C311C5}" type="presParOf" srcId="{043A8A7C-9E06-40FE-8A69-053F0DB52A21}" destId="{61D8B5B3-4970-4896-A772-C727EF3F1496}" srcOrd="0" destOrd="0" presId="urn:microsoft.com/office/officeart/2005/8/layout/orgChart1"/>
    <dgm:cxn modelId="{B8800F34-26CF-4E38-97C7-1001B3649C5D}" type="presParOf" srcId="{043A8A7C-9E06-40FE-8A69-053F0DB52A21}" destId="{D6D9C1AB-C1A6-4BDF-951B-9E132254BC7E}" srcOrd="1" destOrd="0" presId="urn:microsoft.com/office/officeart/2005/8/layout/orgChart1"/>
    <dgm:cxn modelId="{D0C9C4DD-FC08-440C-80C3-99D1F614C92E}" type="presParOf" srcId="{BB7C45E7-C348-4800-890E-169084BFD81C}" destId="{09411838-7A80-4D83-9B87-DE739860538D}" srcOrd="1" destOrd="0" presId="urn:microsoft.com/office/officeart/2005/8/layout/orgChart1"/>
    <dgm:cxn modelId="{D882A098-7F57-4AFE-9952-BCC68EF897FE}" type="presParOf" srcId="{BB7C45E7-C348-4800-890E-169084BFD81C}" destId="{D5E9F7A5-739E-428D-B046-8DA15E23AA16}" srcOrd="2" destOrd="0" presId="urn:microsoft.com/office/officeart/2005/8/layout/orgChart1"/>
    <dgm:cxn modelId="{AAFC9F28-0C4C-4204-957F-CAC78E1D5F59}" type="presParOf" srcId="{B93A8D60-5AD2-4B19-9BFD-CF0EB3AA32AD}" destId="{581C68C9-8944-4A22-B70D-FF9B1F0C2A0B}" srcOrd="4" destOrd="0" presId="urn:microsoft.com/office/officeart/2005/8/layout/orgChart1"/>
    <dgm:cxn modelId="{2D472472-A858-4145-B2BA-E199D677EF1F}" type="presParOf" srcId="{B93A8D60-5AD2-4B19-9BFD-CF0EB3AA32AD}" destId="{C24FF285-843D-419F-9D5B-9F5F545145E6}" srcOrd="5" destOrd="0" presId="urn:microsoft.com/office/officeart/2005/8/layout/orgChart1"/>
    <dgm:cxn modelId="{48A47C6B-131F-4D7D-B3A0-29AEC70A0A7F}" type="presParOf" srcId="{C24FF285-843D-419F-9D5B-9F5F545145E6}" destId="{74394DEA-CC9D-4DCD-9566-5A58E46A21F7}" srcOrd="0" destOrd="0" presId="urn:microsoft.com/office/officeart/2005/8/layout/orgChart1"/>
    <dgm:cxn modelId="{3E55E3A5-3E59-48FB-AE31-70611ED040D8}" type="presParOf" srcId="{74394DEA-CC9D-4DCD-9566-5A58E46A21F7}" destId="{20854D1B-C6A1-468A-8AD6-12F4E0946F9C}" srcOrd="0" destOrd="0" presId="urn:microsoft.com/office/officeart/2005/8/layout/orgChart1"/>
    <dgm:cxn modelId="{7E13D0E6-66CB-43C8-81D9-734B6E565366}" type="presParOf" srcId="{74394DEA-CC9D-4DCD-9566-5A58E46A21F7}" destId="{B7C3DD67-E1BF-4ABA-93B0-2817154995EA}" srcOrd="1" destOrd="0" presId="urn:microsoft.com/office/officeart/2005/8/layout/orgChart1"/>
    <dgm:cxn modelId="{9E2D4D1F-9A1E-4537-90B9-EC7B4D838766}" type="presParOf" srcId="{C24FF285-843D-419F-9D5B-9F5F545145E6}" destId="{E06EBDCF-FEFE-47E7-BBEA-18370778D7DE}" srcOrd="1" destOrd="0" presId="urn:microsoft.com/office/officeart/2005/8/layout/orgChart1"/>
    <dgm:cxn modelId="{C9A13B12-7626-4EC4-AAC5-210E57875BFB}" type="presParOf" srcId="{C24FF285-843D-419F-9D5B-9F5F545145E6}" destId="{036A1CB9-8744-49D1-8A8B-F712FE950B60}" srcOrd="2" destOrd="0" presId="urn:microsoft.com/office/officeart/2005/8/layout/orgChart1"/>
    <dgm:cxn modelId="{FFD6A0AF-7F82-42B3-BE06-7F10909D814E}" type="presParOf" srcId="{B93A8D60-5AD2-4B19-9BFD-CF0EB3AA32AD}" destId="{E779F4DA-4AA0-4DC6-B8F9-374FF0D42767}" srcOrd="6" destOrd="0" presId="urn:microsoft.com/office/officeart/2005/8/layout/orgChart1"/>
    <dgm:cxn modelId="{88155875-743B-4519-8322-3D0C2FE8629E}" type="presParOf" srcId="{B93A8D60-5AD2-4B19-9BFD-CF0EB3AA32AD}" destId="{06DF011D-A1A1-4A13-8E9F-AC2B20610771}" srcOrd="7" destOrd="0" presId="urn:microsoft.com/office/officeart/2005/8/layout/orgChart1"/>
    <dgm:cxn modelId="{71B91071-F939-41C1-951F-C7EB97836BAC}" type="presParOf" srcId="{06DF011D-A1A1-4A13-8E9F-AC2B20610771}" destId="{18F990C9-909C-4363-AE71-529E13A472A0}" srcOrd="0" destOrd="0" presId="urn:microsoft.com/office/officeart/2005/8/layout/orgChart1"/>
    <dgm:cxn modelId="{C6AF9C4B-1F3F-4148-812B-42D469CF378F}" type="presParOf" srcId="{18F990C9-909C-4363-AE71-529E13A472A0}" destId="{AA55DC93-63C7-4E17-B973-6F5813BF137A}" srcOrd="0" destOrd="0" presId="urn:microsoft.com/office/officeart/2005/8/layout/orgChart1"/>
    <dgm:cxn modelId="{724ED02F-9FFB-406E-953C-F3CFF01A3307}" type="presParOf" srcId="{18F990C9-909C-4363-AE71-529E13A472A0}" destId="{70D62ABA-FCF0-48E6-BF1E-D1D44357981A}" srcOrd="1" destOrd="0" presId="urn:microsoft.com/office/officeart/2005/8/layout/orgChart1"/>
    <dgm:cxn modelId="{418C64D7-5452-48BF-A693-4548B11F7EC5}" type="presParOf" srcId="{06DF011D-A1A1-4A13-8E9F-AC2B20610771}" destId="{02A29052-045D-4D17-BF59-CBDAC710E210}" srcOrd="1" destOrd="0" presId="urn:microsoft.com/office/officeart/2005/8/layout/orgChart1"/>
    <dgm:cxn modelId="{0922BA71-BA5A-4F52-BA50-E6F9B03EE8D3}" type="presParOf" srcId="{06DF011D-A1A1-4A13-8E9F-AC2B20610771}" destId="{2DC01D83-F9C5-4EBC-9F10-16C2FD29033E}" srcOrd="2" destOrd="0" presId="urn:microsoft.com/office/officeart/2005/8/layout/orgChart1"/>
    <dgm:cxn modelId="{08025BA6-E46F-4B0E-824E-F142A0B72B45}" type="presParOf" srcId="{43B7F17D-F0A0-4ADE-A382-ADB4F25A459C}" destId="{1DE18D07-19B2-494D-8F78-AEC3D62FE7BB}" srcOrd="2" destOrd="0" presId="urn:microsoft.com/office/officeart/2005/8/layout/orgChart1"/>
    <dgm:cxn modelId="{A3FDBE97-F1FD-4289-A4D7-4ADBA8CFC836}" type="presParOf" srcId="{AD2D76C1-2809-4539-9A97-A0AE4910D6B9}" destId="{843D19FE-A3A5-49F9-88E1-FCEEB1BD70AD}" srcOrd="2" destOrd="0" presId="urn:microsoft.com/office/officeart/2005/8/layout/orgChart1"/>
    <dgm:cxn modelId="{CE5698E9-DE4C-4F72-9FEF-576150F4E243}" type="presParOf" srcId="{AD2D76C1-2809-4539-9A97-A0AE4910D6B9}" destId="{87EAE1A0-873C-4AD5-B525-4B4741D00CA4}" srcOrd="3" destOrd="0" presId="urn:microsoft.com/office/officeart/2005/8/layout/orgChart1"/>
    <dgm:cxn modelId="{F0EDE5A8-E572-4D07-AF3F-2A6713BDF082}" type="presParOf" srcId="{87EAE1A0-873C-4AD5-B525-4B4741D00CA4}" destId="{ED7E0269-924C-46F6-B71B-92FF49AE1FAB}" srcOrd="0" destOrd="0" presId="urn:microsoft.com/office/officeart/2005/8/layout/orgChart1"/>
    <dgm:cxn modelId="{E974DADF-E611-423F-99C0-ABA077F346C1}" type="presParOf" srcId="{ED7E0269-924C-46F6-B71B-92FF49AE1FAB}" destId="{77C7501B-8C91-4C54-8DA3-A29FE8EF32C2}" srcOrd="0" destOrd="0" presId="urn:microsoft.com/office/officeart/2005/8/layout/orgChart1"/>
    <dgm:cxn modelId="{00C4BE84-6F70-4127-B3DD-D674F56ED020}" type="presParOf" srcId="{ED7E0269-924C-46F6-B71B-92FF49AE1FAB}" destId="{8BFD5B58-B319-4BB9-A1F2-CF32D5B7B9E8}" srcOrd="1" destOrd="0" presId="urn:microsoft.com/office/officeart/2005/8/layout/orgChart1"/>
    <dgm:cxn modelId="{2E5C535B-918F-45F7-8FFE-7C79DE973357}" type="presParOf" srcId="{87EAE1A0-873C-4AD5-B525-4B4741D00CA4}" destId="{87B7CCB8-3E47-4A9B-B1BF-8F67E16315BB}" srcOrd="1" destOrd="0" presId="urn:microsoft.com/office/officeart/2005/8/layout/orgChart1"/>
    <dgm:cxn modelId="{ADA442DF-3550-43A5-9E4A-4B3E8A3B8C62}" type="presParOf" srcId="{87B7CCB8-3E47-4A9B-B1BF-8F67E16315BB}" destId="{0F4C4656-0EDD-409B-BC12-D4D0A6E5E06C}" srcOrd="0" destOrd="0" presId="urn:microsoft.com/office/officeart/2005/8/layout/orgChart1"/>
    <dgm:cxn modelId="{01D73A93-8639-4B15-9B36-E788271B0452}" type="presParOf" srcId="{87B7CCB8-3E47-4A9B-B1BF-8F67E16315BB}" destId="{0F1213A0-A509-4F97-BA4D-27CA04B20962}" srcOrd="1" destOrd="0" presId="urn:microsoft.com/office/officeart/2005/8/layout/orgChart1"/>
    <dgm:cxn modelId="{F28C810D-C803-491F-AB31-03C56E1F0D00}" type="presParOf" srcId="{0F1213A0-A509-4F97-BA4D-27CA04B20962}" destId="{BE4D0D21-9095-45FB-9F80-DC5426239546}" srcOrd="0" destOrd="0" presId="urn:microsoft.com/office/officeart/2005/8/layout/orgChart1"/>
    <dgm:cxn modelId="{0CF4EFA3-D0D4-4668-84B3-9398DBDE3EA0}" type="presParOf" srcId="{BE4D0D21-9095-45FB-9F80-DC5426239546}" destId="{97E99DA9-C153-469C-8730-D51F9219E480}" srcOrd="0" destOrd="0" presId="urn:microsoft.com/office/officeart/2005/8/layout/orgChart1"/>
    <dgm:cxn modelId="{D01A895B-4E8C-4A1C-8131-54463F211670}" type="presParOf" srcId="{BE4D0D21-9095-45FB-9F80-DC5426239546}" destId="{E591C510-D3A8-4708-9DCE-50B3BC604E75}" srcOrd="1" destOrd="0" presId="urn:microsoft.com/office/officeart/2005/8/layout/orgChart1"/>
    <dgm:cxn modelId="{57226F75-F842-45EB-B806-99E2C47D14A9}" type="presParOf" srcId="{0F1213A0-A509-4F97-BA4D-27CA04B20962}" destId="{8123E94D-FAA8-4CB3-A95D-083D21C42288}" srcOrd="1" destOrd="0" presId="urn:microsoft.com/office/officeart/2005/8/layout/orgChart1"/>
    <dgm:cxn modelId="{5EEA7A11-E2CC-434E-ABEE-8EFB38EC4AC9}" type="presParOf" srcId="{0F1213A0-A509-4F97-BA4D-27CA04B20962}" destId="{A77684D1-DA28-434A-8726-E999BCF7F17A}" srcOrd="2" destOrd="0" presId="urn:microsoft.com/office/officeart/2005/8/layout/orgChart1"/>
    <dgm:cxn modelId="{E88593DC-D3B3-4696-B20A-C5C88010ACA6}" type="presParOf" srcId="{87B7CCB8-3E47-4A9B-B1BF-8F67E16315BB}" destId="{DF290447-19B8-4D72-B664-7F4970B33650}" srcOrd="2" destOrd="0" presId="urn:microsoft.com/office/officeart/2005/8/layout/orgChart1"/>
    <dgm:cxn modelId="{80B896C7-BAFC-400E-9FE7-DF203D86AFB0}" type="presParOf" srcId="{87B7CCB8-3E47-4A9B-B1BF-8F67E16315BB}" destId="{3AFAF605-38B2-4CF1-97C4-37D3DC18B24C}" srcOrd="3" destOrd="0" presId="urn:microsoft.com/office/officeart/2005/8/layout/orgChart1"/>
    <dgm:cxn modelId="{2DFAE109-1C9E-4E05-B07C-3D17752AFCED}" type="presParOf" srcId="{3AFAF605-38B2-4CF1-97C4-37D3DC18B24C}" destId="{BEEC937A-118B-49E8-8576-C4D9B73F31E2}" srcOrd="0" destOrd="0" presId="urn:microsoft.com/office/officeart/2005/8/layout/orgChart1"/>
    <dgm:cxn modelId="{2E4E7E79-AF82-4DCD-B698-92C33A804F43}" type="presParOf" srcId="{BEEC937A-118B-49E8-8576-C4D9B73F31E2}" destId="{C34E6C4E-6CCC-45A9-9A05-7D00920BBE57}" srcOrd="0" destOrd="0" presId="urn:microsoft.com/office/officeart/2005/8/layout/orgChart1"/>
    <dgm:cxn modelId="{DCDC1AF6-068E-41E3-A594-A0FF07F89081}" type="presParOf" srcId="{BEEC937A-118B-49E8-8576-C4D9B73F31E2}" destId="{0821BCE9-C88A-4A96-882E-AE49BBDD4795}" srcOrd="1" destOrd="0" presId="urn:microsoft.com/office/officeart/2005/8/layout/orgChart1"/>
    <dgm:cxn modelId="{04088CC2-516D-417C-8AD2-8C7C836701EA}" type="presParOf" srcId="{3AFAF605-38B2-4CF1-97C4-37D3DC18B24C}" destId="{29DCDCD6-DC4F-4885-99A9-FCBF6F6380D5}" srcOrd="1" destOrd="0" presId="urn:microsoft.com/office/officeart/2005/8/layout/orgChart1"/>
    <dgm:cxn modelId="{732D84E0-D2D2-44DF-9105-ABBCC8B272D7}" type="presParOf" srcId="{3AFAF605-38B2-4CF1-97C4-37D3DC18B24C}" destId="{12A6B6D0-60F9-49A5-87C2-A10F4AD55781}" srcOrd="2" destOrd="0" presId="urn:microsoft.com/office/officeart/2005/8/layout/orgChart1"/>
    <dgm:cxn modelId="{835C9C3C-E805-43AB-816C-45FD9F945BA9}" type="presParOf" srcId="{87B7CCB8-3E47-4A9B-B1BF-8F67E16315BB}" destId="{060D0157-4282-447B-B29D-2800B34B0535}" srcOrd="4" destOrd="0" presId="urn:microsoft.com/office/officeart/2005/8/layout/orgChart1"/>
    <dgm:cxn modelId="{7C0F0323-33D2-4C1E-AF22-34F59ADD8982}" type="presParOf" srcId="{87B7CCB8-3E47-4A9B-B1BF-8F67E16315BB}" destId="{0D67604A-DA22-40B4-BCB9-75AF0658BD2E}" srcOrd="5" destOrd="0" presId="urn:microsoft.com/office/officeart/2005/8/layout/orgChart1"/>
    <dgm:cxn modelId="{F782371B-86CE-40CE-B88B-3A83FBE55C51}" type="presParOf" srcId="{0D67604A-DA22-40B4-BCB9-75AF0658BD2E}" destId="{4435C37F-045F-4B9B-A769-E99D2D18F9F6}" srcOrd="0" destOrd="0" presId="urn:microsoft.com/office/officeart/2005/8/layout/orgChart1"/>
    <dgm:cxn modelId="{E226B3B5-84BA-4482-8AF8-F3CC06F8C4F4}" type="presParOf" srcId="{4435C37F-045F-4B9B-A769-E99D2D18F9F6}" destId="{539D6DF5-AE96-4E15-84CD-D463FE1A9A62}" srcOrd="0" destOrd="0" presId="urn:microsoft.com/office/officeart/2005/8/layout/orgChart1"/>
    <dgm:cxn modelId="{F20DE414-DADF-4A31-9659-31E07D3DCA22}" type="presParOf" srcId="{4435C37F-045F-4B9B-A769-E99D2D18F9F6}" destId="{11C33BD3-2D41-4C2F-A0F1-AE7B316A77F3}" srcOrd="1" destOrd="0" presId="urn:microsoft.com/office/officeart/2005/8/layout/orgChart1"/>
    <dgm:cxn modelId="{AD3A0F7B-2089-4CE0-9ADE-C26EF3539CBF}" type="presParOf" srcId="{0D67604A-DA22-40B4-BCB9-75AF0658BD2E}" destId="{971F5F4E-63C5-442E-96B9-FA455FB0AE70}" srcOrd="1" destOrd="0" presId="urn:microsoft.com/office/officeart/2005/8/layout/orgChart1"/>
    <dgm:cxn modelId="{B7C74EB6-DF74-4C51-9043-265841EFB2F8}" type="presParOf" srcId="{0D67604A-DA22-40B4-BCB9-75AF0658BD2E}" destId="{C46D8E2A-E6D1-435A-9E1C-D3619E15126B}" srcOrd="2" destOrd="0" presId="urn:microsoft.com/office/officeart/2005/8/layout/orgChart1"/>
    <dgm:cxn modelId="{274F80DF-EC70-4379-9F16-8FF09DDC819F}" type="presParOf" srcId="{87B7CCB8-3E47-4A9B-B1BF-8F67E16315BB}" destId="{F2DE1EC6-5990-43D2-8855-B1AF2499B51E}" srcOrd="6" destOrd="0" presId="urn:microsoft.com/office/officeart/2005/8/layout/orgChart1"/>
    <dgm:cxn modelId="{9094CE73-0BFA-416A-8BB6-AE6EBBB15AAA}" type="presParOf" srcId="{87B7CCB8-3E47-4A9B-B1BF-8F67E16315BB}" destId="{E302ED25-05D9-411B-98A7-54DB2018ECCD}" srcOrd="7" destOrd="0" presId="urn:microsoft.com/office/officeart/2005/8/layout/orgChart1"/>
    <dgm:cxn modelId="{D44D73F4-A3B8-4D00-9750-CF4D084A5153}" type="presParOf" srcId="{E302ED25-05D9-411B-98A7-54DB2018ECCD}" destId="{C4218DCF-3390-4C83-AB5F-63AD1474680E}" srcOrd="0" destOrd="0" presId="urn:microsoft.com/office/officeart/2005/8/layout/orgChart1"/>
    <dgm:cxn modelId="{D7A0265F-086A-4A84-BC02-278D2162E359}" type="presParOf" srcId="{C4218DCF-3390-4C83-AB5F-63AD1474680E}" destId="{F7527B65-CD0D-4428-904C-44F6595DAA7C}" srcOrd="0" destOrd="0" presId="urn:microsoft.com/office/officeart/2005/8/layout/orgChart1"/>
    <dgm:cxn modelId="{711CFD92-167F-4D8D-BD00-701E2458FC0E}" type="presParOf" srcId="{C4218DCF-3390-4C83-AB5F-63AD1474680E}" destId="{EE0A1284-DF13-4A3D-B2AA-99A28EA2D710}" srcOrd="1" destOrd="0" presId="urn:microsoft.com/office/officeart/2005/8/layout/orgChart1"/>
    <dgm:cxn modelId="{E2BC2997-E918-49FF-A5C2-C6479DA166CD}" type="presParOf" srcId="{E302ED25-05D9-411B-98A7-54DB2018ECCD}" destId="{9C9088C4-2E18-440C-B722-394482B0A0B7}" srcOrd="1" destOrd="0" presId="urn:microsoft.com/office/officeart/2005/8/layout/orgChart1"/>
    <dgm:cxn modelId="{E3271FE5-359E-46B0-A373-4C0727232A27}" type="presParOf" srcId="{E302ED25-05D9-411B-98A7-54DB2018ECCD}" destId="{3952415F-E32E-4EDB-92D3-6773850669BF}" srcOrd="2" destOrd="0" presId="urn:microsoft.com/office/officeart/2005/8/layout/orgChart1"/>
    <dgm:cxn modelId="{DD9C1934-BB6A-41D1-958C-B315FD5BFD47}" type="presParOf" srcId="{87EAE1A0-873C-4AD5-B525-4B4741D00CA4}" destId="{1C1FA072-116C-4498-9DEA-5B5892ECD5B4}" srcOrd="2" destOrd="0" presId="urn:microsoft.com/office/officeart/2005/8/layout/orgChart1"/>
    <dgm:cxn modelId="{0DDFCB44-8068-4D8D-BEC8-CCCABDC29014}" type="presParOf" srcId="{AD2D76C1-2809-4539-9A97-A0AE4910D6B9}" destId="{076C1573-12B8-4A56-95E8-E0DC8512DE2B}" srcOrd="4" destOrd="0" presId="urn:microsoft.com/office/officeart/2005/8/layout/orgChart1"/>
    <dgm:cxn modelId="{699ED86F-9E61-4388-A0CF-6707D0EAAAF1}" type="presParOf" srcId="{AD2D76C1-2809-4539-9A97-A0AE4910D6B9}" destId="{6EEBFB41-BF3B-4A62-96A4-7B160FD09058}" srcOrd="5" destOrd="0" presId="urn:microsoft.com/office/officeart/2005/8/layout/orgChart1"/>
    <dgm:cxn modelId="{AF392A1F-7345-48CF-99ED-867909E0D72C}" type="presParOf" srcId="{6EEBFB41-BF3B-4A62-96A4-7B160FD09058}" destId="{63B37A01-85AF-46E7-814E-0EB8ADDA2C4E}" srcOrd="0" destOrd="0" presId="urn:microsoft.com/office/officeart/2005/8/layout/orgChart1"/>
    <dgm:cxn modelId="{A61036D7-DA95-49F8-B25B-5522ED41D9E7}" type="presParOf" srcId="{63B37A01-85AF-46E7-814E-0EB8ADDA2C4E}" destId="{A388F832-856D-464C-B76F-A3CB2A27A6FB}" srcOrd="0" destOrd="0" presId="urn:microsoft.com/office/officeart/2005/8/layout/orgChart1"/>
    <dgm:cxn modelId="{3E579B29-5586-4832-BB31-99DB88AC2BA2}" type="presParOf" srcId="{63B37A01-85AF-46E7-814E-0EB8ADDA2C4E}" destId="{B3D5D66C-43BF-4A87-83A7-8A679D886FBB}" srcOrd="1" destOrd="0" presId="urn:microsoft.com/office/officeart/2005/8/layout/orgChart1"/>
    <dgm:cxn modelId="{0A5B8485-A196-4EED-8B13-ABABFA6CB864}" type="presParOf" srcId="{6EEBFB41-BF3B-4A62-96A4-7B160FD09058}" destId="{C5804320-D930-41AB-BC6E-416B91799449}" srcOrd="1" destOrd="0" presId="urn:microsoft.com/office/officeart/2005/8/layout/orgChart1"/>
    <dgm:cxn modelId="{B500BC94-3018-49BC-AEB0-A6185B2A191F}" type="presParOf" srcId="{C5804320-D930-41AB-BC6E-416B91799449}" destId="{169BD3B2-340D-4828-842E-6CC11BA3206A}" srcOrd="0" destOrd="0" presId="urn:microsoft.com/office/officeart/2005/8/layout/orgChart1"/>
    <dgm:cxn modelId="{8AAB5BDB-2371-4FEE-B793-C179443F6884}" type="presParOf" srcId="{C5804320-D930-41AB-BC6E-416B91799449}" destId="{5C7837F7-79FF-4D38-AC87-57FD3D832612}" srcOrd="1" destOrd="0" presId="urn:microsoft.com/office/officeart/2005/8/layout/orgChart1"/>
    <dgm:cxn modelId="{2A5A8C56-1861-4D90-8AC9-DD2884304762}" type="presParOf" srcId="{5C7837F7-79FF-4D38-AC87-57FD3D832612}" destId="{382EB412-2C4E-4EF1-A3D0-EABCA4234B79}" srcOrd="0" destOrd="0" presId="urn:microsoft.com/office/officeart/2005/8/layout/orgChart1"/>
    <dgm:cxn modelId="{A4AC85BF-3EF4-4087-806E-FB410A4C6F4F}" type="presParOf" srcId="{382EB412-2C4E-4EF1-A3D0-EABCA4234B79}" destId="{6284509B-FCE9-4930-9516-9256E56D3846}" srcOrd="0" destOrd="0" presId="urn:microsoft.com/office/officeart/2005/8/layout/orgChart1"/>
    <dgm:cxn modelId="{E82F6FEE-594F-4AA9-AFC0-0C7FDEDEF991}" type="presParOf" srcId="{382EB412-2C4E-4EF1-A3D0-EABCA4234B79}" destId="{CCB09ED4-4CF4-4D64-849C-F06DDF05C314}" srcOrd="1" destOrd="0" presId="urn:microsoft.com/office/officeart/2005/8/layout/orgChart1"/>
    <dgm:cxn modelId="{C7D3EDE7-2D13-4A3C-A5AC-95170857F863}" type="presParOf" srcId="{5C7837F7-79FF-4D38-AC87-57FD3D832612}" destId="{6BD2A551-0E86-42B3-A324-ABF54D86F134}" srcOrd="1" destOrd="0" presId="urn:microsoft.com/office/officeart/2005/8/layout/orgChart1"/>
    <dgm:cxn modelId="{4C906094-FA32-4520-90A6-C62B6B441684}" type="presParOf" srcId="{5C7837F7-79FF-4D38-AC87-57FD3D832612}" destId="{82657E2F-9BDE-4D6D-A4E2-83BF453E9F31}" srcOrd="2" destOrd="0" presId="urn:microsoft.com/office/officeart/2005/8/layout/orgChart1"/>
    <dgm:cxn modelId="{65686EFE-7C4F-401B-AB70-9BB164353B75}" type="presParOf" srcId="{C5804320-D930-41AB-BC6E-416B91799449}" destId="{12BB7DB9-1791-4E20-B268-6FC3A9CDC847}" srcOrd="2" destOrd="0" presId="urn:microsoft.com/office/officeart/2005/8/layout/orgChart1"/>
    <dgm:cxn modelId="{AEF33D79-CCC5-4324-A3B0-E98CA060FEE0}" type="presParOf" srcId="{C5804320-D930-41AB-BC6E-416B91799449}" destId="{7966C4DB-3C4F-4FC7-AD87-CB5DE63ACEAE}" srcOrd="3" destOrd="0" presId="urn:microsoft.com/office/officeart/2005/8/layout/orgChart1"/>
    <dgm:cxn modelId="{8FAEA384-468F-49F6-BBDF-99CC2515019B}" type="presParOf" srcId="{7966C4DB-3C4F-4FC7-AD87-CB5DE63ACEAE}" destId="{D9C792ED-8A6B-4314-B475-B86AF7C5DB37}" srcOrd="0" destOrd="0" presId="urn:microsoft.com/office/officeart/2005/8/layout/orgChart1"/>
    <dgm:cxn modelId="{4B236191-7227-409A-A074-D0FB36581026}" type="presParOf" srcId="{D9C792ED-8A6B-4314-B475-B86AF7C5DB37}" destId="{4FD10157-ACC3-4D48-B2D7-93B06B1B6E83}" srcOrd="0" destOrd="0" presId="urn:microsoft.com/office/officeart/2005/8/layout/orgChart1"/>
    <dgm:cxn modelId="{6D3AB774-91E8-4A77-8D69-9DB64D8B9CB0}" type="presParOf" srcId="{D9C792ED-8A6B-4314-B475-B86AF7C5DB37}" destId="{8F7E2DA8-F7F9-4D26-97F2-DEE5D6E89FB9}" srcOrd="1" destOrd="0" presId="urn:microsoft.com/office/officeart/2005/8/layout/orgChart1"/>
    <dgm:cxn modelId="{E5809765-4DCD-4BB9-981D-946F8F2F40FC}" type="presParOf" srcId="{7966C4DB-3C4F-4FC7-AD87-CB5DE63ACEAE}" destId="{DA9DFAB1-7759-49CD-84FC-0C4C9D23E232}" srcOrd="1" destOrd="0" presId="urn:microsoft.com/office/officeart/2005/8/layout/orgChart1"/>
    <dgm:cxn modelId="{F82F817D-C126-4FF9-A558-9B4653571D80}" type="presParOf" srcId="{7966C4DB-3C4F-4FC7-AD87-CB5DE63ACEAE}" destId="{36ABC94B-8419-4603-AAAB-F7B155C61666}" srcOrd="2" destOrd="0" presId="urn:microsoft.com/office/officeart/2005/8/layout/orgChart1"/>
    <dgm:cxn modelId="{6045CAF7-8441-4000-BA57-B5282A29FCE0}" type="presParOf" srcId="{6EEBFB41-BF3B-4A62-96A4-7B160FD09058}" destId="{BF86A0CE-9575-487A-893C-12414D6685C9}" srcOrd="2" destOrd="0" presId="urn:microsoft.com/office/officeart/2005/8/layout/orgChart1"/>
    <dgm:cxn modelId="{01E0BED6-0BDF-43E1-80CA-13F859D87F7D}" type="presParOf" srcId="{DF152CE3-980E-4732-9075-0DF6EE480B6A}" destId="{B5AF97E9-770D-4133-9800-4E7FC27C21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8D3891-46B9-4124-B8AE-03F93D2BD31E}" type="doc">
      <dgm:prSet loTypeId="urn:microsoft.com/office/officeart/2005/8/layout/radial6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4677D0AB-932A-4A75-8143-21BBC78DC403}">
      <dgm:prSet phldrT="[Text]" phldr="0"/>
      <dgm:spPr/>
      <dgm:t>
        <a:bodyPr/>
        <a:lstStyle/>
        <a:p>
          <a:r>
            <a:rPr lang="en-US" noProof="0" dirty="0"/>
            <a:t>CSFAI</a:t>
          </a:r>
        </a:p>
      </dgm:t>
    </dgm:pt>
    <dgm:pt modelId="{96B861C8-0009-44F0-809A-2652A47291B7}" type="parTrans" cxnId="{8DDA7DE5-B477-40EC-9A55-4E784363C96C}">
      <dgm:prSet/>
      <dgm:spPr/>
      <dgm:t>
        <a:bodyPr/>
        <a:lstStyle/>
        <a:p>
          <a:endParaRPr lang="de-DE"/>
        </a:p>
      </dgm:t>
    </dgm:pt>
    <dgm:pt modelId="{A01A2667-649B-4947-A433-F2AA91379C41}" type="sibTrans" cxnId="{8DDA7DE5-B477-40EC-9A55-4E784363C96C}">
      <dgm:prSet/>
      <dgm:spPr/>
      <dgm:t>
        <a:bodyPr/>
        <a:lstStyle/>
        <a:p>
          <a:endParaRPr lang="de-DE"/>
        </a:p>
      </dgm:t>
    </dgm:pt>
    <dgm:pt modelId="{41A6BB92-B337-413A-8BAF-0A4F135E66C0}">
      <dgm:prSet phldrT="[Text]" phldr="0"/>
      <dgm:spPr/>
      <dgm:t>
        <a:bodyPr/>
        <a:lstStyle/>
        <a:p>
          <a:r>
            <a:rPr lang="en-US" noProof="0" dirty="0"/>
            <a:t>ITSM</a:t>
          </a:r>
        </a:p>
        <a:p>
          <a:r>
            <a:rPr lang="en-US" noProof="0" dirty="0"/>
            <a:t>e.g. ITIL</a:t>
          </a:r>
        </a:p>
      </dgm:t>
    </dgm:pt>
    <dgm:pt modelId="{CE4F0BC9-E3C5-4EC9-8499-7189BDB5CBC1}" type="parTrans" cxnId="{4AC8765F-1D8B-4540-9398-5AA4EAE20944}">
      <dgm:prSet/>
      <dgm:spPr/>
      <dgm:t>
        <a:bodyPr/>
        <a:lstStyle/>
        <a:p>
          <a:endParaRPr lang="de-DE"/>
        </a:p>
      </dgm:t>
    </dgm:pt>
    <dgm:pt modelId="{3784E21B-5810-422A-BE4B-3201A0DC5319}" type="sibTrans" cxnId="{4AC8765F-1D8B-4540-9398-5AA4EAE20944}">
      <dgm:prSet/>
      <dgm:spPr/>
      <dgm:t>
        <a:bodyPr/>
        <a:lstStyle/>
        <a:p>
          <a:endParaRPr lang="de-DE"/>
        </a:p>
      </dgm:t>
    </dgm:pt>
    <dgm:pt modelId="{789F713A-FC0C-45FB-B400-3537958DCDD3}">
      <dgm:prSet phldrT="[Text]" phldr="0"/>
      <dgm:spPr/>
      <dgm:t>
        <a:bodyPr/>
        <a:lstStyle/>
        <a:p>
          <a:r>
            <a:rPr lang="en-US" noProof="0" dirty="0"/>
            <a:t>Quality</a:t>
          </a:r>
        </a:p>
        <a:p>
          <a:r>
            <a:rPr lang="en-US" noProof="0" dirty="0"/>
            <a:t>e.g. ISO 9001</a:t>
          </a:r>
        </a:p>
      </dgm:t>
    </dgm:pt>
    <dgm:pt modelId="{31C1E33D-20C6-415A-AD5E-7A4AD834368F}" type="parTrans" cxnId="{E9E3929E-CDA2-4219-BD71-FD2851157835}">
      <dgm:prSet/>
      <dgm:spPr/>
      <dgm:t>
        <a:bodyPr/>
        <a:lstStyle/>
        <a:p>
          <a:endParaRPr lang="de-DE"/>
        </a:p>
      </dgm:t>
    </dgm:pt>
    <dgm:pt modelId="{E49298E0-08CE-4ACE-85E8-71F835834322}" type="sibTrans" cxnId="{E9E3929E-CDA2-4219-BD71-FD2851157835}">
      <dgm:prSet/>
      <dgm:spPr/>
      <dgm:t>
        <a:bodyPr/>
        <a:lstStyle/>
        <a:p>
          <a:endParaRPr lang="de-DE"/>
        </a:p>
      </dgm:t>
    </dgm:pt>
    <dgm:pt modelId="{239BB813-E891-4111-B274-E6FC986D84CC}">
      <dgm:prSet phldrT="[Text]" phldr="0"/>
      <dgm:spPr/>
      <dgm:t>
        <a:bodyPr/>
        <a:lstStyle/>
        <a:p>
          <a:r>
            <a:rPr lang="en-US" noProof="0" dirty="0"/>
            <a:t>COMPLIANCE e.g. </a:t>
          </a:r>
          <a:r>
            <a:rPr lang="en-US" noProof="0" dirty="0" err="1"/>
            <a:t>COBiT</a:t>
          </a:r>
          <a:endParaRPr lang="en-US" noProof="0" dirty="0"/>
        </a:p>
      </dgm:t>
    </dgm:pt>
    <dgm:pt modelId="{2C2A0523-7CFB-483C-A1BB-561F98CAA297}" type="parTrans" cxnId="{CEE243CF-7387-42DA-9E1F-44725B9E7508}">
      <dgm:prSet/>
      <dgm:spPr/>
      <dgm:t>
        <a:bodyPr/>
        <a:lstStyle/>
        <a:p>
          <a:endParaRPr lang="de-DE"/>
        </a:p>
      </dgm:t>
    </dgm:pt>
    <dgm:pt modelId="{909D66AD-4635-42D0-A1D8-B8E1BBEA660B}" type="sibTrans" cxnId="{CEE243CF-7387-42DA-9E1F-44725B9E7508}">
      <dgm:prSet/>
      <dgm:spPr/>
      <dgm:t>
        <a:bodyPr/>
        <a:lstStyle/>
        <a:p>
          <a:endParaRPr lang="de-DE"/>
        </a:p>
      </dgm:t>
    </dgm:pt>
    <dgm:pt modelId="{6057C2D6-8B8C-4EE7-8EA3-886BF80A51E2}">
      <dgm:prSet phldrT="[Text]" phldr="0"/>
      <dgm:spPr/>
      <dgm:t>
        <a:bodyPr/>
        <a:lstStyle/>
        <a:p>
          <a:r>
            <a:rPr lang="en-US" noProof="0" dirty="0"/>
            <a:t>AGILE</a:t>
          </a:r>
        </a:p>
        <a:p>
          <a:r>
            <a:rPr lang="en-US" noProof="0" dirty="0"/>
            <a:t>e.g. </a:t>
          </a:r>
          <a:r>
            <a:rPr lang="en-US" noProof="0" dirty="0" err="1"/>
            <a:t>SAFe</a:t>
          </a:r>
          <a:endParaRPr lang="en-US" noProof="0" dirty="0"/>
        </a:p>
      </dgm:t>
    </dgm:pt>
    <dgm:pt modelId="{E3546F5F-8556-400E-B4B6-2F300C9BF4F8}" type="parTrans" cxnId="{ACF87C4F-4962-4A4E-A59D-E74476A49F5E}">
      <dgm:prSet/>
      <dgm:spPr/>
      <dgm:t>
        <a:bodyPr/>
        <a:lstStyle/>
        <a:p>
          <a:endParaRPr lang="de-DE"/>
        </a:p>
      </dgm:t>
    </dgm:pt>
    <dgm:pt modelId="{4F6DD526-0BCD-48AB-8A66-E445A8C4DD5D}" type="sibTrans" cxnId="{ACF87C4F-4962-4A4E-A59D-E74476A49F5E}">
      <dgm:prSet/>
      <dgm:spPr/>
      <dgm:t>
        <a:bodyPr/>
        <a:lstStyle/>
        <a:p>
          <a:endParaRPr lang="de-DE"/>
        </a:p>
      </dgm:t>
    </dgm:pt>
    <dgm:pt modelId="{49B49E8B-A2D6-448D-8832-A53C735109A1}">
      <dgm:prSet/>
      <dgm:spPr/>
      <dgm:t>
        <a:bodyPr/>
        <a:lstStyle/>
        <a:p>
          <a:r>
            <a:rPr lang="en-US" noProof="0" dirty="0"/>
            <a:t>Security</a:t>
          </a:r>
        </a:p>
        <a:p>
          <a:r>
            <a:rPr lang="en-US" noProof="0" dirty="0"/>
            <a:t>e.g. ISO 27001/2</a:t>
          </a:r>
        </a:p>
      </dgm:t>
    </dgm:pt>
    <dgm:pt modelId="{6ECA06AE-DFE9-4C35-87CA-0B3C8499B06A}" type="parTrans" cxnId="{65727765-2786-40EA-9131-E00145110E8E}">
      <dgm:prSet/>
      <dgm:spPr/>
      <dgm:t>
        <a:bodyPr/>
        <a:lstStyle/>
        <a:p>
          <a:endParaRPr lang="de-DE"/>
        </a:p>
      </dgm:t>
    </dgm:pt>
    <dgm:pt modelId="{128ED52E-9724-48A3-9DB5-D4714F0EDD4B}" type="sibTrans" cxnId="{65727765-2786-40EA-9131-E00145110E8E}">
      <dgm:prSet/>
      <dgm:spPr/>
      <dgm:t>
        <a:bodyPr/>
        <a:lstStyle/>
        <a:p>
          <a:endParaRPr lang="de-DE"/>
        </a:p>
      </dgm:t>
    </dgm:pt>
    <dgm:pt modelId="{F29DF4FD-724E-49D5-A779-3AFDEB3D39A1}">
      <dgm:prSet/>
      <dgm:spPr/>
      <dgm:t>
        <a:bodyPr/>
        <a:lstStyle/>
        <a:p>
          <a:r>
            <a:rPr lang="en-US" noProof="0" dirty="0"/>
            <a:t>EU AI Act </a:t>
          </a:r>
          <a:r>
            <a:rPr lang="en-US" b="0" i="0" noProof="0" dirty="0"/>
            <a:t>Artificial Intelligence Act</a:t>
          </a:r>
          <a:endParaRPr lang="en-US" noProof="0" dirty="0"/>
        </a:p>
      </dgm:t>
    </dgm:pt>
    <dgm:pt modelId="{78D4457A-3A45-41D3-93A8-DEFC019728BA}" type="parTrans" cxnId="{6B44F6C9-AF4B-4E5C-AECB-C1884195F157}">
      <dgm:prSet/>
      <dgm:spPr/>
      <dgm:t>
        <a:bodyPr/>
        <a:lstStyle/>
        <a:p>
          <a:endParaRPr lang="de-DE"/>
        </a:p>
      </dgm:t>
    </dgm:pt>
    <dgm:pt modelId="{116EFC68-5A91-45B8-9C55-5484032E6468}" type="sibTrans" cxnId="{6B44F6C9-AF4B-4E5C-AECB-C1884195F157}">
      <dgm:prSet/>
      <dgm:spPr/>
      <dgm:t>
        <a:bodyPr/>
        <a:lstStyle/>
        <a:p>
          <a:endParaRPr lang="de-DE"/>
        </a:p>
      </dgm:t>
    </dgm:pt>
    <dgm:pt modelId="{AD62ACC2-F157-4291-AFDD-41654EB24FFA}">
      <dgm:prSet/>
      <dgm:spPr/>
      <dgm:t>
        <a:bodyPr/>
        <a:lstStyle/>
        <a:p>
          <a:r>
            <a:rPr lang="en-US" noProof="0" dirty="0"/>
            <a:t>NIST AI RMF</a:t>
          </a:r>
        </a:p>
      </dgm:t>
    </dgm:pt>
    <dgm:pt modelId="{769361DF-B4E7-47BC-BB6B-8C0B34642C0F}" type="parTrans" cxnId="{D954C5FA-0D3D-4D41-A6D0-A7F05910566F}">
      <dgm:prSet/>
      <dgm:spPr/>
      <dgm:t>
        <a:bodyPr/>
        <a:lstStyle/>
        <a:p>
          <a:endParaRPr lang="de-DE"/>
        </a:p>
      </dgm:t>
    </dgm:pt>
    <dgm:pt modelId="{E3868AE4-95DC-4B87-99E3-67AA16DD1751}" type="sibTrans" cxnId="{D954C5FA-0D3D-4D41-A6D0-A7F05910566F}">
      <dgm:prSet/>
      <dgm:spPr/>
      <dgm:t>
        <a:bodyPr/>
        <a:lstStyle/>
        <a:p>
          <a:endParaRPr lang="de-DE"/>
        </a:p>
      </dgm:t>
    </dgm:pt>
    <dgm:pt modelId="{877A2D7A-D01E-47E1-9A6E-C834284CFE70}">
      <dgm:prSet/>
      <dgm:spPr/>
      <dgm:t>
        <a:bodyPr/>
        <a:lstStyle/>
        <a:p>
          <a:r>
            <a:rPr lang="en-US" noProof="0" dirty="0"/>
            <a:t>ISO 20000</a:t>
          </a:r>
        </a:p>
      </dgm:t>
    </dgm:pt>
    <dgm:pt modelId="{00BBA126-23EC-4135-9C01-5558C6B094D4}" type="parTrans" cxnId="{B1C940F4-C973-4CDC-A166-66770AD56BC7}">
      <dgm:prSet/>
      <dgm:spPr/>
      <dgm:t>
        <a:bodyPr/>
        <a:lstStyle/>
        <a:p>
          <a:endParaRPr lang="de-DE"/>
        </a:p>
      </dgm:t>
    </dgm:pt>
    <dgm:pt modelId="{24978021-0312-4908-B14A-22B607BE4B32}" type="sibTrans" cxnId="{B1C940F4-C973-4CDC-A166-66770AD56BC7}">
      <dgm:prSet/>
      <dgm:spPr/>
      <dgm:t>
        <a:bodyPr/>
        <a:lstStyle/>
        <a:p>
          <a:endParaRPr lang="de-DE"/>
        </a:p>
      </dgm:t>
    </dgm:pt>
    <dgm:pt modelId="{C082F7C8-B7E9-40D2-9A5E-85661733F745}" type="pres">
      <dgm:prSet presAssocID="{AE8D3891-46B9-4124-B8AE-03F93D2BD31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15C45A6-B58B-4C10-94F1-5CDD15B9BE8D}" type="pres">
      <dgm:prSet presAssocID="{4677D0AB-932A-4A75-8143-21BBC78DC403}" presName="centerShape" presStyleLbl="node0" presStyleIdx="0" presStyleCnt="1"/>
      <dgm:spPr/>
    </dgm:pt>
    <dgm:pt modelId="{5E73955C-144A-4748-BEF4-7D912AE8D8A2}" type="pres">
      <dgm:prSet presAssocID="{41A6BB92-B337-413A-8BAF-0A4F135E66C0}" presName="node" presStyleLbl="node1" presStyleIdx="0" presStyleCnt="8">
        <dgm:presLayoutVars>
          <dgm:bulletEnabled val="1"/>
        </dgm:presLayoutVars>
      </dgm:prSet>
      <dgm:spPr/>
    </dgm:pt>
    <dgm:pt modelId="{C527398A-DF92-48B2-9D66-4622E4F20B2E}" type="pres">
      <dgm:prSet presAssocID="{41A6BB92-B337-413A-8BAF-0A4F135E66C0}" presName="dummy" presStyleCnt="0"/>
      <dgm:spPr/>
    </dgm:pt>
    <dgm:pt modelId="{BBEC3CD1-164B-4CCD-8773-064EA10A80E5}" type="pres">
      <dgm:prSet presAssocID="{3784E21B-5810-422A-BE4B-3201A0DC5319}" presName="sibTrans" presStyleLbl="sibTrans2D1" presStyleIdx="0" presStyleCnt="8"/>
      <dgm:spPr/>
    </dgm:pt>
    <dgm:pt modelId="{DD1710C3-4045-4B63-A3FB-6301AC1DB0CB}" type="pres">
      <dgm:prSet presAssocID="{789F713A-FC0C-45FB-B400-3537958DCDD3}" presName="node" presStyleLbl="node1" presStyleIdx="1" presStyleCnt="8">
        <dgm:presLayoutVars>
          <dgm:bulletEnabled val="1"/>
        </dgm:presLayoutVars>
      </dgm:prSet>
      <dgm:spPr/>
    </dgm:pt>
    <dgm:pt modelId="{CD62D56D-3D0A-4C4B-AF8C-C3B6933F3C1C}" type="pres">
      <dgm:prSet presAssocID="{789F713A-FC0C-45FB-B400-3537958DCDD3}" presName="dummy" presStyleCnt="0"/>
      <dgm:spPr/>
    </dgm:pt>
    <dgm:pt modelId="{2BC6F87E-7BAD-4D47-B26D-178F3FFF5E8F}" type="pres">
      <dgm:prSet presAssocID="{E49298E0-08CE-4ACE-85E8-71F835834322}" presName="sibTrans" presStyleLbl="sibTrans2D1" presStyleIdx="1" presStyleCnt="8"/>
      <dgm:spPr/>
    </dgm:pt>
    <dgm:pt modelId="{D0E7008B-B6BA-4602-A914-957A5393D158}" type="pres">
      <dgm:prSet presAssocID="{239BB813-E891-4111-B274-E6FC986D84CC}" presName="node" presStyleLbl="node1" presStyleIdx="2" presStyleCnt="8">
        <dgm:presLayoutVars>
          <dgm:bulletEnabled val="1"/>
        </dgm:presLayoutVars>
      </dgm:prSet>
      <dgm:spPr/>
    </dgm:pt>
    <dgm:pt modelId="{F494B3FE-9256-40BF-8E2B-D43827257B50}" type="pres">
      <dgm:prSet presAssocID="{239BB813-E891-4111-B274-E6FC986D84CC}" presName="dummy" presStyleCnt="0"/>
      <dgm:spPr/>
    </dgm:pt>
    <dgm:pt modelId="{2A613836-70F2-4178-A748-3F2F4350599D}" type="pres">
      <dgm:prSet presAssocID="{909D66AD-4635-42D0-A1D8-B8E1BBEA660B}" presName="sibTrans" presStyleLbl="sibTrans2D1" presStyleIdx="2" presStyleCnt="8"/>
      <dgm:spPr/>
    </dgm:pt>
    <dgm:pt modelId="{BFC0A773-2E63-476A-A065-9C9FB1AD45DB}" type="pres">
      <dgm:prSet presAssocID="{6057C2D6-8B8C-4EE7-8EA3-886BF80A51E2}" presName="node" presStyleLbl="node1" presStyleIdx="3" presStyleCnt="8">
        <dgm:presLayoutVars>
          <dgm:bulletEnabled val="1"/>
        </dgm:presLayoutVars>
      </dgm:prSet>
      <dgm:spPr/>
    </dgm:pt>
    <dgm:pt modelId="{B21D28A0-8F11-46E8-9FE4-F476E15F517B}" type="pres">
      <dgm:prSet presAssocID="{6057C2D6-8B8C-4EE7-8EA3-886BF80A51E2}" presName="dummy" presStyleCnt="0"/>
      <dgm:spPr/>
    </dgm:pt>
    <dgm:pt modelId="{BB20F472-153D-447B-82FD-22520DC216A0}" type="pres">
      <dgm:prSet presAssocID="{4F6DD526-0BCD-48AB-8A66-E445A8C4DD5D}" presName="sibTrans" presStyleLbl="sibTrans2D1" presStyleIdx="3" presStyleCnt="8"/>
      <dgm:spPr/>
    </dgm:pt>
    <dgm:pt modelId="{917D1884-BB3E-4C13-AC90-D5C471202AC9}" type="pres">
      <dgm:prSet presAssocID="{49B49E8B-A2D6-448D-8832-A53C735109A1}" presName="node" presStyleLbl="node1" presStyleIdx="4" presStyleCnt="8">
        <dgm:presLayoutVars>
          <dgm:bulletEnabled val="1"/>
        </dgm:presLayoutVars>
      </dgm:prSet>
      <dgm:spPr/>
    </dgm:pt>
    <dgm:pt modelId="{3944A3AC-DC78-440C-A949-946D9F1700F1}" type="pres">
      <dgm:prSet presAssocID="{49B49E8B-A2D6-448D-8832-A53C735109A1}" presName="dummy" presStyleCnt="0"/>
      <dgm:spPr/>
    </dgm:pt>
    <dgm:pt modelId="{AD5D5003-5C1E-4586-A92C-A366D5E9BDB4}" type="pres">
      <dgm:prSet presAssocID="{128ED52E-9724-48A3-9DB5-D4714F0EDD4B}" presName="sibTrans" presStyleLbl="sibTrans2D1" presStyleIdx="4" presStyleCnt="8"/>
      <dgm:spPr/>
    </dgm:pt>
    <dgm:pt modelId="{ED9BD09D-CB07-4914-AFBC-7B1CE436E570}" type="pres">
      <dgm:prSet presAssocID="{F29DF4FD-724E-49D5-A779-3AFDEB3D39A1}" presName="node" presStyleLbl="node1" presStyleIdx="5" presStyleCnt="8">
        <dgm:presLayoutVars>
          <dgm:bulletEnabled val="1"/>
        </dgm:presLayoutVars>
      </dgm:prSet>
      <dgm:spPr/>
    </dgm:pt>
    <dgm:pt modelId="{723B8F5D-15AD-4E7A-91E9-D59EFC2E0FDC}" type="pres">
      <dgm:prSet presAssocID="{F29DF4FD-724E-49D5-A779-3AFDEB3D39A1}" presName="dummy" presStyleCnt="0"/>
      <dgm:spPr/>
    </dgm:pt>
    <dgm:pt modelId="{F1D158C5-81E9-42ED-9BD3-2804E10BDD01}" type="pres">
      <dgm:prSet presAssocID="{116EFC68-5A91-45B8-9C55-5484032E6468}" presName="sibTrans" presStyleLbl="sibTrans2D1" presStyleIdx="5" presStyleCnt="8"/>
      <dgm:spPr/>
    </dgm:pt>
    <dgm:pt modelId="{C5A3DFFC-B7B1-435F-9791-1DC7BB219C79}" type="pres">
      <dgm:prSet presAssocID="{AD62ACC2-F157-4291-AFDD-41654EB24FFA}" presName="node" presStyleLbl="node1" presStyleIdx="6" presStyleCnt="8">
        <dgm:presLayoutVars>
          <dgm:bulletEnabled val="1"/>
        </dgm:presLayoutVars>
      </dgm:prSet>
      <dgm:spPr/>
    </dgm:pt>
    <dgm:pt modelId="{1EFBF345-49B1-4673-A626-10C999FD541A}" type="pres">
      <dgm:prSet presAssocID="{AD62ACC2-F157-4291-AFDD-41654EB24FFA}" presName="dummy" presStyleCnt="0"/>
      <dgm:spPr/>
    </dgm:pt>
    <dgm:pt modelId="{6B4854E8-6ACF-42DE-BBA1-E58CE4CF3D41}" type="pres">
      <dgm:prSet presAssocID="{E3868AE4-95DC-4B87-99E3-67AA16DD1751}" presName="sibTrans" presStyleLbl="sibTrans2D1" presStyleIdx="6" presStyleCnt="8"/>
      <dgm:spPr/>
    </dgm:pt>
    <dgm:pt modelId="{2B21DD79-B594-4577-B495-8AAA6FA12A1E}" type="pres">
      <dgm:prSet presAssocID="{877A2D7A-D01E-47E1-9A6E-C834284CFE70}" presName="node" presStyleLbl="node1" presStyleIdx="7" presStyleCnt="8">
        <dgm:presLayoutVars>
          <dgm:bulletEnabled val="1"/>
        </dgm:presLayoutVars>
      </dgm:prSet>
      <dgm:spPr/>
    </dgm:pt>
    <dgm:pt modelId="{2B83EE77-C0C1-4E90-A6F6-973CD336DE00}" type="pres">
      <dgm:prSet presAssocID="{877A2D7A-D01E-47E1-9A6E-C834284CFE70}" presName="dummy" presStyleCnt="0"/>
      <dgm:spPr/>
    </dgm:pt>
    <dgm:pt modelId="{F650E346-3888-481F-A441-017130950BBB}" type="pres">
      <dgm:prSet presAssocID="{24978021-0312-4908-B14A-22B607BE4B32}" presName="sibTrans" presStyleLbl="sibTrans2D1" presStyleIdx="7" presStyleCnt="8"/>
      <dgm:spPr/>
    </dgm:pt>
  </dgm:ptLst>
  <dgm:cxnLst>
    <dgm:cxn modelId="{32B27D01-7F51-4E93-842F-A9525D7BE13D}" type="presOf" srcId="{E3868AE4-95DC-4B87-99E3-67AA16DD1751}" destId="{6B4854E8-6ACF-42DE-BBA1-E58CE4CF3D41}" srcOrd="0" destOrd="0" presId="urn:microsoft.com/office/officeart/2005/8/layout/radial6"/>
    <dgm:cxn modelId="{ED392208-BC43-4326-A36C-3F5323C14C5F}" type="presOf" srcId="{116EFC68-5A91-45B8-9C55-5484032E6468}" destId="{F1D158C5-81E9-42ED-9BD3-2804E10BDD01}" srcOrd="0" destOrd="0" presId="urn:microsoft.com/office/officeart/2005/8/layout/radial6"/>
    <dgm:cxn modelId="{437B6527-E136-4A9C-93AB-47F6BB1CC2C5}" type="presOf" srcId="{239BB813-E891-4111-B274-E6FC986D84CC}" destId="{D0E7008B-B6BA-4602-A914-957A5393D158}" srcOrd="0" destOrd="0" presId="urn:microsoft.com/office/officeart/2005/8/layout/radial6"/>
    <dgm:cxn modelId="{0583132B-11CA-4BC0-80C7-B2E4DD10E14C}" type="presOf" srcId="{4F6DD526-0BCD-48AB-8A66-E445A8C4DD5D}" destId="{BB20F472-153D-447B-82FD-22520DC216A0}" srcOrd="0" destOrd="0" presId="urn:microsoft.com/office/officeart/2005/8/layout/radial6"/>
    <dgm:cxn modelId="{6FCB282C-5FE5-478D-9074-2CA498AD517A}" type="presOf" srcId="{F29DF4FD-724E-49D5-A779-3AFDEB3D39A1}" destId="{ED9BD09D-CB07-4914-AFBC-7B1CE436E570}" srcOrd="0" destOrd="0" presId="urn:microsoft.com/office/officeart/2005/8/layout/radial6"/>
    <dgm:cxn modelId="{4AC8765F-1D8B-4540-9398-5AA4EAE20944}" srcId="{4677D0AB-932A-4A75-8143-21BBC78DC403}" destId="{41A6BB92-B337-413A-8BAF-0A4F135E66C0}" srcOrd="0" destOrd="0" parTransId="{CE4F0BC9-E3C5-4EC9-8499-7189BDB5CBC1}" sibTransId="{3784E21B-5810-422A-BE4B-3201A0DC5319}"/>
    <dgm:cxn modelId="{D2A16F65-2182-4142-B9C2-3225A2AFF964}" type="presOf" srcId="{AD62ACC2-F157-4291-AFDD-41654EB24FFA}" destId="{C5A3DFFC-B7B1-435F-9791-1DC7BB219C79}" srcOrd="0" destOrd="0" presId="urn:microsoft.com/office/officeart/2005/8/layout/radial6"/>
    <dgm:cxn modelId="{65727765-2786-40EA-9131-E00145110E8E}" srcId="{4677D0AB-932A-4A75-8143-21BBC78DC403}" destId="{49B49E8B-A2D6-448D-8832-A53C735109A1}" srcOrd="4" destOrd="0" parTransId="{6ECA06AE-DFE9-4C35-87CA-0B3C8499B06A}" sibTransId="{128ED52E-9724-48A3-9DB5-D4714F0EDD4B}"/>
    <dgm:cxn modelId="{E278C249-571F-4A34-8E4D-B2E77DB68983}" type="presOf" srcId="{E49298E0-08CE-4ACE-85E8-71F835834322}" destId="{2BC6F87E-7BAD-4D47-B26D-178F3FFF5E8F}" srcOrd="0" destOrd="0" presId="urn:microsoft.com/office/officeart/2005/8/layout/radial6"/>
    <dgm:cxn modelId="{ACF87C4F-4962-4A4E-A59D-E74476A49F5E}" srcId="{4677D0AB-932A-4A75-8143-21BBC78DC403}" destId="{6057C2D6-8B8C-4EE7-8EA3-886BF80A51E2}" srcOrd="3" destOrd="0" parTransId="{E3546F5F-8556-400E-B4B6-2F300C9BF4F8}" sibTransId="{4F6DD526-0BCD-48AB-8A66-E445A8C4DD5D}"/>
    <dgm:cxn modelId="{62108674-8683-4FD5-B90F-445945D3D982}" type="presOf" srcId="{128ED52E-9724-48A3-9DB5-D4714F0EDD4B}" destId="{AD5D5003-5C1E-4586-A92C-A366D5E9BDB4}" srcOrd="0" destOrd="0" presId="urn:microsoft.com/office/officeart/2005/8/layout/radial6"/>
    <dgm:cxn modelId="{BB110079-6F3F-4779-9116-547B939E118F}" type="presOf" srcId="{41A6BB92-B337-413A-8BAF-0A4F135E66C0}" destId="{5E73955C-144A-4748-BEF4-7D912AE8D8A2}" srcOrd="0" destOrd="0" presId="urn:microsoft.com/office/officeart/2005/8/layout/radial6"/>
    <dgm:cxn modelId="{27895F79-67F2-4147-BB4B-361762A989A3}" type="presOf" srcId="{AE8D3891-46B9-4124-B8AE-03F93D2BD31E}" destId="{C082F7C8-B7E9-40D2-9A5E-85661733F745}" srcOrd="0" destOrd="0" presId="urn:microsoft.com/office/officeart/2005/8/layout/radial6"/>
    <dgm:cxn modelId="{813FB984-C52F-4FC3-8B7C-4D84E65F271D}" type="presOf" srcId="{6057C2D6-8B8C-4EE7-8EA3-886BF80A51E2}" destId="{BFC0A773-2E63-476A-A065-9C9FB1AD45DB}" srcOrd="0" destOrd="0" presId="urn:microsoft.com/office/officeart/2005/8/layout/radial6"/>
    <dgm:cxn modelId="{65558686-C818-47BE-A94C-B6AF3E81A541}" type="presOf" srcId="{789F713A-FC0C-45FB-B400-3537958DCDD3}" destId="{DD1710C3-4045-4B63-A3FB-6301AC1DB0CB}" srcOrd="0" destOrd="0" presId="urn:microsoft.com/office/officeart/2005/8/layout/radial6"/>
    <dgm:cxn modelId="{ABAD0495-B150-4D11-AC3D-86FD4F19C0C6}" type="presOf" srcId="{4677D0AB-932A-4A75-8143-21BBC78DC403}" destId="{715C45A6-B58B-4C10-94F1-5CDD15B9BE8D}" srcOrd="0" destOrd="0" presId="urn:microsoft.com/office/officeart/2005/8/layout/radial6"/>
    <dgm:cxn modelId="{7C020A95-1CEA-4812-BB47-602AC4B41AE5}" type="presOf" srcId="{909D66AD-4635-42D0-A1D8-B8E1BBEA660B}" destId="{2A613836-70F2-4178-A748-3F2F4350599D}" srcOrd="0" destOrd="0" presId="urn:microsoft.com/office/officeart/2005/8/layout/radial6"/>
    <dgm:cxn modelId="{E9E3929E-CDA2-4219-BD71-FD2851157835}" srcId="{4677D0AB-932A-4A75-8143-21BBC78DC403}" destId="{789F713A-FC0C-45FB-B400-3537958DCDD3}" srcOrd="1" destOrd="0" parTransId="{31C1E33D-20C6-415A-AD5E-7A4AD834368F}" sibTransId="{E49298E0-08CE-4ACE-85E8-71F835834322}"/>
    <dgm:cxn modelId="{6C76A3C7-4978-43F3-A5B3-39BE80AED342}" type="presOf" srcId="{3784E21B-5810-422A-BE4B-3201A0DC5319}" destId="{BBEC3CD1-164B-4CCD-8773-064EA10A80E5}" srcOrd="0" destOrd="0" presId="urn:microsoft.com/office/officeart/2005/8/layout/radial6"/>
    <dgm:cxn modelId="{6B44F6C9-AF4B-4E5C-AECB-C1884195F157}" srcId="{4677D0AB-932A-4A75-8143-21BBC78DC403}" destId="{F29DF4FD-724E-49D5-A779-3AFDEB3D39A1}" srcOrd="5" destOrd="0" parTransId="{78D4457A-3A45-41D3-93A8-DEFC019728BA}" sibTransId="{116EFC68-5A91-45B8-9C55-5484032E6468}"/>
    <dgm:cxn modelId="{CEE243CF-7387-42DA-9E1F-44725B9E7508}" srcId="{4677D0AB-932A-4A75-8143-21BBC78DC403}" destId="{239BB813-E891-4111-B274-E6FC986D84CC}" srcOrd="2" destOrd="0" parTransId="{2C2A0523-7CFB-483C-A1BB-561F98CAA297}" sibTransId="{909D66AD-4635-42D0-A1D8-B8E1BBEA660B}"/>
    <dgm:cxn modelId="{6B4B4CD4-BADB-4363-9208-21F4B641B7DC}" type="presOf" srcId="{877A2D7A-D01E-47E1-9A6E-C834284CFE70}" destId="{2B21DD79-B594-4577-B495-8AAA6FA12A1E}" srcOrd="0" destOrd="0" presId="urn:microsoft.com/office/officeart/2005/8/layout/radial6"/>
    <dgm:cxn modelId="{8DDA7DE5-B477-40EC-9A55-4E784363C96C}" srcId="{AE8D3891-46B9-4124-B8AE-03F93D2BD31E}" destId="{4677D0AB-932A-4A75-8143-21BBC78DC403}" srcOrd="0" destOrd="0" parTransId="{96B861C8-0009-44F0-809A-2652A47291B7}" sibTransId="{A01A2667-649B-4947-A433-F2AA91379C41}"/>
    <dgm:cxn modelId="{4C1938E8-41A4-4FC7-9C9D-736537C5BC53}" type="presOf" srcId="{49B49E8B-A2D6-448D-8832-A53C735109A1}" destId="{917D1884-BB3E-4C13-AC90-D5C471202AC9}" srcOrd="0" destOrd="0" presId="urn:microsoft.com/office/officeart/2005/8/layout/radial6"/>
    <dgm:cxn modelId="{5FA248F1-274D-4F8E-B36B-AF11EB4D48D8}" type="presOf" srcId="{24978021-0312-4908-B14A-22B607BE4B32}" destId="{F650E346-3888-481F-A441-017130950BBB}" srcOrd="0" destOrd="0" presId="urn:microsoft.com/office/officeart/2005/8/layout/radial6"/>
    <dgm:cxn modelId="{B1C940F4-C973-4CDC-A166-66770AD56BC7}" srcId="{4677D0AB-932A-4A75-8143-21BBC78DC403}" destId="{877A2D7A-D01E-47E1-9A6E-C834284CFE70}" srcOrd="7" destOrd="0" parTransId="{00BBA126-23EC-4135-9C01-5558C6B094D4}" sibTransId="{24978021-0312-4908-B14A-22B607BE4B32}"/>
    <dgm:cxn modelId="{D954C5FA-0D3D-4D41-A6D0-A7F05910566F}" srcId="{4677D0AB-932A-4A75-8143-21BBC78DC403}" destId="{AD62ACC2-F157-4291-AFDD-41654EB24FFA}" srcOrd="6" destOrd="0" parTransId="{769361DF-B4E7-47BC-BB6B-8C0B34642C0F}" sibTransId="{E3868AE4-95DC-4B87-99E3-67AA16DD1751}"/>
    <dgm:cxn modelId="{B3EEF421-CCCD-4F82-B6AD-B84594358FB2}" type="presParOf" srcId="{C082F7C8-B7E9-40D2-9A5E-85661733F745}" destId="{715C45A6-B58B-4C10-94F1-5CDD15B9BE8D}" srcOrd="0" destOrd="0" presId="urn:microsoft.com/office/officeart/2005/8/layout/radial6"/>
    <dgm:cxn modelId="{81633840-FC3E-4AC9-996E-21D301A631E0}" type="presParOf" srcId="{C082F7C8-B7E9-40D2-9A5E-85661733F745}" destId="{5E73955C-144A-4748-BEF4-7D912AE8D8A2}" srcOrd="1" destOrd="0" presId="urn:microsoft.com/office/officeart/2005/8/layout/radial6"/>
    <dgm:cxn modelId="{35B351C6-731E-498B-A4AC-C57BE5364E32}" type="presParOf" srcId="{C082F7C8-B7E9-40D2-9A5E-85661733F745}" destId="{C527398A-DF92-48B2-9D66-4622E4F20B2E}" srcOrd="2" destOrd="0" presId="urn:microsoft.com/office/officeart/2005/8/layout/radial6"/>
    <dgm:cxn modelId="{DD478831-6AB3-4B37-98C9-9B6E74B1C096}" type="presParOf" srcId="{C082F7C8-B7E9-40D2-9A5E-85661733F745}" destId="{BBEC3CD1-164B-4CCD-8773-064EA10A80E5}" srcOrd="3" destOrd="0" presId="urn:microsoft.com/office/officeart/2005/8/layout/radial6"/>
    <dgm:cxn modelId="{591A6FF0-A612-4F8E-AFB7-794FEFDE4A64}" type="presParOf" srcId="{C082F7C8-B7E9-40D2-9A5E-85661733F745}" destId="{DD1710C3-4045-4B63-A3FB-6301AC1DB0CB}" srcOrd="4" destOrd="0" presId="urn:microsoft.com/office/officeart/2005/8/layout/radial6"/>
    <dgm:cxn modelId="{7DD9DD03-124A-463F-9E49-45B874F72C8D}" type="presParOf" srcId="{C082F7C8-B7E9-40D2-9A5E-85661733F745}" destId="{CD62D56D-3D0A-4C4B-AF8C-C3B6933F3C1C}" srcOrd="5" destOrd="0" presId="urn:microsoft.com/office/officeart/2005/8/layout/radial6"/>
    <dgm:cxn modelId="{A60A970F-3084-4609-BAD8-A62A0E8B4DAD}" type="presParOf" srcId="{C082F7C8-B7E9-40D2-9A5E-85661733F745}" destId="{2BC6F87E-7BAD-4D47-B26D-178F3FFF5E8F}" srcOrd="6" destOrd="0" presId="urn:microsoft.com/office/officeart/2005/8/layout/radial6"/>
    <dgm:cxn modelId="{A9F64B2E-AEA1-42E0-B18A-C3006CFFDF35}" type="presParOf" srcId="{C082F7C8-B7E9-40D2-9A5E-85661733F745}" destId="{D0E7008B-B6BA-4602-A914-957A5393D158}" srcOrd="7" destOrd="0" presId="urn:microsoft.com/office/officeart/2005/8/layout/radial6"/>
    <dgm:cxn modelId="{8E36FC5C-F83B-47E8-B03C-B22D2A660A8D}" type="presParOf" srcId="{C082F7C8-B7E9-40D2-9A5E-85661733F745}" destId="{F494B3FE-9256-40BF-8E2B-D43827257B50}" srcOrd="8" destOrd="0" presId="urn:microsoft.com/office/officeart/2005/8/layout/radial6"/>
    <dgm:cxn modelId="{3A824448-A602-4CD3-BEFE-2EAB52950EAE}" type="presParOf" srcId="{C082F7C8-B7E9-40D2-9A5E-85661733F745}" destId="{2A613836-70F2-4178-A748-3F2F4350599D}" srcOrd="9" destOrd="0" presId="urn:microsoft.com/office/officeart/2005/8/layout/radial6"/>
    <dgm:cxn modelId="{296537BD-2369-49E2-98DA-056AB112E234}" type="presParOf" srcId="{C082F7C8-B7E9-40D2-9A5E-85661733F745}" destId="{BFC0A773-2E63-476A-A065-9C9FB1AD45DB}" srcOrd="10" destOrd="0" presId="urn:microsoft.com/office/officeart/2005/8/layout/radial6"/>
    <dgm:cxn modelId="{1CE02041-241F-43E8-B741-59255DEB7680}" type="presParOf" srcId="{C082F7C8-B7E9-40D2-9A5E-85661733F745}" destId="{B21D28A0-8F11-46E8-9FE4-F476E15F517B}" srcOrd="11" destOrd="0" presId="urn:microsoft.com/office/officeart/2005/8/layout/radial6"/>
    <dgm:cxn modelId="{A0F8C267-9F6F-4FD0-A76D-A0547264E397}" type="presParOf" srcId="{C082F7C8-B7E9-40D2-9A5E-85661733F745}" destId="{BB20F472-153D-447B-82FD-22520DC216A0}" srcOrd="12" destOrd="0" presId="urn:microsoft.com/office/officeart/2005/8/layout/radial6"/>
    <dgm:cxn modelId="{EADFD919-9736-43B4-AC6F-F72CC055627F}" type="presParOf" srcId="{C082F7C8-B7E9-40D2-9A5E-85661733F745}" destId="{917D1884-BB3E-4C13-AC90-D5C471202AC9}" srcOrd="13" destOrd="0" presId="urn:microsoft.com/office/officeart/2005/8/layout/radial6"/>
    <dgm:cxn modelId="{ABBCA587-A0F4-42E9-AB7F-2C406EF87EDF}" type="presParOf" srcId="{C082F7C8-B7E9-40D2-9A5E-85661733F745}" destId="{3944A3AC-DC78-440C-A949-946D9F1700F1}" srcOrd="14" destOrd="0" presId="urn:microsoft.com/office/officeart/2005/8/layout/radial6"/>
    <dgm:cxn modelId="{174A7AC6-C271-4963-BBCB-38E81DA22F90}" type="presParOf" srcId="{C082F7C8-B7E9-40D2-9A5E-85661733F745}" destId="{AD5D5003-5C1E-4586-A92C-A366D5E9BDB4}" srcOrd="15" destOrd="0" presId="urn:microsoft.com/office/officeart/2005/8/layout/radial6"/>
    <dgm:cxn modelId="{BD8DE6DD-8F5F-4AF1-B176-07B3CC3784FC}" type="presParOf" srcId="{C082F7C8-B7E9-40D2-9A5E-85661733F745}" destId="{ED9BD09D-CB07-4914-AFBC-7B1CE436E570}" srcOrd="16" destOrd="0" presId="urn:microsoft.com/office/officeart/2005/8/layout/radial6"/>
    <dgm:cxn modelId="{EEAF27FC-A613-4678-9BD1-275AE633D80A}" type="presParOf" srcId="{C082F7C8-B7E9-40D2-9A5E-85661733F745}" destId="{723B8F5D-15AD-4E7A-91E9-D59EFC2E0FDC}" srcOrd="17" destOrd="0" presId="urn:microsoft.com/office/officeart/2005/8/layout/radial6"/>
    <dgm:cxn modelId="{C34037AD-165F-4161-AA7A-837D8257A56D}" type="presParOf" srcId="{C082F7C8-B7E9-40D2-9A5E-85661733F745}" destId="{F1D158C5-81E9-42ED-9BD3-2804E10BDD01}" srcOrd="18" destOrd="0" presId="urn:microsoft.com/office/officeart/2005/8/layout/radial6"/>
    <dgm:cxn modelId="{9737EEDC-94ED-4382-9450-B8EECD33D5DD}" type="presParOf" srcId="{C082F7C8-B7E9-40D2-9A5E-85661733F745}" destId="{C5A3DFFC-B7B1-435F-9791-1DC7BB219C79}" srcOrd="19" destOrd="0" presId="urn:microsoft.com/office/officeart/2005/8/layout/radial6"/>
    <dgm:cxn modelId="{C46E6C66-D488-42DE-A127-55739857DF57}" type="presParOf" srcId="{C082F7C8-B7E9-40D2-9A5E-85661733F745}" destId="{1EFBF345-49B1-4673-A626-10C999FD541A}" srcOrd="20" destOrd="0" presId="urn:microsoft.com/office/officeart/2005/8/layout/radial6"/>
    <dgm:cxn modelId="{C3627BA3-8489-4EDB-B7B0-7C225F11DA03}" type="presParOf" srcId="{C082F7C8-B7E9-40D2-9A5E-85661733F745}" destId="{6B4854E8-6ACF-42DE-BBA1-E58CE4CF3D41}" srcOrd="21" destOrd="0" presId="urn:microsoft.com/office/officeart/2005/8/layout/radial6"/>
    <dgm:cxn modelId="{2EFFD8F3-DFC8-4F8C-98FB-4F15B14CBE17}" type="presParOf" srcId="{C082F7C8-B7E9-40D2-9A5E-85661733F745}" destId="{2B21DD79-B594-4577-B495-8AAA6FA12A1E}" srcOrd="22" destOrd="0" presId="urn:microsoft.com/office/officeart/2005/8/layout/radial6"/>
    <dgm:cxn modelId="{EDE490B3-BE8C-4BD6-BB5D-CD7E1F3B3FDD}" type="presParOf" srcId="{C082F7C8-B7E9-40D2-9A5E-85661733F745}" destId="{2B83EE77-C0C1-4E90-A6F6-973CD336DE00}" srcOrd="23" destOrd="0" presId="urn:microsoft.com/office/officeart/2005/8/layout/radial6"/>
    <dgm:cxn modelId="{1A586E22-A3C7-42A3-B78E-ABD9FE2E222E}" type="presParOf" srcId="{C082F7C8-B7E9-40D2-9A5E-85661733F745}" destId="{F650E346-3888-481F-A441-017130950BBB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17733-901D-48A2-82B2-CBFF82F04324}">
      <dsp:nvSpPr>
        <dsp:cNvPr id="0" name=""/>
        <dsp:cNvSpPr/>
      </dsp:nvSpPr>
      <dsp:spPr>
        <a:xfrm>
          <a:off x="0" y="661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A203F-56A8-445A-875D-01797E701F79}">
      <dsp:nvSpPr>
        <dsp:cNvPr id="0" name=""/>
        <dsp:cNvSpPr/>
      </dsp:nvSpPr>
      <dsp:spPr>
        <a:xfrm>
          <a:off x="0" y="661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Input</a:t>
          </a:r>
        </a:p>
      </dsp:txBody>
      <dsp:txXfrm>
        <a:off x="0" y="661"/>
        <a:ext cx="1625600" cy="541734"/>
      </dsp:txXfrm>
    </dsp:sp>
    <dsp:sp modelId="{B64E772E-768A-4FB3-A1BD-C88B04F1C0EA}">
      <dsp:nvSpPr>
        <dsp:cNvPr id="0" name=""/>
        <dsp:cNvSpPr/>
      </dsp:nvSpPr>
      <dsp:spPr>
        <a:xfrm>
          <a:off x="0" y="542395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DB3FF-099D-45F9-A8EE-986846E877F0}">
      <dsp:nvSpPr>
        <dsp:cNvPr id="0" name=""/>
        <dsp:cNvSpPr/>
      </dsp:nvSpPr>
      <dsp:spPr>
        <a:xfrm>
          <a:off x="0" y="542395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AI recognition</a:t>
          </a:r>
        </a:p>
      </dsp:txBody>
      <dsp:txXfrm>
        <a:off x="0" y="542395"/>
        <a:ext cx="1625600" cy="541734"/>
      </dsp:txXfrm>
    </dsp:sp>
    <dsp:sp modelId="{018F16B1-A9EC-4408-B0F7-3004A160E3EF}">
      <dsp:nvSpPr>
        <dsp:cNvPr id="0" name=""/>
        <dsp:cNvSpPr/>
      </dsp:nvSpPr>
      <dsp:spPr>
        <a:xfrm>
          <a:off x="1747520" y="566996"/>
          <a:ext cx="6380480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ym typeface="Wingdings" panose="05000000000000000000" pitchFamily="2" charset="2"/>
            </a:rPr>
            <a:t> = -&gt; human review</a:t>
          </a:r>
          <a:endParaRPr lang="de-DE" sz="1800" kern="1200" dirty="0"/>
        </a:p>
      </dsp:txBody>
      <dsp:txXfrm>
        <a:off x="1747520" y="566996"/>
        <a:ext cx="6380480" cy="492004"/>
      </dsp:txXfrm>
    </dsp:sp>
    <dsp:sp modelId="{5173C8FA-7F03-4B22-B0CF-BB203A398DE7}">
      <dsp:nvSpPr>
        <dsp:cNvPr id="0" name=""/>
        <dsp:cNvSpPr/>
      </dsp:nvSpPr>
      <dsp:spPr>
        <a:xfrm>
          <a:off x="1625599" y="1059000"/>
          <a:ext cx="650240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C2C048-180C-4AE1-AA6B-198172E6AE8E}">
      <dsp:nvSpPr>
        <dsp:cNvPr id="0" name=""/>
        <dsp:cNvSpPr/>
      </dsp:nvSpPr>
      <dsp:spPr>
        <a:xfrm>
          <a:off x="0" y="1084130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D185A-323B-4291-B244-4787F917E559}">
      <dsp:nvSpPr>
        <dsp:cNvPr id="0" name=""/>
        <dsp:cNvSpPr/>
      </dsp:nvSpPr>
      <dsp:spPr>
        <a:xfrm>
          <a:off x="0" y="1084130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AI classification</a:t>
          </a:r>
        </a:p>
      </dsp:txBody>
      <dsp:txXfrm>
        <a:off x="0" y="1084130"/>
        <a:ext cx="1625600" cy="541734"/>
      </dsp:txXfrm>
    </dsp:sp>
    <dsp:sp modelId="{274940DB-75C4-4A4E-8DFF-8DAA7682D6E2}">
      <dsp:nvSpPr>
        <dsp:cNvPr id="0" name=""/>
        <dsp:cNvSpPr/>
      </dsp:nvSpPr>
      <dsp:spPr>
        <a:xfrm>
          <a:off x="1747520" y="1108730"/>
          <a:ext cx="6380480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ym typeface="Wingdings" panose="05000000000000000000" pitchFamily="2" charset="2"/>
            </a:rPr>
            <a:t> = -&gt; human review</a:t>
          </a:r>
          <a:endParaRPr lang="de-DE" sz="1800" kern="1200" dirty="0"/>
        </a:p>
      </dsp:txBody>
      <dsp:txXfrm>
        <a:off x="1747520" y="1108730"/>
        <a:ext cx="6380480" cy="492004"/>
      </dsp:txXfrm>
    </dsp:sp>
    <dsp:sp modelId="{7E3CAD1F-700E-404C-9789-6EF7F0DDC953}">
      <dsp:nvSpPr>
        <dsp:cNvPr id="0" name=""/>
        <dsp:cNvSpPr/>
      </dsp:nvSpPr>
      <dsp:spPr>
        <a:xfrm>
          <a:off x="1625599" y="1600735"/>
          <a:ext cx="650240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3B8A8-052E-4466-89BE-001636B02F66}">
      <dsp:nvSpPr>
        <dsp:cNvPr id="0" name=""/>
        <dsp:cNvSpPr/>
      </dsp:nvSpPr>
      <dsp:spPr>
        <a:xfrm>
          <a:off x="0" y="1625864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FA558-DEAC-4E70-A2E2-94BE5F6ABFD8}">
      <dsp:nvSpPr>
        <dsp:cNvPr id="0" name=""/>
        <dsp:cNvSpPr/>
      </dsp:nvSpPr>
      <dsp:spPr>
        <a:xfrm>
          <a:off x="0" y="1625864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AI processing</a:t>
          </a:r>
        </a:p>
      </dsp:txBody>
      <dsp:txXfrm>
        <a:off x="0" y="1625864"/>
        <a:ext cx="1625600" cy="541734"/>
      </dsp:txXfrm>
    </dsp:sp>
    <dsp:sp modelId="{292A9D79-BE0A-4AA7-8D04-50E488B5D5F3}">
      <dsp:nvSpPr>
        <dsp:cNvPr id="0" name=""/>
        <dsp:cNvSpPr/>
      </dsp:nvSpPr>
      <dsp:spPr>
        <a:xfrm>
          <a:off x="0" y="2167599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1ACAB-4EEF-4BCE-B5EA-ECA7A25862DE}">
      <dsp:nvSpPr>
        <dsp:cNvPr id="0" name=""/>
        <dsp:cNvSpPr/>
      </dsp:nvSpPr>
      <dsp:spPr>
        <a:xfrm>
          <a:off x="0" y="2167599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Solution</a:t>
          </a:r>
          <a:endParaRPr lang="en-US" sz="2700" kern="1200" noProof="0" dirty="0"/>
        </a:p>
      </dsp:txBody>
      <dsp:txXfrm>
        <a:off x="0" y="2167599"/>
        <a:ext cx="1625600" cy="541734"/>
      </dsp:txXfrm>
    </dsp:sp>
    <dsp:sp modelId="{6E6F7E87-15AF-4F33-8CC9-B64906EFDEDA}">
      <dsp:nvSpPr>
        <dsp:cNvPr id="0" name=""/>
        <dsp:cNvSpPr/>
      </dsp:nvSpPr>
      <dsp:spPr>
        <a:xfrm>
          <a:off x="1747520" y="2192199"/>
          <a:ext cx="6380480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1747520" y="2192199"/>
        <a:ext cx="6380480" cy="492004"/>
      </dsp:txXfrm>
    </dsp:sp>
    <dsp:sp modelId="{21011301-95C9-4E6C-BD5E-D3A2D3DB8E25}">
      <dsp:nvSpPr>
        <dsp:cNvPr id="0" name=""/>
        <dsp:cNvSpPr/>
      </dsp:nvSpPr>
      <dsp:spPr>
        <a:xfrm>
          <a:off x="1625599" y="2684204"/>
          <a:ext cx="650240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EBEC2-74C1-46BB-9CF5-1763601B2FBE}">
      <dsp:nvSpPr>
        <dsp:cNvPr id="0" name=""/>
        <dsp:cNvSpPr/>
      </dsp:nvSpPr>
      <dsp:spPr>
        <a:xfrm>
          <a:off x="0" y="2709333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3E1D4-F6BD-47CC-992A-407483470EC7}">
      <dsp:nvSpPr>
        <dsp:cNvPr id="0" name=""/>
        <dsp:cNvSpPr/>
      </dsp:nvSpPr>
      <dsp:spPr>
        <a:xfrm>
          <a:off x="0" y="2709333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AI review</a:t>
          </a:r>
        </a:p>
      </dsp:txBody>
      <dsp:txXfrm>
        <a:off x="0" y="2709333"/>
        <a:ext cx="1625600" cy="541734"/>
      </dsp:txXfrm>
    </dsp:sp>
    <dsp:sp modelId="{FCE166AD-D144-4C5C-98B2-7C420B0D2B34}">
      <dsp:nvSpPr>
        <dsp:cNvPr id="0" name=""/>
        <dsp:cNvSpPr/>
      </dsp:nvSpPr>
      <dsp:spPr>
        <a:xfrm>
          <a:off x="1747520" y="2733933"/>
          <a:ext cx="6380480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ym typeface="Wingdings" panose="05000000000000000000" pitchFamily="2" charset="2"/>
            </a:rPr>
            <a:t>   or  -&gt; human review</a:t>
          </a:r>
          <a:endParaRPr lang="de-DE" sz="1800" kern="1200" dirty="0"/>
        </a:p>
      </dsp:txBody>
      <dsp:txXfrm>
        <a:off x="1747520" y="2733933"/>
        <a:ext cx="6380480" cy="492004"/>
      </dsp:txXfrm>
    </dsp:sp>
    <dsp:sp modelId="{BE14E6FE-49FA-4117-B86A-C5486F899BD8}">
      <dsp:nvSpPr>
        <dsp:cNvPr id="0" name=""/>
        <dsp:cNvSpPr/>
      </dsp:nvSpPr>
      <dsp:spPr>
        <a:xfrm>
          <a:off x="1625599" y="3225938"/>
          <a:ext cx="650240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44152-8FAB-4FC0-886E-2D7054839137}">
      <dsp:nvSpPr>
        <dsp:cNvPr id="0" name=""/>
        <dsp:cNvSpPr/>
      </dsp:nvSpPr>
      <dsp:spPr>
        <a:xfrm>
          <a:off x="0" y="3251067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1915F-38A3-460B-BFD7-E9A59A2C022F}">
      <dsp:nvSpPr>
        <dsp:cNvPr id="0" name=""/>
        <dsp:cNvSpPr/>
      </dsp:nvSpPr>
      <dsp:spPr>
        <a:xfrm>
          <a:off x="0" y="3251067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Human</a:t>
          </a:r>
        </a:p>
      </dsp:txBody>
      <dsp:txXfrm>
        <a:off x="0" y="3251067"/>
        <a:ext cx="1625600" cy="541734"/>
      </dsp:txXfrm>
    </dsp:sp>
    <dsp:sp modelId="{EA5D1B3A-5C6D-4220-ABCC-D6DE668C3318}">
      <dsp:nvSpPr>
        <dsp:cNvPr id="0" name=""/>
        <dsp:cNvSpPr/>
      </dsp:nvSpPr>
      <dsp:spPr>
        <a:xfrm>
          <a:off x="1747520" y="3275668"/>
          <a:ext cx="6380480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customer contact if required </a:t>
          </a:r>
          <a:endParaRPr lang="de-DE" sz="1800" kern="1200" dirty="0"/>
        </a:p>
      </dsp:txBody>
      <dsp:txXfrm>
        <a:off x="1747520" y="3275668"/>
        <a:ext cx="6380480" cy="492004"/>
      </dsp:txXfrm>
    </dsp:sp>
    <dsp:sp modelId="{EF352167-F459-4D2C-BA96-1D35352A8290}">
      <dsp:nvSpPr>
        <dsp:cNvPr id="0" name=""/>
        <dsp:cNvSpPr/>
      </dsp:nvSpPr>
      <dsp:spPr>
        <a:xfrm>
          <a:off x="1625599" y="3767673"/>
          <a:ext cx="650240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CB120-3E8B-4689-88D2-E8005ED98AD8}">
      <dsp:nvSpPr>
        <dsp:cNvPr id="0" name=""/>
        <dsp:cNvSpPr/>
      </dsp:nvSpPr>
      <dsp:spPr>
        <a:xfrm>
          <a:off x="0" y="3792802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D2C58-D5C7-454C-B972-DD0C4A7C0318}">
      <dsp:nvSpPr>
        <dsp:cNvPr id="0" name=""/>
        <dsp:cNvSpPr/>
      </dsp:nvSpPr>
      <dsp:spPr>
        <a:xfrm>
          <a:off x="0" y="3792802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Human monitored</a:t>
          </a:r>
        </a:p>
      </dsp:txBody>
      <dsp:txXfrm>
        <a:off x="0" y="3792802"/>
        <a:ext cx="1625600" cy="541734"/>
      </dsp:txXfrm>
    </dsp:sp>
    <dsp:sp modelId="{F7457612-6062-4AAF-A4F0-0090A39CDDAC}">
      <dsp:nvSpPr>
        <dsp:cNvPr id="0" name=""/>
        <dsp:cNvSpPr/>
      </dsp:nvSpPr>
      <dsp:spPr>
        <a:xfrm>
          <a:off x="1747520" y="3817402"/>
          <a:ext cx="6380480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manual or AI assisted processing</a:t>
          </a:r>
          <a:endParaRPr lang="de-DE" sz="1800" kern="1200" dirty="0"/>
        </a:p>
      </dsp:txBody>
      <dsp:txXfrm>
        <a:off x="1747520" y="3817402"/>
        <a:ext cx="6380480" cy="492004"/>
      </dsp:txXfrm>
    </dsp:sp>
    <dsp:sp modelId="{FB4DDED0-094C-4756-9C9A-2428778EE853}">
      <dsp:nvSpPr>
        <dsp:cNvPr id="0" name=""/>
        <dsp:cNvSpPr/>
      </dsp:nvSpPr>
      <dsp:spPr>
        <a:xfrm>
          <a:off x="1625599" y="4309407"/>
          <a:ext cx="650240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171992-224A-41D4-991C-BFDA9CA2FC34}">
      <dsp:nvSpPr>
        <dsp:cNvPr id="0" name=""/>
        <dsp:cNvSpPr/>
      </dsp:nvSpPr>
      <dsp:spPr>
        <a:xfrm>
          <a:off x="0" y="4334536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73633-A708-460D-A5AC-4DA32755547C}">
      <dsp:nvSpPr>
        <dsp:cNvPr id="0" name=""/>
        <dsp:cNvSpPr/>
      </dsp:nvSpPr>
      <dsp:spPr>
        <a:xfrm>
          <a:off x="0" y="4334536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Review</a:t>
          </a:r>
          <a:endParaRPr lang="en-US" sz="1800" kern="1200" noProof="0" dirty="0"/>
        </a:p>
      </dsp:txBody>
      <dsp:txXfrm>
        <a:off x="0" y="4334536"/>
        <a:ext cx="1625600" cy="541734"/>
      </dsp:txXfrm>
    </dsp:sp>
    <dsp:sp modelId="{D130472B-E117-4AF4-8D0F-9DED18AE8A3E}">
      <dsp:nvSpPr>
        <dsp:cNvPr id="0" name=""/>
        <dsp:cNvSpPr/>
      </dsp:nvSpPr>
      <dsp:spPr>
        <a:xfrm>
          <a:off x="1747520" y="4359136"/>
          <a:ext cx="6380480" cy="49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ym typeface="Wingdings" panose="05000000000000000000" pitchFamily="2" charset="2"/>
            </a:rPr>
            <a:t> = return to human review</a:t>
          </a:r>
          <a:endParaRPr lang="en-US" sz="1800" kern="1200" noProof="0" dirty="0"/>
        </a:p>
      </dsp:txBody>
      <dsp:txXfrm>
        <a:off x="1747520" y="4359136"/>
        <a:ext cx="6380480" cy="492004"/>
      </dsp:txXfrm>
    </dsp:sp>
    <dsp:sp modelId="{3CC4A2C0-CE99-4C44-BFC4-25CF7BF85993}">
      <dsp:nvSpPr>
        <dsp:cNvPr id="0" name=""/>
        <dsp:cNvSpPr/>
      </dsp:nvSpPr>
      <dsp:spPr>
        <a:xfrm>
          <a:off x="1625599" y="4851141"/>
          <a:ext cx="650240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C570B-466D-400C-858F-FA03D0D0C9BA}">
      <dsp:nvSpPr>
        <dsp:cNvPr id="0" name=""/>
        <dsp:cNvSpPr/>
      </dsp:nvSpPr>
      <dsp:spPr>
        <a:xfrm>
          <a:off x="0" y="4876271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4F0D6-C6A4-4585-95D9-E1167048AAD7}">
      <dsp:nvSpPr>
        <dsp:cNvPr id="0" name=""/>
        <dsp:cNvSpPr/>
      </dsp:nvSpPr>
      <dsp:spPr>
        <a:xfrm>
          <a:off x="0" y="4876271"/>
          <a:ext cx="1625600" cy="54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ym typeface="Wingdings" panose="05000000000000000000" pitchFamily="2" charset="2"/>
            </a:rPr>
            <a:t>     = close</a:t>
          </a:r>
          <a:endParaRPr lang="de-DE" sz="1800" kern="1200" dirty="0"/>
        </a:p>
      </dsp:txBody>
      <dsp:txXfrm>
        <a:off x="0" y="4876271"/>
        <a:ext cx="1625600" cy="541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078CE-D4AE-4C71-88BD-83B602C58BC7}">
      <dsp:nvSpPr>
        <dsp:cNvPr id="0" name=""/>
        <dsp:cNvSpPr/>
      </dsp:nvSpPr>
      <dsp:spPr>
        <a:xfrm rot="10800000">
          <a:off x="1579815" y="4084"/>
          <a:ext cx="5405120" cy="8735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>
              <a:sym typeface="Wingdings" panose="05000000000000000000" pitchFamily="2" charset="2"/>
            </a:rPr>
            <a:t>CONSTANT MONITORING</a:t>
          </a:r>
          <a:endParaRPr lang="en-US" sz="2800" kern="1200" noProof="0" dirty="0"/>
        </a:p>
      </dsp:txBody>
      <dsp:txXfrm rot="10800000">
        <a:off x="1798190" y="4084"/>
        <a:ext cx="5186745" cy="873502"/>
      </dsp:txXfrm>
    </dsp:sp>
    <dsp:sp modelId="{F2C7668E-BBA9-441F-A6E7-70737AF0989B}">
      <dsp:nvSpPr>
        <dsp:cNvPr id="0" name=""/>
        <dsp:cNvSpPr/>
      </dsp:nvSpPr>
      <dsp:spPr>
        <a:xfrm>
          <a:off x="1143064" y="4084"/>
          <a:ext cx="873502" cy="87350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4A94D-1729-473D-AB2D-073FF733F216}">
      <dsp:nvSpPr>
        <dsp:cNvPr id="0" name=""/>
        <dsp:cNvSpPr/>
      </dsp:nvSpPr>
      <dsp:spPr>
        <a:xfrm rot="10800000">
          <a:off x="1579815" y="1138333"/>
          <a:ext cx="5405120" cy="8735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measure    </a:t>
          </a:r>
          <a:r>
            <a:rPr lang="en-US" sz="2800" kern="1200" noProof="0" dirty="0">
              <a:sym typeface="Wingdings" panose="05000000000000000000" pitchFamily="2" charset="2"/>
            </a:rPr>
            <a:t> vs. </a:t>
          </a:r>
          <a:endParaRPr lang="en-US" sz="2800" kern="1200" noProof="0" dirty="0"/>
        </a:p>
      </dsp:txBody>
      <dsp:txXfrm rot="10800000">
        <a:off x="1798190" y="1138333"/>
        <a:ext cx="5186745" cy="873502"/>
      </dsp:txXfrm>
    </dsp:sp>
    <dsp:sp modelId="{F54D3A08-560F-412B-8A08-ECA64499B869}">
      <dsp:nvSpPr>
        <dsp:cNvPr id="0" name=""/>
        <dsp:cNvSpPr/>
      </dsp:nvSpPr>
      <dsp:spPr>
        <a:xfrm>
          <a:off x="1143064" y="1138333"/>
          <a:ext cx="873502" cy="87350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CBD1C-14CC-421E-A4BF-BBA3E72B1F06}">
      <dsp:nvSpPr>
        <dsp:cNvPr id="0" name=""/>
        <dsp:cNvSpPr/>
      </dsp:nvSpPr>
      <dsp:spPr>
        <a:xfrm rot="10800000">
          <a:off x="1579815" y="2272582"/>
          <a:ext cx="5405120" cy="8735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measure </a:t>
          </a:r>
          <a:r>
            <a:rPr lang="en-US" sz="2800" kern="1200" noProof="0" dirty="0">
              <a:sym typeface="Wingdings" panose="05000000000000000000" pitchFamily="2" charset="2"/>
            </a:rPr>
            <a:t> repeat attempts</a:t>
          </a:r>
          <a:endParaRPr lang="en-US" sz="2800" kern="1200" noProof="0" dirty="0"/>
        </a:p>
      </dsp:txBody>
      <dsp:txXfrm rot="10800000">
        <a:off x="1798190" y="2272582"/>
        <a:ext cx="5186745" cy="873502"/>
      </dsp:txXfrm>
    </dsp:sp>
    <dsp:sp modelId="{F6619063-4363-495C-B681-87E528C6FDB4}">
      <dsp:nvSpPr>
        <dsp:cNvPr id="0" name=""/>
        <dsp:cNvSpPr/>
      </dsp:nvSpPr>
      <dsp:spPr>
        <a:xfrm>
          <a:off x="1143064" y="2272582"/>
          <a:ext cx="873502" cy="87350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D8065-BBC7-49DE-9C8F-BD50B399F0AB}">
      <dsp:nvSpPr>
        <dsp:cNvPr id="0" name=""/>
        <dsp:cNvSpPr/>
      </dsp:nvSpPr>
      <dsp:spPr>
        <a:xfrm rot="10800000">
          <a:off x="1579815" y="3406831"/>
          <a:ext cx="5405120" cy="8735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measure     </a:t>
          </a:r>
          <a:r>
            <a:rPr lang="en-US" sz="2800" kern="1200" noProof="0" dirty="0">
              <a:sym typeface="Wingdings" panose="05000000000000000000" pitchFamily="2" charset="2"/>
            </a:rPr>
            <a:t>service levels</a:t>
          </a:r>
          <a:endParaRPr lang="en-US" sz="2800" kern="1200" noProof="0" dirty="0"/>
        </a:p>
      </dsp:txBody>
      <dsp:txXfrm rot="10800000">
        <a:off x="1798190" y="3406831"/>
        <a:ext cx="5186745" cy="873502"/>
      </dsp:txXfrm>
    </dsp:sp>
    <dsp:sp modelId="{E2522394-4A54-489C-8BA1-2241AD4FB0C0}">
      <dsp:nvSpPr>
        <dsp:cNvPr id="0" name=""/>
        <dsp:cNvSpPr/>
      </dsp:nvSpPr>
      <dsp:spPr>
        <a:xfrm>
          <a:off x="1143064" y="3406831"/>
          <a:ext cx="873502" cy="87350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8BD96-A33C-41CE-B0AA-F3B44025F685}">
      <dsp:nvSpPr>
        <dsp:cNvPr id="0" name=""/>
        <dsp:cNvSpPr/>
      </dsp:nvSpPr>
      <dsp:spPr>
        <a:xfrm rot="10800000">
          <a:off x="1579815" y="4541080"/>
          <a:ext cx="5405120" cy="87350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continuous improvement</a:t>
          </a:r>
        </a:p>
      </dsp:txBody>
      <dsp:txXfrm rot="10800000">
        <a:off x="1798190" y="4541080"/>
        <a:ext cx="5186745" cy="873502"/>
      </dsp:txXfrm>
    </dsp:sp>
    <dsp:sp modelId="{B76B831E-D140-41BD-A09E-486B1A467D72}">
      <dsp:nvSpPr>
        <dsp:cNvPr id="0" name=""/>
        <dsp:cNvSpPr/>
      </dsp:nvSpPr>
      <dsp:spPr>
        <a:xfrm>
          <a:off x="1143064" y="4541080"/>
          <a:ext cx="873502" cy="87350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C787-3B31-48E0-81B0-E39796679997}">
      <dsp:nvSpPr>
        <dsp:cNvPr id="0" name=""/>
        <dsp:cNvSpPr/>
      </dsp:nvSpPr>
      <dsp:spPr>
        <a:xfrm>
          <a:off x="1063505" y="0"/>
          <a:ext cx="2566241" cy="218601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customer input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&amp; customer service initiated</a:t>
          </a:r>
        </a:p>
      </dsp:txBody>
      <dsp:txXfrm>
        <a:off x="1063505" y="0"/>
        <a:ext cx="2566241" cy="655803"/>
      </dsp:txXfrm>
    </dsp:sp>
    <dsp:sp modelId="{0B77B366-DBA1-417B-B66D-C6E07580A85A}">
      <dsp:nvSpPr>
        <dsp:cNvPr id="0" name=""/>
        <dsp:cNvSpPr/>
      </dsp:nvSpPr>
      <dsp:spPr>
        <a:xfrm>
          <a:off x="1128296" y="1215211"/>
          <a:ext cx="647905" cy="323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 dirty="0">
              <a:sym typeface="Wingdings" panose="05000000000000000000" pitchFamily="2" charset="2"/>
            </a:rPr>
            <a:t>input channels</a:t>
          </a:r>
          <a:endParaRPr lang="en-US" sz="900" kern="1200" noProof="0" dirty="0"/>
        </a:p>
      </dsp:txBody>
      <dsp:txXfrm>
        <a:off x="1137784" y="1224699"/>
        <a:ext cx="628929" cy="304976"/>
      </dsp:txXfrm>
    </dsp:sp>
    <dsp:sp modelId="{47F1DF0B-D4C2-44FE-9F62-08432447A14E}">
      <dsp:nvSpPr>
        <dsp:cNvPr id="0" name=""/>
        <dsp:cNvSpPr/>
      </dsp:nvSpPr>
      <dsp:spPr>
        <a:xfrm rot="17692822">
          <a:off x="1597788" y="1084441"/>
          <a:ext cx="615989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615989" y="1333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890382" y="1082379"/>
        <a:ext cx="30799" cy="30799"/>
      </dsp:txXfrm>
    </dsp:sp>
    <dsp:sp modelId="{7DEAAB90-BC2B-49F9-B23D-E8095114F6D1}">
      <dsp:nvSpPr>
        <dsp:cNvPr id="0" name=""/>
        <dsp:cNvSpPr/>
      </dsp:nvSpPr>
      <dsp:spPr>
        <a:xfrm>
          <a:off x="2035363" y="656393"/>
          <a:ext cx="647905" cy="323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/>
            <a:t>phone</a:t>
          </a:r>
        </a:p>
      </dsp:txBody>
      <dsp:txXfrm>
        <a:off x="2044851" y="665881"/>
        <a:ext cx="628929" cy="304976"/>
      </dsp:txXfrm>
    </dsp:sp>
    <dsp:sp modelId="{C8F2F358-9E90-4DD3-8F5B-CB1D2A3048EB}">
      <dsp:nvSpPr>
        <dsp:cNvPr id="0" name=""/>
        <dsp:cNvSpPr/>
      </dsp:nvSpPr>
      <dsp:spPr>
        <a:xfrm rot="19457599">
          <a:off x="1746203" y="1270714"/>
          <a:ext cx="319159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319159" y="1333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897803" y="1276072"/>
        <a:ext cx="15957" cy="15957"/>
      </dsp:txXfrm>
    </dsp:sp>
    <dsp:sp modelId="{B63ABC32-C929-4324-ADA6-644D07627EBA}">
      <dsp:nvSpPr>
        <dsp:cNvPr id="0" name=""/>
        <dsp:cNvSpPr/>
      </dsp:nvSpPr>
      <dsp:spPr>
        <a:xfrm>
          <a:off x="2035363" y="1028939"/>
          <a:ext cx="647905" cy="323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/>
            <a:t>e-mail</a:t>
          </a:r>
        </a:p>
      </dsp:txBody>
      <dsp:txXfrm>
        <a:off x="2044851" y="1038427"/>
        <a:ext cx="628929" cy="304976"/>
      </dsp:txXfrm>
    </dsp:sp>
    <dsp:sp modelId="{5C0094A9-7F30-4059-8599-F51FD5485B37}">
      <dsp:nvSpPr>
        <dsp:cNvPr id="0" name=""/>
        <dsp:cNvSpPr/>
      </dsp:nvSpPr>
      <dsp:spPr>
        <a:xfrm rot="2205810">
          <a:off x="1745252" y="1456987"/>
          <a:ext cx="311225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311225" y="1333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893084" y="1462543"/>
        <a:ext cx="15561" cy="15561"/>
      </dsp:txXfrm>
    </dsp:sp>
    <dsp:sp modelId="{07805E3A-3D84-4AC8-A97A-2C8BE1D9FFE6}">
      <dsp:nvSpPr>
        <dsp:cNvPr id="0" name=""/>
        <dsp:cNvSpPr/>
      </dsp:nvSpPr>
      <dsp:spPr>
        <a:xfrm>
          <a:off x="2025528" y="1401484"/>
          <a:ext cx="647905" cy="323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/>
            <a:t>chat</a:t>
          </a:r>
        </a:p>
      </dsp:txBody>
      <dsp:txXfrm>
        <a:off x="2035016" y="1410972"/>
        <a:ext cx="628929" cy="304976"/>
      </dsp:txXfrm>
    </dsp:sp>
    <dsp:sp modelId="{1B884D4C-3EC2-45E5-B192-B75132B287BD}">
      <dsp:nvSpPr>
        <dsp:cNvPr id="0" name=""/>
        <dsp:cNvSpPr/>
      </dsp:nvSpPr>
      <dsp:spPr>
        <a:xfrm rot="3907178">
          <a:off x="1597788" y="1643259"/>
          <a:ext cx="615989" cy="26674"/>
        </a:xfrm>
        <a:custGeom>
          <a:avLst/>
          <a:gdLst/>
          <a:ahLst/>
          <a:cxnLst/>
          <a:rect l="0" t="0" r="0" b="0"/>
          <a:pathLst>
            <a:path>
              <a:moveTo>
                <a:pt x="0" y="13337"/>
              </a:moveTo>
              <a:lnTo>
                <a:pt x="615989" y="1333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890382" y="1641197"/>
        <a:ext cx="30799" cy="30799"/>
      </dsp:txXfrm>
    </dsp:sp>
    <dsp:sp modelId="{845774BA-187D-4908-B97D-673C755E93E9}">
      <dsp:nvSpPr>
        <dsp:cNvPr id="0" name=""/>
        <dsp:cNvSpPr/>
      </dsp:nvSpPr>
      <dsp:spPr>
        <a:xfrm>
          <a:off x="2035363" y="1774030"/>
          <a:ext cx="647905" cy="323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noProof="0"/>
            <a:t>automation / AI</a:t>
          </a:r>
        </a:p>
      </dsp:txBody>
      <dsp:txXfrm>
        <a:off x="2044851" y="1783518"/>
        <a:ext cx="628929" cy="3049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B7DB9-1791-4E20-B268-6FC3A9CDC847}">
      <dsp:nvSpPr>
        <dsp:cNvPr id="0" name=""/>
        <dsp:cNvSpPr/>
      </dsp:nvSpPr>
      <dsp:spPr>
        <a:xfrm>
          <a:off x="3380694" y="898927"/>
          <a:ext cx="121083" cy="612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2102"/>
              </a:lnTo>
              <a:lnTo>
                <a:pt x="121083" y="61210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BD3B2-340D-4828-842E-6CC11BA3206A}">
      <dsp:nvSpPr>
        <dsp:cNvPr id="0" name=""/>
        <dsp:cNvSpPr/>
      </dsp:nvSpPr>
      <dsp:spPr>
        <a:xfrm>
          <a:off x="3380694" y="898927"/>
          <a:ext cx="121083" cy="1157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7240"/>
              </a:lnTo>
              <a:lnTo>
                <a:pt x="121083" y="115724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C1573-12B8-4A56-95E8-E0DC8512DE2B}">
      <dsp:nvSpPr>
        <dsp:cNvPr id="0" name=""/>
        <dsp:cNvSpPr/>
      </dsp:nvSpPr>
      <dsp:spPr>
        <a:xfrm>
          <a:off x="2740613" y="372349"/>
          <a:ext cx="936745" cy="155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74"/>
              </a:lnTo>
              <a:lnTo>
                <a:pt x="936745" y="77874"/>
              </a:lnTo>
              <a:lnTo>
                <a:pt x="936745" y="1557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E1EC6-5990-43D2-8855-B1AF2499B51E}">
      <dsp:nvSpPr>
        <dsp:cNvPr id="0" name=""/>
        <dsp:cNvSpPr/>
      </dsp:nvSpPr>
      <dsp:spPr>
        <a:xfrm>
          <a:off x="2483286" y="898927"/>
          <a:ext cx="111248" cy="1920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0897"/>
              </a:lnTo>
              <a:lnTo>
                <a:pt x="111248" y="192089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D0157-4282-447B-B29D-2800B34B0535}">
      <dsp:nvSpPr>
        <dsp:cNvPr id="0" name=""/>
        <dsp:cNvSpPr/>
      </dsp:nvSpPr>
      <dsp:spPr>
        <a:xfrm>
          <a:off x="2483286" y="898927"/>
          <a:ext cx="111248" cy="13943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4319"/>
              </a:lnTo>
              <a:lnTo>
                <a:pt x="111248" y="139431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90447-19B8-4D72-B664-7F4970B33650}">
      <dsp:nvSpPr>
        <dsp:cNvPr id="0" name=""/>
        <dsp:cNvSpPr/>
      </dsp:nvSpPr>
      <dsp:spPr>
        <a:xfrm>
          <a:off x="2483286" y="898927"/>
          <a:ext cx="111248" cy="867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7741"/>
              </a:lnTo>
              <a:lnTo>
                <a:pt x="111248" y="86774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4C4656-0EDD-409B-BC12-D4D0A6E5E06C}">
      <dsp:nvSpPr>
        <dsp:cNvPr id="0" name=""/>
        <dsp:cNvSpPr/>
      </dsp:nvSpPr>
      <dsp:spPr>
        <a:xfrm>
          <a:off x="2483286" y="898927"/>
          <a:ext cx="111248" cy="341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163"/>
              </a:lnTo>
              <a:lnTo>
                <a:pt x="111248" y="3411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D19FE-A3A5-49F9-88E1-FCEEB1BD70AD}">
      <dsp:nvSpPr>
        <dsp:cNvPr id="0" name=""/>
        <dsp:cNvSpPr/>
      </dsp:nvSpPr>
      <dsp:spPr>
        <a:xfrm>
          <a:off x="2694893" y="372349"/>
          <a:ext cx="91440" cy="1557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874"/>
              </a:lnTo>
              <a:lnTo>
                <a:pt x="85057" y="77874"/>
              </a:lnTo>
              <a:lnTo>
                <a:pt x="85057" y="1557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79F4DA-4AA0-4DC6-B8F9-374FF0D42767}">
      <dsp:nvSpPr>
        <dsp:cNvPr id="0" name=""/>
        <dsp:cNvSpPr/>
      </dsp:nvSpPr>
      <dsp:spPr>
        <a:xfrm>
          <a:off x="1585879" y="898927"/>
          <a:ext cx="111248" cy="1920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0897"/>
              </a:lnTo>
              <a:lnTo>
                <a:pt x="111248" y="192089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C68C9-8944-4A22-B70D-FF9B1F0C2A0B}">
      <dsp:nvSpPr>
        <dsp:cNvPr id="0" name=""/>
        <dsp:cNvSpPr/>
      </dsp:nvSpPr>
      <dsp:spPr>
        <a:xfrm>
          <a:off x="1585879" y="898927"/>
          <a:ext cx="111248" cy="13943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4319"/>
              </a:lnTo>
              <a:lnTo>
                <a:pt x="111248" y="139431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2C049-091D-4B96-83B9-BFF6B70DC253}">
      <dsp:nvSpPr>
        <dsp:cNvPr id="0" name=""/>
        <dsp:cNvSpPr/>
      </dsp:nvSpPr>
      <dsp:spPr>
        <a:xfrm>
          <a:off x="1585879" y="898927"/>
          <a:ext cx="111248" cy="867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7741"/>
              </a:lnTo>
              <a:lnTo>
                <a:pt x="111248" y="86774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AA5587-83E6-4986-A5DA-0DBDBAC68E6F}">
      <dsp:nvSpPr>
        <dsp:cNvPr id="0" name=""/>
        <dsp:cNvSpPr/>
      </dsp:nvSpPr>
      <dsp:spPr>
        <a:xfrm>
          <a:off x="1585879" y="898927"/>
          <a:ext cx="111248" cy="341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163"/>
              </a:lnTo>
              <a:lnTo>
                <a:pt x="111248" y="3411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1CD84-EFB9-4557-8485-C5E967D9482C}">
      <dsp:nvSpPr>
        <dsp:cNvPr id="0" name=""/>
        <dsp:cNvSpPr/>
      </dsp:nvSpPr>
      <dsp:spPr>
        <a:xfrm>
          <a:off x="1882543" y="372349"/>
          <a:ext cx="858069" cy="155748"/>
        </a:xfrm>
        <a:custGeom>
          <a:avLst/>
          <a:gdLst/>
          <a:ahLst/>
          <a:cxnLst/>
          <a:rect l="0" t="0" r="0" b="0"/>
          <a:pathLst>
            <a:path>
              <a:moveTo>
                <a:pt x="858069" y="0"/>
              </a:moveTo>
              <a:lnTo>
                <a:pt x="858069" y="77874"/>
              </a:lnTo>
              <a:lnTo>
                <a:pt x="0" y="77874"/>
              </a:lnTo>
              <a:lnTo>
                <a:pt x="0" y="1557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CCD7A2-578D-4F7E-B205-95E0115659F4}">
      <dsp:nvSpPr>
        <dsp:cNvPr id="0" name=""/>
        <dsp:cNvSpPr/>
      </dsp:nvSpPr>
      <dsp:spPr>
        <a:xfrm>
          <a:off x="2369783" y="1520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 dirty="0">
              <a:sym typeface="Wingdings" panose="05000000000000000000" pitchFamily="2" charset="2"/>
            </a:rPr>
            <a:t>categories</a:t>
          </a:r>
          <a:endParaRPr lang="en-US" sz="700" kern="1200" noProof="0" dirty="0"/>
        </a:p>
      </dsp:txBody>
      <dsp:txXfrm>
        <a:off x="2369783" y="1520"/>
        <a:ext cx="741659" cy="370829"/>
      </dsp:txXfrm>
    </dsp:sp>
    <dsp:sp modelId="{2B167BF9-950E-498C-99BA-0DEA8F49FFAA}">
      <dsp:nvSpPr>
        <dsp:cNvPr id="0" name=""/>
        <dsp:cNvSpPr/>
      </dsp:nvSpPr>
      <dsp:spPr>
        <a:xfrm>
          <a:off x="1511713" y="528098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/>
            <a:t>service request</a:t>
          </a:r>
        </a:p>
      </dsp:txBody>
      <dsp:txXfrm>
        <a:off x="1511713" y="528098"/>
        <a:ext cx="741659" cy="370829"/>
      </dsp:txXfrm>
    </dsp:sp>
    <dsp:sp modelId="{3D2DF43E-1B17-4119-AB00-021A4322F93A}">
      <dsp:nvSpPr>
        <dsp:cNvPr id="0" name=""/>
        <dsp:cNvSpPr/>
      </dsp:nvSpPr>
      <dsp:spPr>
        <a:xfrm>
          <a:off x="1697128" y="1054676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/>
            <a:t>contract</a:t>
          </a:r>
        </a:p>
      </dsp:txBody>
      <dsp:txXfrm>
        <a:off x="1697128" y="1054676"/>
        <a:ext cx="741659" cy="370829"/>
      </dsp:txXfrm>
    </dsp:sp>
    <dsp:sp modelId="{61D8B5B3-4970-4896-A772-C727EF3F1496}">
      <dsp:nvSpPr>
        <dsp:cNvPr id="0" name=""/>
        <dsp:cNvSpPr/>
      </dsp:nvSpPr>
      <dsp:spPr>
        <a:xfrm>
          <a:off x="1697128" y="1581254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 dirty="0"/>
            <a:t>Sales/Orders (incl. upsell &amp; retention)</a:t>
          </a:r>
        </a:p>
      </dsp:txBody>
      <dsp:txXfrm>
        <a:off x="1697128" y="1581254"/>
        <a:ext cx="741659" cy="370829"/>
      </dsp:txXfrm>
    </dsp:sp>
    <dsp:sp modelId="{20854D1B-C6A1-468A-8AD6-12F4E0946F9C}">
      <dsp:nvSpPr>
        <dsp:cNvPr id="0" name=""/>
        <dsp:cNvSpPr/>
      </dsp:nvSpPr>
      <dsp:spPr>
        <a:xfrm>
          <a:off x="1697128" y="2107832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 dirty="0"/>
            <a:t>technical support</a:t>
          </a:r>
        </a:p>
      </dsp:txBody>
      <dsp:txXfrm>
        <a:off x="1697128" y="2107832"/>
        <a:ext cx="741659" cy="370829"/>
      </dsp:txXfrm>
    </dsp:sp>
    <dsp:sp modelId="{AA55DC93-63C7-4E17-B973-6F5813BF137A}">
      <dsp:nvSpPr>
        <dsp:cNvPr id="0" name=""/>
        <dsp:cNvSpPr/>
      </dsp:nvSpPr>
      <dsp:spPr>
        <a:xfrm>
          <a:off x="1697128" y="2634410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/>
            <a:t>technical order</a:t>
          </a:r>
        </a:p>
      </dsp:txBody>
      <dsp:txXfrm>
        <a:off x="1697128" y="2634410"/>
        <a:ext cx="741659" cy="370829"/>
      </dsp:txXfrm>
    </dsp:sp>
    <dsp:sp modelId="{77C7501B-8C91-4C54-8DA3-A29FE8EF32C2}">
      <dsp:nvSpPr>
        <dsp:cNvPr id="0" name=""/>
        <dsp:cNvSpPr/>
      </dsp:nvSpPr>
      <dsp:spPr>
        <a:xfrm>
          <a:off x="2409121" y="528098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/>
            <a:t>service / technical incident</a:t>
          </a:r>
        </a:p>
      </dsp:txBody>
      <dsp:txXfrm>
        <a:off x="2409121" y="528098"/>
        <a:ext cx="741659" cy="370829"/>
      </dsp:txXfrm>
    </dsp:sp>
    <dsp:sp modelId="{97E99DA9-C153-469C-8730-D51F9219E480}">
      <dsp:nvSpPr>
        <dsp:cNvPr id="0" name=""/>
        <dsp:cNvSpPr/>
      </dsp:nvSpPr>
      <dsp:spPr>
        <a:xfrm>
          <a:off x="2594535" y="1054676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/>
            <a:t>outage</a:t>
          </a:r>
        </a:p>
      </dsp:txBody>
      <dsp:txXfrm>
        <a:off x="2594535" y="1054676"/>
        <a:ext cx="741659" cy="370829"/>
      </dsp:txXfrm>
    </dsp:sp>
    <dsp:sp modelId="{C34E6C4E-6CCC-45A9-9A05-7D00920BBE57}">
      <dsp:nvSpPr>
        <dsp:cNvPr id="0" name=""/>
        <dsp:cNvSpPr/>
      </dsp:nvSpPr>
      <dsp:spPr>
        <a:xfrm>
          <a:off x="2594535" y="1581254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/>
            <a:t>configuration</a:t>
          </a:r>
        </a:p>
      </dsp:txBody>
      <dsp:txXfrm>
        <a:off x="2594535" y="1581254"/>
        <a:ext cx="741659" cy="370829"/>
      </dsp:txXfrm>
    </dsp:sp>
    <dsp:sp modelId="{539D6DF5-AE96-4E15-84CD-D463FE1A9A62}">
      <dsp:nvSpPr>
        <dsp:cNvPr id="0" name=""/>
        <dsp:cNvSpPr/>
      </dsp:nvSpPr>
      <dsp:spPr>
        <a:xfrm>
          <a:off x="2594535" y="2107832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 dirty="0"/>
            <a:t>inventory / CMDB (updates &amp; corrections)</a:t>
          </a:r>
        </a:p>
      </dsp:txBody>
      <dsp:txXfrm>
        <a:off x="2594535" y="2107832"/>
        <a:ext cx="741659" cy="370829"/>
      </dsp:txXfrm>
    </dsp:sp>
    <dsp:sp modelId="{F7527B65-CD0D-4428-904C-44F6595DAA7C}">
      <dsp:nvSpPr>
        <dsp:cNvPr id="0" name=""/>
        <dsp:cNvSpPr/>
      </dsp:nvSpPr>
      <dsp:spPr>
        <a:xfrm>
          <a:off x="2594535" y="2634410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 dirty="0"/>
            <a:t>security incidents</a:t>
          </a:r>
        </a:p>
      </dsp:txBody>
      <dsp:txXfrm>
        <a:off x="2594535" y="2634410"/>
        <a:ext cx="741659" cy="370829"/>
      </dsp:txXfrm>
    </dsp:sp>
    <dsp:sp modelId="{A388F832-856D-464C-B76F-A3CB2A27A6FB}">
      <dsp:nvSpPr>
        <dsp:cNvPr id="0" name=""/>
        <dsp:cNvSpPr/>
      </dsp:nvSpPr>
      <dsp:spPr>
        <a:xfrm>
          <a:off x="3306528" y="528098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/>
            <a:t>legal, compliance</a:t>
          </a:r>
        </a:p>
      </dsp:txBody>
      <dsp:txXfrm>
        <a:off x="3306528" y="528098"/>
        <a:ext cx="741659" cy="370829"/>
      </dsp:txXfrm>
    </dsp:sp>
    <dsp:sp modelId="{6284509B-FCE9-4930-9516-9256E56D3846}">
      <dsp:nvSpPr>
        <dsp:cNvPr id="0" name=""/>
        <dsp:cNvSpPr/>
      </dsp:nvSpPr>
      <dsp:spPr>
        <a:xfrm>
          <a:off x="3501777" y="1870753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 dirty="0"/>
            <a:t>-&gt; legal = human review compulsory</a:t>
          </a:r>
        </a:p>
      </dsp:txBody>
      <dsp:txXfrm>
        <a:off x="3501777" y="1870753"/>
        <a:ext cx="741659" cy="370829"/>
      </dsp:txXfrm>
    </dsp:sp>
    <dsp:sp modelId="{4FD10157-ACC3-4D48-B2D7-93B06B1B6E83}">
      <dsp:nvSpPr>
        <dsp:cNvPr id="0" name=""/>
        <dsp:cNvSpPr/>
      </dsp:nvSpPr>
      <dsp:spPr>
        <a:xfrm>
          <a:off x="3501777" y="1325615"/>
          <a:ext cx="741659" cy="370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0" dirty="0"/>
            <a:t>leaks, breach data / protection violation</a:t>
          </a:r>
        </a:p>
      </dsp:txBody>
      <dsp:txXfrm>
        <a:off x="3501777" y="1325615"/>
        <a:ext cx="741659" cy="3708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0E346-3888-481F-A441-017130950BBB}">
      <dsp:nvSpPr>
        <dsp:cNvPr id="0" name=""/>
        <dsp:cNvSpPr/>
      </dsp:nvSpPr>
      <dsp:spPr>
        <a:xfrm>
          <a:off x="1846417" y="491751"/>
          <a:ext cx="4435164" cy="4435164"/>
        </a:xfrm>
        <a:prstGeom prst="blockArc">
          <a:avLst>
            <a:gd name="adj1" fmla="val 13500000"/>
            <a:gd name="adj2" fmla="val 16200000"/>
            <a:gd name="adj3" fmla="val 342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854E8-6ACF-42DE-BBA1-E58CE4CF3D41}">
      <dsp:nvSpPr>
        <dsp:cNvPr id="0" name=""/>
        <dsp:cNvSpPr/>
      </dsp:nvSpPr>
      <dsp:spPr>
        <a:xfrm>
          <a:off x="1846417" y="491751"/>
          <a:ext cx="4435164" cy="4435164"/>
        </a:xfrm>
        <a:prstGeom prst="blockArc">
          <a:avLst>
            <a:gd name="adj1" fmla="val 10800000"/>
            <a:gd name="adj2" fmla="val 13500000"/>
            <a:gd name="adj3" fmla="val 342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158C5-81E9-42ED-9BD3-2804E10BDD01}">
      <dsp:nvSpPr>
        <dsp:cNvPr id="0" name=""/>
        <dsp:cNvSpPr/>
      </dsp:nvSpPr>
      <dsp:spPr>
        <a:xfrm>
          <a:off x="1846417" y="491751"/>
          <a:ext cx="4435164" cy="4435164"/>
        </a:xfrm>
        <a:prstGeom prst="blockArc">
          <a:avLst>
            <a:gd name="adj1" fmla="val 8100000"/>
            <a:gd name="adj2" fmla="val 10800000"/>
            <a:gd name="adj3" fmla="val 342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D5003-5C1E-4586-A92C-A366D5E9BDB4}">
      <dsp:nvSpPr>
        <dsp:cNvPr id="0" name=""/>
        <dsp:cNvSpPr/>
      </dsp:nvSpPr>
      <dsp:spPr>
        <a:xfrm>
          <a:off x="1846417" y="491751"/>
          <a:ext cx="4435164" cy="4435164"/>
        </a:xfrm>
        <a:prstGeom prst="blockArc">
          <a:avLst>
            <a:gd name="adj1" fmla="val 5400000"/>
            <a:gd name="adj2" fmla="val 8100000"/>
            <a:gd name="adj3" fmla="val 342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F472-153D-447B-82FD-22520DC216A0}">
      <dsp:nvSpPr>
        <dsp:cNvPr id="0" name=""/>
        <dsp:cNvSpPr/>
      </dsp:nvSpPr>
      <dsp:spPr>
        <a:xfrm>
          <a:off x="1846417" y="491751"/>
          <a:ext cx="4435164" cy="4435164"/>
        </a:xfrm>
        <a:prstGeom prst="blockArc">
          <a:avLst>
            <a:gd name="adj1" fmla="val 2700000"/>
            <a:gd name="adj2" fmla="val 5400000"/>
            <a:gd name="adj3" fmla="val 342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13836-70F2-4178-A748-3F2F4350599D}">
      <dsp:nvSpPr>
        <dsp:cNvPr id="0" name=""/>
        <dsp:cNvSpPr/>
      </dsp:nvSpPr>
      <dsp:spPr>
        <a:xfrm>
          <a:off x="1846417" y="491751"/>
          <a:ext cx="4435164" cy="4435164"/>
        </a:xfrm>
        <a:prstGeom prst="blockArc">
          <a:avLst>
            <a:gd name="adj1" fmla="val 0"/>
            <a:gd name="adj2" fmla="val 2700000"/>
            <a:gd name="adj3" fmla="val 342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6F87E-7BAD-4D47-B26D-178F3FFF5E8F}">
      <dsp:nvSpPr>
        <dsp:cNvPr id="0" name=""/>
        <dsp:cNvSpPr/>
      </dsp:nvSpPr>
      <dsp:spPr>
        <a:xfrm>
          <a:off x="1846417" y="491751"/>
          <a:ext cx="4435164" cy="4435164"/>
        </a:xfrm>
        <a:prstGeom prst="blockArc">
          <a:avLst>
            <a:gd name="adj1" fmla="val 18900000"/>
            <a:gd name="adj2" fmla="val 0"/>
            <a:gd name="adj3" fmla="val 342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C3CD1-164B-4CCD-8773-064EA10A80E5}">
      <dsp:nvSpPr>
        <dsp:cNvPr id="0" name=""/>
        <dsp:cNvSpPr/>
      </dsp:nvSpPr>
      <dsp:spPr>
        <a:xfrm>
          <a:off x="1846417" y="491751"/>
          <a:ext cx="4435164" cy="4435164"/>
        </a:xfrm>
        <a:prstGeom prst="blockArc">
          <a:avLst>
            <a:gd name="adj1" fmla="val 16200000"/>
            <a:gd name="adj2" fmla="val 18900000"/>
            <a:gd name="adj3" fmla="val 342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C45A6-B58B-4C10-94F1-5CDD15B9BE8D}">
      <dsp:nvSpPr>
        <dsp:cNvPr id="0" name=""/>
        <dsp:cNvSpPr/>
      </dsp:nvSpPr>
      <dsp:spPr>
        <a:xfrm>
          <a:off x="3309937" y="1955271"/>
          <a:ext cx="1508124" cy="1508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/>
            <a:t>CSFAI</a:t>
          </a:r>
        </a:p>
      </dsp:txBody>
      <dsp:txXfrm>
        <a:off x="3530797" y="2176131"/>
        <a:ext cx="1066404" cy="1066404"/>
      </dsp:txXfrm>
    </dsp:sp>
    <dsp:sp modelId="{5E73955C-144A-4748-BEF4-7D912AE8D8A2}">
      <dsp:nvSpPr>
        <dsp:cNvPr id="0" name=""/>
        <dsp:cNvSpPr/>
      </dsp:nvSpPr>
      <dsp:spPr>
        <a:xfrm>
          <a:off x="3536156" y="1912"/>
          <a:ext cx="1055687" cy="1055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ITSM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e.g. ITIL</a:t>
          </a:r>
        </a:p>
      </dsp:txBody>
      <dsp:txXfrm>
        <a:off x="3690758" y="156514"/>
        <a:ext cx="746483" cy="746483"/>
      </dsp:txXfrm>
    </dsp:sp>
    <dsp:sp modelId="{DD1710C3-4045-4B63-A3FB-6301AC1DB0CB}">
      <dsp:nvSpPr>
        <dsp:cNvPr id="0" name=""/>
        <dsp:cNvSpPr/>
      </dsp:nvSpPr>
      <dsp:spPr>
        <a:xfrm>
          <a:off x="5077350" y="640295"/>
          <a:ext cx="1055687" cy="1055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Quality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e.g. ISO 9001</a:t>
          </a:r>
        </a:p>
      </dsp:txBody>
      <dsp:txXfrm>
        <a:off x="5231952" y="794897"/>
        <a:ext cx="746483" cy="746483"/>
      </dsp:txXfrm>
    </dsp:sp>
    <dsp:sp modelId="{D0E7008B-B6BA-4602-A914-957A5393D158}">
      <dsp:nvSpPr>
        <dsp:cNvPr id="0" name=""/>
        <dsp:cNvSpPr/>
      </dsp:nvSpPr>
      <dsp:spPr>
        <a:xfrm>
          <a:off x="5715733" y="2181489"/>
          <a:ext cx="1055687" cy="1055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COMPLIANCE e.g. </a:t>
          </a:r>
          <a:r>
            <a:rPr lang="en-US" sz="800" kern="1200" noProof="0" dirty="0" err="1"/>
            <a:t>COBiT</a:t>
          </a:r>
          <a:endParaRPr lang="en-US" sz="800" kern="1200" noProof="0" dirty="0"/>
        </a:p>
      </dsp:txBody>
      <dsp:txXfrm>
        <a:off x="5870335" y="2336091"/>
        <a:ext cx="746483" cy="746483"/>
      </dsp:txXfrm>
    </dsp:sp>
    <dsp:sp modelId="{BFC0A773-2E63-476A-A065-9C9FB1AD45DB}">
      <dsp:nvSpPr>
        <dsp:cNvPr id="0" name=""/>
        <dsp:cNvSpPr/>
      </dsp:nvSpPr>
      <dsp:spPr>
        <a:xfrm>
          <a:off x="5077350" y="3722683"/>
          <a:ext cx="1055687" cy="1055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AGILE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e.g. </a:t>
          </a:r>
          <a:r>
            <a:rPr lang="en-US" sz="800" kern="1200" noProof="0" dirty="0" err="1"/>
            <a:t>SAFe</a:t>
          </a:r>
          <a:endParaRPr lang="en-US" sz="800" kern="1200" noProof="0" dirty="0"/>
        </a:p>
      </dsp:txBody>
      <dsp:txXfrm>
        <a:off x="5231952" y="3877285"/>
        <a:ext cx="746483" cy="746483"/>
      </dsp:txXfrm>
    </dsp:sp>
    <dsp:sp modelId="{917D1884-BB3E-4C13-AC90-D5C471202AC9}">
      <dsp:nvSpPr>
        <dsp:cNvPr id="0" name=""/>
        <dsp:cNvSpPr/>
      </dsp:nvSpPr>
      <dsp:spPr>
        <a:xfrm>
          <a:off x="3536156" y="4361067"/>
          <a:ext cx="1055687" cy="1055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Security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e.g. ISO 27001/2</a:t>
          </a:r>
        </a:p>
      </dsp:txBody>
      <dsp:txXfrm>
        <a:off x="3690758" y="4515669"/>
        <a:ext cx="746483" cy="746483"/>
      </dsp:txXfrm>
    </dsp:sp>
    <dsp:sp modelId="{ED9BD09D-CB07-4914-AFBC-7B1CE436E570}">
      <dsp:nvSpPr>
        <dsp:cNvPr id="0" name=""/>
        <dsp:cNvSpPr/>
      </dsp:nvSpPr>
      <dsp:spPr>
        <a:xfrm>
          <a:off x="1994962" y="3722683"/>
          <a:ext cx="1055687" cy="1055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EU AI Act </a:t>
          </a:r>
          <a:r>
            <a:rPr lang="en-US" sz="800" b="0" i="0" kern="1200" noProof="0" dirty="0"/>
            <a:t>Artificial Intelligence Act</a:t>
          </a:r>
          <a:endParaRPr lang="en-US" sz="800" kern="1200" noProof="0" dirty="0"/>
        </a:p>
      </dsp:txBody>
      <dsp:txXfrm>
        <a:off x="2149564" y="3877285"/>
        <a:ext cx="746483" cy="746483"/>
      </dsp:txXfrm>
    </dsp:sp>
    <dsp:sp modelId="{C5A3DFFC-B7B1-435F-9791-1DC7BB219C79}">
      <dsp:nvSpPr>
        <dsp:cNvPr id="0" name=""/>
        <dsp:cNvSpPr/>
      </dsp:nvSpPr>
      <dsp:spPr>
        <a:xfrm>
          <a:off x="1356578" y="2181489"/>
          <a:ext cx="1055687" cy="1055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NIST AI RMF</a:t>
          </a:r>
        </a:p>
      </dsp:txBody>
      <dsp:txXfrm>
        <a:off x="1511180" y="2336091"/>
        <a:ext cx="746483" cy="746483"/>
      </dsp:txXfrm>
    </dsp:sp>
    <dsp:sp modelId="{2B21DD79-B594-4577-B495-8AAA6FA12A1E}">
      <dsp:nvSpPr>
        <dsp:cNvPr id="0" name=""/>
        <dsp:cNvSpPr/>
      </dsp:nvSpPr>
      <dsp:spPr>
        <a:xfrm>
          <a:off x="1994962" y="640295"/>
          <a:ext cx="1055687" cy="1055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noProof="0" dirty="0"/>
            <a:t>ISO 20000</a:t>
          </a:r>
        </a:p>
      </dsp:txBody>
      <dsp:txXfrm>
        <a:off x="2149564" y="794897"/>
        <a:ext cx="746483" cy="746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7EE81-F9AE-437E-A197-090B022709EB}" type="datetimeFigureOut">
              <a:rPr lang="de-DE" smtClean="0"/>
              <a:t>15.10.2025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17254-D9EC-4583-839C-C49E96B5A8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99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45A6C-19B9-C43F-5310-E0E5A75B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2851BC-2A50-667F-10BA-8CBDF0280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CD1D71-BA33-C3B1-F80C-8BCB39820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 strong framework drives customer satisfaction, loyalty, business growth, and reputation. This section shares the tangible benefits and real-world examples of success.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244AFA-D6EB-4F3E-2574-F6FC44C7E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40856-05D1-4D11-9751-4C5CAF7B7D3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246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75984-EA0A-6FA6-7C94-5681AADEA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CAB672-BD19-4795-DF2A-5463112D9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F42FE1D-9541-E7A0-82EF-0E12B3823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
---
Excellent customer service differentiates a company in competitive markets, boosts revenue through retention, and builds a strong brand reputation.
Image source: Microsoft 365 content library
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99642D-50FF-FE71-2858-4A0E0A2CC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40856-05D1-4D11-9751-4C5CAF7B7D3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903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17254-D9EC-4583-839C-C49E96B5A8F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238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B8F39-F2FC-3B87-220A-D15DFA42C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D781552-FD73-8A2C-0F35-08993A47D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747AEC9-3DA4-5318-7E6A-6CF5DD803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
---
</a:t>
            </a:r>
            <a:r>
              <a:rPr lang="de-DE" dirty="0" err="1"/>
              <a:t>Consistent</a:t>
            </a:r>
            <a:r>
              <a:rPr lang="de-DE" dirty="0"/>
              <a:t>, high-quality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builds</a:t>
            </a:r>
            <a:r>
              <a:rPr lang="de-DE" dirty="0"/>
              <a:t> </a:t>
            </a:r>
            <a:r>
              <a:rPr lang="de-DE" dirty="0" err="1"/>
              <a:t>trust</a:t>
            </a:r>
            <a:r>
              <a:rPr lang="de-DE" dirty="0"/>
              <a:t> and emotional </a:t>
            </a:r>
            <a:r>
              <a:rPr lang="de-DE" dirty="0" err="1"/>
              <a:t>connections</a:t>
            </a:r>
            <a:r>
              <a:rPr lang="de-DE" dirty="0"/>
              <a:t>, </a:t>
            </a:r>
            <a:r>
              <a:rPr lang="de-DE" dirty="0" err="1"/>
              <a:t>encouraging</a:t>
            </a:r>
            <a:r>
              <a:rPr lang="de-DE" dirty="0"/>
              <a:t> </a:t>
            </a:r>
            <a:r>
              <a:rPr lang="de-DE" dirty="0" err="1"/>
              <a:t>repeat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and positive </a:t>
            </a:r>
            <a:r>
              <a:rPr lang="de-DE" dirty="0" err="1"/>
              <a:t>word-of-mouth</a:t>
            </a:r>
            <a:r>
              <a:rPr lang="de-DE" dirty="0"/>
              <a:t> </a:t>
            </a:r>
            <a:r>
              <a:rPr lang="de-DE" dirty="0" err="1"/>
              <a:t>referrals</a:t>
            </a:r>
            <a:r>
              <a:rPr lang="de-DE" dirty="0"/>
              <a:t>.
Image source: Microsoft 365 </a:t>
            </a:r>
            <a:r>
              <a:rPr lang="de-DE" dirty="0" err="1"/>
              <a:t>content</a:t>
            </a:r>
            <a:r>
              <a:rPr lang="de-DE" dirty="0"/>
              <a:t> </a:t>
            </a:r>
            <a:r>
              <a:rPr lang="de-DE" dirty="0" err="1"/>
              <a:t>library</a:t>
            </a:r>
            <a:r>
              <a:rPr lang="de-DE" dirty="0"/>
              <a:t>
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A7FD3E-66D0-5A7C-86CD-935EDCC63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40856-05D1-4D11-9751-4C5CAF7B7D3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945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A2068-F7AF-5AC3-8E8B-A034E4FF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CE8D380-04E8-1855-00E1-0B6D2DFB4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90D6C82-8467-3B84-F1EF-434E48FD3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
---
Excellent customer service differentiates a company in competitive markets, boosts revenue through retention, and builds a strong brand reputation.
Image source: Microsoft 365 content library
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9F1080-932B-EEEE-3D45-FF477A96B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40856-05D1-4D11-9751-4C5CAF7B7D3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274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331EF-755C-41D4-F776-19309AA1D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5CF9C39-200B-48BC-2EB5-6F17B46FE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767C650-7630-7FA4-0085-B00D0AC54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 strong framework drives customer satisfaction, loyalty, business growth, and reputation. This section shares the tangible benefits and real-world examples of success.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9964EE-DFBC-0364-C226-10D39F59D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40856-05D1-4D11-9751-4C5CAF7B7D3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43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91071A-A69E-4756-A27D-7C7C5F9F32BB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45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1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A22E09C-1954-DBFC-E669-2449D22D2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312551 w 6714969"/>
              <a:gd name="connsiteY0" fmla="*/ 0 h 6163508"/>
              <a:gd name="connsiteX1" fmla="*/ 6402418 w 6714969"/>
              <a:gd name="connsiteY1" fmla="*/ 0 h 6163508"/>
              <a:gd name="connsiteX2" fmla="*/ 6714969 w 6714969"/>
              <a:gd name="connsiteY2" fmla="*/ 312551 h 6163508"/>
              <a:gd name="connsiteX3" fmla="*/ 6714969 w 6714969"/>
              <a:gd name="connsiteY3" fmla="*/ 5850957 h 6163508"/>
              <a:gd name="connsiteX4" fmla="*/ 6402418 w 6714969"/>
              <a:gd name="connsiteY4" fmla="*/ 6163508 h 6163508"/>
              <a:gd name="connsiteX5" fmla="*/ 312551 w 6714969"/>
              <a:gd name="connsiteY5" fmla="*/ 6163508 h 6163508"/>
              <a:gd name="connsiteX6" fmla="*/ 0 w 6714969"/>
              <a:gd name="connsiteY6" fmla="*/ 5850957 h 6163508"/>
              <a:gd name="connsiteX7" fmla="*/ 0 w 6714969"/>
              <a:gd name="connsiteY7" fmla="*/ 312551 h 6163508"/>
              <a:gd name="connsiteX8" fmla="*/ 312551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312551" y="0"/>
                </a:moveTo>
                <a:lnTo>
                  <a:pt x="6402418" y="0"/>
                </a:lnTo>
                <a:cubicBezTo>
                  <a:pt x="6575035" y="0"/>
                  <a:pt x="6714969" y="139934"/>
                  <a:pt x="6714969" y="312551"/>
                </a:cubicBezTo>
                <a:lnTo>
                  <a:pt x="6714969" y="5850957"/>
                </a:lnTo>
                <a:cubicBezTo>
                  <a:pt x="6714969" y="6023574"/>
                  <a:pt x="6575035" y="6163508"/>
                  <a:pt x="6402418" y="6163508"/>
                </a:cubicBezTo>
                <a:lnTo>
                  <a:pt x="312551" y="6163508"/>
                </a:lnTo>
                <a:cubicBezTo>
                  <a:pt x="139934" y="6163508"/>
                  <a:pt x="0" y="6023574"/>
                  <a:pt x="0" y="5850957"/>
                </a:cubicBezTo>
                <a:lnTo>
                  <a:pt x="0" y="312551"/>
                </a:lnTo>
                <a:cubicBezTo>
                  <a:pt x="0" y="139934"/>
                  <a:pt x="139934" y="0"/>
                  <a:pt x="31255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76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A0-3316-4C32-929A-0D0DB97D10BB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965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DD7-305F-4EB9-8736-D791FAF7A4D4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49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80744"/>
            <a:ext cx="11328844" cy="4901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238A-C249-43B5-82BC-D29F8CAE992A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23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6182-1DDF-4ACE-B05D-D855179AB21D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9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F24-F3CA-4AD0-8BF8-AB0BBB30EE08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91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2EAA-E00A-40E8-8E99-2669E0367007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0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5030-C135-4A24-944D-06B773D2F2E6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3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E6FB-0D10-49C4-88DE-98215C666BA1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C923-C708-4EAA-A92A-FF81A8F7DA0D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84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242880F-92D7-4796-B72D-6CF83054BAF5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86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3749-65BA-43BD-B2BF-FF5A4C96AE14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42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561C12A-E1D5-4BE9-85D9-F221F70F4931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60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61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1C4331-C33F-4DC1-AB74-C520A718CE2B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94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764-83A9-4A81-9507-BED109D81520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58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2C6C9-D30C-4946-92A4-454A5FC69685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5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9CC6-BB04-42D6-AB0C-BAA184663D94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51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B3D66E4-8050-49E4-B8D2-06214BFB7C0A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94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AEA2F-0823-4BD6-88F7-6D0D98F52C93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2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61AAA3-5155-4231-8EEA-4F6426D8887B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53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6092A99-204A-46CE-8F70-09D6B2D34877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51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EA3-15DE-451B-A24B-ACC8EA0B6D09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54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3DB-FCC0-4D52-80F2-173D55390D61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4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57C7506-9AD1-49AD-BE44-C83E35401EAD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847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F2A-D949-4DFB-9912-9D6234B797F2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498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49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05C6-AA77-4A66-BB27-EE68DDD0D193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28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5DF3-EEC7-45DF-A943-3E12702079E5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020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EAFF-A363-4554-A2A5-F61FABD0CE04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8980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7950-0717-4110-9557-F08D8A545BF8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7270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94E042F-6826-4E41-A6B0-8BF606E4151E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219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F94A-833D-4D19-8ACB-52DAEF08569A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2334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3A70-5484-4418-A739-7B973E09E7E8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76088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82320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 userDrawn="1"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60C-742D-4508-821A-E36FD033CDBF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90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E0D0A5-9A76-413F-B8E0-5A45841D7E46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75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0AF003-CBE1-47D7-BB91-14D8E3A57039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21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EC48-96C8-40C8-BC32-68BFC261013A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07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9F91-8FDB-4AB3-84FB-6B8E68AF702B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53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D436-D43A-4662-BADB-33E2F793B997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20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9DBE-31FF-4D71-B719-92EBAC3193CE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55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576B-5432-44C5-AE72-B8C78722FE99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3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3E408205-B154-4943-AEBC-86E16421E5DB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89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CE1-0051-42BD-BBD3-CB4EC65FC51D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9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4B75-5BA7-423E-A6AE-B3781CB72AA9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22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1F7B-2472-4057-932A-A13696216B5F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20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D144122-2A67-493C-895E-2682608B0F6A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659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86A74E5-A9C0-4E5C-851E-13F6D920EA1A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72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8DBF3-F598-4A31-8E9B-511F7F0D5E47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5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8DBF3-F598-4A31-8E9B-511F7F0D5E47}" type="datetime1">
              <a:rPr lang="en-US" smtClean="0"/>
              <a:pPr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09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A7B9ABC-2BDA-432C-8D53-84813DB6E36F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9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5D93F-3F80-4855-513D-ECBF36D66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Luftsport, Gebirgszug enthält.&#10;&#10;KI-generierte Inhalte können fehlerhaft sein.">
            <a:extLst>
              <a:ext uri="{FF2B5EF4-FFF2-40B4-BE49-F238E27FC236}">
                <a16:creationId xmlns:a16="http://schemas.microsoft.com/office/drawing/2014/main" id="{0AC4DF0A-97E8-91A0-633D-EC332BEF9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19553"/>
          <a:stretch>
            <a:fillRect/>
          </a:stretch>
        </p:blipFill>
        <p:spPr>
          <a:xfrm>
            <a:off x="1" y="1275017"/>
            <a:ext cx="12192000" cy="55792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D358D8-4079-AFAF-8E51-98B40F2B28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91591"/>
            <a:ext cx="7772400" cy="3769522"/>
          </a:xfrm>
        </p:spPr>
        <p:txBody>
          <a:bodyPr anchor="b">
            <a:normAutofit/>
          </a:bodyPr>
          <a:lstStyle/>
          <a:p>
            <a:r>
              <a:rPr lang="en-US" sz="6200" noProof="0" dirty="0"/>
              <a:t>Customer Service Framework for AI (CSFAI)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88CB5B1-D6AA-29F3-CE0C-362CBB5DB86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430213"/>
            <a:ext cx="7772400" cy="785812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/>
              <a:t>It’s a new world with artificial intelligence in customer service!</a:t>
            </a:r>
          </a:p>
        </p:txBody>
      </p:sp>
      <p:pic>
        <p:nvPicPr>
          <p:cNvPr id="4" name="Grafik 3" descr="Ein Bild, das Kreis, Schwarz, Screenshot, Dunkelheit enthält.&#10;&#10;KI-generierte Inhalte können fehlerhaft sein.">
            <a:extLst>
              <a:ext uri="{FF2B5EF4-FFF2-40B4-BE49-F238E27FC236}">
                <a16:creationId xmlns:a16="http://schemas.microsoft.com/office/drawing/2014/main" id="{6E337360-5AC7-9480-546F-2459C993E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88488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02498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D21E-23EE-2542-019A-B5DD4CBC9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C8569-FAEA-3D9A-4A59-C65019B80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6862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b="0" kern="1200" noProof="0" dirty="0">
                <a:latin typeface="+mj-lt"/>
                <a:ea typeface="+mj-ea"/>
                <a:cs typeface="+mj-cs"/>
              </a:rPr>
              <a:t>CSF</a:t>
            </a:r>
            <a:r>
              <a:rPr lang="en-US" sz="1800" kern="1200" noProof="0" dirty="0">
                <a:latin typeface="+mj-lt"/>
                <a:ea typeface="+mj-ea"/>
                <a:cs typeface="+mj-cs"/>
              </a:rPr>
              <a:t>AI </a:t>
            </a:r>
            <a:r>
              <a:rPr lang="en-US" sz="1800" b="0" kern="1200" noProof="0" dirty="0">
                <a:latin typeface="+mj-lt"/>
                <a:ea typeface="+mj-ea"/>
                <a:cs typeface="+mj-cs"/>
              </a:rPr>
              <a:t>Manifesto</a:t>
            </a:r>
          </a:p>
        </p:txBody>
      </p:sp>
      <p:pic>
        <p:nvPicPr>
          <p:cNvPr id="4" name="Inhaltsplatzhalter 3" descr="Customer service representative on touch screen.">
            <a:extLst>
              <a:ext uri="{FF2B5EF4-FFF2-40B4-BE49-F238E27FC236}">
                <a16:creationId xmlns:a16="http://schemas.microsoft.com/office/drawing/2014/main" id="{07A2BB3D-55BF-1643-6D73-9CFAC89BCD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395" r="19016" b="-2"/>
          <a:stretch>
            <a:fillRect/>
          </a:stretch>
        </p:blipFill>
        <p:spPr>
          <a:xfrm>
            <a:off x="341522" y="342902"/>
            <a:ext cx="6249778" cy="6172343"/>
          </a:xfrm>
          <a:prstGeom prst="rect">
            <a:avLst/>
          </a:prstGeom>
          <a:noFill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BD22263-C056-DB4B-FAA2-8EAC659C57A2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96328" y="1514168"/>
            <a:ext cx="4389120" cy="480433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85750" indent="-28575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/>
              <a:t>Human factor: Customer first!</a:t>
            </a:r>
          </a:p>
          <a:p>
            <a:pPr marL="285750" indent="-28575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/>
              <a:t>Technology: AI first!</a:t>
            </a:r>
          </a:p>
          <a:p>
            <a:pPr marL="285750" indent="-28575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/>
              <a:t>CSFAI rating is absolute</a:t>
            </a:r>
          </a:p>
          <a:p>
            <a:pPr marL="742950" lvl="1" indent="-28575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>
                <a:sym typeface="Wingdings" panose="05000000000000000000" pitchFamily="2" charset="2"/>
              </a:rPr>
              <a:t>    or  only</a:t>
            </a:r>
          </a:p>
          <a:p>
            <a:pPr marL="285750" indent="-28575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ym typeface="Wingdings" panose="05000000000000000000" pitchFamily="2" charset="2"/>
              </a:rPr>
              <a:t>   </a:t>
            </a:r>
            <a:r>
              <a:rPr lang="en-US" sz="1400" b="1" noProof="0" dirty="0">
                <a:sym typeface="Wingdings" panose="05000000000000000000" pitchFamily="2" charset="2"/>
              </a:rPr>
              <a:t> </a:t>
            </a:r>
            <a:r>
              <a:rPr lang="en-US" sz="1400" b="1" dirty="0">
                <a:sym typeface="Wingdings" panose="05000000000000000000" pitchFamily="2" charset="2"/>
              </a:rPr>
              <a:t>  </a:t>
            </a:r>
            <a:r>
              <a:rPr lang="en-US" sz="1400" b="1" noProof="0" dirty="0">
                <a:sym typeface="Wingdings" panose="05000000000000000000" pitchFamily="2" charset="2"/>
              </a:rPr>
              <a:t>is goal of every issue</a:t>
            </a:r>
          </a:p>
          <a:p>
            <a:pPr marL="285750" indent="-28575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>
                <a:sym typeface="Wingdings" panose="05000000000000000000" pitchFamily="2" charset="2"/>
              </a:rPr>
              <a:t>      over AI, processes, capabilities and capacities</a:t>
            </a:r>
          </a:p>
          <a:p>
            <a:pPr marL="285750" indent="-28575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Human control &amp; interaction if </a:t>
            </a:r>
            <a:r>
              <a:rPr lang="en-US" sz="1400" b="1" dirty="0">
                <a:sym typeface="Wingdings" panose="05000000000000000000" pitchFamily="2" charset="2"/>
              </a:rPr>
              <a:t>       is not achieved</a:t>
            </a:r>
          </a:p>
          <a:p>
            <a:pPr marL="285750" indent="-28575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>
                <a:sym typeface="Wingdings" panose="05000000000000000000" pitchFamily="2" charset="2"/>
              </a:rPr>
              <a:t>You can never get it right for everyone, but 95% is always possible!</a:t>
            </a:r>
          </a:p>
          <a:p>
            <a:pPr marL="285750" indent="-28575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noProof="0" dirty="0"/>
          </a:p>
        </p:txBody>
      </p:sp>
      <p:pic>
        <p:nvPicPr>
          <p:cNvPr id="6" name="Grafik 5" descr="Ein Bild, das Smiley, Lächeln, Cartoon, gelb enthält.&#10;&#10;KI-generierte Inhalte können fehlerhaft sein.">
            <a:extLst>
              <a:ext uri="{FF2B5EF4-FFF2-40B4-BE49-F238E27FC236}">
                <a16:creationId xmlns:a16="http://schemas.microsoft.com/office/drawing/2014/main" id="{CDB86DE5-1B2C-8100-CA89-9B5196229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935" y="3249000"/>
            <a:ext cx="360000" cy="360000"/>
          </a:xfrm>
          <a:prstGeom prst="rect">
            <a:avLst/>
          </a:prstGeom>
        </p:spPr>
      </p:pic>
      <p:pic>
        <p:nvPicPr>
          <p:cNvPr id="7" name="Grafik 6" descr="Ein Bild, das Smiley, Lächeln, Cartoon, gelb enthält.&#10;&#10;KI-generierte Inhalte können fehlerhaft sein.">
            <a:extLst>
              <a:ext uri="{FF2B5EF4-FFF2-40B4-BE49-F238E27FC236}">
                <a16:creationId xmlns:a16="http://schemas.microsoft.com/office/drawing/2014/main" id="{52C3CFF7-EC5C-6B5B-472C-FC98A9761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35" y="3835142"/>
            <a:ext cx="360000" cy="360000"/>
          </a:xfrm>
          <a:prstGeom prst="rect">
            <a:avLst/>
          </a:prstGeom>
        </p:spPr>
      </p:pic>
      <p:pic>
        <p:nvPicPr>
          <p:cNvPr id="8" name="Grafik 7" descr="Ein Bild, das Smiley, Lächeln, Cartoon, gelb enthält.&#10;&#10;KI-generierte Inhalte können fehlerhaft sein.">
            <a:extLst>
              <a:ext uri="{FF2B5EF4-FFF2-40B4-BE49-F238E27FC236}">
                <a16:creationId xmlns:a16="http://schemas.microsoft.com/office/drawing/2014/main" id="{BC92C55C-D2AE-A64F-639F-74CEFC140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328" y="5015225"/>
            <a:ext cx="360000" cy="360000"/>
          </a:xfrm>
          <a:prstGeom prst="rect">
            <a:avLst/>
          </a:prstGeom>
        </p:spPr>
      </p:pic>
      <p:pic>
        <p:nvPicPr>
          <p:cNvPr id="9" name="Grafik 8" descr="Ein Bild, das Smiley, Lächeln, Cartoon, gelb enthält.&#10;&#10;KI-generierte Inhalte können fehlerhaft sein.">
            <a:extLst>
              <a:ext uri="{FF2B5EF4-FFF2-40B4-BE49-F238E27FC236}">
                <a16:creationId xmlns:a16="http://schemas.microsoft.com/office/drawing/2014/main" id="{67170B66-2782-65B3-40EF-F77DAB2B3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92" y="442128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45869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B8A1F-FDA8-7EDC-57F8-0327A5225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Framework Process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7485053F-950C-408F-C759-81FF87ABA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78232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feil: nach links gekrümmt 3">
            <a:extLst>
              <a:ext uri="{FF2B5EF4-FFF2-40B4-BE49-F238E27FC236}">
                <a16:creationId xmlns:a16="http://schemas.microsoft.com/office/drawing/2014/main" id="{9C85C600-1BAA-6717-6E37-797670EFAD5C}"/>
              </a:ext>
            </a:extLst>
          </p:cNvPr>
          <p:cNvSpPr/>
          <p:nvPr/>
        </p:nvSpPr>
        <p:spPr>
          <a:xfrm rot="10800000">
            <a:off x="1189209" y="3598601"/>
            <a:ext cx="639590" cy="1700985"/>
          </a:xfrm>
          <a:prstGeom prst="curvedLeftArrow">
            <a:avLst>
              <a:gd name="adj1" fmla="val 8611"/>
              <a:gd name="adj2" fmla="val 50000"/>
              <a:gd name="adj3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Pfeil: nach links gekrümmt 4">
            <a:extLst>
              <a:ext uri="{FF2B5EF4-FFF2-40B4-BE49-F238E27FC236}">
                <a16:creationId xmlns:a16="http://schemas.microsoft.com/office/drawing/2014/main" id="{0FA69255-2D7F-48FA-62E6-53A7A3B16B30}"/>
              </a:ext>
            </a:extLst>
          </p:cNvPr>
          <p:cNvSpPr/>
          <p:nvPr/>
        </p:nvSpPr>
        <p:spPr>
          <a:xfrm rot="10800000" flipH="1" flipV="1">
            <a:off x="7024654" y="1445342"/>
            <a:ext cx="639590" cy="2930012"/>
          </a:xfrm>
          <a:prstGeom prst="curvedLeftArrow">
            <a:avLst>
              <a:gd name="adj1" fmla="val 8611"/>
              <a:gd name="adj2" fmla="val 50000"/>
              <a:gd name="adj3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Pfeil: nach links gekrümmt 5">
            <a:extLst>
              <a:ext uri="{FF2B5EF4-FFF2-40B4-BE49-F238E27FC236}">
                <a16:creationId xmlns:a16="http://schemas.microsoft.com/office/drawing/2014/main" id="{CD47D7D3-878F-BCCC-8340-B344DBC16941}"/>
              </a:ext>
            </a:extLst>
          </p:cNvPr>
          <p:cNvSpPr/>
          <p:nvPr/>
        </p:nvSpPr>
        <p:spPr>
          <a:xfrm rot="10800000" flipH="1" flipV="1">
            <a:off x="7867445" y="1995948"/>
            <a:ext cx="639590" cy="2379406"/>
          </a:xfrm>
          <a:prstGeom prst="curvedLeftArrow">
            <a:avLst>
              <a:gd name="adj1" fmla="val 8611"/>
              <a:gd name="adj2" fmla="val 50000"/>
              <a:gd name="adj3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CF127066-D229-3FCF-8608-32D9CD1369A9}"/>
              </a:ext>
            </a:extLst>
          </p:cNvPr>
          <p:cNvSpPr/>
          <p:nvPr/>
        </p:nvSpPr>
        <p:spPr>
          <a:xfrm>
            <a:off x="422787" y="943897"/>
            <a:ext cx="484632" cy="4748980"/>
          </a:xfrm>
          <a:prstGeom prst="downArrow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 descr="Ein Bild, das Smiley, Lächeln, Cartoon, gelb enthält.&#10;&#10;KI-generierte Inhalte können fehlerhaft sein.">
            <a:extLst>
              <a:ext uri="{FF2B5EF4-FFF2-40B4-BE49-F238E27FC236}">
                <a16:creationId xmlns:a16="http://schemas.microsoft.com/office/drawing/2014/main" id="{E603AFEB-BC4B-FD29-56EE-D93E82932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59" y="3487991"/>
            <a:ext cx="360000" cy="360000"/>
          </a:xfrm>
          <a:prstGeom prst="rect">
            <a:avLst/>
          </a:prstGeom>
        </p:spPr>
      </p:pic>
      <p:pic>
        <p:nvPicPr>
          <p:cNvPr id="10" name="Grafik 9" descr="Ein Bild, das Smiley, Lächeln, Cartoon, gelb enthält.&#10;&#10;KI-generierte Inhalte können fehlerhaft sein.">
            <a:extLst>
              <a:ext uri="{FF2B5EF4-FFF2-40B4-BE49-F238E27FC236}">
                <a16:creationId xmlns:a16="http://schemas.microsoft.com/office/drawing/2014/main" id="{182D45FE-C108-EDCD-AA83-B9D0A6F60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560684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35126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517733-901D-48A2-82B2-CBFF82F04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1A203F-56A8-445A-875D-01797E701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4E772E-768A-4FB3-A1BD-C88B04F1C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4DB3FF-099D-45F9-A8EE-986846E87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73C8FA-7F03-4B22-B0CF-BB203A398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8F16B1-A9EC-4408-B0F7-3004A160E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C2C048-180C-4AE1-AA6B-198172E6A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5D185A-323B-4291-B244-4787F917E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3CAD1F-700E-404C-9789-6EF7F0DDC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4940DB-75C4-4A4E-8DFF-8DAA7682D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13B8A8-052E-4466-89BE-001636B02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0FA558-DEAC-4E70-A2E2-94BE5F6AB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2A9D79-BE0A-4AA7-8D04-50E488B5D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1ACAB-4EEF-4BCE-B5EA-ECA7A2586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011301-95C9-4E6C-BD5E-D3A2D3DB8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6F7E87-15AF-4F33-8CC9-B64906EFDE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CEBEC2-74C1-46BB-9CF5-1763601B2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C3E1D4-F6BD-47CC-992A-407483470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14E6FE-49FA-4117-B86A-C5486F899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E166AD-D144-4C5C-98B2-7C420B0D2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E44152-8FAB-4FC0-886E-2D7054839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31915F-38A3-460B-BFD7-E9A59A2C0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352167-F459-4D2C-BA96-1D35352A8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5D1B3A-5C6D-4220-ABCC-D6DE668C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9CB120-3E8B-4689-88D2-E8005ED98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8D2C58-D5C7-454C-B972-DD0C4A7C0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4DDED0-094C-4756-9C9A-2428778EE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457612-6062-4AAF-A4F0-0090A39CD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171992-224A-41D4-991C-BFDA9CA2F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773633-A708-460D-A5AC-4DA327555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C4A2C0-CE99-4C44-BFC4-25CF7BF85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30472B-E117-4AF4-8D0F-9DED18AE8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CC570B-466D-400C-858F-FA03D0D0C9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C4F0D6-C6A4-4585-95D9-E1167048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48C3A-C75E-F2B2-BC49-06CDEE8DF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46488-78BA-5596-8A9C-490C7E57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Framework Quality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8BB285DB-069E-BA58-7B38-5E33D8313B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345794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fik 4" descr="Ein Bild, das Smiley, Lächeln, Cartoon, gelb enthält.&#10;&#10;KI-generierte Inhalte können fehlerhaft sein.">
            <a:extLst>
              <a:ext uri="{FF2B5EF4-FFF2-40B4-BE49-F238E27FC236}">
                <a16:creationId xmlns:a16="http://schemas.microsoft.com/office/drawing/2014/main" id="{F2DAA9B0-BE75-B3A2-78AC-442D25987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97" y="2110633"/>
            <a:ext cx="360000" cy="360000"/>
          </a:xfrm>
          <a:prstGeom prst="rect">
            <a:avLst/>
          </a:prstGeom>
        </p:spPr>
      </p:pic>
      <p:pic>
        <p:nvPicPr>
          <p:cNvPr id="7" name="Grafik 6" descr="Ein Bild, das Smiley, Lächeln, Cartoon, gelb enthält.&#10;&#10;KI-generierte Inhalte können fehlerhaft sein.">
            <a:extLst>
              <a:ext uri="{FF2B5EF4-FFF2-40B4-BE49-F238E27FC236}">
                <a16:creationId xmlns:a16="http://schemas.microsoft.com/office/drawing/2014/main" id="{1B61B4AF-6962-D77C-4699-746A176D9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00" y="438518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7848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C7668E-BBA9-441F-A6E7-70737AF09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7078CE-D4AE-4C71-88BD-83B602C58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4D3A08-560F-412B-8A08-ECA64499B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4A4A94D-1729-473D-AB2D-073FF733F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619063-4363-495C-B681-87E528C6F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ECBD1C-14CC-421E-A4BF-BBA3E72B1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2522394-4A54-489C-8BA1-2241AD4FB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AD8065-BBC7-49DE-9C8F-BD50B399F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76B831E-D140-41BD-A09E-486B1A467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F8BD96-A33C-41CE-B0AA-F3B44025F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BC0DE-850E-1D19-B3DF-B9B96163D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123E7AD-B2CD-B2DD-B246-997A82B30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424705"/>
              </p:ext>
            </p:extLst>
          </p:nvPr>
        </p:nvGraphicFramePr>
        <p:xfrm>
          <a:off x="3454411" y="784682"/>
          <a:ext cx="4693253" cy="2186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EE96F36-1C42-3EC2-D2B2-4B369FDB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Framework Input Channels &amp; Classifications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A03E160B-4648-83AE-9185-D165D9BEDE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633058"/>
              </p:ext>
            </p:extLst>
          </p:nvPr>
        </p:nvGraphicFramePr>
        <p:xfrm>
          <a:off x="3149606" y="3515839"/>
          <a:ext cx="5745316" cy="300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B9668DBF-915B-955F-9762-30F502D66958}"/>
              </a:ext>
            </a:extLst>
          </p:cNvPr>
          <p:cNvSpPr/>
          <p:nvPr/>
        </p:nvSpPr>
        <p:spPr>
          <a:xfrm>
            <a:off x="5801038" y="2979174"/>
            <a:ext cx="147484" cy="52818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289437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A8C787-3B31-48E0-81B0-E39796679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5774BA-187D-4908-B97D-673C755E9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805E3A-3D84-4AC8-A97A-2C8BE1D9F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3ABC32-C929-4324-ADA6-644D07627E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DEAAB90-BC2B-49F9-B23D-E8095114F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884D4C-3EC2-45E5-B192-B75132B28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0094A9-7F30-4059-8599-F51FD5485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F2F358-9E90-4DD3-8F5B-CB1D2A304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7F1DF0B-D4C2-44FE-9F62-08432447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77B366-DBA1-417B-B66D-C6E07580A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CCD7A2-578D-4F7E-B205-95E01156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21CD84-EFB9-4557-8485-C5E967D94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167BF9-950E-498C-99BA-0DEA8F49F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AA5587-83E6-4986-A5DA-0DBDBAC68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DF43E-1B17-4119-AB00-021A4322F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12C049-091D-4B96-83B9-BFF6B70DC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8B5B3-4970-4896-A772-C727EF3F1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1C68C9-8944-4A22-B70D-FF9B1F0C2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854D1B-C6A1-468A-8AD6-12F4E0946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79F4DA-4AA0-4DC6-B8F9-374FF0D42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55DC93-63C7-4E17-B973-6F5813BF1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3D19FE-A3A5-49F9-88E1-FCEEB1BD70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C7501B-8C91-4C54-8DA3-A29FE8EF3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C4656-0EDD-409B-BC12-D4D0A6E5E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E99DA9-C153-469C-8730-D51F9219E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290447-19B8-4D72-B664-7F4970B336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4E6C4E-6CCC-45A9-9A05-7D00920BBE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0D0157-4282-447B-B29D-2800B34B0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9D6DF5-AE96-4E15-84CD-D463FE1A9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DE1EC6-5990-43D2-8855-B1AF2499B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527B65-CD0D-4428-904C-44F6595DA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6C1573-12B8-4A56-95E8-E0DC8512DE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88F832-856D-464C-B76F-A3CB2A27A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9BD3B2-340D-4828-842E-6CC11BA32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84509B-FCE9-4930-9516-9256E56D3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BB7DB9-1791-4E20-B268-6FC3A9CDC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D10157-ACC3-4D48-B2D7-93B06B1B6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 rev="1"/>
        </p:bldSub>
      </p:bldGraphic>
      <p:bldGraphic spid="4" grpId="0" uiExpand="1">
        <p:bldSub>
          <a:bldDgm bld="one"/>
        </p:bldSub>
      </p:bldGraphic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3445D-9160-84BF-47ED-0B84C101D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A8961-0357-6EAA-BEC0-4E9D19E8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Seamless Framework Integration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1A92BD0-89BA-C6ED-CFC9-F8917900A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81075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5676413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5C45A6-B58B-4C10-94F1-5CDD15B9B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E73955C-144A-4748-BEF4-7D912AE8D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BEC3CD1-164B-4CCD-8773-064EA10A8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D1710C3-4045-4B63-A3FB-6301AC1DB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BC6F87E-7BAD-4D47-B26D-178F3FFF5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0E7008B-B6BA-4602-A914-957A5393D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A613836-70F2-4178-A748-3F2F43505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C0A773-2E63-476A-A065-9C9FB1AD4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B20F472-153D-447B-82FD-22520DC21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7D1884-BB3E-4C13-AC90-D5C471202A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5D5003-5C1E-4586-A92C-A366D5E9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D9BD09D-CB07-4914-AFBC-7B1CE436E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1D158C5-81E9-42ED-9BD3-2804E10BD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A3DFFC-B7B1-435F-9791-1DC7BB219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4854E8-6ACF-42DE-BBA1-E58CE4CF3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B21DD79-B594-4577-B495-8AAA6FA12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50E346-3888-481F-A441-017130950B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FAB4D-4577-55BF-5A7E-17406BEA0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A62C8-B0A2-FD1A-802D-6937B3C6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0" kern="1200" noProof="0" dirty="0">
                <a:latin typeface="+mj-lt"/>
                <a:ea typeface="+mj-ea"/>
                <a:cs typeface="+mj-cs"/>
              </a:rPr>
              <a:t>CSFAI Target: Enhancing Customer Satisfaction and Loyalty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3C5198-868B-6110-3C60-E173CAB4A538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noProof="0" dirty="0"/>
              <a:t>Consistent High-Quality Service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noProof="0" dirty="0"/>
              <a:t>Providing consistent, high-quality service fosters trust and satisfaction among customers.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noProof="0" dirty="0"/>
              <a:t>Building Emotional Connections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noProof="0" dirty="0"/>
              <a:t>Emotional connections with customers encourage loyalty and repeat business.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noProof="0" dirty="0"/>
              <a:t>Positive Word-of-Mouth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noProof="0" dirty="0"/>
              <a:t>Satisfied customers promote businesses through positive word-of-mouth referrals.</a:t>
            </a:r>
          </a:p>
        </p:txBody>
      </p:sp>
      <p:pic>
        <p:nvPicPr>
          <p:cNvPr id="7" name="Inhaltsplatzhalter 3" descr="Customer service representative on touch screen.">
            <a:extLst>
              <a:ext uri="{FF2B5EF4-FFF2-40B4-BE49-F238E27FC236}">
                <a16:creationId xmlns:a16="http://schemas.microsoft.com/office/drawing/2014/main" id="{9375AF4E-2A52-71A2-FFBE-A3257A9410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395" r="19016" b="-2"/>
          <a:stretch>
            <a:fillRect/>
          </a:stretch>
        </p:blipFill>
        <p:spPr>
          <a:xfrm>
            <a:off x="5512454" y="342828"/>
            <a:ext cx="6249778" cy="6172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4066137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93107-78D2-C9A6-90A6-F3CD0626D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A446F4-4AAA-4AD1-0901-98CA398D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noProof="0" dirty="0">
                <a:latin typeface="+mj-lt"/>
                <a:ea typeface="+mj-ea"/>
                <a:cs typeface="+mj-cs"/>
              </a:rPr>
              <a:t>CSFAI benefits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81C5D4-99F0-86EB-FA75-F8F2DDFCAE08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96328" y="2276856"/>
            <a:ext cx="438912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noProof="0" dirty="0"/>
              <a:t>Customer Service Differentiation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noProof="0" dirty="0"/>
              <a:t>Outstanding customer service sets a company apart in highly competitive markets.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noProof="0" dirty="0"/>
              <a:t>Revenue Growth Through Retention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noProof="0" dirty="0"/>
              <a:t>Retaining customers through excellent service leads to increased and sustainable revenue growth.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noProof="0" dirty="0"/>
              <a:t>Building Brand Reputation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noProof="0" dirty="0"/>
              <a:t>Consistent quality service builds a strong and trustworthy brand reputation over time.</a:t>
            </a:r>
          </a:p>
        </p:txBody>
      </p:sp>
      <p:pic>
        <p:nvPicPr>
          <p:cNvPr id="7" name="Inhaltsplatzhalter 3" descr="Office colleagues working together.">
            <a:extLst>
              <a:ext uri="{FF2B5EF4-FFF2-40B4-BE49-F238E27FC236}">
                <a16:creationId xmlns:a16="http://schemas.microsoft.com/office/drawing/2014/main" id="{D01AA58C-9EEF-3DA8-0581-AD56F0DC2C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745" r="3162" b="-2"/>
          <a:stretch>
            <a:fillRect/>
          </a:stretch>
        </p:blipFill>
        <p:spPr>
          <a:xfrm>
            <a:off x="606552" y="342831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508607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02F75-CFCE-1F73-B17A-C772A6FF7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Luftsport, Gebirgszug enthält.&#10;&#10;KI-generierte Inhalte können fehlerhaft sein.">
            <a:extLst>
              <a:ext uri="{FF2B5EF4-FFF2-40B4-BE49-F238E27FC236}">
                <a16:creationId xmlns:a16="http://schemas.microsoft.com/office/drawing/2014/main" id="{AB6A9E7A-15DE-1ED4-1E2C-D8427C358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19553"/>
          <a:stretch>
            <a:fillRect/>
          </a:stretch>
        </p:blipFill>
        <p:spPr>
          <a:xfrm>
            <a:off x="0" y="1190240"/>
            <a:ext cx="12192000" cy="55792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02A133-4B89-DF93-9205-0534E4930E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24952"/>
            <a:ext cx="8475406" cy="2808096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Become a CSFAI supporter today!</a:t>
            </a:r>
            <a:br>
              <a:rPr lang="en-US" sz="4000" dirty="0"/>
            </a:br>
            <a:r>
              <a:rPr lang="en-US" sz="4000" dirty="0"/>
              <a:t>- join </a:t>
            </a:r>
            <a:r>
              <a:rPr lang="en-US" sz="4000" noProof="0" dirty="0"/>
              <a:t>Newsletter</a:t>
            </a:r>
            <a:br>
              <a:rPr lang="en-US" sz="4000" noProof="0" dirty="0"/>
            </a:br>
            <a:r>
              <a:rPr lang="en-US" sz="4000" noProof="0" dirty="0"/>
              <a:t>- contribute</a:t>
            </a:r>
            <a:br>
              <a:rPr lang="en-US" sz="4000" noProof="0" dirty="0"/>
            </a:br>
            <a:r>
              <a:rPr lang="en-US" sz="4000" noProof="0" dirty="0"/>
              <a:t>- link to CSFAI.org</a:t>
            </a:r>
            <a:br>
              <a:rPr lang="en-US" sz="4000" noProof="0" dirty="0"/>
            </a:br>
            <a:r>
              <a:rPr lang="en-US" sz="4000" dirty="0"/>
              <a:t>- donate</a:t>
            </a:r>
            <a:endParaRPr lang="en-US" sz="4000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86A31E2-43FD-71B3-6D94-7972CBAE2B7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430213"/>
            <a:ext cx="7772400" cy="785812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/>
              <a:t>Join the new world with artificial intelligence in customer service!</a:t>
            </a:r>
          </a:p>
        </p:txBody>
      </p:sp>
      <p:pic>
        <p:nvPicPr>
          <p:cNvPr id="4" name="Grafik 3" descr="Ein Bild, das Kreis, Schwarz, Screenshot, Dunkelheit enthält.&#10;&#10;KI-generierte Inhalte können fehlerhaft sein.">
            <a:extLst>
              <a:ext uri="{FF2B5EF4-FFF2-40B4-BE49-F238E27FC236}">
                <a16:creationId xmlns:a16="http://schemas.microsoft.com/office/drawing/2014/main" id="{74183A86-8B2E-A7C3-3604-E39C6D7DC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88488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1500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uneVTI">
  <a:themeElements>
    <a:clrScheme name="Dune Palett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_win32_DN_v2" id="{97A7A9A4-5677-45E2-BAC9-3A76DA18A86D}" vid="{E1353FFA-7ECE-4894-957E-EAB589AB129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557</Words>
  <Application>Microsoft Office PowerPoint</Application>
  <PresentationFormat>Breitbild</PresentationFormat>
  <Paragraphs>97</Paragraphs>
  <Slides>9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Aptos</vt:lpstr>
      <vt:lpstr>Arial</vt:lpstr>
      <vt:lpstr>Neue Haas Grotesk Text Pro</vt:lpstr>
      <vt:lpstr>Wingdings</vt:lpstr>
      <vt:lpstr>DuneVTI</vt:lpstr>
      <vt:lpstr>Customer Service Framework for AI (CSFAI)</vt:lpstr>
      <vt:lpstr>CSFAI Manifesto</vt:lpstr>
      <vt:lpstr>Framework Process</vt:lpstr>
      <vt:lpstr>Framework Quality</vt:lpstr>
      <vt:lpstr>Framework Input Channels &amp; Classifications</vt:lpstr>
      <vt:lpstr>Seamless Framework Integration</vt:lpstr>
      <vt:lpstr>CSFAI Target: Enhancing Customer Satisfaction and Loyalty</vt:lpstr>
      <vt:lpstr>CSFAI benefits</vt:lpstr>
      <vt:lpstr>Become a CSFAI supporter today! - join Newsletter - contribute - link to CSFAI.org - donate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Ikler</dc:creator>
  <cp:lastModifiedBy>Peter Ikler</cp:lastModifiedBy>
  <cp:revision>1</cp:revision>
  <dcterms:created xsi:type="dcterms:W3CDTF">2025-10-02T13:04:00Z</dcterms:created>
  <dcterms:modified xsi:type="dcterms:W3CDTF">2025-10-16T09:30:13Z</dcterms:modified>
</cp:coreProperties>
</file>