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5" r:id="rId3"/>
    <p:sldId id="257" r:id="rId4"/>
    <p:sldId id="258" r:id="rId5"/>
    <p:sldId id="259" r:id="rId6"/>
    <p:sldId id="260" r:id="rId7"/>
    <p:sldId id="261" r:id="rId8"/>
    <p:sldId id="262" r:id="rId9"/>
    <p:sldId id="266" r:id="rId10"/>
  </p:sldIdLst>
  <p:sldSz cx="14630400" cy="8229600"/>
  <p:notesSz cx="8229600" cy="14630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9C4A38-48B0-2FC5-2DF6-55EE96389224}" v="375" dt="2024-04-16T12:43:58.715"/>
    <p1510:client id="{8B5F8C80-07D1-E058-C062-0AFA4375F232}" v="694" dt="2024-04-16T14:59:06.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an CLAES" userId="S::r.claes@lprs.fr::2971d724-316b-40d9-868c-f6a60e152955" providerId="AD" clId="Web-{8B5F8C80-07D1-E058-C062-0AFA4375F232}"/>
    <pc:docChg chg="addSld modSld">
      <pc:chgData name="Rayan CLAES" userId="S::r.claes@lprs.fr::2971d724-316b-40d9-868c-f6a60e152955" providerId="AD" clId="Web-{8B5F8C80-07D1-E058-C062-0AFA4375F232}" dt="2024-04-16T14:59:06.624" v="654" actId="20577"/>
      <pc:docMkLst>
        <pc:docMk/>
      </pc:docMkLst>
      <pc:sldChg chg="delSp modSp">
        <pc:chgData name="Rayan CLAES" userId="S::r.claes@lprs.fr::2971d724-316b-40d9-868c-f6a60e152955" providerId="AD" clId="Web-{8B5F8C80-07D1-E058-C062-0AFA4375F232}" dt="2024-04-16T13:14:36.787" v="179" actId="20577"/>
        <pc:sldMkLst>
          <pc:docMk/>
          <pc:sldMk cId="0" sldId="257"/>
        </pc:sldMkLst>
        <pc:spChg chg="mod">
          <ac:chgData name="Rayan CLAES" userId="S::r.claes@lprs.fr::2971d724-316b-40d9-868c-f6a60e152955" providerId="AD" clId="Web-{8B5F8C80-07D1-E058-C062-0AFA4375F232}" dt="2024-04-16T13:14:36.787" v="179" actId="20577"/>
          <ac:spMkLst>
            <pc:docMk/>
            <pc:sldMk cId="0" sldId="257"/>
            <ac:spMk id="5" creationId="{00000000-0000-0000-0000-000000000000}"/>
          </ac:spMkLst>
        </pc:spChg>
        <pc:spChg chg="del">
          <ac:chgData name="Rayan CLAES" userId="S::r.claes@lprs.fr::2971d724-316b-40d9-868c-f6a60e152955" providerId="AD" clId="Web-{8B5F8C80-07D1-E058-C062-0AFA4375F232}" dt="2024-04-16T13:06:16.893" v="0"/>
          <ac:spMkLst>
            <pc:docMk/>
            <pc:sldMk cId="0" sldId="257"/>
            <ac:spMk id="6" creationId="{00000000-0000-0000-0000-000000000000}"/>
          </ac:spMkLst>
        </pc:spChg>
        <pc:spChg chg="mod">
          <ac:chgData name="Rayan CLAES" userId="S::r.claes@lprs.fr::2971d724-316b-40d9-868c-f6a60e152955" providerId="AD" clId="Web-{8B5F8C80-07D1-E058-C062-0AFA4375F232}" dt="2024-04-16T13:09:35.557" v="87" actId="20577"/>
          <ac:spMkLst>
            <pc:docMk/>
            <pc:sldMk cId="0" sldId="257"/>
            <ac:spMk id="7" creationId="{00000000-0000-0000-0000-000000000000}"/>
          </ac:spMkLst>
        </pc:spChg>
        <pc:spChg chg="del">
          <ac:chgData name="Rayan CLAES" userId="S::r.claes@lprs.fr::2971d724-316b-40d9-868c-f6a60e152955" providerId="AD" clId="Web-{8B5F8C80-07D1-E058-C062-0AFA4375F232}" dt="2024-04-16T13:06:18.846" v="1"/>
          <ac:spMkLst>
            <pc:docMk/>
            <pc:sldMk cId="0" sldId="257"/>
            <ac:spMk id="8" creationId="{00000000-0000-0000-0000-000000000000}"/>
          </ac:spMkLst>
        </pc:spChg>
        <pc:spChg chg="mod">
          <ac:chgData name="Rayan CLAES" userId="S::r.claes@lprs.fr::2971d724-316b-40d9-868c-f6a60e152955" providerId="AD" clId="Web-{8B5F8C80-07D1-E058-C062-0AFA4375F232}" dt="2024-04-16T13:10:44.966" v="105" actId="20577"/>
          <ac:spMkLst>
            <pc:docMk/>
            <pc:sldMk cId="0" sldId="257"/>
            <ac:spMk id="9" creationId="{00000000-0000-0000-0000-000000000000}"/>
          </ac:spMkLst>
        </pc:spChg>
        <pc:spChg chg="del">
          <ac:chgData name="Rayan CLAES" userId="S::r.claes@lprs.fr::2971d724-316b-40d9-868c-f6a60e152955" providerId="AD" clId="Web-{8B5F8C80-07D1-E058-C062-0AFA4375F232}" dt="2024-04-16T13:06:20.909" v="2"/>
          <ac:spMkLst>
            <pc:docMk/>
            <pc:sldMk cId="0" sldId="257"/>
            <ac:spMk id="10" creationId="{00000000-0000-0000-0000-000000000000}"/>
          </ac:spMkLst>
        </pc:spChg>
      </pc:sldChg>
      <pc:sldChg chg="delSp modSp">
        <pc:chgData name="Rayan CLAES" userId="S::r.claes@lprs.fr::2971d724-316b-40d9-868c-f6a60e152955" providerId="AD" clId="Web-{8B5F8C80-07D1-E058-C062-0AFA4375F232}" dt="2024-04-16T13:20:29.567" v="306" actId="20577"/>
        <pc:sldMkLst>
          <pc:docMk/>
          <pc:sldMk cId="0" sldId="258"/>
        </pc:sldMkLst>
        <pc:spChg chg="mod">
          <ac:chgData name="Rayan CLAES" userId="S::r.claes@lprs.fr::2971d724-316b-40d9-868c-f6a60e152955" providerId="AD" clId="Web-{8B5F8C80-07D1-E058-C062-0AFA4375F232}" dt="2024-04-16T13:18:54.125" v="272" actId="14100"/>
          <ac:spMkLst>
            <pc:docMk/>
            <pc:sldMk cId="0" sldId="258"/>
            <ac:spMk id="3" creationId="{00000000-0000-0000-0000-000000000000}"/>
          </ac:spMkLst>
        </pc:spChg>
        <pc:spChg chg="mod">
          <ac:chgData name="Rayan CLAES" userId="S::r.claes@lprs.fr::2971d724-316b-40d9-868c-f6a60e152955" providerId="AD" clId="Web-{8B5F8C80-07D1-E058-C062-0AFA4375F232}" dt="2024-04-16T13:14:49.507" v="180" actId="20577"/>
          <ac:spMkLst>
            <pc:docMk/>
            <pc:sldMk cId="0" sldId="258"/>
            <ac:spMk id="10" creationId="{00000000-0000-0000-0000-000000000000}"/>
          </ac:spMkLst>
        </pc:spChg>
        <pc:spChg chg="del">
          <ac:chgData name="Rayan CLAES" userId="S::r.claes@lprs.fr::2971d724-316b-40d9-868c-f6a60e152955" providerId="AD" clId="Web-{8B5F8C80-07D1-E058-C062-0AFA4375F232}" dt="2024-04-16T13:10:52.248" v="106"/>
          <ac:spMkLst>
            <pc:docMk/>
            <pc:sldMk cId="0" sldId="258"/>
            <ac:spMk id="11" creationId="{00000000-0000-0000-0000-000000000000}"/>
          </ac:spMkLst>
        </pc:spChg>
        <pc:spChg chg="mod">
          <ac:chgData name="Rayan CLAES" userId="S::r.claes@lprs.fr::2971d724-316b-40d9-868c-f6a60e152955" providerId="AD" clId="Web-{8B5F8C80-07D1-E058-C062-0AFA4375F232}" dt="2024-04-16T13:16:31.354" v="224" actId="20577"/>
          <ac:spMkLst>
            <pc:docMk/>
            <pc:sldMk cId="0" sldId="258"/>
            <ac:spMk id="15" creationId="{00000000-0000-0000-0000-000000000000}"/>
          </ac:spMkLst>
        </pc:spChg>
        <pc:spChg chg="del">
          <ac:chgData name="Rayan CLAES" userId="S::r.claes@lprs.fr::2971d724-316b-40d9-868c-f6a60e152955" providerId="AD" clId="Web-{8B5F8C80-07D1-E058-C062-0AFA4375F232}" dt="2024-04-16T13:10:54.482" v="107"/>
          <ac:spMkLst>
            <pc:docMk/>
            <pc:sldMk cId="0" sldId="258"/>
            <ac:spMk id="16" creationId="{00000000-0000-0000-0000-000000000000}"/>
          </ac:spMkLst>
        </pc:spChg>
        <pc:spChg chg="mod">
          <ac:chgData name="Rayan CLAES" userId="S::r.claes@lprs.fr::2971d724-316b-40d9-868c-f6a60e152955" providerId="AD" clId="Web-{8B5F8C80-07D1-E058-C062-0AFA4375F232}" dt="2024-04-16T13:20:29.567" v="306" actId="20577"/>
          <ac:spMkLst>
            <pc:docMk/>
            <pc:sldMk cId="0" sldId="258"/>
            <ac:spMk id="20" creationId="{00000000-0000-0000-0000-000000000000}"/>
          </ac:spMkLst>
        </pc:spChg>
        <pc:spChg chg="del">
          <ac:chgData name="Rayan CLAES" userId="S::r.claes@lprs.fr::2971d724-316b-40d9-868c-f6a60e152955" providerId="AD" clId="Web-{8B5F8C80-07D1-E058-C062-0AFA4375F232}" dt="2024-04-16T13:10:56.498" v="108"/>
          <ac:spMkLst>
            <pc:docMk/>
            <pc:sldMk cId="0" sldId="258"/>
            <ac:spMk id="21" creationId="{00000000-0000-0000-0000-000000000000}"/>
          </ac:spMkLst>
        </pc:spChg>
        <pc:picChg chg="mod">
          <ac:chgData name="Rayan CLAES" userId="S::r.claes@lprs.fr::2971d724-316b-40d9-868c-f6a60e152955" providerId="AD" clId="Web-{8B5F8C80-07D1-E058-C062-0AFA4375F232}" dt="2024-04-16T13:11:10.858" v="110" actId="14100"/>
          <ac:picMkLst>
            <pc:docMk/>
            <pc:sldMk cId="0" sldId="258"/>
            <ac:picMk id="4" creationId="{00000000-0000-0000-0000-000000000000}"/>
          </ac:picMkLst>
        </pc:picChg>
      </pc:sldChg>
      <pc:sldChg chg="addSp delSp modSp">
        <pc:chgData name="Rayan CLAES" userId="S::r.claes@lprs.fr::2971d724-316b-40d9-868c-f6a60e152955" providerId="AD" clId="Web-{8B5F8C80-07D1-E058-C062-0AFA4375F232}" dt="2024-04-16T14:31:55.562" v="412" actId="20577"/>
        <pc:sldMkLst>
          <pc:docMk/>
          <pc:sldMk cId="0" sldId="259"/>
        </pc:sldMkLst>
        <pc:spChg chg="mod">
          <ac:chgData name="Rayan CLAES" userId="S::r.claes@lprs.fr::2971d724-316b-40d9-868c-f6a60e152955" providerId="AD" clId="Web-{8B5F8C80-07D1-E058-C062-0AFA4375F232}" dt="2024-04-16T14:25:45.958" v="381" actId="14100"/>
          <ac:spMkLst>
            <pc:docMk/>
            <pc:sldMk cId="0" sldId="259"/>
            <ac:spMk id="5" creationId="{00000000-0000-0000-0000-000000000000}"/>
          </ac:spMkLst>
        </pc:spChg>
        <pc:spChg chg="mod">
          <ac:chgData name="Rayan CLAES" userId="S::r.claes@lprs.fr::2971d724-316b-40d9-868c-f6a60e152955" providerId="AD" clId="Web-{8B5F8C80-07D1-E058-C062-0AFA4375F232}" dt="2024-04-16T14:23:12.016" v="374" actId="1076"/>
          <ac:spMkLst>
            <pc:docMk/>
            <pc:sldMk cId="0" sldId="259"/>
            <ac:spMk id="6" creationId="{00000000-0000-0000-0000-000000000000}"/>
          </ac:spMkLst>
        </pc:spChg>
        <pc:spChg chg="del mod">
          <ac:chgData name="Rayan CLAES" userId="S::r.claes@lprs.fr::2971d724-316b-40d9-868c-f6a60e152955" providerId="AD" clId="Web-{8B5F8C80-07D1-E058-C062-0AFA4375F232}" dt="2024-04-16T14:00:49.931" v="347"/>
          <ac:spMkLst>
            <pc:docMk/>
            <pc:sldMk cId="0" sldId="259"/>
            <ac:spMk id="7" creationId="{00000000-0000-0000-0000-000000000000}"/>
          </ac:spMkLst>
        </pc:spChg>
        <pc:spChg chg="mod">
          <ac:chgData name="Rayan CLAES" userId="S::r.claes@lprs.fr::2971d724-316b-40d9-868c-f6a60e152955" providerId="AD" clId="Web-{8B5F8C80-07D1-E058-C062-0AFA4375F232}" dt="2024-04-16T14:22:29.405" v="365" actId="14100"/>
          <ac:spMkLst>
            <pc:docMk/>
            <pc:sldMk cId="0" sldId="259"/>
            <ac:spMk id="8" creationId="{00000000-0000-0000-0000-000000000000}"/>
          </ac:spMkLst>
        </pc:spChg>
        <pc:spChg chg="mod">
          <ac:chgData name="Rayan CLAES" userId="S::r.claes@lprs.fr::2971d724-316b-40d9-868c-f6a60e152955" providerId="AD" clId="Web-{8B5F8C80-07D1-E058-C062-0AFA4375F232}" dt="2024-04-16T14:28:10.181" v="394" actId="1076"/>
          <ac:spMkLst>
            <pc:docMk/>
            <pc:sldMk cId="0" sldId="259"/>
            <ac:spMk id="9" creationId="{00000000-0000-0000-0000-000000000000}"/>
          </ac:spMkLst>
        </pc:spChg>
        <pc:spChg chg="del mod">
          <ac:chgData name="Rayan CLAES" userId="S::r.claes@lprs.fr::2971d724-316b-40d9-868c-f6a60e152955" providerId="AD" clId="Web-{8B5F8C80-07D1-E058-C062-0AFA4375F232}" dt="2024-04-16T14:00:58.884" v="348"/>
          <ac:spMkLst>
            <pc:docMk/>
            <pc:sldMk cId="0" sldId="259"/>
            <ac:spMk id="10" creationId="{00000000-0000-0000-0000-000000000000}"/>
          </ac:spMkLst>
        </pc:spChg>
        <pc:spChg chg="mod">
          <ac:chgData name="Rayan CLAES" userId="S::r.claes@lprs.fr::2971d724-316b-40d9-868c-f6a60e152955" providerId="AD" clId="Web-{8B5F8C80-07D1-E058-C062-0AFA4375F232}" dt="2024-04-16T14:25:59.474" v="385" actId="14100"/>
          <ac:spMkLst>
            <pc:docMk/>
            <pc:sldMk cId="0" sldId="259"/>
            <ac:spMk id="11" creationId="{00000000-0000-0000-0000-000000000000}"/>
          </ac:spMkLst>
        </pc:spChg>
        <pc:spChg chg="mod">
          <ac:chgData name="Rayan CLAES" userId="S::r.claes@lprs.fr::2971d724-316b-40d9-868c-f6a60e152955" providerId="AD" clId="Web-{8B5F8C80-07D1-E058-C062-0AFA4375F232}" dt="2024-04-16T14:00:23.633" v="342" actId="1076"/>
          <ac:spMkLst>
            <pc:docMk/>
            <pc:sldMk cId="0" sldId="259"/>
            <ac:spMk id="12" creationId="{00000000-0000-0000-0000-000000000000}"/>
          </ac:spMkLst>
        </pc:spChg>
        <pc:spChg chg="del mod">
          <ac:chgData name="Rayan CLAES" userId="S::r.claes@lprs.fr::2971d724-316b-40d9-868c-f6a60e152955" providerId="AD" clId="Web-{8B5F8C80-07D1-E058-C062-0AFA4375F232}" dt="2024-04-16T14:01:02.791" v="349"/>
          <ac:spMkLst>
            <pc:docMk/>
            <pc:sldMk cId="0" sldId="259"/>
            <ac:spMk id="13" creationId="{00000000-0000-0000-0000-000000000000}"/>
          </ac:spMkLst>
        </pc:spChg>
        <pc:spChg chg="del mod">
          <ac:chgData name="Rayan CLAES" userId="S::r.claes@lprs.fr::2971d724-316b-40d9-868c-f6a60e152955" providerId="AD" clId="Web-{8B5F8C80-07D1-E058-C062-0AFA4375F232}" dt="2024-04-16T14:25:28.520" v="378"/>
          <ac:spMkLst>
            <pc:docMk/>
            <pc:sldMk cId="0" sldId="259"/>
            <ac:spMk id="14" creationId="{00000000-0000-0000-0000-000000000000}"/>
          </ac:spMkLst>
        </pc:spChg>
        <pc:spChg chg="mod">
          <ac:chgData name="Rayan CLAES" userId="S::r.claes@lprs.fr::2971d724-316b-40d9-868c-f6a60e152955" providerId="AD" clId="Web-{8B5F8C80-07D1-E058-C062-0AFA4375F232}" dt="2024-04-16T14:26:17.443" v="388" actId="20577"/>
          <ac:spMkLst>
            <pc:docMk/>
            <pc:sldMk cId="0" sldId="259"/>
            <ac:spMk id="15" creationId="{00000000-0000-0000-0000-000000000000}"/>
          </ac:spMkLst>
        </pc:spChg>
        <pc:spChg chg="del mod">
          <ac:chgData name="Rayan CLAES" userId="S::r.claes@lprs.fr::2971d724-316b-40d9-868c-f6a60e152955" providerId="AD" clId="Web-{8B5F8C80-07D1-E058-C062-0AFA4375F232}" dt="2024-04-16T14:01:05.041" v="350"/>
          <ac:spMkLst>
            <pc:docMk/>
            <pc:sldMk cId="0" sldId="259"/>
            <ac:spMk id="16" creationId="{00000000-0000-0000-0000-000000000000}"/>
          </ac:spMkLst>
        </pc:spChg>
        <pc:spChg chg="add del">
          <ac:chgData name="Rayan CLAES" userId="S::r.claes@lprs.fr::2971d724-316b-40d9-868c-f6a60e152955" providerId="AD" clId="Web-{8B5F8C80-07D1-E058-C062-0AFA4375F232}" dt="2024-04-16T14:28:11.446" v="395"/>
          <ac:spMkLst>
            <pc:docMk/>
            <pc:sldMk cId="0" sldId="259"/>
            <ac:spMk id="20" creationId="{C82BFFC5-F2E9-E8A7-1D42-3A55901A4EB7}"/>
          </ac:spMkLst>
        </pc:spChg>
        <pc:spChg chg="add mod">
          <ac:chgData name="Rayan CLAES" userId="S::r.claes@lprs.fr::2971d724-316b-40d9-868c-f6a60e152955" providerId="AD" clId="Web-{8B5F8C80-07D1-E058-C062-0AFA4375F232}" dt="2024-04-16T14:31:55.562" v="412" actId="20577"/>
          <ac:spMkLst>
            <pc:docMk/>
            <pc:sldMk cId="0" sldId="259"/>
            <ac:spMk id="21" creationId="{91569453-89F0-EE3A-F8B1-FAA2C8687ADB}"/>
          </ac:spMkLst>
        </pc:spChg>
        <pc:picChg chg="add mod">
          <ac:chgData name="Rayan CLAES" userId="S::r.claes@lprs.fr::2971d724-316b-40d9-868c-f6a60e152955" providerId="AD" clId="Web-{8B5F8C80-07D1-E058-C062-0AFA4375F232}" dt="2024-04-16T14:28:55.135" v="402" actId="1076"/>
          <ac:picMkLst>
            <pc:docMk/>
            <pc:sldMk cId="0" sldId="259"/>
            <ac:picMk id="17" creationId="{A8A2988E-387A-CE36-D07A-A6573F3DE903}"/>
          </ac:picMkLst>
        </pc:picChg>
        <pc:picChg chg="add mod">
          <ac:chgData name="Rayan CLAES" userId="S::r.claes@lprs.fr::2971d724-316b-40d9-868c-f6a60e152955" providerId="AD" clId="Web-{8B5F8C80-07D1-E058-C062-0AFA4375F232}" dt="2024-04-16T14:28:59.151" v="403" actId="1076"/>
          <ac:picMkLst>
            <pc:docMk/>
            <pc:sldMk cId="0" sldId="259"/>
            <ac:picMk id="18" creationId="{A4BD5D65-F224-CEE9-F0B6-CBC412331AFD}"/>
          </ac:picMkLst>
        </pc:picChg>
        <pc:picChg chg="add del mod">
          <ac:chgData name="Rayan CLAES" userId="S::r.claes@lprs.fr::2971d724-316b-40d9-868c-f6a60e152955" providerId="AD" clId="Web-{8B5F8C80-07D1-E058-C062-0AFA4375F232}" dt="2024-04-16T14:28:01.243" v="390"/>
          <ac:picMkLst>
            <pc:docMk/>
            <pc:sldMk cId="0" sldId="259"/>
            <ac:picMk id="19" creationId="{ACB6C2B5-460E-AA8E-7E15-942757131F6B}"/>
          </ac:picMkLst>
        </pc:picChg>
      </pc:sldChg>
      <pc:sldChg chg="modSp">
        <pc:chgData name="Rayan CLAES" userId="S::r.claes@lprs.fr::2971d724-316b-40d9-868c-f6a60e152955" providerId="AD" clId="Web-{8B5F8C80-07D1-E058-C062-0AFA4375F232}" dt="2024-04-16T14:50:58.532" v="527" actId="20577"/>
        <pc:sldMkLst>
          <pc:docMk/>
          <pc:sldMk cId="0" sldId="260"/>
        </pc:sldMkLst>
        <pc:spChg chg="mod">
          <ac:chgData name="Rayan CLAES" userId="S::r.claes@lprs.fr::2971d724-316b-40d9-868c-f6a60e152955" providerId="AD" clId="Web-{8B5F8C80-07D1-E058-C062-0AFA4375F232}" dt="2024-04-16T14:48:11.684" v="472" actId="20577"/>
          <ac:spMkLst>
            <pc:docMk/>
            <pc:sldMk cId="0" sldId="260"/>
            <ac:spMk id="6" creationId="{00000000-0000-0000-0000-000000000000}"/>
          </ac:spMkLst>
        </pc:spChg>
        <pc:spChg chg="mod">
          <ac:chgData name="Rayan CLAES" userId="S::r.claes@lprs.fr::2971d724-316b-40d9-868c-f6a60e152955" providerId="AD" clId="Web-{8B5F8C80-07D1-E058-C062-0AFA4375F232}" dt="2024-04-16T14:49:46.765" v="513" actId="1076"/>
          <ac:spMkLst>
            <pc:docMk/>
            <pc:sldMk cId="0" sldId="260"/>
            <ac:spMk id="8" creationId="{00000000-0000-0000-0000-000000000000}"/>
          </ac:spMkLst>
        </pc:spChg>
        <pc:spChg chg="mod">
          <ac:chgData name="Rayan CLAES" userId="S::r.claes@lprs.fr::2971d724-316b-40d9-868c-f6a60e152955" providerId="AD" clId="Web-{8B5F8C80-07D1-E058-C062-0AFA4375F232}" dt="2024-04-16T14:50:58.532" v="527" actId="20577"/>
          <ac:spMkLst>
            <pc:docMk/>
            <pc:sldMk cId="0" sldId="260"/>
            <ac:spMk id="10" creationId="{00000000-0000-0000-0000-000000000000}"/>
          </ac:spMkLst>
        </pc:spChg>
      </pc:sldChg>
      <pc:sldChg chg="modSp">
        <pc:chgData name="Rayan CLAES" userId="S::r.claes@lprs.fr::2971d724-316b-40d9-868c-f6a60e152955" providerId="AD" clId="Web-{8B5F8C80-07D1-E058-C062-0AFA4375F232}" dt="2024-04-16T14:55:23.915" v="616" actId="20577"/>
        <pc:sldMkLst>
          <pc:docMk/>
          <pc:sldMk cId="0" sldId="261"/>
        </pc:sldMkLst>
        <pc:spChg chg="mod">
          <ac:chgData name="Rayan CLAES" userId="S::r.claes@lprs.fr::2971d724-316b-40d9-868c-f6a60e152955" providerId="AD" clId="Web-{8B5F8C80-07D1-E058-C062-0AFA4375F232}" dt="2024-04-16T14:52:25.410" v="538" actId="20577"/>
          <ac:spMkLst>
            <pc:docMk/>
            <pc:sldMk cId="0" sldId="261"/>
            <ac:spMk id="8" creationId="{00000000-0000-0000-0000-000000000000}"/>
          </ac:spMkLst>
        </pc:spChg>
        <pc:spChg chg="mod">
          <ac:chgData name="Rayan CLAES" userId="S::r.claes@lprs.fr::2971d724-316b-40d9-868c-f6a60e152955" providerId="AD" clId="Web-{8B5F8C80-07D1-E058-C062-0AFA4375F232}" dt="2024-04-16T14:53:34.193" v="561" actId="20577"/>
          <ac:spMkLst>
            <pc:docMk/>
            <pc:sldMk cId="0" sldId="261"/>
            <ac:spMk id="12" creationId="{00000000-0000-0000-0000-000000000000}"/>
          </ac:spMkLst>
        </pc:spChg>
        <pc:spChg chg="mod">
          <ac:chgData name="Rayan CLAES" userId="S::r.claes@lprs.fr::2971d724-316b-40d9-868c-f6a60e152955" providerId="AD" clId="Web-{8B5F8C80-07D1-E058-C062-0AFA4375F232}" dt="2024-04-16T14:55:23.915" v="616" actId="20577"/>
          <ac:spMkLst>
            <pc:docMk/>
            <pc:sldMk cId="0" sldId="261"/>
            <ac:spMk id="16" creationId="{00000000-0000-0000-0000-000000000000}"/>
          </ac:spMkLst>
        </pc:spChg>
        <pc:spChg chg="mod">
          <ac:chgData name="Rayan CLAES" userId="S::r.claes@lprs.fr::2971d724-316b-40d9-868c-f6a60e152955" providerId="AD" clId="Web-{8B5F8C80-07D1-E058-C062-0AFA4375F232}" dt="2024-04-16T14:55:18.243" v="615" actId="20577"/>
          <ac:spMkLst>
            <pc:docMk/>
            <pc:sldMk cId="0" sldId="261"/>
            <ac:spMk id="20" creationId="{00000000-0000-0000-0000-000000000000}"/>
          </ac:spMkLst>
        </pc:spChg>
      </pc:sldChg>
      <pc:sldChg chg="delSp modSp">
        <pc:chgData name="Rayan CLAES" userId="S::r.claes@lprs.fr::2971d724-316b-40d9-868c-f6a60e152955" providerId="AD" clId="Web-{8B5F8C80-07D1-E058-C062-0AFA4375F232}" dt="2024-04-16T14:59:06.624" v="654" actId="20577"/>
        <pc:sldMkLst>
          <pc:docMk/>
          <pc:sldMk cId="0" sldId="262"/>
        </pc:sldMkLst>
        <pc:spChg chg="mod">
          <ac:chgData name="Rayan CLAES" userId="S::r.claes@lprs.fr::2971d724-316b-40d9-868c-f6a60e152955" providerId="AD" clId="Web-{8B5F8C80-07D1-E058-C062-0AFA4375F232}" dt="2024-04-16T14:57:54.763" v="641" actId="20577"/>
          <ac:spMkLst>
            <pc:docMk/>
            <pc:sldMk cId="0" sldId="262"/>
            <ac:spMk id="7" creationId="{00000000-0000-0000-0000-000000000000}"/>
          </ac:spMkLst>
        </pc:spChg>
        <pc:spChg chg="mod">
          <ac:chgData name="Rayan CLAES" userId="S::r.claes@lprs.fr::2971d724-316b-40d9-868c-f6a60e152955" providerId="AD" clId="Web-{8B5F8C80-07D1-E058-C062-0AFA4375F232}" dt="2024-04-16T14:59:06.624" v="654" actId="20577"/>
          <ac:spMkLst>
            <pc:docMk/>
            <pc:sldMk cId="0" sldId="262"/>
            <ac:spMk id="10" creationId="{00000000-0000-0000-0000-000000000000}"/>
          </ac:spMkLst>
        </pc:spChg>
        <pc:spChg chg="del mod">
          <ac:chgData name="Rayan CLAES" userId="S::r.claes@lprs.fr::2971d724-316b-40d9-868c-f6a60e152955" providerId="AD" clId="Web-{8B5F8C80-07D1-E058-C062-0AFA4375F232}" dt="2024-04-16T14:58:52.655" v="648"/>
          <ac:spMkLst>
            <pc:docMk/>
            <pc:sldMk cId="0" sldId="262"/>
            <ac:spMk id="13" creationId="{00000000-0000-0000-0000-000000000000}"/>
          </ac:spMkLst>
        </pc:spChg>
      </pc:sldChg>
      <pc:sldChg chg="addSp modSp add replId">
        <pc:chgData name="Rayan CLAES" userId="S::r.claes@lprs.fr::2971d724-316b-40d9-868c-f6a60e152955" providerId="AD" clId="Web-{8B5F8C80-07D1-E058-C062-0AFA4375F232}" dt="2024-04-16T14:57:12.777" v="627" actId="14100"/>
        <pc:sldMkLst>
          <pc:docMk/>
          <pc:sldMk cId="4194902930" sldId="266"/>
        </pc:sldMkLst>
        <pc:picChg chg="add mod">
          <ac:chgData name="Rayan CLAES" userId="S::r.claes@lprs.fr::2971d724-316b-40d9-868c-f6a60e152955" providerId="AD" clId="Web-{8B5F8C80-07D1-E058-C062-0AFA4375F232}" dt="2024-04-16T14:57:12.777" v="627" actId="14100"/>
          <ac:picMkLst>
            <pc:docMk/>
            <pc:sldMk cId="4194902930" sldId="266"/>
            <ac:picMk id="14" creationId="{08C7E2AD-55EB-1186-C084-85DFC376F31E}"/>
          </ac:picMkLst>
        </pc:picChg>
      </pc:sldChg>
    </pc:docChg>
  </pc:docChgLst>
  <pc:docChgLst>
    <pc:chgData name="Rayan CLAES" userId="S::r.claes@lprs.fr::2971d724-316b-40d9-868c-f6a60e152955" providerId="AD" clId="Web-{779C4A38-48B0-2FC5-2DF6-55EE96389224}"/>
    <pc:docChg chg="addSld delSld modSld">
      <pc:chgData name="Rayan CLAES" userId="S::r.claes@lprs.fr::2971d724-316b-40d9-868c-f6a60e152955" providerId="AD" clId="Web-{779C4A38-48B0-2FC5-2DF6-55EE96389224}" dt="2024-04-16T12:43:58.715" v="314"/>
      <pc:docMkLst>
        <pc:docMk/>
      </pc:docMkLst>
      <pc:sldChg chg="addSp delSp modSp">
        <pc:chgData name="Rayan CLAES" userId="S::r.claes@lprs.fr::2971d724-316b-40d9-868c-f6a60e152955" providerId="AD" clId="Web-{779C4A38-48B0-2FC5-2DF6-55EE96389224}" dt="2024-04-16T11:59:12.741" v="54"/>
        <pc:sldMkLst>
          <pc:docMk/>
          <pc:sldMk cId="0" sldId="256"/>
        </pc:sldMkLst>
        <pc:spChg chg="mod">
          <ac:chgData name="Rayan CLAES" userId="S::r.claes@lprs.fr::2971d724-316b-40d9-868c-f6a60e152955" providerId="AD" clId="Web-{779C4A38-48B0-2FC5-2DF6-55EE96389224}" dt="2024-04-16T11:48:44.888" v="15" actId="20577"/>
          <ac:spMkLst>
            <pc:docMk/>
            <pc:sldMk cId="0" sldId="256"/>
            <ac:spMk id="5" creationId="{00000000-0000-0000-0000-000000000000}"/>
          </ac:spMkLst>
        </pc:spChg>
        <pc:spChg chg="del mod">
          <ac:chgData name="Rayan CLAES" userId="S::r.claes@lprs.fr::2971d724-316b-40d9-868c-f6a60e152955" providerId="AD" clId="Web-{779C4A38-48B0-2FC5-2DF6-55EE96389224}" dt="2024-04-16T11:59:12.741" v="54"/>
          <ac:spMkLst>
            <pc:docMk/>
            <pc:sldMk cId="0" sldId="256"/>
            <ac:spMk id="6" creationId="{00000000-0000-0000-0000-000000000000}"/>
          </ac:spMkLst>
        </pc:spChg>
        <pc:spChg chg="del">
          <ac:chgData name="Rayan CLAES" userId="S::r.claes@lprs.fr::2971d724-316b-40d9-868c-f6a60e152955" providerId="AD" clId="Web-{779C4A38-48B0-2FC5-2DF6-55EE96389224}" dt="2024-04-16T11:48:01.870" v="2"/>
          <ac:spMkLst>
            <pc:docMk/>
            <pc:sldMk cId="0" sldId="256"/>
            <ac:spMk id="7" creationId="{00000000-0000-0000-0000-000000000000}"/>
          </ac:spMkLst>
        </pc:spChg>
        <pc:spChg chg="del">
          <ac:chgData name="Rayan CLAES" userId="S::r.claes@lprs.fr::2971d724-316b-40d9-868c-f6a60e152955" providerId="AD" clId="Web-{779C4A38-48B0-2FC5-2DF6-55EE96389224}" dt="2024-04-16T11:48:01.073" v="1"/>
          <ac:spMkLst>
            <pc:docMk/>
            <pc:sldMk cId="0" sldId="256"/>
            <ac:spMk id="8" creationId="{00000000-0000-0000-0000-000000000000}"/>
          </ac:spMkLst>
        </pc:spChg>
        <pc:spChg chg="del">
          <ac:chgData name="Rayan CLAES" userId="S::r.claes@lprs.fr::2971d724-316b-40d9-868c-f6a60e152955" providerId="AD" clId="Web-{779C4A38-48B0-2FC5-2DF6-55EE96389224}" dt="2024-04-16T11:47:59.808" v="0"/>
          <ac:spMkLst>
            <pc:docMk/>
            <pc:sldMk cId="0" sldId="256"/>
            <ac:spMk id="9" creationId="{00000000-0000-0000-0000-000000000000}"/>
          </ac:spMkLst>
        </pc:spChg>
        <pc:picChg chg="del">
          <ac:chgData name="Rayan CLAES" userId="S::r.claes@lprs.fr::2971d724-316b-40d9-868c-f6a60e152955" providerId="AD" clId="Web-{779C4A38-48B0-2FC5-2DF6-55EE96389224}" dt="2024-04-16T11:48:02.777" v="3"/>
          <ac:picMkLst>
            <pc:docMk/>
            <pc:sldMk cId="0" sldId="256"/>
            <ac:picMk id="10" creationId="{00000000-0000-0000-0000-000000000000}"/>
          </ac:picMkLst>
        </pc:picChg>
        <pc:picChg chg="add del mod">
          <ac:chgData name="Rayan CLAES" userId="S::r.claes@lprs.fr::2971d724-316b-40d9-868c-f6a60e152955" providerId="AD" clId="Web-{779C4A38-48B0-2FC5-2DF6-55EE96389224}" dt="2024-04-16T11:53:17.649" v="34"/>
          <ac:picMkLst>
            <pc:docMk/>
            <pc:sldMk cId="0" sldId="256"/>
            <ac:picMk id="11" creationId="{B7C0FB14-7D83-596B-2E4F-D44B0932CDB8}"/>
          </ac:picMkLst>
        </pc:picChg>
        <pc:picChg chg="add mod">
          <ac:chgData name="Rayan CLAES" userId="S::r.claes@lprs.fr::2971d724-316b-40d9-868c-f6a60e152955" providerId="AD" clId="Web-{779C4A38-48B0-2FC5-2DF6-55EE96389224}" dt="2024-04-16T11:58:59.147" v="50" actId="1076"/>
          <ac:picMkLst>
            <pc:docMk/>
            <pc:sldMk cId="0" sldId="256"/>
            <ac:picMk id="12" creationId="{BF35C467-2FDC-6B29-1CCD-15D2C1A75CE3}"/>
          </ac:picMkLst>
        </pc:picChg>
      </pc:sldChg>
      <pc:sldChg chg="delSp modSp">
        <pc:chgData name="Rayan CLAES" userId="S::r.claes@lprs.fr::2971d724-316b-40d9-868c-f6a60e152955" providerId="AD" clId="Web-{779C4A38-48B0-2FC5-2DF6-55EE96389224}" dt="2024-04-16T12:41:24.237" v="296" actId="1076"/>
        <pc:sldMkLst>
          <pc:docMk/>
          <pc:sldMk cId="0" sldId="257"/>
        </pc:sldMkLst>
        <pc:spChg chg="mod">
          <ac:chgData name="Rayan CLAES" userId="S::r.claes@lprs.fr::2971d724-316b-40d9-868c-f6a60e152955" providerId="AD" clId="Web-{779C4A38-48B0-2FC5-2DF6-55EE96389224}" dt="2024-04-16T12:41:24.237" v="296" actId="1076"/>
          <ac:spMkLst>
            <pc:docMk/>
            <pc:sldMk cId="0" sldId="257"/>
            <ac:spMk id="10" creationId="{00000000-0000-0000-0000-000000000000}"/>
          </ac:spMkLst>
        </pc:spChg>
        <pc:picChg chg="del">
          <ac:chgData name="Rayan CLAES" userId="S::r.claes@lprs.fr::2971d724-316b-40d9-868c-f6a60e152955" providerId="AD" clId="Web-{779C4A38-48B0-2FC5-2DF6-55EE96389224}" dt="2024-04-16T11:48:04.433" v="4"/>
          <ac:picMkLst>
            <pc:docMk/>
            <pc:sldMk cId="0" sldId="257"/>
            <ac:picMk id="11" creationId="{00000000-0000-0000-0000-000000000000}"/>
          </ac:picMkLst>
        </pc:picChg>
      </pc:sldChg>
      <pc:sldChg chg="delSp">
        <pc:chgData name="Rayan CLAES" userId="S::r.claes@lprs.fr::2971d724-316b-40d9-868c-f6a60e152955" providerId="AD" clId="Web-{779C4A38-48B0-2FC5-2DF6-55EE96389224}" dt="2024-04-16T11:48:06.261" v="5"/>
        <pc:sldMkLst>
          <pc:docMk/>
          <pc:sldMk cId="0" sldId="258"/>
        </pc:sldMkLst>
        <pc:picChg chg="del">
          <ac:chgData name="Rayan CLAES" userId="S::r.claes@lprs.fr::2971d724-316b-40d9-868c-f6a60e152955" providerId="AD" clId="Web-{779C4A38-48B0-2FC5-2DF6-55EE96389224}" dt="2024-04-16T11:48:06.261" v="5"/>
          <ac:picMkLst>
            <pc:docMk/>
            <pc:sldMk cId="0" sldId="258"/>
            <ac:picMk id="22" creationId="{00000000-0000-0000-0000-000000000000}"/>
          </ac:picMkLst>
        </pc:picChg>
      </pc:sldChg>
      <pc:sldChg chg="delSp">
        <pc:chgData name="Rayan CLAES" userId="S::r.claes@lprs.fr::2971d724-316b-40d9-868c-f6a60e152955" providerId="AD" clId="Web-{779C4A38-48B0-2FC5-2DF6-55EE96389224}" dt="2024-04-16T11:48:07.792" v="6"/>
        <pc:sldMkLst>
          <pc:docMk/>
          <pc:sldMk cId="0" sldId="259"/>
        </pc:sldMkLst>
        <pc:picChg chg="del">
          <ac:chgData name="Rayan CLAES" userId="S::r.claes@lprs.fr::2971d724-316b-40d9-868c-f6a60e152955" providerId="AD" clId="Web-{779C4A38-48B0-2FC5-2DF6-55EE96389224}" dt="2024-04-16T11:48:07.792" v="6"/>
          <ac:picMkLst>
            <pc:docMk/>
            <pc:sldMk cId="0" sldId="259"/>
            <ac:picMk id="17" creationId="{00000000-0000-0000-0000-000000000000}"/>
          </ac:picMkLst>
        </pc:picChg>
      </pc:sldChg>
      <pc:sldChg chg="delSp">
        <pc:chgData name="Rayan CLAES" userId="S::r.claes@lprs.fr::2971d724-316b-40d9-868c-f6a60e152955" providerId="AD" clId="Web-{779C4A38-48B0-2FC5-2DF6-55EE96389224}" dt="2024-04-16T11:48:09.730" v="7"/>
        <pc:sldMkLst>
          <pc:docMk/>
          <pc:sldMk cId="0" sldId="260"/>
        </pc:sldMkLst>
        <pc:picChg chg="del">
          <ac:chgData name="Rayan CLAES" userId="S::r.claes@lprs.fr::2971d724-316b-40d9-868c-f6a60e152955" providerId="AD" clId="Web-{779C4A38-48B0-2FC5-2DF6-55EE96389224}" dt="2024-04-16T11:48:09.730" v="7"/>
          <ac:picMkLst>
            <pc:docMk/>
            <pc:sldMk cId="0" sldId="260"/>
            <ac:picMk id="11" creationId="{00000000-0000-0000-0000-000000000000}"/>
          </ac:picMkLst>
        </pc:picChg>
      </pc:sldChg>
      <pc:sldChg chg="delSp">
        <pc:chgData name="Rayan CLAES" userId="S::r.claes@lprs.fr::2971d724-316b-40d9-868c-f6a60e152955" providerId="AD" clId="Web-{779C4A38-48B0-2FC5-2DF6-55EE96389224}" dt="2024-04-16T11:48:11.433" v="8"/>
        <pc:sldMkLst>
          <pc:docMk/>
          <pc:sldMk cId="0" sldId="261"/>
        </pc:sldMkLst>
        <pc:picChg chg="del">
          <ac:chgData name="Rayan CLAES" userId="S::r.claes@lprs.fr::2971d724-316b-40d9-868c-f6a60e152955" providerId="AD" clId="Web-{779C4A38-48B0-2FC5-2DF6-55EE96389224}" dt="2024-04-16T11:48:11.433" v="8"/>
          <ac:picMkLst>
            <pc:docMk/>
            <pc:sldMk cId="0" sldId="261"/>
            <ac:picMk id="21" creationId="{00000000-0000-0000-0000-000000000000}"/>
          </ac:picMkLst>
        </pc:picChg>
      </pc:sldChg>
      <pc:sldChg chg="delSp">
        <pc:chgData name="Rayan CLAES" userId="S::r.claes@lprs.fr::2971d724-316b-40d9-868c-f6a60e152955" providerId="AD" clId="Web-{779C4A38-48B0-2FC5-2DF6-55EE96389224}" dt="2024-04-16T11:48:13.699" v="9"/>
        <pc:sldMkLst>
          <pc:docMk/>
          <pc:sldMk cId="0" sldId="262"/>
        </pc:sldMkLst>
        <pc:picChg chg="del">
          <ac:chgData name="Rayan CLAES" userId="S::r.claes@lprs.fr::2971d724-316b-40d9-868c-f6a60e152955" providerId="AD" clId="Web-{779C4A38-48B0-2FC5-2DF6-55EE96389224}" dt="2024-04-16T11:48:13.699" v="9"/>
          <ac:picMkLst>
            <pc:docMk/>
            <pc:sldMk cId="0" sldId="262"/>
            <ac:picMk id="14" creationId="{00000000-0000-0000-0000-000000000000}"/>
          </ac:picMkLst>
        </pc:picChg>
      </pc:sldChg>
      <pc:sldChg chg="delSp del">
        <pc:chgData name="Rayan CLAES" userId="S::r.claes@lprs.fr::2971d724-316b-40d9-868c-f6a60e152955" providerId="AD" clId="Web-{779C4A38-48B0-2FC5-2DF6-55EE96389224}" dt="2024-04-16T12:43:58.715" v="314"/>
        <pc:sldMkLst>
          <pc:docMk/>
          <pc:sldMk cId="0" sldId="263"/>
        </pc:sldMkLst>
        <pc:picChg chg="del">
          <ac:chgData name="Rayan CLAES" userId="S::r.claes@lprs.fr::2971d724-316b-40d9-868c-f6a60e152955" providerId="AD" clId="Web-{779C4A38-48B0-2FC5-2DF6-55EE96389224}" dt="2024-04-16T11:48:15.387" v="10"/>
          <ac:picMkLst>
            <pc:docMk/>
            <pc:sldMk cId="0" sldId="263"/>
            <ac:picMk id="17" creationId="{00000000-0000-0000-0000-000000000000}"/>
          </ac:picMkLst>
        </pc:picChg>
      </pc:sldChg>
      <pc:sldChg chg="delSp del">
        <pc:chgData name="Rayan CLAES" userId="S::r.claes@lprs.fr::2971d724-316b-40d9-868c-f6a60e152955" providerId="AD" clId="Web-{779C4A38-48B0-2FC5-2DF6-55EE96389224}" dt="2024-04-16T12:43:56.934" v="313"/>
        <pc:sldMkLst>
          <pc:docMk/>
          <pc:sldMk cId="0" sldId="264"/>
        </pc:sldMkLst>
        <pc:picChg chg="del">
          <ac:chgData name="Rayan CLAES" userId="S::r.claes@lprs.fr::2971d724-316b-40d9-868c-f6a60e152955" providerId="AD" clId="Web-{779C4A38-48B0-2FC5-2DF6-55EE96389224}" dt="2024-04-16T11:48:16.840" v="11"/>
          <ac:picMkLst>
            <pc:docMk/>
            <pc:sldMk cId="0" sldId="264"/>
            <ac:picMk id="17" creationId="{00000000-0000-0000-0000-000000000000}"/>
          </ac:picMkLst>
        </pc:picChg>
      </pc:sldChg>
      <pc:sldChg chg="addSp delSp modSp new">
        <pc:chgData name="Rayan CLAES" userId="S::r.claes@lprs.fr::2971d724-316b-40d9-868c-f6a60e152955" providerId="AD" clId="Web-{779C4A38-48B0-2FC5-2DF6-55EE96389224}" dt="2024-04-16T12:43:47.214" v="312" actId="1076"/>
        <pc:sldMkLst>
          <pc:docMk/>
          <pc:sldMk cId="88613165" sldId="265"/>
        </pc:sldMkLst>
        <pc:spChg chg="add del">
          <ac:chgData name="Rayan CLAES" userId="S::r.claes@lprs.fr::2971d724-316b-40d9-868c-f6a60e152955" providerId="AD" clId="Web-{779C4A38-48B0-2FC5-2DF6-55EE96389224}" dt="2024-04-16T12:04:27.675" v="69"/>
          <ac:spMkLst>
            <pc:docMk/>
            <pc:sldMk cId="88613165" sldId="265"/>
            <ac:spMk id="3" creationId="{4390CE40-014F-12A0-69B7-6AFAB32D5762}"/>
          </ac:spMkLst>
        </pc:spChg>
        <pc:spChg chg="add del mod">
          <ac:chgData name="Rayan CLAES" userId="S::r.claes@lprs.fr::2971d724-316b-40d9-868c-f6a60e152955" providerId="AD" clId="Web-{779C4A38-48B0-2FC5-2DF6-55EE96389224}" dt="2024-04-16T12:12:18.163" v="283" actId="14100"/>
          <ac:spMkLst>
            <pc:docMk/>
            <pc:sldMk cId="88613165" sldId="265"/>
            <ac:spMk id="5" creationId="{7225810F-8108-2C88-CB35-293F8D3E8231}"/>
          </ac:spMkLst>
        </pc:spChg>
        <pc:spChg chg="add del mod">
          <ac:chgData name="Rayan CLAES" userId="S::r.claes@lprs.fr::2971d724-316b-40d9-868c-f6a60e152955" providerId="AD" clId="Web-{779C4A38-48B0-2FC5-2DF6-55EE96389224}" dt="2024-04-16T12:04:20.097" v="64"/>
          <ac:spMkLst>
            <pc:docMk/>
            <pc:sldMk cId="88613165" sldId="265"/>
            <ac:spMk id="7" creationId="{3698D178-AB68-BF8E-B797-0E9D120CFC89}"/>
          </ac:spMkLst>
        </pc:spChg>
        <pc:spChg chg="add del mod">
          <ac:chgData name="Rayan CLAES" userId="S::r.claes@lprs.fr::2971d724-316b-40d9-868c-f6a60e152955" providerId="AD" clId="Web-{779C4A38-48B0-2FC5-2DF6-55EE96389224}" dt="2024-04-16T12:04:20.034" v="63"/>
          <ac:spMkLst>
            <pc:docMk/>
            <pc:sldMk cId="88613165" sldId="265"/>
            <ac:spMk id="9" creationId="{1EDD27F2-5378-AC53-5E62-05D05A140720}"/>
          </ac:spMkLst>
        </pc:spChg>
        <pc:spChg chg="add del">
          <ac:chgData name="Rayan CLAES" userId="S::r.claes@lprs.fr::2971d724-316b-40d9-868c-f6a60e152955" providerId="AD" clId="Web-{779C4A38-48B0-2FC5-2DF6-55EE96389224}" dt="2024-04-16T12:04:26.878" v="68"/>
          <ac:spMkLst>
            <pc:docMk/>
            <pc:sldMk cId="88613165" sldId="265"/>
            <ac:spMk id="11" creationId="{EB342102-B76C-0E21-34C0-9943532E6F2C}"/>
          </ac:spMkLst>
        </pc:spChg>
        <pc:spChg chg="add del mod">
          <ac:chgData name="Rayan CLAES" userId="S::r.claes@lprs.fr::2971d724-316b-40d9-868c-f6a60e152955" providerId="AD" clId="Web-{779C4A38-48B0-2FC5-2DF6-55EE96389224}" dt="2024-04-16T12:06:47.962" v="91"/>
          <ac:spMkLst>
            <pc:docMk/>
            <pc:sldMk cId="88613165" sldId="265"/>
            <ac:spMk id="13" creationId="{123D679A-262B-518D-ECEA-D345D7DFD69D}"/>
          </ac:spMkLst>
        </pc:spChg>
        <pc:spChg chg="add del">
          <ac:chgData name="Rayan CLAES" userId="S::r.claes@lprs.fr::2971d724-316b-40d9-868c-f6a60e152955" providerId="AD" clId="Web-{779C4A38-48B0-2FC5-2DF6-55EE96389224}" dt="2024-04-16T12:06:40.399" v="87"/>
          <ac:spMkLst>
            <pc:docMk/>
            <pc:sldMk cId="88613165" sldId="265"/>
            <ac:spMk id="15" creationId="{1168C61D-ACED-2547-9DCE-B03FA1CB6CD5}"/>
          </ac:spMkLst>
        </pc:spChg>
        <pc:spChg chg="add mod">
          <ac:chgData name="Rayan CLAES" userId="S::r.claes@lprs.fr::2971d724-316b-40d9-868c-f6a60e152955" providerId="AD" clId="Web-{779C4A38-48B0-2FC5-2DF6-55EE96389224}" dt="2024-04-16T12:08:45.732" v="162" actId="20577"/>
          <ac:spMkLst>
            <pc:docMk/>
            <pc:sldMk cId="88613165" sldId="265"/>
            <ac:spMk id="17" creationId="{06D17267-02C4-2610-5A91-774D4602878D}"/>
          </ac:spMkLst>
        </pc:spChg>
        <pc:spChg chg="add del">
          <ac:chgData name="Rayan CLAES" userId="S::r.claes@lprs.fr::2971d724-316b-40d9-868c-f6a60e152955" providerId="AD" clId="Web-{779C4A38-48B0-2FC5-2DF6-55EE96389224}" dt="2024-04-16T12:06:54.822" v="94"/>
          <ac:spMkLst>
            <pc:docMk/>
            <pc:sldMk cId="88613165" sldId="265"/>
            <ac:spMk id="19" creationId="{0D91138F-2117-5047-9AD4-B9865472D33A}"/>
          </ac:spMkLst>
        </pc:spChg>
        <pc:spChg chg="add del">
          <ac:chgData name="Rayan CLAES" userId="S::r.claes@lprs.fr::2971d724-316b-40d9-868c-f6a60e152955" providerId="AD" clId="Web-{779C4A38-48B0-2FC5-2DF6-55EE96389224}" dt="2024-04-16T12:08:51.389" v="165"/>
          <ac:spMkLst>
            <pc:docMk/>
            <pc:sldMk cId="88613165" sldId="265"/>
            <ac:spMk id="20" creationId="{003F0CCC-B63E-DCBE-CA22-9F5446D874BB}"/>
          </ac:spMkLst>
        </pc:spChg>
        <pc:spChg chg="add mod">
          <ac:chgData name="Rayan CLAES" userId="S::r.claes@lprs.fr::2971d724-316b-40d9-868c-f6a60e152955" providerId="AD" clId="Web-{779C4A38-48B0-2FC5-2DF6-55EE96389224}" dt="2024-04-16T12:43:47.214" v="312" actId="1076"/>
          <ac:spMkLst>
            <pc:docMk/>
            <pc:sldMk cId="88613165" sldId="265"/>
            <ac:spMk id="21" creationId="{DB9376CC-818E-9B43-7273-CDB9DEB566A1}"/>
          </ac:spMkLst>
        </pc:spChg>
        <pc:picChg chg="add del mod">
          <ac:chgData name="Rayan CLAES" userId="S::r.claes@lprs.fr::2971d724-316b-40d9-868c-f6a60e152955" providerId="AD" clId="Web-{779C4A38-48B0-2FC5-2DF6-55EE96389224}" dt="2024-04-16T12:04:55.723" v="73"/>
          <ac:picMkLst>
            <pc:docMk/>
            <pc:sldMk cId="88613165" sldId="265"/>
            <ac:picMk id="12" creationId="{98C045F2-2E72-2572-CA79-3CF2DD1D578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565525" cy="73342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660900" y="0"/>
            <a:ext cx="3567113" cy="733425"/>
          </a:xfrm>
          <a:prstGeom prst="rect">
            <a:avLst/>
          </a:prstGeom>
        </p:spPr>
        <p:txBody>
          <a:bodyPr vert="horz" lIns="91440" tIns="45720" rIns="91440" bIns="45720" rtlCol="0"/>
          <a:lstStyle>
            <a:lvl1pPr algn="r">
              <a:defRPr sz="1200"/>
            </a:lvl1pPr>
          </a:lstStyle>
          <a:p>
            <a:fld id="{B98CDBDE-5EC0-483B-98D8-EC19E80C7934}" type="datetimeFigureOut">
              <a:t>16/04/2024</a:t>
            </a:fld>
            <a:endParaRPr lang="fr-FR"/>
          </a:p>
        </p:txBody>
      </p:sp>
      <p:sp>
        <p:nvSpPr>
          <p:cNvPr id="4" name="Espace réservé de l'image des diapositives 3"/>
          <p:cNvSpPr>
            <a:spLocks noGrp="1" noRot="1" noChangeAspect="1"/>
          </p:cNvSpPr>
          <p:nvPr>
            <p:ph type="sldImg" idx="2"/>
          </p:nvPr>
        </p:nvSpPr>
        <p:spPr>
          <a:xfrm>
            <a:off x="-273050" y="1828800"/>
            <a:ext cx="8775700" cy="49371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822325" y="7040563"/>
            <a:ext cx="6584950" cy="576103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13896975"/>
            <a:ext cx="3565525" cy="73342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660900" y="13896975"/>
            <a:ext cx="3567113" cy="733425"/>
          </a:xfrm>
          <a:prstGeom prst="rect">
            <a:avLst/>
          </a:prstGeom>
        </p:spPr>
        <p:txBody>
          <a:bodyPr vert="horz" lIns="91440" tIns="45720" rIns="91440" bIns="45720" rtlCol="0" anchor="b"/>
          <a:lstStyle>
            <a:lvl1pPr algn="r">
              <a:defRPr sz="1200"/>
            </a:lvl1pPr>
          </a:lstStyle>
          <a:p>
            <a:fld id="{CC01110C-E10D-4F3B-B3CC-A7FD91297669}" type="slidenum">
              <a:t>‹N°›</a:t>
            </a:fld>
            <a:endParaRPr lang="fr-FR"/>
          </a:p>
        </p:txBody>
      </p:sp>
    </p:spTree>
    <p:extLst>
      <p:ext uri="{BB962C8B-B14F-4D97-AF65-F5344CB8AC3E}">
        <p14:creationId xmlns:p14="http://schemas.microsoft.com/office/powerpoint/2010/main" val="8609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3556016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152025">
              <a:alpha val="75000"/>
            </a:srgbClr>
          </a:solidFill>
          <a:ln/>
        </p:spPr>
      </p:sp>
      <p:pic>
        <p:nvPicPr>
          <p:cNvPr id="4" name="Image 1" descr="preencoded.png"/>
          <p:cNvPicPr>
            <a:picLocks noChangeAspect="1"/>
          </p:cNvPicPr>
          <p:nvPr/>
        </p:nvPicPr>
        <p:blipFill>
          <a:blip r:embed="rId4"/>
          <a:stretch>
            <a:fillRect/>
          </a:stretch>
        </p:blipFill>
        <p:spPr>
          <a:xfrm>
            <a:off x="9144000" y="0"/>
            <a:ext cx="5486400" cy="8229600"/>
          </a:xfrm>
          <a:prstGeom prst="rect">
            <a:avLst/>
          </a:prstGeom>
        </p:spPr>
      </p:pic>
      <p:sp>
        <p:nvSpPr>
          <p:cNvPr id="5" name="Text 1"/>
          <p:cNvSpPr/>
          <p:nvPr/>
        </p:nvSpPr>
        <p:spPr>
          <a:xfrm>
            <a:off x="877967" y="1265158"/>
            <a:ext cx="12885482" cy="4024074"/>
          </a:xfrm>
          <a:prstGeom prst="rect">
            <a:avLst/>
          </a:prstGeom>
          <a:noFill/>
          <a:ln/>
        </p:spPr>
        <p:txBody>
          <a:bodyPr wrap="square" lIns="91440" tIns="45720" rIns="91440" bIns="45720" rtlCol="0" anchor="t"/>
          <a:lstStyle/>
          <a:p>
            <a:pPr marL="0" indent="0" algn="ctr">
              <a:lnSpc>
                <a:spcPts val="5282"/>
              </a:lnSpc>
              <a:buNone/>
            </a:pPr>
            <a:r>
              <a:rPr lang="en-US" sz="4225" b="1" dirty="0">
                <a:solidFill>
                  <a:srgbClr val="F0F4F1"/>
                </a:solidFill>
                <a:latin typeface="Syne" pitchFamily="34" charset="0"/>
                <a:ea typeface="Syne" pitchFamily="34" charset="-122"/>
                <a:cs typeface="Syne" pitchFamily="34" charset="-120"/>
              </a:rPr>
              <a:t>Développement d'un système de réservation de vols pour une entreprise de voyage</a:t>
            </a:r>
            <a:endParaRPr lang="en-US" sz="4225" dirty="0">
              <a:cs typeface="Calibri" panose="020F0502020204030204"/>
            </a:endParaRPr>
          </a:p>
        </p:txBody>
      </p:sp>
      <p:pic>
        <p:nvPicPr>
          <p:cNvPr id="12" name="Image 11" descr="Conseils pour prendre l'avion avec un vélo et le transporter">
            <a:extLst>
              <a:ext uri="{FF2B5EF4-FFF2-40B4-BE49-F238E27FC236}">
                <a16:creationId xmlns:a16="http://schemas.microsoft.com/office/drawing/2014/main" id="{BF35C467-2FDC-6B29-1CCD-15D2C1A75CE3}"/>
              </a:ext>
            </a:extLst>
          </p:cNvPr>
          <p:cNvPicPr>
            <a:picLocks noChangeAspect="1"/>
          </p:cNvPicPr>
          <p:nvPr/>
        </p:nvPicPr>
        <p:blipFill>
          <a:blip r:embed="rId5"/>
          <a:stretch>
            <a:fillRect/>
          </a:stretch>
        </p:blipFill>
        <p:spPr>
          <a:xfrm>
            <a:off x="-5506" y="4108613"/>
            <a:ext cx="14641413" cy="41216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0">
            <a:extLst>
              <a:ext uri="{FF2B5EF4-FFF2-40B4-BE49-F238E27FC236}">
                <a16:creationId xmlns:a16="http://schemas.microsoft.com/office/drawing/2014/main" id="{4390CE40-014F-12A0-69B7-6AFAB32D5762}"/>
              </a:ext>
            </a:extLst>
          </p:cNvPr>
          <p:cNvSpPr/>
          <p:nvPr/>
        </p:nvSpPr>
        <p:spPr>
          <a:xfrm>
            <a:off x="0" y="0"/>
            <a:ext cx="14630400" cy="8229600"/>
          </a:xfrm>
          <a:prstGeom prst="rect">
            <a:avLst/>
          </a:prstGeom>
          <a:solidFill>
            <a:srgbClr val="152025">
              <a:alpha val="75000"/>
            </a:srgbClr>
          </a:solidFill>
          <a:ln/>
        </p:spPr>
      </p:sp>
      <p:sp>
        <p:nvSpPr>
          <p:cNvPr id="5" name="Shape 0">
            <a:extLst>
              <a:ext uri="{FF2B5EF4-FFF2-40B4-BE49-F238E27FC236}">
                <a16:creationId xmlns:a16="http://schemas.microsoft.com/office/drawing/2014/main" id="{7225810F-8108-2C88-CB35-293F8D3E8231}"/>
              </a:ext>
            </a:extLst>
          </p:cNvPr>
          <p:cNvSpPr/>
          <p:nvPr/>
        </p:nvSpPr>
        <p:spPr>
          <a:xfrm>
            <a:off x="0" y="-2"/>
            <a:ext cx="14630399" cy="8229600"/>
          </a:xfrm>
          <a:prstGeom prst="rect">
            <a:avLst/>
          </a:prstGeom>
          <a:solidFill>
            <a:srgbClr val="152025">
              <a:alpha val="75000"/>
            </a:srgbClr>
          </a:solidFill>
          <a:ln/>
        </p:spPr>
      </p:sp>
      <p:sp>
        <p:nvSpPr>
          <p:cNvPr id="17" name="Text 1">
            <a:extLst>
              <a:ext uri="{FF2B5EF4-FFF2-40B4-BE49-F238E27FC236}">
                <a16:creationId xmlns:a16="http://schemas.microsoft.com/office/drawing/2014/main" id="{06D17267-02C4-2610-5A91-774D4602878D}"/>
              </a:ext>
            </a:extLst>
          </p:cNvPr>
          <p:cNvSpPr/>
          <p:nvPr/>
        </p:nvSpPr>
        <p:spPr>
          <a:xfrm>
            <a:off x="2037993" y="803315"/>
            <a:ext cx="10554414" cy="1388745"/>
          </a:xfrm>
          <a:prstGeom prst="rect">
            <a:avLst/>
          </a:prstGeom>
          <a:noFill/>
          <a:ln/>
        </p:spPr>
        <p:txBody>
          <a:bodyPr wrap="square" lIns="91440" tIns="45720" rIns="91440" bIns="45720" rtlCol="0" anchor="t"/>
          <a:lstStyle/>
          <a:p>
            <a:pPr marL="0" indent="0" algn="ctr">
              <a:lnSpc>
                <a:spcPts val="5468"/>
              </a:lnSpc>
              <a:buNone/>
            </a:pPr>
            <a:r>
              <a:rPr lang="en-US" sz="4350" b="1" dirty="0">
                <a:solidFill>
                  <a:srgbClr val="F0F4F1"/>
                </a:solidFill>
                <a:latin typeface="Syne"/>
                <a:ea typeface="Syne"/>
              </a:rPr>
              <a:t>Sommaire</a:t>
            </a:r>
            <a:endParaRPr lang="fr-FR" dirty="0"/>
          </a:p>
        </p:txBody>
      </p:sp>
      <p:sp>
        <p:nvSpPr>
          <p:cNvPr id="21" name="ZoneTexte 20">
            <a:extLst>
              <a:ext uri="{FF2B5EF4-FFF2-40B4-BE49-F238E27FC236}">
                <a16:creationId xmlns:a16="http://schemas.microsoft.com/office/drawing/2014/main" id="{DB9376CC-818E-9B43-7273-CDB9DEB566A1}"/>
              </a:ext>
            </a:extLst>
          </p:cNvPr>
          <p:cNvSpPr txBox="1"/>
          <p:nvPr/>
        </p:nvSpPr>
        <p:spPr>
          <a:xfrm>
            <a:off x="840647" y="2186848"/>
            <a:ext cx="11722099" cy="44935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fr-FR" sz="2200" b="1" dirty="0">
                <a:solidFill>
                  <a:schemeClr val="bg1"/>
                </a:solidFill>
                <a:ea typeface="+mn-lt"/>
                <a:cs typeface="+mn-lt"/>
              </a:rPr>
              <a:t>Rôles et les droits d'accès</a:t>
            </a:r>
          </a:p>
          <a:p>
            <a:pPr marL="285750" indent="-285750">
              <a:buFont typeface="Arial"/>
              <a:buChar char="•"/>
            </a:pPr>
            <a:endParaRPr lang="fr-FR" sz="2200" b="1" dirty="0">
              <a:solidFill>
                <a:schemeClr val="bg1"/>
              </a:solidFill>
              <a:ea typeface="+mn-lt"/>
              <a:cs typeface="+mn-lt"/>
            </a:endParaRPr>
          </a:p>
          <a:p>
            <a:pPr marL="285750" indent="-285750">
              <a:buFont typeface="Arial"/>
              <a:buChar char="•"/>
            </a:pPr>
            <a:r>
              <a:rPr lang="fr-FR" sz="2200" b="1" dirty="0">
                <a:solidFill>
                  <a:schemeClr val="bg1"/>
                </a:solidFill>
                <a:ea typeface="+mn-lt"/>
                <a:cs typeface="+mn-lt"/>
              </a:rPr>
              <a:t>Base de données</a:t>
            </a:r>
          </a:p>
          <a:p>
            <a:pPr marL="285750" indent="-285750">
              <a:buFont typeface="Arial"/>
              <a:buChar char="•"/>
            </a:pPr>
            <a:endParaRPr lang="fr-FR" sz="2200" b="1" dirty="0">
              <a:solidFill>
                <a:schemeClr val="bg1"/>
              </a:solidFill>
              <a:ea typeface="+mn-lt"/>
              <a:cs typeface="+mn-lt"/>
            </a:endParaRPr>
          </a:p>
          <a:p>
            <a:pPr marL="285750" indent="-285750">
              <a:buFont typeface="Arial"/>
              <a:buChar char="•"/>
            </a:pPr>
            <a:r>
              <a:rPr lang="fr-FR" sz="2200" b="1" dirty="0">
                <a:solidFill>
                  <a:schemeClr val="bg1"/>
                </a:solidFill>
                <a:ea typeface="+mn-lt"/>
                <a:cs typeface="+mn-lt"/>
              </a:rPr>
              <a:t>Inscription et la connexion des utilisateurs</a:t>
            </a:r>
          </a:p>
          <a:p>
            <a:pPr marL="285750" indent="-285750">
              <a:buFont typeface="Arial"/>
              <a:buChar char="•"/>
            </a:pPr>
            <a:endParaRPr lang="fr-FR" sz="2200" b="1" dirty="0">
              <a:solidFill>
                <a:schemeClr val="bg1"/>
              </a:solidFill>
              <a:ea typeface="+mn-lt"/>
              <a:cs typeface="+mn-lt"/>
            </a:endParaRPr>
          </a:p>
          <a:p>
            <a:pPr marL="285750" indent="-285750">
              <a:buFont typeface="Arial"/>
              <a:buChar char="•"/>
            </a:pPr>
            <a:r>
              <a:rPr lang="fr-FR" sz="2200" b="1" dirty="0">
                <a:solidFill>
                  <a:schemeClr val="bg1"/>
                </a:solidFill>
                <a:ea typeface="+mn-lt"/>
                <a:cs typeface="+mn-lt"/>
              </a:rPr>
              <a:t>Réservation de vols</a:t>
            </a:r>
          </a:p>
          <a:p>
            <a:pPr marL="285750" indent="-285750">
              <a:buFont typeface="Arial"/>
              <a:buChar char="•"/>
            </a:pPr>
            <a:endParaRPr lang="fr-FR" sz="2200" b="1" dirty="0">
              <a:solidFill>
                <a:schemeClr val="bg1"/>
              </a:solidFill>
              <a:ea typeface="+mn-lt"/>
              <a:cs typeface="+mn-lt"/>
            </a:endParaRPr>
          </a:p>
          <a:p>
            <a:pPr marL="285750" indent="-285750">
              <a:buFont typeface="Arial"/>
              <a:buChar char="•"/>
            </a:pPr>
            <a:r>
              <a:rPr lang="fr-FR" sz="2200" b="1" dirty="0">
                <a:solidFill>
                  <a:schemeClr val="bg1"/>
                </a:solidFill>
                <a:ea typeface="+mn-lt"/>
                <a:cs typeface="+mn-lt"/>
              </a:rPr>
              <a:t>Créer et gérer les vols</a:t>
            </a:r>
          </a:p>
          <a:p>
            <a:pPr marL="285750" indent="-285750">
              <a:buFont typeface="Arial"/>
              <a:buChar char="•"/>
            </a:pPr>
            <a:endParaRPr lang="fr-FR" sz="2200" b="1" dirty="0">
              <a:solidFill>
                <a:schemeClr val="bg1"/>
              </a:solidFill>
              <a:ea typeface="+mn-lt"/>
              <a:cs typeface="+mn-lt"/>
            </a:endParaRPr>
          </a:p>
          <a:p>
            <a:pPr marL="285750" indent="-285750">
              <a:buFont typeface="Arial"/>
              <a:buChar char="•"/>
            </a:pPr>
            <a:r>
              <a:rPr lang="fr-FR" sz="2200" b="1" dirty="0">
                <a:solidFill>
                  <a:schemeClr val="bg1"/>
                </a:solidFill>
                <a:ea typeface="+mn-lt"/>
                <a:cs typeface="+mn-lt"/>
              </a:rPr>
              <a:t>Visualiser les vols des pilotes</a:t>
            </a:r>
          </a:p>
          <a:p>
            <a:pPr marL="285750" indent="-285750">
              <a:buFont typeface="Arial"/>
              <a:buChar char="•"/>
            </a:pPr>
            <a:endParaRPr lang="fr-FR" sz="2200" b="1" dirty="0">
              <a:solidFill>
                <a:schemeClr val="bg1"/>
              </a:solidFill>
              <a:ea typeface="+mn-lt"/>
              <a:cs typeface="+mn-lt"/>
            </a:endParaRPr>
          </a:p>
          <a:p>
            <a:pPr marL="285750" indent="-285750">
              <a:buFont typeface="Arial"/>
              <a:buChar char="•"/>
            </a:pPr>
            <a:r>
              <a:rPr lang="fr-FR" sz="2200" b="1" dirty="0">
                <a:solidFill>
                  <a:schemeClr val="bg1"/>
                </a:solidFill>
                <a:ea typeface="+mn-lt"/>
                <a:cs typeface="+mn-lt"/>
              </a:rPr>
              <a:t>Conclusion</a:t>
            </a:r>
          </a:p>
        </p:txBody>
      </p:sp>
    </p:spTree>
    <p:extLst>
      <p:ext uri="{BB962C8B-B14F-4D97-AF65-F5344CB8AC3E}">
        <p14:creationId xmlns:p14="http://schemas.microsoft.com/office/powerpoint/2010/main" val="88613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152025">
              <a:alpha val="75000"/>
            </a:srgbClr>
          </a:solidFill>
          <a:ln/>
        </p:spPr>
      </p:sp>
      <p:sp>
        <p:nvSpPr>
          <p:cNvPr id="4" name="Text 1"/>
          <p:cNvSpPr/>
          <p:nvPr/>
        </p:nvSpPr>
        <p:spPr>
          <a:xfrm>
            <a:off x="2037993" y="803315"/>
            <a:ext cx="10554414" cy="1388745"/>
          </a:xfrm>
          <a:prstGeom prst="rect">
            <a:avLst/>
          </a:prstGeom>
          <a:noFill/>
          <a:ln/>
        </p:spPr>
        <p:txBody>
          <a:bodyPr wrap="square" rtlCol="0" anchor="t"/>
          <a:lstStyle/>
          <a:p>
            <a:pPr marL="0" indent="0">
              <a:lnSpc>
                <a:spcPts val="5468"/>
              </a:lnSpc>
              <a:buNone/>
            </a:pPr>
            <a:r>
              <a:rPr lang="en-US" sz="4374" b="1" dirty="0">
                <a:solidFill>
                  <a:srgbClr val="F0F4F1"/>
                </a:solidFill>
                <a:latin typeface="Syne" pitchFamily="34" charset="0"/>
                <a:ea typeface="Syne" pitchFamily="34" charset="-122"/>
                <a:cs typeface="Syne" pitchFamily="34" charset="-120"/>
              </a:rPr>
              <a:t>Définir les rôles et les droits d'accès</a:t>
            </a:r>
            <a:endParaRPr lang="en-US" sz="4374" dirty="0"/>
          </a:p>
        </p:txBody>
      </p:sp>
      <p:sp>
        <p:nvSpPr>
          <p:cNvPr id="5" name="Text 2"/>
          <p:cNvSpPr/>
          <p:nvPr/>
        </p:nvSpPr>
        <p:spPr>
          <a:xfrm>
            <a:off x="2037993" y="2747486"/>
            <a:ext cx="2777490" cy="3464959"/>
          </a:xfrm>
          <a:prstGeom prst="rect">
            <a:avLst/>
          </a:prstGeom>
          <a:noFill/>
          <a:ln/>
        </p:spPr>
        <p:txBody>
          <a:bodyPr wrap="none" lIns="91440" tIns="45720" rIns="91440" bIns="45720" rtlCol="0" anchor="t"/>
          <a:lstStyle/>
          <a:p>
            <a:pPr marL="0" indent="0">
              <a:lnSpc>
                <a:spcPts val="2734"/>
              </a:lnSpc>
              <a:buNone/>
            </a:pPr>
            <a:r>
              <a:rPr lang="en-US" sz="2187" b="1" dirty="0">
                <a:solidFill>
                  <a:srgbClr val="F0F4F1"/>
                </a:solidFill>
                <a:latin typeface="Syne" pitchFamily="34" charset="0"/>
                <a:ea typeface="Syne" pitchFamily="34" charset="-122"/>
                <a:cs typeface="Syne" pitchFamily="34" charset="-120"/>
              </a:rPr>
              <a:t>Utilisateur</a:t>
            </a:r>
          </a:p>
          <a:p>
            <a:pPr>
              <a:lnSpc>
                <a:spcPts val="2734"/>
              </a:lnSpc>
            </a:pPr>
            <a:endParaRPr lang="en-US" sz="2150" b="1" dirty="0">
              <a:solidFill>
                <a:srgbClr val="F0F4F1"/>
              </a:solidFill>
              <a:latin typeface="Syne"/>
            </a:endParaRPr>
          </a:p>
          <a:p>
            <a:pPr marL="342900" indent="-342900">
              <a:lnSpc>
                <a:spcPts val="2734"/>
              </a:lnSpc>
              <a:buFont typeface="Arial"/>
              <a:buChar char="•"/>
            </a:pPr>
            <a:r>
              <a:rPr lang="en-US" sz="2150" b="1" dirty="0">
                <a:solidFill>
                  <a:srgbClr val="F0F4F1"/>
                </a:solidFill>
                <a:latin typeface="Syne"/>
              </a:rPr>
              <a:t>Inscription</a:t>
            </a:r>
          </a:p>
          <a:p>
            <a:pPr marL="342900" indent="-342900">
              <a:lnSpc>
                <a:spcPts val="2734"/>
              </a:lnSpc>
              <a:buFont typeface="Arial"/>
              <a:buChar char="•"/>
            </a:pPr>
            <a:r>
              <a:rPr lang="en-US" sz="2150" b="1" dirty="0" err="1">
                <a:solidFill>
                  <a:srgbClr val="F0F4F1"/>
                </a:solidFill>
                <a:latin typeface="Syne"/>
              </a:rPr>
              <a:t>Connexion</a:t>
            </a:r>
            <a:endParaRPr lang="en-US" sz="2150" b="1" dirty="0" err="1">
              <a:solidFill>
                <a:srgbClr val="F0F4F1"/>
              </a:solidFill>
              <a:latin typeface="Syne"/>
              <a:ea typeface="Syne"/>
            </a:endParaRPr>
          </a:p>
          <a:p>
            <a:pPr marL="342900" indent="-342900">
              <a:lnSpc>
                <a:spcPts val="2734"/>
              </a:lnSpc>
              <a:buFont typeface="Arial"/>
              <a:buChar char="•"/>
            </a:pPr>
            <a:r>
              <a:rPr lang="en-US" sz="2150" b="1" dirty="0" err="1">
                <a:solidFill>
                  <a:srgbClr val="F0F4F1"/>
                </a:solidFill>
                <a:latin typeface="Syne"/>
              </a:rPr>
              <a:t>Editer</a:t>
            </a:r>
            <a:r>
              <a:rPr lang="en-US" sz="2150" b="1" dirty="0">
                <a:solidFill>
                  <a:srgbClr val="F0F4F1"/>
                </a:solidFill>
                <a:latin typeface="Syne"/>
              </a:rPr>
              <a:t> </a:t>
            </a:r>
            <a:r>
              <a:rPr lang="en-US" sz="2150" b="1" dirty="0" err="1">
                <a:solidFill>
                  <a:srgbClr val="F0F4F1"/>
                </a:solidFill>
                <a:latin typeface="Syne"/>
              </a:rPr>
              <a:t>ces</a:t>
            </a:r>
            <a:r>
              <a:rPr lang="en-US" sz="2150" b="1" dirty="0">
                <a:solidFill>
                  <a:srgbClr val="F0F4F1"/>
                </a:solidFill>
                <a:latin typeface="Syne"/>
              </a:rPr>
              <a:t> IP</a:t>
            </a:r>
            <a:endParaRPr lang="en-US" sz="2150" b="1" dirty="0">
              <a:solidFill>
                <a:srgbClr val="F0F4F1"/>
              </a:solidFill>
              <a:latin typeface="Syne"/>
              <a:ea typeface="Syne"/>
            </a:endParaRPr>
          </a:p>
          <a:p>
            <a:pPr marL="342900" indent="-342900">
              <a:lnSpc>
                <a:spcPts val="2734"/>
              </a:lnSpc>
              <a:buFont typeface="Arial"/>
              <a:buChar char="•"/>
            </a:pPr>
            <a:r>
              <a:rPr lang="en-US" sz="2150" b="1" dirty="0">
                <a:solidFill>
                  <a:srgbClr val="F0F4F1"/>
                </a:solidFill>
                <a:latin typeface="Syne"/>
              </a:rPr>
              <a:t>Reserves des vols</a:t>
            </a:r>
          </a:p>
        </p:txBody>
      </p:sp>
      <p:sp>
        <p:nvSpPr>
          <p:cNvPr id="7" name="Text 4"/>
          <p:cNvSpPr/>
          <p:nvPr/>
        </p:nvSpPr>
        <p:spPr>
          <a:xfrm>
            <a:off x="5743932" y="2747486"/>
            <a:ext cx="2777490" cy="3464959"/>
          </a:xfrm>
          <a:prstGeom prst="rect">
            <a:avLst/>
          </a:prstGeom>
          <a:noFill/>
          <a:ln/>
        </p:spPr>
        <p:txBody>
          <a:bodyPr wrap="none" lIns="91440" tIns="45720" rIns="91440" bIns="45720" rtlCol="0" anchor="t"/>
          <a:lstStyle/>
          <a:p>
            <a:pPr marL="0" indent="0">
              <a:lnSpc>
                <a:spcPts val="2734"/>
              </a:lnSpc>
              <a:buNone/>
            </a:pPr>
            <a:r>
              <a:rPr lang="en-US" sz="2187" b="1" dirty="0">
                <a:solidFill>
                  <a:srgbClr val="F0F4F1"/>
                </a:solidFill>
                <a:latin typeface="Syne" pitchFamily="34" charset="0"/>
                <a:ea typeface="Syne" pitchFamily="34" charset="-122"/>
                <a:cs typeface="Syne" pitchFamily="34" charset="-120"/>
              </a:rPr>
              <a:t>Compte Vol</a:t>
            </a:r>
          </a:p>
          <a:p>
            <a:pPr>
              <a:lnSpc>
                <a:spcPts val="2734"/>
              </a:lnSpc>
            </a:pPr>
            <a:endParaRPr lang="en-US" sz="2150" b="1" dirty="0">
              <a:solidFill>
                <a:srgbClr val="F0F4F1"/>
              </a:solidFill>
              <a:latin typeface="Syne"/>
            </a:endParaRPr>
          </a:p>
          <a:p>
            <a:pPr marL="342900" indent="-342900">
              <a:lnSpc>
                <a:spcPts val="2734"/>
              </a:lnSpc>
              <a:buFont typeface="Arial"/>
              <a:buChar char="•"/>
            </a:pPr>
            <a:r>
              <a:rPr lang="en-US" sz="2150" b="1" err="1">
                <a:solidFill>
                  <a:srgbClr val="F0F4F1"/>
                </a:solidFill>
                <a:latin typeface="Syne"/>
              </a:rPr>
              <a:t>Ajouter</a:t>
            </a:r>
            <a:r>
              <a:rPr lang="en-US" sz="2150" b="1">
                <a:solidFill>
                  <a:srgbClr val="F0F4F1"/>
                </a:solidFill>
                <a:latin typeface="Syne"/>
              </a:rPr>
              <a:t> des vols</a:t>
            </a:r>
            <a:endParaRPr lang="en-US" sz="2150" b="1" dirty="0">
              <a:solidFill>
                <a:srgbClr val="F0F4F1"/>
              </a:solidFill>
              <a:latin typeface="Syne"/>
            </a:endParaRPr>
          </a:p>
          <a:p>
            <a:pPr marL="342900" indent="-342900">
              <a:lnSpc>
                <a:spcPts val="2734"/>
              </a:lnSpc>
              <a:buFont typeface="Arial"/>
              <a:buChar char="•"/>
            </a:pPr>
            <a:r>
              <a:rPr lang="en-US" sz="2150" b="1" dirty="0" err="1">
                <a:solidFill>
                  <a:srgbClr val="F0F4F1"/>
                </a:solidFill>
                <a:latin typeface="Syne"/>
              </a:rPr>
              <a:t>Atribuer</a:t>
            </a:r>
            <a:r>
              <a:rPr lang="en-US" sz="2150" b="1" dirty="0">
                <a:solidFill>
                  <a:srgbClr val="F0F4F1"/>
                </a:solidFill>
                <a:latin typeface="Syne"/>
              </a:rPr>
              <a:t> des </a:t>
            </a:r>
            <a:r>
              <a:rPr lang="en-US" sz="2150" b="1" dirty="0" err="1">
                <a:solidFill>
                  <a:srgbClr val="F0F4F1"/>
                </a:solidFill>
                <a:latin typeface="Syne"/>
              </a:rPr>
              <a:t>pilotes</a:t>
            </a:r>
            <a:endParaRPr lang="en-US" sz="2150" b="1">
              <a:solidFill>
                <a:srgbClr val="F0F4F1"/>
              </a:solidFill>
              <a:latin typeface="Syne"/>
            </a:endParaRPr>
          </a:p>
        </p:txBody>
      </p:sp>
      <p:sp>
        <p:nvSpPr>
          <p:cNvPr id="9" name="Text 6"/>
          <p:cNvSpPr/>
          <p:nvPr/>
        </p:nvSpPr>
        <p:spPr>
          <a:xfrm>
            <a:off x="9449872" y="2747486"/>
            <a:ext cx="3145331" cy="3470623"/>
          </a:xfrm>
          <a:prstGeom prst="rect">
            <a:avLst/>
          </a:prstGeom>
          <a:noFill/>
          <a:ln/>
        </p:spPr>
        <p:txBody>
          <a:bodyPr wrap="square" lIns="91440" tIns="45720" rIns="91440" bIns="45720" rtlCol="0" anchor="t"/>
          <a:lstStyle/>
          <a:p>
            <a:pPr marL="0" indent="0">
              <a:lnSpc>
                <a:spcPts val="2734"/>
              </a:lnSpc>
              <a:buNone/>
            </a:pPr>
            <a:r>
              <a:rPr lang="en-US" sz="2187" b="1" dirty="0">
                <a:solidFill>
                  <a:srgbClr val="F0F4F1"/>
                </a:solidFill>
                <a:latin typeface="Syne" pitchFamily="34" charset="0"/>
                <a:ea typeface="Syne" pitchFamily="34" charset="-122"/>
                <a:cs typeface="Syne" pitchFamily="34" charset="-120"/>
              </a:rPr>
              <a:t>Compte Pilote</a:t>
            </a:r>
            <a:endParaRPr lang="en-US" sz="2187" dirty="0">
              <a:solidFill>
                <a:srgbClr val="000000"/>
              </a:solidFill>
              <a:latin typeface="Calibri" panose="020F0502020204030204"/>
              <a:ea typeface="Calibri" panose="020F0502020204030204"/>
              <a:cs typeface="Calibri" panose="020F0502020204030204"/>
            </a:endParaRPr>
          </a:p>
          <a:p>
            <a:pPr>
              <a:lnSpc>
                <a:spcPts val="2734"/>
              </a:lnSpc>
            </a:pPr>
            <a:endParaRPr lang="en-US" sz="2150" b="1" dirty="0">
              <a:solidFill>
                <a:srgbClr val="F0F4F1"/>
              </a:solidFill>
              <a:latin typeface="Syne"/>
            </a:endParaRPr>
          </a:p>
          <a:p>
            <a:pPr marL="342900" indent="-342900">
              <a:lnSpc>
                <a:spcPts val="2734"/>
              </a:lnSpc>
              <a:buFont typeface="Arial"/>
              <a:buChar char="•"/>
            </a:pPr>
            <a:r>
              <a:rPr lang="en-US" sz="2150" b="1" dirty="0" err="1">
                <a:solidFill>
                  <a:srgbClr val="F0F4F1"/>
                </a:solidFill>
                <a:latin typeface="Syne"/>
                <a:ea typeface="Syne"/>
              </a:rPr>
              <a:t>Visualisation</a:t>
            </a:r>
            <a:r>
              <a:rPr lang="en-US" sz="2150" b="1" dirty="0">
                <a:solidFill>
                  <a:srgbClr val="F0F4F1"/>
                </a:solidFill>
                <a:latin typeface="Syne"/>
                <a:ea typeface="Syne"/>
              </a:rPr>
              <a:t> des vols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1" y="0"/>
            <a:ext cx="14630400" cy="8229600"/>
          </a:xfrm>
          <a:prstGeom prst="rect">
            <a:avLst/>
          </a:prstGeom>
          <a:solidFill>
            <a:srgbClr val="152025">
              <a:alpha val="75000"/>
            </a:srgbClr>
          </a:solidFill>
          <a:ln/>
        </p:spPr>
      </p:sp>
      <p:pic>
        <p:nvPicPr>
          <p:cNvPr id="4" name="Image 1" descr="preencoded.png"/>
          <p:cNvPicPr>
            <a:picLocks noChangeAspect="1"/>
          </p:cNvPicPr>
          <p:nvPr/>
        </p:nvPicPr>
        <p:blipFill>
          <a:blip r:embed="rId4"/>
          <a:stretch>
            <a:fillRect/>
          </a:stretch>
        </p:blipFill>
        <p:spPr>
          <a:xfrm>
            <a:off x="0" y="0"/>
            <a:ext cx="3657600" cy="8229600"/>
          </a:xfrm>
          <a:prstGeom prst="rect">
            <a:avLst/>
          </a:prstGeom>
        </p:spPr>
      </p:pic>
      <p:sp>
        <p:nvSpPr>
          <p:cNvPr id="5" name="Text 1"/>
          <p:cNvSpPr/>
          <p:nvPr/>
        </p:nvSpPr>
        <p:spPr>
          <a:xfrm>
            <a:off x="4506516" y="538639"/>
            <a:ext cx="9274850" cy="1220391"/>
          </a:xfrm>
          <a:prstGeom prst="rect">
            <a:avLst/>
          </a:prstGeom>
          <a:noFill/>
          <a:ln/>
        </p:spPr>
        <p:txBody>
          <a:bodyPr wrap="square" rtlCol="0" anchor="t"/>
          <a:lstStyle/>
          <a:p>
            <a:pPr marL="0" indent="0">
              <a:lnSpc>
                <a:spcPts val="4805"/>
              </a:lnSpc>
              <a:buNone/>
            </a:pPr>
            <a:r>
              <a:rPr lang="en-US" sz="3844" b="1" dirty="0">
                <a:solidFill>
                  <a:srgbClr val="F0F4F1"/>
                </a:solidFill>
                <a:latin typeface="Syne" pitchFamily="34" charset="0"/>
                <a:ea typeface="Syne" pitchFamily="34" charset="-122"/>
                <a:cs typeface="Syne" pitchFamily="34" charset="-120"/>
              </a:rPr>
              <a:t>Concevoir la base de données</a:t>
            </a:r>
            <a:endParaRPr lang="en-US" sz="3844" dirty="0"/>
          </a:p>
        </p:txBody>
      </p:sp>
      <p:sp>
        <p:nvSpPr>
          <p:cNvPr id="6" name="Shape 2"/>
          <p:cNvSpPr/>
          <p:nvPr/>
        </p:nvSpPr>
        <p:spPr>
          <a:xfrm>
            <a:off x="4779883" y="2051804"/>
            <a:ext cx="38933" cy="5639157"/>
          </a:xfrm>
          <a:prstGeom prst="roundRect">
            <a:avLst>
              <a:gd name="adj" fmla="val 225688"/>
            </a:avLst>
          </a:prstGeom>
          <a:solidFill>
            <a:srgbClr val="6D9121"/>
          </a:solidFill>
          <a:ln/>
        </p:spPr>
      </p:sp>
      <p:sp>
        <p:nvSpPr>
          <p:cNvPr id="7" name="Shape 3"/>
          <p:cNvSpPr/>
          <p:nvPr/>
        </p:nvSpPr>
        <p:spPr>
          <a:xfrm>
            <a:off x="5018901" y="2404408"/>
            <a:ext cx="683300" cy="38933"/>
          </a:xfrm>
          <a:prstGeom prst="roundRect">
            <a:avLst>
              <a:gd name="adj" fmla="val 225688"/>
            </a:avLst>
          </a:prstGeom>
          <a:solidFill>
            <a:srgbClr val="6D9121"/>
          </a:solidFill>
          <a:ln/>
        </p:spPr>
      </p:sp>
      <p:sp>
        <p:nvSpPr>
          <p:cNvPr id="8" name="Shape 4"/>
          <p:cNvSpPr/>
          <p:nvPr/>
        </p:nvSpPr>
        <p:spPr>
          <a:xfrm>
            <a:off x="4579680" y="2204323"/>
            <a:ext cx="439222" cy="439222"/>
          </a:xfrm>
          <a:prstGeom prst="roundRect">
            <a:avLst>
              <a:gd name="adj" fmla="val 20005"/>
            </a:avLst>
          </a:prstGeom>
          <a:solidFill>
            <a:srgbClr val="547808"/>
          </a:solidFill>
          <a:ln w="7620">
            <a:solidFill>
              <a:srgbClr val="6D9121"/>
            </a:solidFill>
            <a:prstDash val="solid"/>
          </a:ln>
        </p:spPr>
      </p:sp>
      <p:sp>
        <p:nvSpPr>
          <p:cNvPr id="9" name="Text 5"/>
          <p:cNvSpPr/>
          <p:nvPr/>
        </p:nvSpPr>
        <p:spPr>
          <a:xfrm>
            <a:off x="4721840" y="2240875"/>
            <a:ext cx="154900" cy="366117"/>
          </a:xfrm>
          <a:prstGeom prst="rect">
            <a:avLst/>
          </a:prstGeom>
          <a:noFill/>
          <a:ln/>
        </p:spPr>
        <p:txBody>
          <a:bodyPr wrap="none" rtlCol="0" anchor="t"/>
          <a:lstStyle/>
          <a:p>
            <a:pPr marL="0" indent="0" algn="ctr">
              <a:lnSpc>
                <a:spcPts val="2883"/>
              </a:lnSpc>
              <a:buNone/>
            </a:pPr>
            <a:r>
              <a:rPr lang="en-US" sz="2306" b="1" dirty="0">
                <a:solidFill>
                  <a:srgbClr val="D7E5D8"/>
                </a:solidFill>
                <a:latin typeface="Syne" pitchFamily="34" charset="0"/>
                <a:ea typeface="Syne" pitchFamily="34" charset="-122"/>
                <a:cs typeface="Syne" pitchFamily="34" charset="-120"/>
              </a:rPr>
              <a:t>1</a:t>
            </a:r>
            <a:endParaRPr lang="en-US" sz="2306" dirty="0"/>
          </a:p>
        </p:txBody>
      </p:sp>
      <p:sp>
        <p:nvSpPr>
          <p:cNvPr id="10" name="Text 6"/>
          <p:cNvSpPr/>
          <p:nvPr/>
        </p:nvSpPr>
        <p:spPr>
          <a:xfrm>
            <a:off x="5873115" y="2246948"/>
            <a:ext cx="3569613" cy="305038"/>
          </a:xfrm>
          <a:prstGeom prst="rect">
            <a:avLst/>
          </a:prstGeom>
          <a:noFill/>
          <a:ln/>
        </p:spPr>
        <p:txBody>
          <a:bodyPr wrap="none" lIns="91440" tIns="45720" rIns="91440" bIns="45720" rtlCol="0" anchor="t"/>
          <a:lstStyle/>
          <a:p>
            <a:pPr marL="0" indent="0" algn="l">
              <a:lnSpc>
                <a:spcPts val="2402"/>
              </a:lnSpc>
              <a:buNone/>
            </a:pPr>
            <a:r>
              <a:rPr lang="en-US" sz="1922" b="1" dirty="0">
                <a:solidFill>
                  <a:srgbClr val="D7E5D8"/>
                </a:solidFill>
                <a:latin typeface="Syne" pitchFamily="34" charset="0"/>
                <a:ea typeface="Syne" pitchFamily="34" charset="-122"/>
                <a:cs typeface="Syne" pitchFamily="34" charset="-120"/>
              </a:rPr>
              <a:t>Tables </a:t>
            </a:r>
            <a:r>
              <a:rPr lang="en-US" sz="1922" b="1" dirty="0" err="1">
                <a:solidFill>
                  <a:srgbClr val="D7E5D8"/>
                </a:solidFill>
                <a:latin typeface="Syne" pitchFamily="34" charset="0"/>
                <a:ea typeface="Syne" pitchFamily="34" charset="-122"/>
                <a:cs typeface="Syne" pitchFamily="34" charset="-120"/>
              </a:rPr>
              <a:t>Utilisateurs</a:t>
            </a:r>
          </a:p>
          <a:p>
            <a:pPr marL="342900" indent="-342900">
              <a:lnSpc>
                <a:spcPts val="2402"/>
              </a:lnSpc>
              <a:buFont typeface="Arial"/>
              <a:buChar char="•"/>
            </a:pPr>
            <a:r>
              <a:rPr lang="en-US" sz="1900" b="1" dirty="0" err="1">
                <a:solidFill>
                  <a:srgbClr val="D7E5D8"/>
                </a:solidFill>
                <a:latin typeface="Syne"/>
                <a:ea typeface="Syne"/>
                <a:cs typeface="Syne" pitchFamily="34" charset="-120"/>
              </a:rPr>
              <a:t>Contiendra</a:t>
            </a:r>
            <a:r>
              <a:rPr lang="en-US" sz="1900" b="1" dirty="0">
                <a:solidFill>
                  <a:srgbClr val="D7E5D8"/>
                </a:solidFill>
                <a:latin typeface="Syne"/>
                <a:ea typeface="Syne"/>
                <a:cs typeface="Syne" pitchFamily="34" charset="-120"/>
              </a:rPr>
              <a:t> les IP de </a:t>
            </a:r>
            <a:r>
              <a:rPr lang="en-US" sz="1900" b="1" dirty="0" err="1">
                <a:solidFill>
                  <a:srgbClr val="D7E5D8"/>
                </a:solidFill>
                <a:latin typeface="Syne"/>
                <a:ea typeface="Syne"/>
                <a:cs typeface="Syne" pitchFamily="34" charset="-120"/>
              </a:rPr>
              <a:t>chaque</a:t>
            </a:r>
            <a:r>
              <a:rPr lang="en-US" sz="1900" b="1" dirty="0">
                <a:solidFill>
                  <a:srgbClr val="D7E5D8"/>
                </a:solidFill>
                <a:latin typeface="Syne"/>
                <a:ea typeface="Syne"/>
                <a:cs typeface="Syne" pitchFamily="34" charset="-120"/>
              </a:rPr>
              <a:t> client = </a:t>
            </a:r>
            <a:r>
              <a:rPr lang="en-US" sz="1900" b="1" dirty="0" err="1">
                <a:solidFill>
                  <a:srgbClr val="D7E5D8"/>
                </a:solidFill>
                <a:latin typeface="Syne"/>
                <a:ea typeface="Syne"/>
                <a:cs typeface="Syne" pitchFamily="34" charset="-120"/>
              </a:rPr>
              <a:t>Gérer</a:t>
            </a:r>
            <a:r>
              <a:rPr lang="en-US" sz="1900" b="1" dirty="0">
                <a:solidFill>
                  <a:srgbClr val="D7E5D8"/>
                </a:solidFill>
                <a:latin typeface="Syne"/>
                <a:ea typeface="Syne"/>
                <a:cs typeface="Syne" pitchFamily="34" charset="-120"/>
              </a:rPr>
              <a:t> les </a:t>
            </a:r>
            <a:r>
              <a:rPr lang="en-US" sz="1900" b="1" dirty="0" err="1">
                <a:solidFill>
                  <a:srgbClr val="D7E5D8"/>
                </a:solidFill>
                <a:latin typeface="Syne"/>
                <a:ea typeface="Syne"/>
                <a:cs typeface="Syne" pitchFamily="34" charset="-120"/>
              </a:rPr>
              <a:t>conexxion</a:t>
            </a:r>
            <a:r>
              <a:rPr lang="en-US" sz="1900" b="1" dirty="0">
                <a:solidFill>
                  <a:srgbClr val="D7E5D8"/>
                </a:solidFill>
                <a:latin typeface="Syne"/>
                <a:ea typeface="Syne"/>
                <a:cs typeface="Syne" pitchFamily="34" charset="-120"/>
              </a:rPr>
              <a:t> et modification</a:t>
            </a:r>
            <a:endParaRPr lang="en-US" sz="1900" b="1" dirty="0">
              <a:solidFill>
                <a:srgbClr val="D7E5D8"/>
              </a:solidFill>
              <a:latin typeface="Syne"/>
              <a:ea typeface="Syne" pitchFamily="34" charset="-122"/>
              <a:cs typeface="Syne" pitchFamily="34" charset="-120"/>
            </a:endParaRPr>
          </a:p>
        </p:txBody>
      </p:sp>
      <p:sp>
        <p:nvSpPr>
          <p:cNvPr id="12" name="Shape 8"/>
          <p:cNvSpPr/>
          <p:nvPr/>
        </p:nvSpPr>
        <p:spPr>
          <a:xfrm>
            <a:off x="5018901" y="4349175"/>
            <a:ext cx="683300" cy="38933"/>
          </a:xfrm>
          <a:prstGeom prst="roundRect">
            <a:avLst>
              <a:gd name="adj" fmla="val 225688"/>
            </a:avLst>
          </a:prstGeom>
          <a:solidFill>
            <a:srgbClr val="6D9121"/>
          </a:solidFill>
          <a:ln/>
        </p:spPr>
      </p:sp>
      <p:sp>
        <p:nvSpPr>
          <p:cNvPr id="13" name="Shape 9"/>
          <p:cNvSpPr/>
          <p:nvPr/>
        </p:nvSpPr>
        <p:spPr>
          <a:xfrm>
            <a:off x="4579680" y="4149090"/>
            <a:ext cx="439222" cy="439222"/>
          </a:xfrm>
          <a:prstGeom prst="roundRect">
            <a:avLst>
              <a:gd name="adj" fmla="val 20005"/>
            </a:avLst>
          </a:prstGeom>
          <a:solidFill>
            <a:srgbClr val="547808"/>
          </a:solidFill>
          <a:ln w="7620">
            <a:solidFill>
              <a:srgbClr val="6D9121"/>
            </a:solidFill>
            <a:prstDash val="solid"/>
          </a:ln>
        </p:spPr>
      </p:sp>
      <p:sp>
        <p:nvSpPr>
          <p:cNvPr id="14" name="Text 10"/>
          <p:cNvSpPr/>
          <p:nvPr/>
        </p:nvSpPr>
        <p:spPr>
          <a:xfrm>
            <a:off x="4652427" y="4185642"/>
            <a:ext cx="293727" cy="366117"/>
          </a:xfrm>
          <a:prstGeom prst="rect">
            <a:avLst/>
          </a:prstGeom>
          <a:noFill/>
          <a:ln/>
        </p:spPr>
        <p:txBody>
          <a:bodyPr wrap="none" rtlCol="0" anchor="t"/>
          <a:lstStyle/>
          <a:p>
            <a:pPr marL="0" indent="0" algn="ctr">
              <a:lnSpc>
                <a:spcPts val="2883"/>
              </a:lnSpc>
              <a:buNone/>
            </a:pPr>
            <a:r>
              <a:rPr lang="en-US" sz="2306" b="1" dirty="0">
                <a:solidFill>
                  <a:srgbClr val="D7E5D8"/>
                </a:solidFill>
                <a:latin typeface="Syne" pitchFamily="34" charset="0"/>
                <a:ea typeface="Syne" pitchFamily="34" charset="-122"/>
                <a:cs typeface="Syne" pitchFamily="34" charset="-120"/>
              </a:rPr>
              <a:t>2</a:t>
            </a:r>
            <a:endParaRPr lang="en-US" sz="2306" dirty="0"/>
          </a:p>
        </p:txBody>
      </p:sp>
      <p:sp>
        <p:nvSpPr>
          <p:cNvPr id="15" name="Text 11"/>
          <p:cNvSpPr/>
          <p:nvPr/>
        </p:nvSpPr>
        <p:spPr>
          <a:xfrm>
            <a:off x="5873115" y="4191714"/>
            <a:ext cx="2440662" cy="305038"/>
          </a:xfrm>
          <a:prstGeom prst="rect">
            <a:avLst/>
          </a:prstGeom>
          <a:noFill/>
          <a:ln/>
        </p:spPr>
        <p:txBody>
          <a:bodyPr wrap="none" lIns="91440" tIns="45720" rIns="91440" bIns="45720" rtlCol="0" anchor="t"/>
          <a:lstStyle/>
          <a:p>
            <a:pPr marL="0" indent="0" algn="l">
              <a:lnSpc>
                <a:spcPts val="2402"/>
              </a:lnSpc>
              <a:buNone/>
            </a:pPr>
            <a:r>
              <a:rPr lang="en-US" sz="1922" b="1" dirty="0">
                <a:solidFill>
                  <a:srgbClr val="D7E5D8"/>
                </a:solidFill>
                <a:latin typeface="Syne" pitchFamily="34" charset="0"/>
                <a:ea typeface="Syne" pitchFamily="34" charset="-122"/>
                <a:cs typeface="Syne" pitchFamily="34" charset="-120"/>
              </a:rPr>
              <a:t>Tables Vols</a:t>
            </a:r>
          </a:p>
          <a:p>
            <a:pPr marL="342900" indent="-342900">
              <a:lnSpc>
                <a:spcPts val="2402"/>
              </a:lnSpc>
              <a:buFont typeface="Arial"/>
              <a:buChar char="•"/>
            </a:pPr>
            <a:r>
              <a:rPr lang="en-US" sz="1900" b="1" dirty="0" err="1">
                <a:solidFill>
                  <a:srgbClr val="D7E5D8"/>
                </a:solidFill>
                <a:latin typeface="Syne"/>
              </a:rPr>
              <a:t>Contiendra</a:t>
            </a:r>
            <a:r>
              <a:rPr lang="en-US" sz="1900" b="1" dirty="0">
                <a:solidFill>
                  <a:srgbClr val="D7E5D8"/>
                </a:solidFill>
                <a:latin typeface="Syne"/>
              </a:rPr>
              <a:t> les </a:t>
            </a:r>
            <a:r>
              <a:rPr lang="en-US" sz="1900" b="1" dirty="0" err="1">
                <a:solidFill>
                  <a:srgbClr val="D7E5D8"/>
                </a:solidFill>
                <a:latin typeface="Syne"/>
              </a:rPr>
              <a:t>détails</a:t>
            </a:r>
            <a:r>
              <a:rPr lang="en-US" sz="1900" b="1" dirty="0">
                <a:solidFill>
                  <a:srgbClr val="D7E5D8"/>
                </a:solidFill>
                <a:latin typeface="Syne"/>
              </a:rPr>
              <a:t> des vols (</a:t>
            </a:r>
            <a:r>
              <a:rPr lang="en-US" sz="1900" b="1" dirty="0" err="1">
                <a:solidFill>
                  <a:srgbClr val="D7E5D8"/>
                </a:solidFill>
                <a:latin typeface="Syne"/>
              </a:rPr>
              <a:t>relié</a:t>
            </a:r>
            <a:r>
              <a:rPr lang="en-US" sz="1900" b="1" dirty="0">
                <a:solidFill>
                  <a:srgbClr val="D7E5D8"/>
                </a:solidFill>
                <a:latin typeface="Syne"/>
              </a:rPr>
              <a:t> a la table </a:t>
            </a:r>
            <a:r>
              <a:rPr lang="en-US" sz="1900" b="1" dirty="0" err="1">
                <a:solidFill>
                  <a:srgbClr val="D7E5D8"/>
                </a:solidFill>
                <a:latin typeface="Syne"/>
              </a:rPr>
              <a:t>Pilotes</a:t>
            </a:r>
            <a:r>
              <a:rPr lang="en-US" sz="1900" b="1" dirty="0">
                <a:solidFill>
                  <a:srgbClr val="D7E5D8"/>
                </a:solidFill>
                <a:latin typeface="Syne"/>
              </a:rPr>
              <a:t>)</a:t>
            </a:r>
          </a:p>
        </p:txBody>
      </p:sp>
      <p:sp>
        <p:nvSpPr>
          <p:cNvPr id="17" name="Shape 13"/>
          <p:cNvSpPr/>
          <p:nvPr/>
        </p:nvSpPr>
        <p:spPr>
          <a:xfrm>
            <a:off x="5018901" y="6293941"/>
            <a:ext cx="683300" cy="38933"/>
          </a:xfrm>
          <a:prstGeom prst="roundRect">
            <a:avLst>
              <a:gd name="adj" fmla="val 225688"/>
            </a:avLst>
          </a:prstGeom>
          <a:solidFill>
            <a:srgbClr val="6D9121"/>
          </a:solidFill>
          <a:ln/>
        </p:spPr>
      </p:sp>
      <p:sp>
        <p:nvSpPr>
          <p:cNvPr id="18" name="Shape 14"/>
          <p:cNvSpPr/>
          <p:nvPr/>
        </p:nvSpPr>
        <p:spPr>
          <a:xfrm>
            <a:off x="4579680" y="6093857"/>
            <a:ext cx="439222" cy="439222"/>
          </a:xfrm>
          <a:prstGeom prst="roundRect">
            <a:avLst>
              <a:gd name="adj" fmla="val 20005"/>
            </a:avLst>
          </a:prstGeom>
          <a:solidFill>
            <a:srgbClr val="547808"/>
          </a:solidFill>
          <a:ln w="7620">
            <a:solidFill>
              <a:srgbClr val="6D9121"/>
            </a:solidFill>
            <a:prstDash val="solid"/>
          </a:ln>
        </p:spPr>
      </p:sp>
      <p:sp>
        <p:nvSpPr>
          <p:cNvPr id="19" name="Text 15"/>
          <p:cNvSpPr/>
          <p:nvPr/>
        </p:nvSpPr>
        <p:spPr>
          <a:xfrm>
            <a:off x="4644807" y="6130409"/>
            <a:ext cx="308967" cy="366117"/>
          </a:xfrm>
          <a:prstGeom prst="rect">
            <a:avLst/>
          </a:prstGeom>
          <a:noFill/>
          <a:ln/>
        </p:spPr>
        <p:txBody>
          <a:bodyPr wrap="none" rtlCol="0" anchor="t"/>
          <a:lstStyle/>
          <a:p>
            <a:pPr marL="0" indent="0" algn="ctr">
              <a:lnSpc>
                <a:spcPts val="2883"/>
              </a:lnSpc>
              <a:buNone/>
            </a:pPr>
            <a:r>
              <a:rPr lang="en-US" sz="2306" b="1" dirty="0">
                <a:solidFill>
                  <a:srgbClr val="D7E5D8"/>
                </a:solidFill>
                <a:latin typeface="Syne" pitchFamily="34" charset="0"/>
                <a:ea typeface="Syne" pitchFamily="34" charset="-122"/>
                <a:cs typeface="Syne" pitchFamily="34" charset="-120"/>
              </a:rPr>
              <a:t>3</a:t>
            </a:r>
            <a:endParaRPr lang="en-US" sz="2306" dirty="0"/>
          </a:p>
        </p:txBody>
      </p:sp>
      <p:sp>
        <p:nvSpPr>
          <p:cNvPr id="20" name="Text 16"/>
          <p:cNvSpPr/>
          <p:nvPr/>
        </p:nvSpPr>
        <p:spPr>
          <a:xfrm>
            <a:off x="5873115" y="6125465"/>
            <a:ext cx="7913284" cy="1560960"/>
          </a:xfrm>
          <a:prstGeom prst="rect">
            <a:avLst/>
          </a:prstGeom>
          <a:noFill/>
          <a:ln/>
        </p:spPr>
        <p:txBody>
          <a:bodyPr wrap="none" lIns="91440" tIns="45720" rIns="91440" bIns="45720" rtlCol="0" anchor="t"/>
          <a:lstStyle/>
          <a:p>
            <a:pPr marL="0" indent="0" algn="l">
              <a:lnSpc>
                <a:spcPts val="2402"/>
              </a:lnSpc>
              <a:buNone/>
            </a:pPr>
            <a:r>
              <a:rPr lang="en-US" sz="1922" b="1" dirty="0">
                <a:solidFill>
                  <a:srgbClr val="D7E5D8"/>
                </a:solidFill>
                <a:latin typeface="Syne" pitchFamily="34" charset="0"/>
                <a:ea typeface="Syne" pitchFamily="34" charset="-122"/>
                <a:cs typeface="Syne" pitchFamily="34" charset="-120"/>
              </a:rPr>
              <a:t>Tables Avions et Pilotes</a:t>
            </a:r>
          </a:p>
          <a:p>
            <a:pPr marL="342900" indent="-342900">
              <a:lnSpc>
                <a:spcPts val="2402"/>
              </a:lnSpc>
              <a:buFont typeface="Arial"/>
              <a:buChar char="•"/>
            </a:pPr>
            <a:r>
              <a:rPr lang="en-US" sz="1900" b="1" err="1">
                <a:solidFill>
                  <a:srgbClr val="D7E5D8"/>
                </a:solidFill>
                <a:latin typeface="Syne"/>
              </a:rPr>
              <a:t>Permettra</a:t>
            </a:r>
            <a:r>
              <a:rPr lang="en-US" sz="1900" b="1" dirty="0">
                <a:solidFill>
                  <a:srgbClr val="D7E5D8"/>
                </a:solidFill>
                <a:latin typeface="Syne"/>
              </a:rPr>
              <a:t> de </a:t>
            </a:r>
            <a:r>
              <a:rPr lang="en-US" sz="1900" b="1" err="1">
                <a:solidFill>
                  <a:srgbClr val="D7E5D8"/>
                </a:solidFill>
                <a:latin typeface="Syne"/>
              </a:rPr>
              <a:t>visualiser</a:t>
            </a:r>
            <a:r>
              <a:rPr lang="en-US" sz="1900" b="1" dirty="0">
                <a:solidFill>
                  <a:srgbClr val="D7E5D8"/>
                </a:solidFill>
                <a:latin typeface="Syne"/>
              </a:rPr>
              <a:t> </a:t>
            </a:r>
            <a:r>
              <a:rPr lang="en-US" sz="1900" b="1" err="1">
                <a:solidFill>
                  <a:srgbClr val="D7E5D8"/>
                </a:solidFill>
                <a:latin typeface="Syne"/>
              </a:rPr>
              <a:t>l'emssemble</a:t>
            </a:r>
            <a:r>
              <a:rPr lang="en-US" sz="1900" b="1" dirty="0">
                <a:solidFill>
                  <a:srgbClr val="D7E5D8"/>
                </a:solidFill>
                <a:latin typeface="Syne"/>
              </a:rPr>
              <a:t> des vols </a:t>
            </a:r>
            <a:r>
              <a:rPr lang="en-US" sz="1900" b="1" err="1">
                <a:solidFill>
                  <a:srgbClr val="D7E5D8"/>
                </a:solidFill>
                <a:latin typeface="Syne"/>
              </a:rPr>
              <a:t>atribué</a:t>
            </a:r>
            <a:r>
              <a:rPr lang="en-US" sz="1900" b="1" dirty="0">
                <a:solidFill>
                  <a:srgbClr val="D7E5D8"/>
                </a:solidFill>
                <a:latin typeface="Syne"/>
              </a:rPr>
              <a:t> à </a:t>
            </a:r>
            <a:r>
              <a:rPr lang="en-US" sz="1900" b="1" err="1">
                <a:solidFill>
                  <a:srgbClr val="D7E5D8"/>
                </a:solidFill>
                <a:latin typeface="Syne"/>
              </a:rPr>
              <a:t>chaques</a:t>
            </a:r>
            <a:r>
              <a:rPr lang="en-US" sz="1900" b="1" dirty="0">
                <a:solidFill>
                  <a:srgbClr val="D7E5D8"/>
                </a:solidFill>
                <a:latin typeface="Syne"/>
              </a:rPr>
              <a:t> </a:t>
            </a:r>
            <a:r>
              <a:rPr lang="en-US" sz="1900" b="1" err="1">
                <a:solidFill>
                  <a:srgbClr val="D7E5D8"/>
                </a:solidFill>
                <a:latin typeface="Syne"/>
              </a:rPr>
              <a:t>pilotess</a:t>
            </a:r>
            <a:r>
              <a:rPr lang="en-US" sz="1900" b="1" dirty="0">
                <a:solidFill>
                  <a:srgbClr val="D7E5D8"/>
                </a:solidFill>
                <a:latin typeface="Syne"/>
              </a:rPr>
              <a:t> </a:t>
            </a:r>
            <a:endParaRPr lang="en-US">
              <a:solidFill>
                <a:srgbClr val="000000"/>
              </a:solidFill>
              <a:latin typeface="Calibri" panose="020F0502020204030204"/>
              <a:ea typeface="Calibri"/>
              <a:cs typeface="Calibri"/>
            </a:endParaRPr>
          </a:p>
          <a:p>
            <a:pPr>
              <a:lnSpc>
                <a:spcPts val="2402"/>
              </a:lnSpc>
            </a:pPr>
            <a:r>
              <a:rPr lang="en-US" sz="1900" b="1" dirty="0">
                <a:solidFill>
                  <a:srgbClr val="D7E5D8"/>
                </a:solidFill>
                <a:latin typeface="Syne"/>
              </a:rPr>
              <a:t>      et </a:t>
            </a:r>
            <a:r>
              <a:rPr lang="en-US" sz="1900" b="1" dirty="0" err="1">
                <a:solidFill>
                  <a:srgbClr val="D7E5D8"/>
                </a:solidFill>
                <a:latin typeface="Syne"/>
              </a:rPr>
              <a:t>leur</a:t>
            </a:r>
            <a:r>
              <a:rPr lang="en-US" sz="1900" b="1" dirty="0">
                <a:solidFill>
                  <a:srgbClr val="D7E5D8"/>
                </a:solidFill>
                <a:latin typeface="Syne"/>
              </a:rPr>
              <a:t> avion.</a:t>
            </a:r>
            <a:endParaRPr lang="en-US" dirty="0">
              <a:ea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36029"/>
          </a:xfrm>
          <a:prstGeom prst="rect">
            <a:avLst/>
          </a:prstGeom>
          <a:solidFill>
            <a:srgbClr val="152025">
              <a:alpha val="75000"/>
            </a:srgbClr>
          </a:solidFill>
          <a:ln/>
        </p:spPr>
      </p:sp>
      <p:sp>
        <p:nvSpPr>
          <p:cNvPr id="4" name="Text 1"/>
          <p:cNvSpPr/>
          <p:nvPr/>
        </p:nvSpPr>
        <p:spPr>
          <a:xfrm>
            <a:off x="3164086" y="480536"/>
            <a:ext cx="8302109" cy="1638419"/>
          </a:xfrm>
          <a:prstGeom prst="rect">
            <a:avLst/>
          </a:prstGeom>
          <a:noFill/>
          <a:ln/>
        </p:spPr>
        <p:txBody>
          <a:bodyPr wrap="square" rtlCol="0" anchor="t"/>
          <a:lstStyle/>
          <a:p>
            <a:pPr marL="0" indent="0">
              <a:lnSpc>
                <a:spcPts val="4301"/>
              </a:lnSpc>
              <a:buNone/>
            </a:pPr>
            <a:r>
              <a:rPr lang="en-US" sz="3441" b="1" dirty="0">
                <a:solidFill>
                  <a:srgbClr val="F0F4F1"/>
                </a:solidFill>
                <a:latin typeface="Syne" pitchFamily="34" charset="0"/>
                <a:ea typeface="Syne" pitchFamily="34" charset="-122"/>
                <a:cs typeface="Syne" pitchFamily="34" charset="-120"/>
              </a:rPr>
              <a:t>Permettre l'inscription et la connexion des utilisateurs</a:t>
            </a:r>
            <a:endParaRPr lang="en-US" sz="3441" dirty="0"/>
          </a:p>
        </p:txBody>
      </p:sp>
      <p:sp>
        <p:nvSpPr>
          <p:cNvPr id="5" name="Shape 2"/>
          <p:cNvSpPr/>
          <p:nvPr/>
        </p:nvSpPr>
        <p:spPr>
          <a:xfrm>
            <a:off x="1775961" y="1554004"/>
            <a:ext cx="5451847" cy="6416419"/>
          </a:xfrm>
          <a:prstGeom prst="roundRect">
            <a:avLst>
              <a:gd name="adj" fmla="val 2921"/>
            </a:avLst>
          </a:prstGeom>
          <a:solidFill>
            <a:srgbClr val="547808"/>
          </a:solidFill>
          <a:ln w="7620">
            <a:solidFill>
              <a:srgbClr val="6D9121"/>
            </a:solidFill>
            <a:prstDash val="solid"/>
          </a:ln>
        </p:spPr>
      </p:sp>
      <p:sp>
        <p:nvSpPr>
          <p:cNvPr id="6" name="Text 3"/>
          <p:cNvSpPr/>
          <p:nvPr/>
        </p:nvSpPr>
        <p:spPr>
          <a:xfrm>
            <a:off x="3346371" y="1659170"/>
            <a:ext cx="3699153" cy="546021"/>
          </a:xfrm>
          <a:prstGeom prst="rect">
            <a:avLst/>
          </a:prstGeom>
          <a:noFill/>
          <a:ln/>
        </p:spPr>
        <p:txBody>
          <a:bodyPr wrap="square" rtlCol="0" anchor="t"/>
          <a:lstStyle/>
          <a:p>
            <a:pPr marL="0" indent="0">
              <a:lnSpc>
                <a:spcPts val="2150"/>
              </a:lnSpc>
              <a:buNone/>
            </a:pPr>
            <a:r>
              <a:rPr lang="en-US" sz="1720" b="1" dirty="0">
                <a:solidFill>
                  <a:srgbClr val="D7E5D8"/>
                </a:solidFill>
                <a:latin typeface="Syne" pitchFamily="34" charset="0"/>
                <a:ea typeface="Syne" pitchFamily="34" charset="-122"/>
                <a:cs typeface="Syne" pitchFamily="34" charset="-120"/>
              </a:rPr>
              <a:t>Formulaire d'inscription</a:t>
            </a:r>
            <a:endParaRPr lang="en-US" sz="1720" dirty="0"/>
          </a:p>
        </p:txBody>
      </p:sp>
      <p:sp>
        <p:nvSpPr>
          <p:cNvPr id="8" name="Shape 5"/>
          <p:cNvSpPr/>
          <p:nvPr/>
        </p:nvSpPr>
        <p:spPr>
          <a:xfrm>
            <a:off x="7402473" y="1554004"/>
            <a:ext cx="5451847" cy="3563051"/>
          </a:xfrm>
          <a:prstGeom prst="roundRect">
            <a:avLst>
              <a:gd name="adj" fmla="val 2921"/>
            </a:avLst>
          </a:prstGeom>
          <a:solidFill>
            <a:srgbClr val="547808"/>
          </a:solidFill>
          <a:ln w="7620">
            <a:solidFill>
              <a:srgbClr val="6D9121"/>
            </a:solidFill>
            <a:prstDash val="solid"/>
          </a:ln>
        </p:spPr>
      </p:sp>
      <p:sp>
        <p:nvSpPr>
          <p:cNvPr id="9" name="Text 6"/>
          <p:cNvSpPr/>
          <p:nvPr/>
        </p:nvSpPr>
        <p:spPr>
          <a:xfrm>
            <a:off x="8278821" y="1659170"/>
            <a:ext cx="3699153" cy="546021"/>
          </a:xfrm>
          <a:prstGeom prst="rect">
            <a:avLst/>
          </a:prstGeom>
          <a:noFill/>
          <a:ln/>
        </p:spPr>
        <p:txBody>
          <a:bodyPr wrap="square" lIns="91440" tIns="45720" rIns="91440" bIns="45720" rtlCol="0" anchor="t"/>
          <a:lstStyle/>
          <a:p>
            <a:pPr marL="0" indent="0" algn="ctr">
              <a:lnSpc>
                <a:spcPts val="2150"/>
              </a:lnSpc>
              <a:buNone/>
            </a:pPr>
            <a:r>
              <a:rPr lang="en-US" sz="1700" b="1" dirty="0" err="1">
                <a:solidFill>
                  <a:srgbClr val="D7E5D8"/>
                </a:solidFill>
                <a:latin typeface="Syne" pitchFamily="34" charset="0"/>
                <a:ea typeface="Syne"/>
                <a:cs typeface="Syne" pitchFamily="34" charset="-120"/>
              </a:rPr>
              <a:t>Formulare</a:t>
            </a:r>
            <a:r>
              <a:rPr lang="en-US" sz="1700" b="1" dirty="0">
                <a:solidFill>
                  <a:srgbClr val="D7E5D8"/>
                </a:solidFill>
                <a:latin typeface="Syne"/>
                <a:ea typeface="Syne"/>
                <a:cs typeface="Syne" pitchFamily="34" charset="-120"/>
              </a:rPr>
              <a:t> de </a:t>
            </a:r>
            <a:r>
              <a:rPr lang="en-US" sz="1700" b="1" dirty="0" err="1">
                <a:solidFill>
                  <a:srgbClr val="D7E5D8"/>
                </a:solidFill>
                <a:latin typeface="Syne"/>
                <a:ea typeface="Syne"/>
                <a:cs typeface="Syne" pitchFamily="34" charset="-120"/>
              </a:rPr>
              <a:t>connexion</a:t>
            </a:r>
            <a:endParaRPr lang="en-US" sz="1700" dirty="0" err="1">
              <a:latin typeface="Syne"/>
              <a:ea typeface="Syne"/>
              <a:cs typeface="Calibri" panose="020F0502020204030204"/>
            </a:endParaRPr>
          </a:p>
        </p:txBody>
      </p:sp>
      <p:sp>
        <p:nvSpPr>
          <p:cNvPr id="11" name="Shape 8"/>
          <p:cNvSpPr/>
          <p:nvPr/>
        </p:nvSpPr>
        <p:spPr>
          <a:xfrm>
            <a:off x="7405580" y="5324769"/>
            <a:ext cx="5451846" cy="2640045"/>
          </a:xfrm>
          <a:prstGeom prst="roundRect">
            <a:avLst>
              <a:gd name="adj" fmla="val 3250"/>
            </a:avLst>
          </a:prstGeom>
          <a:solidFill>
            <a:srgbClr val="547808"/>
          </a:solidFill>
          <a:ln w="7620">
            <a:solidFill>
              <a:srgbClr val="6D9121"/>
            </a:solidFill>
            <a:prstDash val="solid"/>
          </a:ln>
        </p:spPr>
      </p:sp>
      <p:sp>
        <p:nvSpPr>
          <p:cNvPr id="12" name="Text 9"/>
          <p:cNvSpPr/>
          <p:nvPr/>
        </p:nvSpPr>
        <p:spPr>
          <a:xfrm>
            <a:off x="3346371" y="5518071"/>
            <a:ext cx="3330654" cy="273010"/>
          </a:xfrm>
          <a:prstGeom prst="rect">
            <a:avLst/>
          </a:prstGeom>
          <a:noFill/>
          <a:ln/>
        </p:spPr>
        <p:txBody>
          <a:bodyPr wrap="none" rtlCol="0" anchor="t"/>
          <a:lstStyle/>
          <a:p>
            <a:pPr marL="0" indent="0">
              <a:lnSpc>
                <a:spcPts val="2150"/>
              </a:lnSpc>
              <a:buNone/>
            </a:pPr>
            <a:r>
              <a:rPr lang="en-US" sz="1720" b="1" dirty="0">
                <a:solidFill>
                  <a:srgbClr val="D7E5D8"/>
                </a:solidFill>
                <a:latin typeface="Syne" pitchFamily="34" charset="0"/>
                <a:ea typeface="Syne" pitchFamily="34" charset="-122"/>
                <a:cs typeface="Syne" pitchFamily="34" charset="-120"/>
              </a:rPr>
              <a:t>Gestion des erreurs</a:t>
            </a:r>
            <a:endParaRPr lang="en-US" sz="1720" dirty="0"/>
          </a:p>
        </p:txBody>
      </p:sp>
      <p:sp>
        <p:nvSpPr>
          <p:cNvPr id="15" name="Text 12"/>
          <p:cNvSpPr/>
          <p:nvPr/>
        </p:nvSpPr>
        <p:spPr>
          <a:xfrm>
            <a:off x="9226272" y="5518071"/>
            <a:ext cx="2237184" cy="273010"/>
          </a:xfrm>
          <a:prstGeom prst="rect">
            <a:avLst/>
          </a:prstGeom>
          <a:noFill/>
          <a:ln/>
        </p:spPr>
        <p:txBody>
          <a:bodyPr wrap="none" lIns="91440" tIns="45720" rIns="91440" bIns="45720" rtlCol="0" anchor="t"/>
          <a:lstStyle/>
          <a:p>
            <a:pPr marL="0" indent="0" algn="ctr">
              <a:lnSpc>
                <a:spcPts val="2150"/>
              </a:lnSpc>
              <a:buNone/>
            </a:pPr>
            <a:endParaRPr lang="en-US" sz="1700" b="1" dirty="0">
              <a:solidFill>
                <a:srgbClr val="D7E5D8"/>
              </a:solidFill>
              <a:latin typeface="Syne"/>
              <a:ea typeface="Syne"/>
              <a:cs typeface="Calibri" panose="020F0502020204030204"/>
            </a:endParaRPr>
          </a:p>
        </p:txBody>
      </p:sp>
      <p:pic>
        <p:nvPicPr>
          <p:cNvPr id="17" name="Image 16" descr="Une image contenant texte, capture d’écran, Police, nombre&#10;&#10;Description générée automatiquement">
            <a:extLst>
              <a:ext uri="{FF2B5EF4-FFF2-40B4-BE49-F238E27FC236}">
                <a16:creationId xmlns:a16="http://schemas.microsoft.com/office/drawing/2014/main" id="{A8A2988E-387A-CE36-D07A-A6573F3DE903}"/>
              </a:ext>
            </a:extLst>
          </p:cNvPr>
          <p:cNvPicPr>
            <a:picLocks noChangeAspect="1"/>
          </p:cNvPicPr>
          <p:nvPr/>
        </p:nvPicPr>
        <p:blipFill>
          <a:blip r:embed="rId4"/>
          <a:stretch>
            <a:fillRect/>
          </a:stretch>
        </p:blipFill>
        <p:spPr>
          <a:xfrm>
            <a:off x="8018385" y="2095671"/>
            <a:ext cx="4223248" cy="2826402"/>
          </a:xfrm>
          <a:prstGeom prst="rect">
            <a:avLst/>
          </a:prstGeom>
        </p:spPr>
      </p:pic>
      <p:pic>
        <p:nvPicPr>
          <p:cNvPr id="18" name="Image 17" descr="Une image contenant texte, capture d’écran, Police, nombre&#10;&#10;Description générée automatiquement">
            <a:extLst>
              <a:ext uri="{FF2B5EF4-FFF2-40B4-BE49-F238E27FC236}">
                <a16:creationId xmlns:a16="http://schemas.microsoft.com/office/drawing/2014/main" id="{A4BD5D65-F224-CEE9-F0B6-CBC412331AFD}"/>
              </a:ext>
            </a:extLst>
          </p:cNvPr>
          <p:cNvPicPr>
            <a:picLocks noChangeAspect="1"/>
          </p:cNvPicPr>
          <p:nvPr/>
        </p:nvPicPr>
        <p:blipFill>
          <a:blip r:embed="rId5"/>
          <a:stretch>
            <a:fillRect/>
          </a:stretch>
        </p:blipFill>
        <p:spPr>
          <a:xfrm>
            <a:off x="2175544" y="2098139"/>
            <a:ext cx="4638675" cy="5619750"/>
          </a:xfrm>
          <a:prstGeom prst="rect">
            <a:avLst/>
          </a:prstGeom>
        </p:spPr>
      </p:pic>
      <p:sp>
        <p:nvSpPr>
          <p:cNvPr id="21" name="Text 6">
            <a:extLst>
              <a:ext uri="{FF2B5EF4-FFF2-40B4-BE49-F238E27FC236}">
                <a16:creationId xmlns:a16="http://schemas.microsoft.com/office/drawing/2014/main" id="{91569453-89F0-EE3A-F8B1-FAA2C8687ADB}"/>
              </a:ext>
            </a:extLst>
          </p:cNvPr>
          <p:cNvSpPr/>
          <p:nvPr/>
        </p:nvSpPr>
        <p:spPr>
          <a:xfrm>
            <a:off x="8280165" y="6377030"/>
            <a:ext cx="3699153" cy="546021"/>
          </a:xfrm>
          <a:prstGeom prst="rect">
            <a:avLst/>
          </a:prstGeom>
          <a:noFill/>
          <a:ln/>
        </p:spPr>
        <p:txBody>
          <a:bodyPr wrap="square" lIns="91440" tIns="45720" rIns="91440" bIns="45720" rtlCol="0" anchor="t"/>
          <a:lstStyle/>
          <a:p>
            <a:pPr marL="0" indent="0" algn="ctr">
              <a:lnSpc>
                <a:spcPts val="2150"/>
              </a:lnSpc>
              <a:buNone/>
            </a:pPr>
            <a:r>
              <a:rPr lang="en-US" sz="3000" b="1" dirty="0">
                <a:solidFill>
                  <a:srgbClr val="D7E5D8"/>
                </a:solidFill>
                <a:latin typeface="Syne"/>
                <a:ea typeface="Syne"/>
                <a:cs typeface="Calibri"/>
              </a:rPr>
              <a:t>Sécurité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152025">
              <a:alpha val="75000"/>
            </a:srgbClr>
          </a:solidFill>
          <a:ln/>
        </p:spPr>
      </p:sp>
      <p:sp>
        <p:nvSpPr>
          <p:cNvPr id="4" name="Text 1"/>
          <p:cNvSpPr/>
          <p:nvPr/>
        </p:nvSpPr>
        <p:spPr>
          <a:xfrm>
            <a:off x="2037993" y="811530"/>
            <a:ext cx="10554414" cy="1388745"/>
          </a:xfrm>
          <a:prstGeom prst="rect">
            <a:avLst/>
          </a:prstGeom>
          <a:noFill/>
          <a:ln/>
        </p:spPr>
        <p:txBody>
          <a:bodyPr wrap="square" rtlCol="0" anchor="t"/>
          <a:lstStyle/>
          <a:p>
            <a:pPr marL="0" indent="0">
              <a:lnSpc>
                <a:spcPts val="5468"/>
              </a:lnSpc>
              <a:buNone/>
            </a:pPr>
            <a:r>
              <a:rPr lang="en-US" sz="4374" b="1" dirty="0">
                <a:solidFill>
                  <a:srgbClr val="F0F4F1"/>
                </a:solidFill>
                <a:latin typeface="Syne" pitchFamily="34" charset="0"/>
                <a:ea typeface="Syne" pitchFamily="34" charset="-122"/>
                <a:cs typeface="Syne" pitchFamily="34" charset="-120"/>
              </a:rPr>
              <a:t>Permettre la réservation de vols</a:t>
            </a:r>
            <a:endParaRPr lang="en-US" sz="4374" dirty="0"/>
          </a:p>
        </p:txBody>
      </p:sp>
      <p:sp>
        <p:nvSpPr>
          <p:cNvPr id="5" name="Text 2"/>
          <p:cNvSpPr/>
          <p:nvPr/>
        </p:nvSpPr>
        <p:spPr>
          <a:xfrm>
            <a:off x="2037993" y="2755702"/>
            <a:ext cx="3156347" cy="694373"/>
          </a:xfrm>
          <a:prstGeom prst="rect">
            <a:avLst/>
          </a:prstGeom>
          <a:noFill/>
          <a:ln/>
        </p:spPr>
        <p:txBody>
          <a:bodyPr wrap="square" rtlCol="0" anchor="t"/>
          <a:lstStyle/>
          <a:p>
            <a:pPr marL="0" indent="0">
              <a:lnSpc>
                <a:spcPts val="2734"/>
              </a:lnSpc>
              <a:buNone/>
            </a:pPr>
            <a:r>
              <a:rPr lang="en-US" sz="2187" b="1" dirty="0">
                <a:solidFill>
                  <a:srgbClr val="F0F4F1"/>
                </a:solidFill>
                <a:latin typeface="Syne" pitchFamily="34" charset="0"/>
                <a:ea typeface="Syne" pitchFamily="34" charset="-122"/>
                <a:cs typeface="Syne" pitchFamily="34" charset="-120"/>
              </a:rPr>
              <a:t>Formulaire de réservation</a:t>
            </a:r>
            <a:endParaRPr lang="en-US" sz="2187" dirty="0"/>
          </a:p>
        </p:txBody>
      </p:sp>
      <p:sp>
        <p:nvSpPr>
          <p:cNvPr id="6" name="Text 3"/>
          <p:cNvSpPr/>
          <p:nvPr/>
        </p:nvSpPr>
        <p:spPr>
          <a:xfrm>
            <a:off x="2037993" y="3672245"/>
            <a:ext cx="3156347" cy="2843213"/>
          </a:xfrm>
          <a:prstGeom prst="rect">
            <a:avLst/>
          </a:prstGeom>
          <a:noFill/>
          <a:ln/>
        </p:spPr>
        <p:txBody>
          <a:bodyPr wrap="square" lIns="91440" tIns="45720" rIns="91440" bIns="45720" rtlCol="0" anchor="t"/>
          <a:lstStyle/>
          <a:p>
            <a:pPr marL="285750" indent="-285750">
              <a:lnSpc>
                <a:spcPts val="2799"/>
              </a:lnSpc>
              <a:buFont typeface="Arial"/>
              <a:buChar char="•"/>
            </a:pPr>
            <a:r>
              <a:rPr lang="en-US" sz="1750" err="1">
                <a:solidFill>
                  <a:srgbClr val="D7E5D8"/>
                </a:solidFill>
                <a:latin typeface="Syne"/>
                <a:ea typeface="Syne"/>
              </a:rPr>
              <a:t>Utilisateur</a:t>
            </a:r>
            <a:endParaRPr lang="en-US" sz="1750" dirty="0" err="1">
              <a:solidFill>
                <a:srgbClr val="D7E5D8"/>
              </a:solidFill>
              <a:latin typeface="Syne"/>
              <a:ea typeface="Syne"/>
            </a:endParaRPr>
          </a:p>
          <a:p>
            <a:pPr marL="285750" indent="-285750">
              <a:lnSpc>
                <a:spcPts val="2799"/>
              </a:lnSpc>
              <a:buFont typeface="Arial"/>
              <a:buChar char="•"/>
            </a:pPr>
            <a:r>
              <a:rPr lang="en-US" sz="1750" dirty="0" err="1">
                <a:solidFill>
                  <a:srgbClr val="D7E5D8"/>
                </a:solidFill>
                <a:latin typeface="Syne"/>
                <a:ea typeface="Syne"/>
              </a:rPr>
              <a:t>Réservation</a:t>
            </a:r>
            <a:r>
              <a:rPr lang="en-US" sz="1750" dirty="0">
                <a:solidFill>
                  <a:srgbClr val="D7E5D8"/>
                </a:solidFill>
                <a:latin typeface="Syne"/>
                <a:ea typeface="Syne"/>
              </a:rPr>
              <a:t> des vols</a:t>
            </a:r>
          </a:p>
          <a:p>
            <a:pPr marL="285750" indent="-285750">
              <a:lnSpc>
                <a:spcPts val="2799"/>
              </a:lnSpc>
              <a:buFont typeface="Arial"/>
              <a:buChar char="•"/>
            </a:pPr>
            <a:r>
              <a:rPr lang="en-US" sz="1750" dirty="0">
                <a:solidFill>
                  <a:srgbClr val="D7E5D8"/>
                </a:solidFill>
                <a:latin typeface="Syne"/>
                <a:ea typeface="Syne"/>
              </a:rPr>
              <a:t>PDO</a:t>
            </a:r>
          </a:p>
          <a:p>
            <a:pPr marL="285750" indent="-285750">
              <a:lnSpc>
                <a:spcPts val="2799"/>
              </a:lnSpc>
              <a:buFont typeface="Arial"/>
              <a:buChar char="•"/>
            </a:pPr>
            <a:endParaRPr lang="en-US" sz="1750" dirty="0">
              <a:solidFill>
                <a:srgbClr val="D7E5D8"/>
              </a:solidFill>
              <a:latin typeface="Syne"/>
              <a:ea typeface="Syne"/>
            </a:endParaRPr>
          </a:p>
        </p:txBody>
      </p:sp>
      <p:sp>
        <p:nvSpPr>
          <p:cNvPr id="7" name="Text 4"/>
          <p:cNvSpPr/>
          <p:nvPr/>
        </p:nvSpPr>
        <p:spPr>
          <a:xfrm>
            <a:off x="5743932" y="2755702"/>
            <a:ext cx="3156347" cy="1041559"/>
          </a:xfrm>
          <a:prstGeom prst="rect">
            <a:avLst/>
          </a:prstGeom>
          <a:noFill/>
          <a:ln/>
        </p:spPr>
        <p:txBody>
          <a:bodyPr wrap="square" rtlCol="0" anchor="t"/>
          <a:lstStyle/>
          <a:p>
            <a:pPr marL="0" indent="0">
              <a:lnSpc>
                <a:spcPts val="2734"/>
              </a:lnSpc>
              <a:buNone/>
            </a:pPr>
            <a:r>
              <a:rPr lang="en-US" sz="2187" b="1" dirty="0">
                <a:solidFill>
                  <a:srgbClr val="F0F4F1"/>
                </a:solidFill>
                <a:latin typeface="Syne" pitchFamily="34" charset="0"/>
                <a:ea typeface="Syne" pitchFamily="34" charset="-122"/>
                <a:cs typeface="Syne" pitchFamily="34" charset="-120"/>
              </a:rPr>
              <a:t>Traitement des réservations</a:t>
            </a:r>
            <a:endParaRPr lang="en-US" sz="2187" dirty="0"/>
          </a:p>
        </p:txBody>
      </p:sp>
      <p:sp>
        <p:nvSpPr>
          <p:cNvPr id="8" name="Text 5"/>
          <p:cNvSpPr/>
          <p:nvPr/>
        </p:nvSpPr>
        <p:spPr>
          <a:xfrm>
            <a:off x="5743932" y="3670660"/>
            <a:ext cx="3156347" cy="3198614"/>
          </a:xfrm>
          <a:prstGeom prst="rect">
            <a:avLst/>
          </a:prstGeom>
          <a:noFill/>
          <a:ln/>
        </p:spPr>
        <p:txBody>
          <a:bodyPr wrap="square" lIns="91440" tIns="45720" rIns="91440" bIns="45720" rtlCol="0" anchor="t"/>
          <a:lstStyle/>
          <a:p>
            <a:pPr marL="285750" indent="-285750">
              <a:lnSpc>
                <a:spcPts val="2799"/>
              </a:lnSpc>
              <a:buFont typeface="Arial"/>
              <a:buChar char="•"/>
            </a:pPr>
            <a:r>
              <a:rPr lang="en-US" sz="1750" dirty="0" err="1">
                <a:solidFill>
                  <a:srgbClr val="D7E5D8"/>
                </a:solidFill>
                <a:latin typeface="Syne"/>
                <a:ea typeface="Syne"/>
                <a:cs typeface="Syne" pitchFamily="34" charset="-120"/>
              </a:rPr>
              <a:t>Vérification</a:t>
            </a:r>
            <a:r>
              <a:rPr lang="en-US" sz="1750" dirty="0">
                <a:solidFill>
                  <a:srgbClr val="D7E5D8"/>
                </a:solidFill>
                <a:latin typeface="Syne"/>
                <a:ea typeface="Syne"/>
                <a:cs typeface="Syne" pitchFamily="34" charset="-120"/>
              </a:rPr>
              <a:t> de la </a:t>
            </a:r>
            <a:r>
              <a:rPr lang="en-US" sz="1750" dirty="0" err="1">
                <a:solidFill>
                  <a:srgbClr val="D7E5D8"/>
                </a:solidFill>
                <a:latin typeface="Syne"/>
                <a:ea typeface="Syne"/>
                <a:cs typeface="Syne" pitchFamily="34" charset="-120"/>
              </a:rPr>
              <a:t>disponibilité</a:t>
            </a:r>
            <a:r>
              <a:rPr lang="en-US" sz="1750" dirty="0">
                <a:solidFill>
                  <a:srgbClr val="D7E5D8"/>
                </a:solidFill>
                <a:latin typeface="Syne"/>
                <a:ea typeface="Syne"/>
                <a:cs typeface="Syne" pitchFamily="34" charset="-120"/>
              </a:rPr>
              <a:t> des vols.</a:t>
            </a:r>
            <a:endParaRPr lang="en-US" sz="1750" dirty="0">
              <a:solidFill>
                <a:srgbClr val="000000"/>
              </a:solidFill>
              <a:latin typeface="Syne"/>
              <a:ea typeface="Syne"/>
              <a:cs typeface="Syne" pitchFamily="34" charset="-120"/>
            </a:endParaRPr>
          </a:p>
          <a:p>
            <a:pPr marL="285750" indent="-285750">
              <a:lnSpc>
                <a:spcPts val="2799"/>
              </a:lnSpc>
              <a:buFont typeface="Arial"/>
              <a:buChar char="•"/>
            </a:pPr>
            <a:r>
              <a:rPr lang="en-US" dirty="0">
                <a:solidFill>
                  <a:srgbClr val="D7E5D8"/>
                </a:solidFill>
                <a:ea typeface="+mn-lt"/>
                <a:cs typeface="+mn-lt"/>
              </a:rPr>
              <a:t>Messages de confirmation</a:t>
            </a:r>
            <a:endParaRPr lang="en-US" sz="1750" dirty="0">
              <a:solidFill>
                <a:srgbClr val="D7E5D8"/>
              </a:solidFill>
              <a:latin typeface="Syne"/>
              <a:ea typeface="Syne"/>
              <a:cs typeface="Syne" pitchFamily="34" charset="-120"/>
            </a:endParaRPr>
          </a:p>
          <a:p>
            <a:pPr marL="285750" indent="-285750">
              <a:lnSpc>
                <a:spcPts val="2799"/>
              </a:lnSpc>
              <a:buFont typeface="Arial"/>
              <a:buChar char="•"/>
            </a:pPr>
            <a:r>
              <a:rPr lang="en-US" sz="1750" dirty="0">
                <a:solidFill>
                  <a:srgbClr val="D7E5D8"/>
                </a:solidFill>
                <a:latin typeface="Syne"/>
                <a:ea typeface="Syne"/>
                <a:cs typeface="Syne" pitchFamily="34" charset="-120"/>
              </a:rPr>
              <a:t>MAJ de la base de données.</a:t>
            </a:r>
            <a:endParaRPr lang="en-US" sz="1750">
              <a:latin typeface="Syne"/>
              <a:ea typeface="Syne"/>
            </a:endParaRPr>
          </a:p>
        </p:txBody>
      </p:sp>
      <p:sp>
        <p:nvSpPr>
          <p:cNvPr id="9" name="Text 6"/>
          <p:cNvSpPr/>
          <p:nvPr/>
        </p:nvSpPr>
        <p:spPr>
          <a:xfrm>
            <a:off x="9449872" y="2755702"/>
            <a:ext cx="3156347" cy="694373"/>
          </a:xfrm>
          <a:prstGeom prst="rect">
            <a:avLst/>
          </a:prstGeom>
          <a:noFill/>
          <a:ln/>
        </p:spPr>
        <p:txBody>
          <a:bodyPr wrap="square" rtlCol="0" anchor="t"/>
          <a:lstStyle/>
          <a:p>
            <a:pPr marL="0" indent="0">
              <a:lnSpc>
                <a:spcPts val="2734"/>
              </a:lnSpc>
              <a:buNone/>
            </a:pPr>
            <a:r>
              <a:rPr lang="en-US" sz="2187" b="1" dirty="0">
                <a:solidFill>
                  <a:srgbClr val="F0F4F1"/>
                </a:solidFill>
                <a:latin typeface="Syne" pitchFamily="34" charset="0"/>
                <a:ea typeface="Syne" pitchFamily="34" charset="-122"/>
                <a:cs typeface="Syne" pitchFamily="34" charset="-120"/>
              </a:rPr>
              <a:t>Gestion des erreurs</a:t>
            </a:r>
            <a:endParaRPr lang="en-US" sz="2187" dirty="0"/>
          </a:p>
        </p:txBody>
      </p:sp>
      <p:sp>
        <p:nvSpPr>
          <p:cNvPr id="10" name="Text 7"/>
          <p:cNvSpPr/>
          <p:nvPr/>
        </p:nvSpPr>
        <p:spPr>
          <a:xfrm>
            <a:off x="9449872" y="3672245"/>
            <a:ext cx="3156347" cy="2843213"/>
          </a:xfrm>
          <a:prstGeom prst="rect">
            <a:avLst/>
          </a:prstGeom>
          <a:noFill/>
          <a:ln/>
        </p:spPr>
        <p:txBody>
          <a:bodyPr wrap="square" lIns="91440" tIns="45720" rIns="91440" bIns="45720" rtlCol="0" anchor="t"/>
          <a:lstStyle/>
          <a:p>
            <a:pPr marL="285750" indent="-285750">
              <a:lnSpc>
                <a:spcPts val="2799"/>
              </a:lnSpc>
              <a:buFont typeface="Arial"/>
              <a:buChar char="•"/>
            </a:pPr>
            <a:r>
              <a:rPr lang="en-US" sz="1750" dirty="0" err="1">
                <a:solidFill>
                  <a:srgbClr val="D7E5D8"/>
                </a:solidFill>
                <a:latin typeface="Syne"/>
                <a:ea typeface="Syne"/>
                <a:cs typeface="Syne" pitchFamily="34" charset="-120"/>
              </a:rPr>
              <a:t>Vérification</a:t>
            </a:r>
            <a:r>
              <a:rPr lang="en-US" sz="1750" dirty="0">
                <a:solidFill>
                  <a:srgbClr val="D7E5D8"/>
                </a:solidFill>
                <a:latin typeface="Syne"/>
                <a:ea typeface="Syne"/>
                <a:cs typeface="Syne" pitchFamily="34" charset="-120"/>
              </a:rPr>
              <a:t> des</a:t>
            </a:r>
            <a:r>
              <a:rPr lang="en-US" dirty="0">
                <a:solidFill>
                  <a:srgbClr val="D7E5D8"/>
                </a:solidFill>
                <a:latin typeface="Calibri"/>
                <a:ea typeface="Syne"/>
                <a:cs typeface="Calibri"/>
              </a:rPr>
              <a:t> </a:t>
            </a:r>
            <a:r>
              <a:rPr lang="en-US" dirty="0">
                <a:solidFill>
                  <a:srgbClr val="D7E5D8"/>
                </a:solidFill>
                <a:ea typeface="+mn-lt"/>
                <a:cs typeface="+mn-lt"/>
              </a:rPr>
              <a:t>champs </a:t>
            </a:r>
            <a:r>
              <a:rPr lang="en-US" dirty="0" err="1">
                <a:solidFill>
                  <a:srgbClr val="D7E5D8"/>
                </a:solidFill>
                <a:ea typeface="+mn-lt"/>
                <a:cs typeface="+mn-lt"/>
              </a:rPr>
              <a:t>saisis</a:t>
            </a:r>
            <a:endParaRPr lang="en-US" sz="1750" dirty="0" err="1">
              <a:solidFill>
                <a:srgbClr val="D7E5D8"/>
              </a:solidFill>
              <a:latin typeface="Syne"/>
              <a:ea typeface="Syn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152025">
              <a:alpha val="75000"/>
            </a:srgbClr>
          </a:solidFill>
          <a:ln/>
        </p:spPr>
      </p:sp>
      <p:sp>
        <p:nvSpPr>
          <p:cNvPr id="4" name="Text 1"/>
          <p:cNvSpPr/>
          <p:nvPr/>
        </p:nvSpPr>
        <p:spPr>
          <a:xfrm>
            <a:off x="2293739" y="581501"/>
            <a:ext cx="8793004" cy="660797"/>
          </a:xfrm>
          <a:prstGeom prst="rect">
            <a:avLst/>
          </a:prstGeom>
          <a:noFill/>
          <a:ln/>
        </p:spPr>
        <p:txBody>
          <a:bodyPr wrap="none" rtlCol="0" anchor="t"/>
          <a:lstStyle/>
          <a:p>
            <a:pPr marL="0" indent="0">
              <a:lnSpc>
                <a:spcPts val="5203"/>
              </a:lnSpc>
              <a:buNone/>
            </a:pPr>
            <a:r>
              <a:rPr lang="en-US" sz="4162" b="1" dirty="0">
                <a:solidFill>
                  <a:srgbClr val="F0F4F1"/>
                </a:solidFill>
                <a:latin typeface="Syne" pitchFamily="34" charset="0"/>
                <a:ea typeface="Syne" pitchFamily="34" charset="-122"/>
                <a:cs typeface="Syne" pitchFamily="34" charset="-120"/>
              </a:rPr>
              <a:t>Créer et gérer les vols</a:t>
            </a:r>
            <a:endParaRPr lang="en-US" sz="4162" dirty="0"/>
          </a:p>
        </p:txBody>
      </p:sp>
      <p:sp>
        <p:nvSpPr>
          <p:cNvPr id="5" name="Shape 2"/>
          <p:cNvSpPr/>
          <p:nvPr/>
        </p:nvSpPr>
        <p:spPr>
          <a:xfrm>
            <a:off x="2293739" y="1830229"/>
            <a:ext cx="475655" cy="475655"/>
          </a:xfrm>
          <a:prstGeom prst="roundRect">
            <a:avLst>
              <a:gd name="adj" fmla="val 20003"/>
            </a:avLst>
          </a:prstGeom>
          <a:solidFill>
            <a:srgbClr val="547808"/>
          </a:solidFill>
          <a:ln w="7620">
            <a:solidFill>
              <a:srgbClr val="6D9121"/>
            </a:solidFill>
            <a:prstDash val="solid"/>
          </a:ln>
        </p:spPr>
      </p:sp>
      <p:sp>
        <p:nvSpPr>
          <p:cNvPr id="6" name="Text 3"/>
          <p:cNvSpPr/>
          <p:nvPr/>
        </p:nvSpPr>
        <p:spPr>
          <a:xfrm>
            <a:off x="2447687" y="1869758"/>
            <a:ext cx="167759" cy="396478"/>
          </a:xfrm>
          <a:prstGeom prst="rect">
            <a:avLst/>
          </a:prstGeom>
          <a:noFill/>
          <a:ln/>
        </p:spPr>
        <p:txBody>
          <a:bodyPr wrap="none" rtlCol="0" anchor="t"/>
          <a:lstStyle/>
          <a:p>
            <a:pPr marL="0" indent="0" algn="ctr">
              <a:lnSpc>
                <a:spcPts val="3122"/>
              </a:lnSpc>
              <a:buNone/>
            </a:pPr>
            <a:r>
              <a:rPr lang="en-US" sz="2497" b="1" dirty="0">
                <a:solidFill>
                  <a:srgbClr val="D7E5D8"/>
                </a:solidFill>
                <a:latin typeface="Syne" pitchFamily="34" charset="0"/>
                <a:ea typeface="Syne" pitchFamily="34" charset="-122"/>
                <a:cs typeface="Syne" pitchFamily="34" charset="-120"/>
              </a:rPr>
              <a:t>1</a:t>
            </a:r>
            <a:endParaRPr lang="en-US" sz="2497" dirty="0"/>
          </a:p>
        </p:txBody>
      </p:sp>
      <p:sp>
        <p:nvSpPr>
          <p:cNvPr id="7" name="Text 4"/>
          <p:cNvSpPr/>
          <p:nvPr/>
        </p:nvSpPr>
        <p:spPr>
          <a:xfrm>
            <a:off x="2980730" y="1902857"/>
            <a:ext cx="4228862" cy="660797"/>
          </a:xfrm>
          <a:prstGeom prst="rect">
            <a:avLst/>
          </a:prstGeom>
          <a:noFill/>
          <a:ln/>
        </p:spPr>
        <p:txBody>
          <a:bodyPr wrap="square" rtlCol="0" anchor="t"/>
          <a:lstStyle/>
          <a:p>
            <a:pPr marL="0" indent="0">
              <a:lnSpc>
                <a:spcPts val="2601"/>
              </a:lnSpc>
              <a:buNone/>
            </a:pPr>
            <a:r>
              <a:rPr lang="en-US" sz="2081" b="1" dirty="0">
                <a:solidFill>
                  <a:srgbClr val="D7E5D8"/>
                </a:solidFill>
                <a:latin typeface="Syne" pitchFamily="34" charset="0"/>
                <a:ea typeface="Syne" pitchFamily="34" charset="-122"/>
                <a:cs typeface="Syne" pitchFamily="34" charset="-120"/>
              </a:rPr>
              <a:t>Formulaire de création de vol</a:t>
            </a:r>
            <a:endParaRPr lang="en-US" sz="2081" dirty="0"/>
          </a:p>
        </p:txBody>
      </p:sp>
      <p:sp>
        <p:nvSpPr>
          <p:cNvPr id="8" name="Text 5"/>
          <p:cNvSpPr/>
          <p:nvPr/>
        </p:nvSpPr>
        <p:spPr>
          <a:xfrm>
            <a:off x="2980730" y="2690455"/>
            <a:ext cx="4228862" cy="2029539"/>
          </a:xfrm>
          <a:prstGeom prst="rect">
            <a:avLst/>
          </a:prstGeom>
          <a:noFill/>
          <a:ln/>
        </p:spPr>
        <p:txBody>
          <a:bodyPr wrap="square" lIns="91440" tIns="45720" rIns="91440" bIns="45720" rtlCol="0" anchor="t"/>
          <a:lstStyle/>
          <a:p>
            <a:pPr marL="285750" indent="-285750">
              <a:lnSpc>
                <a:spcPts val="2664"/>
              </a:lnSpc>
              <a:buFont typeface="Arial"/>
              <a:buChar char="•"/>
            </a:pPr>
            <a:r>
              <a:rPr lang="en-US" sz="1650" dirty="0" err="1">
                <a:solidFill>
                  <a:srgbClr val="D7E5D8"/>
                </a:solidFill>
                <a:latin typeface="Syne"/>
                <a:ea typeface="Syne"/>
                <a:cs typeface="Syne" pitchFamily="34" charset="-120"/>
              </a:rPr>
              <a:t>Utilisateurs</a:t>
            </a:r>
            <a:r>
              <a:rPr lang="en-US" sz="1650" dirty="0">
                <a:solidFill>
                  <a:srgbClr val="D7E5D8"/>
                </a:solidFill>
                <a:latin typeface="Syne"/>
                <a:ea typeface="Syne"/>
                <a:cs typeface="Syne" pitchFamily="34" charset="-120"/>
              </a:rPr>
              <a:t> </a:t>
            </a:r>
            <a:r>
              <a:rPr lang="en-US" sz="1650" dirty="0" err="1">
                <a:solidFill>
                  <a:srgbClr val="D7E5D8"/>
                </a:solidFill>
                <a:latin typeface="Syne"/>
                <a:ea typeface="Syne"/>
                <a:cs typeface="Syne" pitchFamily="34" charset="-120"/>
              </a:rPr>
              <a:t>autorisés</a:t>
            </a:r>
            <a:r>
              <a:rPr lang="en-US" sz="1650" dirty="0">
                <a:solidFill>
                  <a:srgbClr val="D7E5D8"/>
                </a:solidFill>
                <a:latin typeface="Syne"/>
                <a:ea typeface="Syne"/>
                <a:cs typeface="Syne" pitchFamily="34" charset="-120"/>
              </a:rPr>
              <a:t> (</a:t>
            </a:r>
            <a:r>
              <a:rPr lang="en-US" sz="1650" dirty="0" err="1">
                <a:solidFill>
                  <a:srgbClr val="D7E5D8"/>
                </a:solidFill>
                <a:latin typeface="Syne"/>
                <a:ea typeface="Syne"/>
                <a:cs typeface="Syne" pitchFamily="34" charset="-120"/>
              </a:rPr>
              <a:t>compte</a:t>
            </a:r>
            <a:r>
              <a:rPr lang="en-US" sz="1650" dirty="0">
                <a:solidFill>
                  <a:srgbClr val="D7E5D8"/>
                </a:solidFill>
                <a:latin typeface="Syne"/>
                <a:ea typeface="Syne"/>
                <a:cs typeface="Syne" pitchFamily="34" charset="-120"/>
              </a:rPr>
              <a:t> vol)</a:t>
            </a:r>
            <a:endParaRPr lang="en-US" sz="1650" dirty="0">
              <a:solidFill>
                <a:srgbClr val="000000"/>
              </a:solidFill>
              <a:latin typeface="Syne"/>
              <a:ea typeface="Syne"/>
              <a:cs typeface="Syne" pitchFamily="34" charset="-120"/>
            </a:endParaRPr>
          </a:p>
          <a:p>
            <a:pPr marL="285750" indent="-285750">
              <a:lnSpc>
                <a:spcPts val="2664"/>
              </a:lnSpc>
              <a:buFont typeface="Arial"/>
              <a:buChar char="•"/>
            </a:pPr>
            <a:r>
              <a:rPr lang="en-US" sz="1650" dirty="0" err="1">
                <a:solidFill>
                  <a:srgbClr val="D7E5D8"/>
                </a:solidFill>
                <a:latin typeface="Syne"/>
                <a:ea typeface="Syne"/>
                <a:cs typeface="Syne" pitchFamily="34" charset="-120"/>
              </a:rPr>
              <a:t>Ajouter</a:t>
            </a:r>
            <a:r>
              <a:rPr lang="en-US" sz="1650" dirty="0">
                <a:solidFill>
                  <a:srgbClr val="D7E5D8"/>
                </a:solidFill>
                <a:latin typeface="Syne"/>
                <a:ea typeface="Syne"/>
                <a:cs typeface="Syne" pitchFamily="34" charset="-120"/>
              </a:rPr>
              <a:t> de nouveaux vols dans le </a:t>
            </a:r>
            <a:r>
              <a:rPr lang="en-US" sz="1650" dirty="0" err="1">
                <a:solidFill>
                  <a:srgbClr val="D7E5D8"/>
                </a:solidFill>
                <a:latin typeface="Syne"/>
                <a:ea typeface="Syne"/>
                <a:cs typeface="Syne" pitchFamily="34" charset="-120"/>
              </a:rPr>
              <a:t>système</a:t>
            </a:r>
            <a:r>
              <a:rPr lang="en-US" sz="1650" dirty="0">
                <a:solidFill>
                  <a:srgbClr val="D7E5D8"/>
                </a:solidFill>
                <a:latin typeface="Syne"/>
                <a:ea typeface="Syne"/>
                <a:cs typeface="Syne" pitchFamily="34" charset="-120"/>
              </a:rPr>
              <a:t>.</a:t>
            </a:r>
            <a:endParaRPr lang="en-US" sz="1650" dirty="0">
              <a:solidFill>
                <a:srgbClr val="D7E5D8"/>
              </a:solidFill>
              <a:latin typeface="Syne"/>
              <a:ea typeface="Syne"/>
            </a:endParaRPr>
          </a:p>
        </p:txBody>
      </p:sp>
      <p:sp>
        <p:nvSpPr>
          <p:cNvPr id="9" name="Shape 6"/>
          <p:cNvSpPr/>
          <p:nvPr/>
        </p:nvSpPr>
        <p:spPr>
          <a:xfrm>
            <a:off x="7420928" y="1830229"/>
            <a:ext cx="475655" cy="475655"/>
          </a:xfrm>
          <a:prstGeom prst="roundRect">
            <a:avLst>
              <a:gd name="adj" fmla="val 20003"/>
            </a:avLst>
          </a:prstGeom>
          <a:solidFill>
            <a:srgbClr val="547808"/>
          </a:solidFill>
          <a:ln w="7620">
            <a:solidFill>
              <a:srgbClr val="6D9121"/>
            </a:solidFill>
            <a:prstDash val="solid"/>
          </a:ln>
        </p:spPr>
      </p:sp>
      <p:sp>
        <p:nvSpPr>
          <p:cNvPr id="10" name="Text 7"/>
          <p:cNvSpPr/>
          <p:nvPr/>
        </p:nvSpPr>
        <p:spPr>
          <a:xfrm>
            <a:off x="7499747" y="1869758"/>
            <a:ext cx="318016" cy="396478"/>
          </a:xfrm>
          <a:prstGeom prst="rect">
            <a:avLst/>
          </a:prstGeom>
          <a:noFill/>
          <a:ln/>
        </p:spPr>
        <p:txBody>
          <a:bodyPr wrap="none" rtlCol="0" anchor="t"/>
          <a:lstStyle/>
          <a:p>
            <a:pPr marL="0" indent="0" algn="ctr">
              <a:lnSpc>
                <a:spcPts val="3122"/>
              </a:lnSpc>
              <a:buNone/>
            </a:pPr>
            <a:r>
              <a:rPr lang="en-US" sz="2497" b="1" dirty="0">
                <a:solidFill>
                  <a:srgbClr val="D7E5D8"/>
                </a:solidFill>
                <a:latin typeface="Syne" pitchFamily="34" charset="0"/>
                <a:ea typeface="Syne" pitchFamily="34" charset="-122"/>
                <a:cs typeface="Syne" pitchFamily="34" charset="-120"/>
              </a:rPr>
              <a:t>2</a:t>
            </a:r>
            <a:endParaRPr lang="en-US" sz="2497" dirty="0"/>
          </a:p>
        </p:txBody>
      </p:sp>
      <p:sp>
        <p:nvSpPr>
          <p:cNvPr id="11" name="Text 8"/>
          <p:cNvSpPr/>
          <p:nvPr/>
        </p:nvSpPr>
        <p:spPr>
          <a:xfrm>
            <a:off x="8107918" y="1902857"/>
            <a:ext cx="4228862" cy="660797"/>
          </a:xfrm>
          <a:prstGeom prst="rect">
            <a:avLst/>
          </a:prstGeom>
          <a:noFill/>
          <a:ln/>
        </p:spPr>
        <p:txBody>
          <a:bodyPr wrap="square" rtlCol="0" anchor="t"/>
          <a:lstStyle/>
          <a:p>
            <a:pPr marL="0" indent="0">
              <a:lnSpc>
                <a:spcPts val="2601"/>
              </a:lnSpc>
              <a:buNone/>
            </a:pPr>
            <a:r>
              <a:rPr lang="en-US" sz="2081" b="1" dirty="0">
                <a:solidFill>
                  <a:srgbClr val="D7E5D8"/>
                </a:solidFill>
                <a:latin typeface="Syne" pitchFamily="34" charset="0"/>
                <a:ea typeface="Syne" pitchFamily="34" charset="-122"/>
                <a:cs typeface="Syne" pitchFamily="34" charset="-120"/>
              </a:rPr>
              <a:t>Affectation des avions</a:t>
            </a:r>
            <a:endParaRPr lang="en-US" sz="2081" dirty="0"/>
          </a:p>
        </p:txBody>
      </p:sp>
      <p:sp>
        <p:nvSpPr>
          <p:cNvPr id="12" name="Text 9"/>
          <p:cNvSpPr/>
          <p:nvPr/>
        </p:nvSpPr>
        <p:spPr>
          <a:xfrm>
            <a:off x="8107918" y="2690455"/>
            <a:ext cx="4228862" cy="1353026"/>
          </a:xfrm>
          <a:prstGeom prst="rect">
            <a:avLst/>
          </a:prstGeom>
          <a:noFill/>
          <a:ln/>
        </p:spPr>
        <p:txBody>
          <a:bodyPr wrap="square" lIns="91440" tIns="45720" rIns="91440" bIns="45720" rtlCol="0" anchor="t"/>
          <a:lstStyle/>
          <a:p>
            <a:pPr marL="285750" indent="-285750">
              <a:lnSpc>
                <a:spcPts val="2664"/>
              </a:lnSpc>
              <a:buFont typeface="Arial"/>
              <a:buChar char="•"/>
            </a:pPr>
            <a:r>
              <a:rPr lang="en-US" sz="1650" dirty="0">
                <a:solidFill>
                  <a:srgbClr val="D7E5D8"/>
                </a:solidFill>
                <a:latin typeface="Syne"/>
                <a:ea typeface="Syne"/>
                <a:cs typeface="Syne" pitchFamily="34" charset="-120"/>
              </a:rPr>
              <a:t>Proposition </a:t>
            </a:r>
            <a:r>
              <a:rPr lang="en-US" sz="1650" err="1">
                <a:solidFill>
                  <a:srgbClr val="D7E5D8"/>
                </a:solidFill>
                <a:latin typeface="Syne"/>
                <a:ea typeface="Syne"/>
                <a:cs typeface="Syne" pitchFamily="34" charset="-120"/>
              </a:rPr>
              <a:t>une</a:t>
            </a:r>
            <a:r>
              <a:rPr lang="en-US" sz="1650" dirty="0">
                <a:solidFill>
                  <a:srgbClr val="D7E5D8"/>
                </a:solidFill>
                <a:latin typeface="Syne"/>
                <a:ea typeface="Syne"/>
                <a:cs typeface="Syne" pitchFamily="34" charset="-120"/>
              </a:rPr>
              <a:t> </a:t>
            </a:r>
            <a:r>
              <a:rPr lang="en-US" sz="1650" err="1">
                <a:solidFill>
                  <a:srgbClr val="D7E5D8"/>
                </a:solidFill>
                <a:latin typeface="Syne"/>
                <a:ea typeface="Syne"/>
                <a:cs typeface="Syne" pitchFamily="34" charset="-120"/>
              </a:rPr>
              <a:t>liste</a:t>
            </a:r>
            <a:r>
              <a:rPr lang="en-US" sz="1650" dirty="0">
                <a:solidFill>
                  <a:srgbClr val="D7E5D8"/>
                </a:solidFill>
                <a:latin typeface="Syne"/>
                <a:ea typeface="Syne"/>
                <a:cs typeface="Syne" pitchFamily="34" charset="-120"/>
              </a:rPr>
              <a:t> </a:t>
            </a:r>
            <a:r>
              <a:rPr lang="en-US" sz="1650" err="1">
                <a:solidFill>
                  <a:srgbClr val="D7E5D8"/>
                </a:solidFill>
                <a:latin typeface="Syne"/>
                <a:ea typeface="Syne"/>
                <a:cs typeface="Syne" pitchFamily="34" charset="-120"/>
              </a:rPr>
              <a:t>déroulante</a:t>
            </a:r>
            <a:r>
              <a:rPr lang="en-US" sz="1650" dirty="0">
                <a:solidFill>
                  <a:srgbClr val="D7E5D8"/>
                </a:solidFill>
                <a:latin typeface="Syne"/>
                <a:ea typeface="Syne"/>
                <a:cs typeface="Syne" pitchFamily="34" charset="-120"/>
              </a:rPr>
              <a:t> des avions </a:t>
            </a:r>
            <a:r>
              <a:rPr lang="en-US" sz="1650" err="1">
                <a:solidFill>
                  <a:srgbClr val="D7E5D8"/>
                </a:solidFill>
                <a:latin typeface="Syne"/>
                <a:ea typeface="Syne"/>
                <a:cs typeface="Syne" pitchFamily="34" charset="-120"/>
              </a:rPr>
              <a:t>disponibles</a:t>
            </a:r>
            <a:endParaRPr lang="en-US" sz="1650" err="1">
              <a:solidFill>
                <a:srgbClr val="000000"/>
              </a:solidFill>
              <a:latin typeface="Syne"/>
              <a:ea typeface="Syne"/>
              <a:cs typeface="Syne" pitchFamily="34" charset="-120"/>
            </a:endParaRPr>
          </a:p>
          <a:p>
            <a:pPr marL="285750" indent="-285750">
              <a:lnSpc>
                <a:spcPts val="2664"/>
              </a:lnSpc>
              <a:buFont typeface="Arial"/>
              <a:buChar char="•"/>
            </a:pPr>
            <a:r>
              <a:rPr lang="en-US" sz="1650" dirty="0">
                <a:solidFill>
                  <a:srgbClr val="D7E5D8"/>
                </a:solidFill>
                <a:latin typeface="Syne"/>
                <a:ea typeface="Syne"/>
                <a:cs typeface="Syne" pitchFamily="34" charset="-120"/>
              </a:rPr>
              <a:t>Affectation d'un</a:t>
            </a:r>
            <a:r>
              <a:rPr lang="en-US" sz="1650" dirty="0">
                <a:solidFill>
                  <a:srgbClr val="D7E5D8"/>
                </a:solidFill>
                <a:latin typeface="Syne"/>
                <a:ea typeface="Syne" pitchFamily="34" charset="-122"/>
                <a:cs typeface="Syne" pitchFamily="34" charset="-120"/>
              </a:rPr>
              <a:t> avion à </a:t>
            </a:r>
            <a:r>
              <a:rPr lang="en-US" sz="1650" dirty="0" err="1">
                <a:solidFill>
                  <a:srgbClr val="D7E5D8"/>
                </a:solidFill>
                <a:latin typeface="Syne"/>
                <a:ea typeface="Syne" pitchFamily="34" charset="-122"/>
                <a:cs typeface="Syne" pitchFamily="34" charset="-120"/>
              </a:rPr>
              <a:t>ce</a:t>
            </a:r>
            <a:r>
              <a:rPr lang="en-US" sz="1650" dirty="0">
                <a:solidFill>
                  <a:srgbClr val="D7E5D8"/>
                </a:solidFill>
                <a:latin typeface="Syne"/>
                <a:ea typeface="Syne" pitchFamily="34" charset="-122"/>
                <a:cs typeface="Syne" pitchFamily="34" charset="-120"/>
              </a:rPr>
              <a:t> vol.</a:t>
            </a:r>
            <a:endParaRPr lang="en-US" sz="1650" dirty="0">
              <a:latin typeface="Syne"/>
            </a:endParaRPr>
          </a:p>
        </p:txBody>
      </p:sp>
      <p:sp>
        <p:nvSpPr>
          <p:cNvPr id="13" name="Shape 10"/>
          <p:cNvSpPr/>
          <p:nvPr/>
        </p:nvSpPr>
        <p:spPr>
          <a:xfrm>
            <a:off x="2293739" y="5096470"/>
            <a:ext cx="475655" cy="475655"/>
          </a:xfrm>
          <a:prstGeom prst="roundRect">
            <a:avLst>
              <a:gd name="adj" fmla="val 20003"/>
            </a:avLst>
          </a:prstGeom>
          <a:solidFill>
            <a:srgbClr val="547808"/>
          </a:solidFill>
          <a:ln w="7620">
            <a:solidFill>
              <a:srgbClr val="6D9121"/>
            </a:solidFill>
            <a:prstDash val="solid"/>
          </a:ln>
        </p:spPr>
      </p:sp>
      <p:sp>
        <p:nvSpPr>
          <p:cNvPr id="14" name="Text 11"/>
          <p:cNvSpPr/>
          <p:nvPr/>
        </p:nvSpPr>
        <p:spPr>
          <a:xfrm>
            <a:off x="2364224" y="5135999"/>
            <a:ext cx="334566" cy="396478"/>
          </a:xfrm>
          <a:prstGeom prst="rect">
            <a:avLst/>
          </a:prstGeom>
          <a:noFill/>
          <a:ln/>
        </p:spPr>
        <p:txBody>
          <a:bodyPr wrap="none" rtlCol="0" anchor="t"/>
          <a:lstStyle/>
          <a:p>
            <a:pPr marL="0" indent="0" algn="ctr">
              <a:lnSpc>
                <a:spcPts val="3122"/>
              </a:lnSpc>
              <a:buNone/>
            </a:pPr>
            <a:r>
              <a:rPr lang="en-US" sz="2497" b="1" dirty="0">
                <a:solidFill>
                  <a:srgbClr val="D7E5D8"/>
                </a:solidFill>
                <a:latin typeface="Syne" pitchFamily="34" charset="0"/>
                <a:ea typeface="Syne" pitchFamily="34" charset="-122"/>
                <a:cs typeface="Syne" pitchFamily="34" charset="-120"/>
              </a:rPr>
              <a:t>3</a:t>
            </a:r>
            <a:endParaRPr lang="en-US" sz="2497" dirty="0"/>
          </a:p>
        </p:txBody>
      </p:sp>
      <p:sp>
        <p:nvSpPr>
          <p:cNvPr id="15" name="Text 12"/>
          <p:cNvSpPr/>
          <p:nvPr/>
        </p:nvSpPr>
        <p:spPr>
          <a:xfrm>
            <a:off x="2980730" y="5169098"/>
            <a:ext cx="4228862" cy="660797"/>
          </a:xfrm>
          <a:prstGeom prst="rect">
            <a:avLst/>
          </a:prstGeom>
          <a:noFill/>
          <a:ln/>
        </p:spPr>
        <p:txBody>
          <a:bodyPr wrap="square" rtlCol="0" anchor="t"/>
          <a:lstStyle/>
          <a:p>
            <a:pPr marL="0" indent="0">
              <a:lnSpc>
                <a:spcPts val="2601"/>
              </a:lnSpc>
              <a:buNone/>
            </a:pPr>
            <a:r>
              <a:rPr lang="en-US" sz="2081" b="1" dirty="0">
                <a:solidFill>
                  <a:srgbClr val="D7E5D8"/>
                </a:solidFill>
                <a:latin typeface="Syne" pitchFamily="34" charset="0"/>
                <a:ea typeface="Syne" pitchFamily="34" charset="-122"/>
                <a:cs typeface="Syne" pitchFamily="34" charset="-120"/>
              </a:rPr>
              <a:t>Affectation des pilotes</a:t>
            </a:r>
            <a:endParaRPr lang="en-US" sz="2081" dirty="0"/>
          </a:p>
        </p:txBody>
      </p:sp>
      <p:sp>
        <p:nvSpPr>
          <p:cNvPr id="16" name="Text 13"/>
          <p:cNvSpPr/>
          <p:nvPr/>
        </p:nvSpPr>
        <p:spPr>
          <a:xfrm>
            <a:off x="2980730" y="5956697"/>
            <a:ext cx="4228862" cy="1353026"/>
          </a:xfrm>
          <a:prstGeom prst="rect">
            <a:avLst/>
          </a:prstGeom>
          <a:noFill/>
          <a:ln/>
        </p:spPr>
        <p:txBody>
          <a:bodyPr wrap="square" lIns="91440" tIns="45720" rIns="91440" bIns="45720" rtlCol="0" anchor="t"/>
          <a:lstStyle/>
          <a:p>
            <a:pPr marL="285750" indent="-285750">
              <a:buFont typeface="Arial"/>
              <a:buChar char="•"/>
            </a:pPr>
            <a:r>
              <a:rPr lang="en-US" sz="1650" dirty="0">
                <a:solidFill>
                  <a:srgbClr val="D7E5D8"/>
                </a:solidFill>
                <a:latin typeface="Syne"/>
                <a:cs typeface="Arial"/>
              </a:rPr>
              <a:t>Proposition </a:t>
            </a:r>
            <a:r>
              <a:rPr lang="en-US" sz="1650" dirty="0" err="1">
                <a:solidFill>
                  <a:srgbClr val="D7E5D8"/>
                </a:solidFill>
                <a:latin typeface="Syne"/>
                <a:cs typeface="Arial"/>
              </a:rPr>
              <a:t>une</a:t>
            </a:r>
            <a:r>
              <a:rPr lang="en-US" sz="1650" dirty="0">
                <a:solidFill>
                  <a:srgbClr val="D7E5D8"/>
                </a:solidFill>
                <a:latin typeface="Syne"/>
                <a:cs typeface="Arial"/>
              </a:rPr>
              <a:t> </a:t>
            </a:r>
            <a:r>
              <a:rPr lang="en-US" sz="1650" dirty="0" err="1">
                <a:solidFill>
                  <a:srgbClr val="D7E5D8"/>
                </a:solidFill>
                <a:latin typeface="Syne"/>
                <a:cs typeface="Arial"/>
              </a:rPr>
              <a:t>liste</a:t>
            </a:r>
            <a:r>
              <a:rPr lang="en-US" sz="1650" dirty="0">
                <a:solidFill>
                  <a:srgbClr val="D7E5D8"/>
                </a:solidFill>
                <a:latin typeface="Syne"/>
                <a:cs typeface="Arial"/>
              </a:rPr>
              <a:t> </a:t>
            </a:r>
            <a:r>
              <a:rPr lang="en-US" sz="1650" dirty="0" err="1">
                <a:solidFill>
                  <a:srgbClr val="D7E5D8"/>
                </a:solidFill>
                <a:latin typeface="Syne"/>
                <a:cs typeface="Arial"/>
              </a:rPr>
              <a:t>déroulante</a:t>
            </a:r>
            <a:r>
              <a:rPr lang="en-US" sz="1650" dirty="0">
                <a:solidFill>
                  <a:srgbClr val="D7E5D8"/>
                </a:solidFill>
                <a:latin typeface="Syne"/>
                <a:cs typeface="Arial"/>
              </a:rPr>
              <a:t> des </a:t>
            </a:r>
            <a:r>
              <a:rPr lang="en-US" sz="1650" dirty="0" err="1">
                <a:solidFill>
                  <a:srgbClr val="D7E5D8"/>
                </a:solidFill>
                <a:latin typeface="Syne"/>
                <a:cs typeface="Arial"/>
              </a:rPr>
              <a:t>pilotes</a:t>
            </a:r>
            <a:r>
              <a:rPr lang="en-US" sz="1650" dirty="0">
                <a:solidFill>
                  <a:srgbClr val="D7E5D8"/>
                </a:solidFill>
                <a:latin typeface="Syne"/>
                <a:cs typeface="Arial"/>
              </a:rPr>
              <a:t> </a:t>
            </a:r>
            <a:r>
              <a:rPr lang="en-US" sz="1650" dirty="0" err="1">
                <a:solidFill>
                  <a:srgbClr val="D7E5D8"/>
                </a:solidFill>
                <a:latin typeface="Syne"/>
                <a:cs typeface="Arial"/>
              </a:rPr>
              <a:t>disponibles</a:t>
            </a:r>
            <a:endParaRPr lang="fr-FR" dirty="0" err="1"/>
          </a:p>
          <a:p>
            <a:pPr marL="285750" indent="-285750">
              <a:buFont typeface="Arial"/>
              <a:buChar char="•"/>
            </a:pPr>
            <a:r>
              <a:rPr lang="en-US" sz="1650" dirty="0">
                <a:solidFill>
                  <a:srgbClr val="D7E5D8"/>
                </a:solidFill>
                <a:latin typeface="Syne"/>
                <a:cs typeface="Arial"/>
              </a:rPr>
              <a:t>Affectation d'un </a:t>
            </a:r>
            <a:r>
              <a:rPr lang="en-US" sz="1650" dirty="0" err="1">
                <a:solidFill>
                  <a:srgbClr val="D7E5D8"/>
                </a:solidFill>
                <a:latin typeface="Syne"/>
                <a:cs typeface="Arial"/>
              </a:rPr>
              <a:t>pilote</a:t>
            </a:r>
            <a:r>
              <a:rPr lang="en-US" sz="1650" dirty="0">
                <a:solidFill>
                  <a:srgbClr val="D7E5D8"/>
                </a:solidFill>
                <a:latin typeface="Syne"/>
                <a:cs typeface="Arial"/>
              </a:rPr>
              <a:t> à </a:t>
            </a:r>
            <a:r>
              <a:rPr lang="en-US" sz="1650" dirty="0" err="1">
                <a:solidFill>
                  <a:srgbClr val="D7E5D8"/>
                </a:solidFill>
                <a:latin typeface="Syne"/>
                <a:cs typeface="Arial"/>
              </a:rPr>
              <a:t>ce</a:t>
            </a:r>
            <a:r>
              <a:rPr lang="en-US" sz="1650" dirty="0">
                <a:solidFill>
                  <a:srgbClr val="D7E5D8"/>
                </a:solidFill>
                <a:latin typeface="Syne"/>
                <a:cs typeface="Arial"/>
              </a:rPr>
              <a:t> vol</a:t>
            </a:r>
          </a:p>
          <a:p>
            <a:pPr marL="0" indent="0">
              <a:lnSpc>
                <a:spcPts val="2664"/>
              </a:lnSpc>
              <a:buNone/>
            </a:pPr>
            <a:endParaRPr lang="en-US" sz="1650" dirty="0">
              <a:solidFill>
                <a:srgbClr val="D7E5D8"/>
              </a:solidFill>
              <a:latin typeface="Syne"/>
            </a:endParaRPr>
          </a:p>
        </p:txBody>
      </p:sp>
      <p:sp>
        <p:nvSpPr>
          <p:cNvPr id="17" name="Shape 14"/>
          <p:cNvSpPr/>
          <p:nvPr/>
        </p:nvSpPr>
        <p:spPr>
          <a:xfrm>
            <a:off x="7420928" y="5096470"/>
            <a:ext cx="475655" cy="475655"/>
          </a:xfrm>
          <a:prstGeom prst="roundRect">
            <a:avLst>
              <a:gd name="adj" fmla="val 20003"/>
            </a:avLst>
          </a:prstGeom>
          <a:solidFill>
            <a:srgbClr val="547808"/>
          </a:solidFill>
          <a:ln w="7620">
            <a:solidFill>
              <a:srgbClr val="6D9121"/>
            </a:solidFill>
            <a:prstDash val="solid"/>
          </a:ln>
        </p:spPr>
      </p:sp>
      <p:sp>
        <p:nvSpPr>
          <p:cNvPr id="18" name="Text 15"/>
          <p:cNvSpPr/>
          <p:nvPr/>
        </p:nvSpPr>
        <p:spPr>
          <a:xfrm>
            <a:off x="7485221" y="5135999"/>
            <a:ext cx="346948" cy="396478"/>
          </a:xfrm>
          <a:prstGeom prst="rect">
            <a:avLst/>
          </a:prstGeom>
          <a:noFill/>
          <a:ln/>
        </p:spPr>
        <p:txBody>
          <a:bodyPr wrap="none" rtlCol="0" anchor="t"/>
          <a:lstStyle/>
          <a:p>
            <a:pPr marL="0" indent="0" algn="ctr">
              <a:lnSpc>
                <a:spcPts val="3122"/>
              </a:lnSpc>
              <a:buNone/>
            </a:pPr>
            <a:r>
              <a:rPr lang="en-US" sz="2497" b="1" dirty="0">
                <a:solidFill>
                  <a:srgbClr val="D7E5D8"/>
                </a:solidFill>
                <a:latin typeface="Syne" pitchFamily="34" charset="0"/>
                <a:ea typeface="Syne" pitchFamily="34" charset="-122"/>
                <a:cs typeface="Syne" pitchFamily="34" charset="-120"/>
              </a:rPr>
              <a:t>4</a:t>
            </a:r>
            <a:endParaRPr lang="en-US" sz="2497" dirty="0"/>
          </a:p>
        </p:txBody>
      </p:sp>
      <p:sp>
        <p:nvSpPr>
          <p:cNvPr id="19" name="Text 16"/>
          <p:cNvSpPr/>
          <p:nvPr/>
        </p:nvSpPr>
        <p:spPr>
          <a:xfrm>
            <a:off x="8107918" y="5169098"/>
            <a:ext cx="4228862" cy="660797"/>
          </a:xfrm>
          <a:prstGeom prst="rect">
            <a:avLst/>
          </a:prstGeom>
          <a:noFill/>
          <a:ln/>
        </p:spPr>
        <p:txBody>
          <a:bodyPr wrap="square" rtlCol="0" anchor="t"/>
          <a:lstStyle/>
          <a:p>
            <a:pPr marL="0" indent="0">
              <a:lnSpc>
                <a:spcPts val="2601"/>
              </a:lnSpc>
              <a:buNone/>
            </a:pPr>
            <a:r>
              <a:rPr lang="en-US" sz="2081" b="1" dirty="0">
                <a:solidFill>
                  <a:srgbClr val="D7E5D8"/>
                </a:solidFill>
                <a:latin typeface="Syne" pitchFamily="34" charset="0"/>
                <a:ea typeface="Syne" pitchFamily="34" charset="-122"/>
                <a:cs typeface="Syne" pitchFamily="34" charset="-120"/>
              </a:rPr>
              <a:t>Validation et enregistrement</a:t>
            </a:r>
            <a:endParaRPr lang="en-US" sz="2081" dirty="0"/>
          </a:p>
        </p:txBody>
      </p:sp>
      <p:sp>
        <p:nvSpPr>
          <p:cNvPr id="20" name="Text 17"/>
          <p:cNvSpPr/>
          <p:nvPr/>
        </p:nvSpPr>
        <p:spPr>
          <a:xfrm>
            <a:off x="8107918" y="5956697"/>
            <a:ext cx="4228862" cy="1691283"/>
          </a:xfrm>
          <a:prstGeom prst="rect">
            <a:avLst/>
          </a:prstGeom>
          <a:noFill/>
          <a:ln/>
        </p:spPr>
        <p:txBody>
          <a:bodyPr wrap="square" lIns="91440" tIns="45720" rIns="91440" bIns="45720" rtlCol="0" anchor="t"/>
          <a:lstStyle/>
          <a:p>
            <a:pPr>
              <a:lnSpc>
                <a:spcPts val="2664"/>
              </a:lnSpc>
            </a:pPr>
            <a:r>
              <a:rPr lang="en-US" sz="1650" dirty="0">
                <a:solidFill>
                  <a:srgbClr val="D7E5D8"/>
                </a:solidFill>
                <a:latin typeface="Syne"/>
              </a:rPr>
              <a:t>Les </a:t>
            </a:r>
            <a:r>
              <a:rPr lang="en-US" sz="1650" dirty="0" err="1">
                <a:solidFill>
                  <a:srgbClr val="D7E5D8"/>
                </a:solidFill>
                <a:latin typeface="Syne"/>
              </a:rPr>
              <a:t>informations</a:t>
            </a:r>
            <a:r>
              <a:rPr lang="en-US" sz="1650" dirty="0">
                <a:solidFill>
                  <a:srgbClr val="D7E5D8"/>
                </a:solidFill>
                <a:latin typeface="Syne"/>
              </a:rPr>
              <a:t> </a:t>
            </a:r>
            <a:r>
              <a:rPr lang="en-US" sz="1650" dirty="0" err="1">
                <a:solidFill>
                  <a:srgbClr val="D7E5D8"/>
                </a:solidFill>
                <a:latin typeface="Syne"/>
              </a:rPr>
              <a:t>remonteront</a:t>
            </a:r>
            <a:r>
              <a:rPr lang="en-US" sz="1650" dirty="0">
                <a:solidFill>
                  <a:srgbClr val="D7E5D8"/>
                </a:solidFill>
                <a:latin typeface="Syne"/>
              </a:rPr>
              <a:t> a la base de donnée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152025">
              <a:alpha val="75000"/>
            </a:srgbClr>
          </a:solidFill>
          <a:ln/>
        </p:spPr>
      </p:sp>
      <p:sp>
        <p:nvSpPr>
          <p:cNvPr id="4" name="Text 1"/>
          <p:cNvSpPr/>
          <p:nvPr/>
        </p:nvSpPr>
        <p:spPr>
          <a:xfrm>
            <a:off x="2037993" y="640794"/>
            <a:ext cx="10554414" cy="1388745"/>
          </a:xfrm>
          <a:prstGeom prst="rect">
            <a:avLst/>
          </a:prstGeom>
          <a:noFill/>
          <a:ln/>
        </p:spPr>
        <p:txBody>
          <a:bodyPr wrap="square" rtlCol="0" anchor="t"/>
          <a:lstStyle/>
          <a:p>
            <a:pPr marL="0" indent="0">
              <a:lnSpc>
                <a:spcPts val="5468"/>
              </a:lnSpc>
              <a:buNone/>
            </a:pPr>
            <a:r>
              <a:rPr lang="en-US" sz="4374" b="1" dirty="0">
                <a:solidFill>
                  <a:srgbClr val="F0F4F1"/>
                </a:solidFill>
                <a:latin typeface="Syne" pitchFamily="34" charset="0"/>
                <a:ea typeface="Syne" pitchFamily="34" charset="-122"/>
                <a:cs typeface="Syne" pitchFamily="34" charset="-120"/>
              </a:rPr>
              <a:t>Visualiser les vols des pilotes</a:t>
            </a:r>
            <a:endParaRPr lang="en-US" sz="4374" dirty="0"/>
          </a:p>
        </p:txBody>
      </p:sp>
      <p:pic>
        <p:nvPicPr>
          <p:cNvPr id="5" name="Image 1" descr="preencoded.png"/>
          <p:cNvPicPr>
            <a:picLocks noChangeAspect="1"/>
          </p:cNvPicPr>
          <p:nvPr/>
        </p:nvPicPr>
        <p:blipFill>
          <a:blip r:embed="rId4"/>
          <a:stretch>
            <a:fillRect/>
          </a:stretch>
        </p:blipFill>
        <p:spPr>
          <a:xfrm>
            <a:off x="2037993" y="2473881"/>
            <a:ext cx="3518059" cy="888682"/>
          </a:xfrm>
          <a:prstGeom prst="rect">
            <a:avLst/>
          </a:prstGeom>
        </p:spPr>
      </p:pic>
      <p:sp>
        <p:nvSpPr>
          <p:cNvPr id="6" name="Text 2"/>
          <p:cNvSpPr/>
          <p:nvPr/>
        </p:nvSpPr>
        <p:spPr>
          <a:xfrm>
            <a:off x="2260163" y="3695819"/>
            <a:ext cx="3073718" cy="694373"/>
          </a:xfrm>
          <a:prstGeom prst="rect">
            <a:avLst/>
          </a:prstGeom>
          <a:noFill/>
          <a:ln/>
        </p:spPr>
        <p:txBody>
          <a:bodyPr wrap="square" rtlCol="0" anchor="t"/>
          <a:lstStyle/>
          <a:p>
            <a:pPr marL="0" indent="0" algn="l">
              <a:lnSpc>
                <a:spcPts val="2734"/>
              </a:lnSpc>
              <a:buNone/>
            </a:pPr>
            <a:r>
              <a:rPr lang="en-US" sz="2187" b="1" dirty="0">
                <a:solidFill>
                  <a:srgbClr val="D7E5D8"/>
                </a:solidFill>
                <a:latin typeface="Syne" pitchFamily="34" charset="0"/>
                <a:ea typeface="Syne" pitchFamily="34" charset="-122"/>
                <a:cs typeface="Syne" pitchFamily="34" charset="-120"/>
              </a:rPr>
              <a:t>Récupération des vols</a:t>
            </a:r>
            <a:endParaRPr lang="en-US" sz="2187" dirty="0"/>
          </a:p>
        </p:txBody>
      </p:sp>
      <p:sp>
        <p:nvSpPr>
          <p:cNvPr id="7" name="Text 3"/>
          <p:cNvSpPr/>
          <p:nvPr/>
        </p:nvSpPr>
        <p:spPr>
          <a:xfrm>
            <a:off x="2260163" y="4523423"/>
            <a:ext cx="3073718" cy="1777008"/>
          </a:xfrm>
          <a:prstGeom prst="rect">
            <a:avLst/>
          </a:prstGeom>
          <a:noFill/>
          <a:ln/>
        </p:spPr>
        <p:txBody>
          <a:bodyPr wrap="square" lIns="91440" tIns="45720" rIns="91440" bIns="45720" rtlCol="0" anchor="t"/>
          <a:lstStyle/>
          <a:p>
            <a:pPr marL="285750" indent="-285750">
              <a:lnSpc>
                <a:spcPts val="2799"/>
              </a:lnSpc>
              <a:buFont typeface="Arial"/>
              <a:buChar char="•"/>
            </a:pPr>
            <a:r>
              <a:rPr lang="en-US" sz="1750" dirty="0">
                <a:solidFill>
                  <a:srgbClr val="D7E5D8"/>
                </a:solidFill>
                <a:latin typeface="Syne"/>
                <a:ea typeface="Syne"/>
                <a:cs typeface="Syne" pitchFamily="34" charset="-120"/>
              </a:rPr>
              <a:t>Un </a:t>
            </a:r>
            <a:r>
              <a:rPr lang="en-US" sz="1750" dirty="0" err="1">
                <a:solidFill>
                  <a:srgbClr val="D7E5D8"/>
                </a:solidFill>
                <a:latin typeface="Syne"/>
                <a:ea typeface="Syne"/>
                <a:cs typeface="Syne" pitchFamily="34" charset="-120"/>
              </a:rPr>
              <a:t>pilote</a:t>
            </a:r>
            <a:r>
              <a:rPr lang="en-US" sz="1750" dirty="0">
                <a:solidFill>
                  <a:srgbClr val="D7E5D8"/>
                </a:solidFill>
                <a:latin typeface="Syne"/>
                <a:ea typeface="Syne"/>
                <a:cs typeface="Syne" pitchFamily="34" charset="-120"/>
              </a:rPr>
              <a:t> se </a:t>
            </a:r>
            <a:r>
              <a:rPr lang="en-US" sz="1750" dirty="0" err="1">
                <a:solidFill>
                  <a:srgbClr val="D7E5D8"/>
                </a:solidFill>
                <a:latin typeface="Syne"/>
                <a:ea typeface="Syne"/>
                <a:cs typeface="Syne" pitchFamily="34" charset="-120"/>
              </a:rPr>
              <a:t>connecte</a:t>
            </a:r>
            <a:r>
              <a:rPr lang="en-US" sz="1750" dirty="0">
                <a:solidFill>
                  <a:srgbClr val="D7E5D8"/>
                </a:solidFill>
                <a:latin typeface="Syne"/>
                <a:ea typeface="Syne"/>
                <a:cs typeface="Syne" pitchFamily="34" charset="-120"/>
              </a:rPr>
              <a:t> au </a:t>
            </a:r>
            <a:r>
              <a:rPr lang="en-US" sz="1750" dirty="0" err="1">
                <a:solidFill>
                  <a:srgbClr val="D7E5D8"/>
                </a:solidFill>
                <a:latin typeface="Syne"/>
                <a:ea typeface="Syne"/>
                <a:cs typeface="Syne" pitchFamily="34" charset="-120"/>
              </a:rPr>
              <a:t>système</a:t>
            </a:r>
            <a:endParaRPr lang="en-US" sz="1750" dirty="0" err="1">
              <a:solidFill>
                <a:srgbClr val="000000"/>
              </a:solidFill>
              <a:latin typeface="Syne"/>
              <a:ea typeface="Syne"/>
              <a:cs typeface="Syne" pitchFamily="34" charset="-120"/>
            </a:endParaRPr>
          </a:p>
          <a:p>
            <a:pPr marL="285750" indent="-285750">
              <a:lnSpc>
                <a:spcPts val="2799"/>
              </a:lnSpc>
              <a:buFont typeface="Arial"/>
              <a:buChar char="•"/>
            </a:pPr>
            <a:r>
              <a:rPr lang="en-US" sz="1750" dirty="0">
                <a:solidFill>
                  <a:srgbClr val="D7E5D8"/>
                </a:solidFill>
                <a:latin typeface="Syne"/>
                <a:ea typeface="Syne"/>
                <a:cs typeface="Syne" pitchFamily="34" charset="-120"/>
              </a:rPr>
              <a:t>Le </a:t>
            </a:r>
            <a:r>
              <a:rPr lang="en-US" sz="1750" dirty="0" err="1">
                <a:solidFill>
                  <a:srgbClr val="D7E5D8"/>
                </a:solidFill>
                <a:latin typeface="Syne"/>
                <a:ea typeface="Syne"/>
                <a:cs typeface="Syne" pitchFamily="34" charset="-120"/>
              </a:rPr>
              <a:t>système</a:t>
            </a:r>
            <a:r>
              <a:rPr lang="en-US" sz="1750" dirty="0">
                <a:solidFill>
                  <a:srgbClr val="D7E5D8"/>
                </a:solidFill>
                <a:latin typeface="Syne"/>
                <a:ea typeface="Syne"/>
                <a:cs typeface="Syne" pitchFamily="34" charset="-120"/>
              </a:rPr>
              <a:t> </a:t>
            </a:r>
            <a:r>
              <a:rPr lang="en-US" sz="1750" dirty="0" err="1">
                <a:solidFill>
                  <a:srgbClr val="D7E5D8"/>
                </a:solidFill>
                <a:latin typeface="Syne"/>
                <a:ea typeface="Syne"/>
                <a:cs typeface="Syne" pitchFamily="34" charset="-120"/>
              </a:rPr>
              <a:t>récupérera</a:t>
            </a:r>
            <a:r>
              <a:rPr lang="en-US" sz="1750" dirty="0">
                <a:solidFill>
                  <a:srgbClr val="D7E5D8"/>
                </a:solidFill>
                <a:latin typeface="Syne"/>
                <a:ea typeface="Syne"/>
                <a:cs typeface="Syne" pitchFamily="34" charset="-120"/>
              </a:rPr>
              <a:t> la </a:t>
            </a:r>
            <a:r>
              <a:rPr lang="en-US" sz="1750" dirty="0" err="1">
                <a:solidFill>
                  <a:srgbClr val="D7E5D8"/>
                </a:solidFill>
                <a:latin typeface="Syne"/>
                <a:ea typeface="Syne"/>
                <a:cs typeface="Syne" pitchFamily="34" charset="-120"/>
              </a:rPr>
              <a:t>liste</a:t>
            </a:r>
            <a:r>
              <a:rPr lang="en-US" sz="1750" dirty="0">
                <a:solidFill>
                  <a:srgbClr val="D7E5D8"/>
                </a:solidFill>
                <a:latin typeface="Syne"/>
                <a:ea typeface="Syne"/>
                <a:cs typeface="Syne" pitchFamily="34" charset="-120"/>
              </a:rPr>
              <a:t> de </a:t>
            </a:r>
            <a:r>
              <a:rPr lang="en-US" sz="1750" dirty="0" err="1">
                <a:solidFill>
                  <a:srgbClr val="D7E5D8"/>
                </a:solidFill>
                <a:latin typeface="Syne"/>
                <a:ea typeface="Syne"/>
                <a:cs typeface="Syne" pitchFamily="34" charset="-120"/>
              </a:rPr>
              <a:t>tous</a:t>
            </a:r>
            <a:r>
              <a:rPr lang="en-US" sz="1750" dirty="0">
                <a:solidFill>
                  <a:srgbClr val="D7E5D8"/>
                </a:solidFill>
                <a:latin typeface="Syne"/>
                <a:ea typeface="Syne"/>
                <a:cs typeface="Syne" pitchFamily="34" charset="-120"/>
              </a:rPr>
              <a:t> les vols qui </a:t>
            </a:r>
            <a:r>
              <a:rPr lang="en-US" sz="1750" dirty="0" err="1">
                <a:solidFill>
                  <a:srgbClr val="D7E5D8"/>
                </a:solidFill>
                <a:latin typeface="Syne"/>
                <a:ea typeface="Syne"/>
                <a:cs typeface="Syne" pitchFamily="34" charset="-120"/>
              </a:rPr>
              <a:t>lui</a:t>
            </a:r>
            <a:endParaRPr lang="en-US" sz="1750" dirty="0" err="1">
              <a:solidFill>
                <a:srgbClr val="D7E5D8"/>
              </a:solidFill>
              <a:latin typeface="Syne"/>
              <a:ea typeface="Syne"/>
            </a:endParaRPr>
          </a:p>
        </p:txBody>
      </p:sp>
      <p:pic>
        <p:nvPicPr>
          <p:cNvPr id="8" name="Image 2" descr="preencoded.png"/>
          <p:cNvPicPr>
            <a:picLocks noChangeAspect="1"/>
          </p:cNvPicPr>
          <p:nvPr/>
        </p:nvPicPr>
        <p:blipFill>
          <a:blip r:embed="rId5"/>
          <a:stretch>
            <a:fillRect/>
          </a:stretch>
        </p:blipFill>
        <p:spPr>
          <a:xfrm>
            <a:off x="5556052" y="2473881"/>
            <a:ext cx="3518178" cy="888682"/>
          </a:xfrm>
          <a:prstGeom prst="rect">
            <a:avLst/>
          </a:prstGeom>
        </p:spPr>
      </p:pic>
      <p:sp>
        <p:nvSpPr>
          <p:cNvPr id="9" name="Text 4"/>
          <p:cNvSpPr/>
          <p:nvPr/>
        </p:nvSpPr>
        <p:spPr>
          <a:xfrm>
            <a:off x="5778222" y="3695819"/>
            <a:ext cx="3073837" cy="694373"/>
          </a:xfrm>
          <a:prstGeom prst="rect">
            <a:avLst/>
          </a:prstGeom>
          <a:noFill/>
          <a:ln/>
        </p:spPr>
        <p:txBody>
          <a:bodyPr wrap="square" rtlCol="0" anchor="t"/>
          <a:lstStyle/>
          <a:p>
            <a:pPr marL="0" indent="0" algn="l">
              <a:lnSpc>
                <a:spcPts val="2734"/>
              </a:lnSpc>
              <a:buNone/>
            </a:pPr>
            <a:r>
              <a:rPr lang="en-US" sz="2187" b="1" dirty="0">
                <a:solidFill>
                  <a:srgbClr val="D7E5D8"/>
                </a:solidFill>
                <a:latin typeface="Syne" pitchFamily="34" charset="0"/>
                <a:ea typeface="Syne" pitchFamily="34" charset="-122"/>
                <a:cs typeface="Syne" pitchFamily="34" charset="-120"/>
              </a:rPr>
              <a:t>Affichage des détails</a:t>
            </a:r>
            <a:endParaRPr lang="en-US" sz="2187" dirty="0"/>
          </a:p>
        </p:txBody>
      </p:sp>
      <p:sp>
        <p:nvSpPr>
          <p:cNvPr id="10" name="Text 5"/>
          <p:cNvSpPr/>
          <p:nvPr/>
        </p:nvSpPr>
        <p:spPr>
          <a:xfrm>
            <a:off x="5778222" y="4523423"/>
            <a:ext cx="6815657" cy="2843213"/>
          </a:xfrm>
          <a:prstGeom prst="rect">
            <a:avLst/>
          </a:prstGeom>
          <a:noFill/>
          <a:ln/>
        </p:spPr>
        <p:txBody>
          <a:bodyPr wrap="square" lIns="91440" tIns="45720" rIns="91440" bIns="45720" rtlCol="0" anchor="t"/>
          <a:lstStyle/>
          <a:p>
            <a:pPr marL="285750" indent="-285750" algn="ctr">
              <a:lnSpc>
                <a:spcPts val="2799"/>
              </a:lnSpc>
              <a:buFont typeface="Arial"/>
              <a:buChar char="•"/>
            </a:pPr>
            <a:r>
              <a:rPr lang="en-US" sz="1750" dirty="0">
                <a:solidFill>
                  <a:srgbClr val="D7E5D8"/>
                </a:solidFill>
                <a:latin typeface="Syne"/>
                <a:ea typeface="Syne"/>
              </a:rPr>
              <a:t>Template</a:t>
            </a:r>
            <a:endParaRPr lang="fr-FR">
              <a:cs typeface="Calibri" panose="020F0502020204030204"/>
            </a:endParaRPr>
          </a:p>
        </p:txBody>
      </p:sp>
      <p:pic>
        <p:nvPicPr>
          <p:cNvPr id="11" name="Image 3" descr="preencoded.png"/>
          <p:cNvPicPr>
            <a:picLocks noChangeAspect="1"/>
          </p:cNvPicPr>
          <p:nvPr/>
        </p:nvPicPr>
        <p:blipFill>
          <a:blip r:embed="rId6"/>
          <a:stretch>
            <a:fillRect/>
          </a:stretch>
        </p:blipFill>
        <p:spPr>
          <a:xfrm>
            <a:off x="9074229" y="2473881"/>
            <a:ext cx="3518178" cy="888682"/>
          </a:xfrm>
          <a:prstGeom prst="rect">
            <a:avLst/>
          </a:prstGeom>
        </p:spPr>
      </p:pic>
      <p:sp>
        <p:nvSpPr>
          <p:cNvPr id="12" name="Text 6"/>
          <p:cNvSpPr/>
          <p:nvPr/>
        </p:nvSpPr>
        <p:spPr>
          <a:xfrm>
            <a:off x="9296400" y="3695819"/>
            <a:ext cx="2777490" cy="347186"/>
          </a:xfrm>
          <a:prstGeom prst="rect">
            <a:avLst/>
          </a:prstGeom>
          <a:noFill/>
          <a:ln/>
        </p:spPr>
        <p:txBody>
          <a:bodyPr wrap="none" rtlCol="0" anchor="t"/>
          <a:lstStyle/>
          <a:p>
            <a:pPr marL="0" indent="0" algn="l">
              <a:lnSpc>
                <a:spcPts val="2734"/>
              </a:lnSpc>
              <a:buNone/>
            </a:pPr>
            <a:r>
              <a:rPr lang="en-US" sz="2187" b="1" dirty="0">
                <a:solidFill>
                  <a:srgbClr val="D7E5D8"/>
                </a:solidFill>
                <a:latin typeface="Syne" pitchFamily="34" charset="0"/>
                <a:ea typeface="Syne" pitchFamily="34" charset="-122"/>
                <a:cs typeface="Syne" pitchFamily="34" charset="-120"/>
              </a:rPr>
              <a:t>Filtrage et tri</a:t>
            </a:r>
            <a:endParaRPr lang="en-US" sz="2187"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152025">
              <a:alpha val="75000"/>
            </a:srgbClr>
          </a:solidFill>
          <a:ln/>
        </p:spPr>
      </p:sp>
      <p:sp>
        <p:nvSpPr>
          <p:cNvPr id="4" name="Text 1"/>
          <p:cNvSpPr/>
          <p:nvPr/>
        </p:nvSpPr>
        <p:spPr>
          <a:xfrm>
            <a:off x="2037993" y="640794"/>
            <a:ext cx="10554414" cy="1388745"/>
          </a:xfrm>
          <a:prstGeom prst="rect">
            <a:avLst/>
          </a:prstGeom>
          <a:noFill/>
          <a:ln/>
        </p:spPr>
        <p:txBody>
          <a:bodyPr wrap="square" rtlCol="0" anchor="t"/>
          <a:lstStyle/>
          <a:p>
            <a:pPr marL="0" indent="0">
              <a:lnSpc>
                <a:spcPts val="5468"/>
              </a:lnSpc>
              <a:buNone/>
            </a:pPr>
            <a:r>
              <a:rPr lang="en-US" sz="4374" b="1" dirty="0">
                <a:solidFill>
                  <a:srgbClr val="F0F4F1"/>
                </a:solidFill>
                <a:latin typeface="Syne" pitchFamily="34" charset="0"/>
                <a:ea typeface="Syne" pitchFamily="34" charset="-122"/>
                <a:cs typeface="Syne" pitchFamily="34" charset="-120"/>
              </a:rPr>
              <a:t>Visualiser les vols des pilotes</a:t>
            </a:r>
            <a:endParaRPr lang="en-US" sz="4374" dirty="0"/>
          </a:p>
        </p:txBody>
      </p:sp>
      <p:pic>
        <p:nvPicPr>
          <p:cNvPr id="5" name="Image 1" descr="preencoded.png"/>
          <p:cNvPicPr>
            <a:picLocks noChangeAspect="1"/>
          </p:cNvPicPr>
          <p:nvPr/>
        </p:nvPicPr>
        <p:blipFill>
          <a:blip r:embed="rId4"/>
          <a:stretch>
            <a:fillRect/>
          </a:stretch>
        </p:blipFill>
        <p:spPr>
          <a:xfrm>
            <a:off x="2037993" y="2473881"/>
            <a:ext cx="3518059" cy="888682"/>
          </a:xfrm>
          <a:prstGeom prst="rect">
            <a:avLst/>
          </a:prstGeom>
        </p:spPr>
      </p:pic>
      <p:sp>
        <p:nvSpPr>
          <p:cNvPr id="6" name="Text 2"/>
          <p:cNvSpPr/>
          <p:nvPr/>
        </p:nvSpPr>
        <p:spPr>
          <a:xfrm>
            <a:off x="2260163" y="3695819"/>
            <a:ext cx="3073718" cy="694373"/>
          </a:xfrm>
          <a:prstGeom prst="rect">
            <a:avLst/>
          </a:prstGeom>
          <a:noFill/>
          <a:ln/>
        </p:spPr>
        <p:txBody>
          <a:bodyPr wrap="square" rtlCol="0" anchor="t"/>
          <a:lstStyle/>
          <a:p>
            <a:pPr marL="0" indent="0" algn="l">
              <a:lnSpc>
                <a:spcPts val="2734"/>
              </a:lnSpc>
              <a:buNone/>
            </a:pPr>
            <a:r>
              <a:rPr lang="en-US" sz="2187" b="1" dirty="0">
                <a:solidFill>
                  <a:srgbClr val="D7E5D8"/>
                </a:solidFill>
                <a:latin typeface="Syne" pitchFamily="34" charset="0"/>
                <a:ea typeface="Syne" pitchFamily="34" charset="-122"/>
                <a:cs typeface="Syne" pitchFamily="34" charset="-120"/>
              </a:rPr>
              <a:t>Récupération des vols</a:t>
            </a:r>
            <a:endParaRPr lang="en-US" sz="2187" dirty="0"/>
          </a:p>
        </p:txBody>
      </p:sp>
      <p:sp>
        <p:nvSpPr>
          <p:cNvPr id="7" name="Text 3"/>
          <p:cNvSpPr/>
          <p:nvPr/>
        </p:nvSpPr>
        <p:spPr>
          <a:xfrm>
            <a:off x="2260163" y="4523423"/>
            <a:ext cx="3073718" cy="1777008"/>
          </a:xfrm>
          <a:prstGeom prst="rect">
            <a:avLst/>
          </a:prstGeom>
          <a:noFill/>
          <a:ln/>
        </p:spPr>
        <p:txBody>
          <a:bodyPr wrap="square" rtlCol="0" anchor="t"/>
          <a:lstStyle/>
          <a:p>
            <a:pPr marL="0" indent="0" algn="l">
              <a:lnSpc>
                <a:spcPts val="2799"/>
              </a:lnSpc>
              <a:buNone/>
            </a:pPr>
            <a:r>
              <a:rPr lang="en-US" sz="1750" dirty="0">
                <a:solidFill>
                  <a:srgbClr val="D7E5D8"/>
                </a:solidFill>
                <a:latin typeface="Syne" pitchFamily="34" charset="0"/>
                <a:ea typeface="Syne" pitchFamily="34" charset="-122"/>
                <a:cs typeface="Syne" pitchFamily="34" charset="-120"/>
              </a:rPr>
              <a:t>Lorsqu'un pilote se connecte au système, le système récupérera la liste de tous les vols qui lui ont été attribués dans la base de données.</a:t>
            </a:r>
            <a:endParaRPr lang="en-US" sz="1750" dirty="0"/>
          </a:p>
        </p:txBody>
      </p:sp>
      <p:pic>
        <p:nvPicPr>
          <p:cNvPr id="8" name="Image 2" descr="preencoded.png"/>
          <p:cNvPicPr>
            <a:picLocks noChangeAspect="1"/>
          </p:cNvPicPr>
          <p:nvPr/>
        </p:nvPicPr>
        <p:blipFill>
          <a:blip r:embed="rId5"/>
          <a:stretch>
            <a:fillRect/>
          </a:stretch>
        </p:blipFill>
        <p:spPr>
          <a:xfrm>
            <a:off x="5556052" y="2473881"/>
            <a:ext cx="3518178" cy="888682"/>
          </a:xfrm>
          <a:prstGeom prst="rect">
            <a:avLst/>
          </a:prstGeom>
        </p:spPr>
      </p:pic>
      <p:sp>
        <p:nvSpPr>
          <p:cNvPr id="9" name="Text 4"/>
          <p:cNvSpPr/>
          <p:nvPr/>
        </p:nvSpPr>
        <p:spPr>
          <a:xfrm>
            <a:off x="5778222" y="3695819"/>
            <a:ext cx="3073837" cy="694373"/>
          </a:xfrm>
          <a:prstGeom prst="rect">
            <a:avLst/>
          </a:prstGeom>
          <a:noFill/>
          <a:ln/>
        </p:spPr>
        <p:txBody>
          <a:bodyPr wrap="square" rtlCol="0" anchor="t"/>
          <a:lstStyle/>
          <a:p>
            <a:pPr marL="0" indent="0" algn="l">
              <a:lnSpc>
                <a:spcPts val="2734"/>
              </a:lnSpc>
              <a:buNone/>
            </a:pPr>
            <a:r>
              <a:rPr lang="en-US" sz="2187" b="1" dirty="0">
                <a:solidFill>
                  <a:srgbClr val="D7E5D8"/>
                </a:solidFill>
                <a:latin typeface="Syne" pitchFamily="34" charset="0"/>
                <a:ea typeface="Syne" pitchFamily="34" charset="-122"/>
                <a:cs typeface="Syne" pitchFamily="34" charset="-120"/>
              </a:rPr>
              <a:t>Affichage des détails</a:t>
            </a:r>
            <a:endParaRPr lang="en-US" sz="2187" dirty="0"/>
          </a:p>
        </p:txBody>
      </p:sp>
      <p:sp>
        <p:nvSpPr>
          <p:cNvPr id="10" name="Text 5"/>
          <p:cNvSpPr/>
          <p:nvPr/>
        </p:nvSpPr>
        <p:spPr>
          <a:xfrm>
            <a:off x="5778222" y="4523423"/>
            <a:ext cx="3073837" cy="2843213"/>
          </a:xfrm>
          <a:prstGeom prst="rect">
            <a:avLst/>
          </a:prstGeom>
          <a:noFill/>
          <a:ln/>
        </p:spPr>
        <p:txBody>
          <a:bodyPr wrap="square" rtlCol="0" anchor="t"/>
          <a:lstStyle/>
          <a:p>
            <a:pPr marL="0" indent="0" algn="l">
              <a:lnSpc>
                <a:spcPts val="2799"/>
              </a:lnSpc>
              <a:buNone/>
            </a:pPr>
            <a:r>
              <a:rPr lang="en-US" sz="1750" dirty="0">
                <a:solidFill>
                  <a:srgbClr val="D7E5D8"/>
                </a:solidFill>
                <a:latin typeface="Syne" pitchFamily="34" charset="0"/>
                <a:ea typeface="Syne" pitchFamily="34" charset="-122"/>
                <a:cs typeface="Syne" pitchFamily="34" charset="-120"/>
              </a:rPr>
              <a:t>Les informations sur chaque vol, telles que la destination, les heures de départ et d'arrivée, ainsi que l'avion assigné, seront affichées de manière claire et organisée pour permettre au pilote de visualiser son planning.</a:t>
            </a:r>
            <a:endParaRPr lang="en-US" sz="1750" dirty="0"/>
          </a:p>
        </p:txBody>
      </p:sp>
      <p:pic>
        <p:nvPicPr>
          <p:cNvPr id="11" name="Image 3" descr="preencoded.png"/>
          <p:cNvPicPr>
            <a:picLocks noChangeAspect="1"/>
          </p:cNvPicPr>
          <p:nvPr/>
        </p:nvPicPr>
        <p:blipFill>
          <a:blip r:embed="rId6"/>
          <a:stretch>
            <a:fillRect/>
          </a:stretch>
        </p:blipFill>
        <p:spPr>
          <a:xfrm>
            <a:off x="9074229" y="2473881"/>
            <a:ext cx="3518178" cy="888682"/>
          </a:xfrm>
          <a:prstGeom prst="rect">
            <a:avLst/>
          </a:prstGeom>
        </p:spPr>
      </p:pic>
      <p:sp>
        <p:nvSpPr>
          <p:cNvPr id="12" name="Text 6"/>
          <p:cNvSpPr/>
          <p:nvPr/>
        </p:nvSpPr>
        <p:spPr>
          <a:xfrm>
            <a:off x="9296400" y="3695819"/>
            <a:ext cx="2777490" cy="347186"/>
          </a:xfrm>
          <a:prstGeom prst="rect">
            <a:avLst/>
          </a:prstGeom>
          <a:noFill/>
          <a:ln/>
        </p:spPr>
        <p:txBody>
          <a:bodyPr wrap="none" rtlCol="0" anchor="t"/>
          <a:lstStyle/>
          <a:p>
            <a:pPr marL="0" indent="0" algn="l">
              <a:lnSpc>
                <a:spcPts val="2734"/>
              </a:lnSpc>
              <a:buNone/>
            </a:pPr>
            <a:r>
              <a:rPr lang="en-US" sz="2187" b="1" dirty="0">
                <a:solidFill>
                  <a:srgbClr val="D7E5D8"/>
                </a:solidFill>
                <a:latin typeface="Syne" pitchFamily="34" charset="0"/>
                <a:ea typeface="Syne" pitchFamily="34" charset="-122"/>
                <a:cs typeface="Syne" pitchFamily="34" charset="-120"/>
              </a:rPr>
              <a:t>Filtrage et tri</a:t>
            </a:r>
            <a:endParaRPr lang="en-US" sz="2187" dirty="0"/>
          </a:p>
        </p:txBody>
      </p:sp>
      <p:sp>
        <p:nvSpPr>
          <p:cNvPr id="13" name="Text 7"/>
          <p:cNvSpPr/>
          <p:nvPr/>
        </p:nvSpPr>
        <p:spPr>
          <a:xfrm>
            <a:off x="9296400" y="4176236"/>
            <a:ext cx="3073837" cy="2487811"/>
          </a:xfrm>
          <a:prstGeom prst="rect">
            <a:avLst/>
          </a:prstGeom>
          <a:noFill/>
          <a:ln/>
        </p:spPr>
        <p:txBody>
          <a:bodyPr wrap="square" rtlCol="0" anchor="t"/>
          <a:lstStyle/>
          <a:p>
            <a:pPr marL="0" indent="0" algn="l">
              <a:lnSpc>
                <a:spcPts val="2799"/>
              </a:lnSpc>
              <a:buNone/>
            </a:pPr>
            <a:r>
              <a:rPr lang="en-US" sz="1750" dirty="0">
                <a:solidFill>
                  <a:srgbClr val="D7E5D8"/>
                </a:solidFill>
                <a:latin typeface="Syne" pitchFamily="34" charset="0"/>
                <a:ea typeface="Syne" pitchFamily="34" charset="-122"/>
                <a:cs typeface="Syne" pitchFamily="34" charset="-120"/>
              </a:rPr>
              <a:t>Des options de filtrage et de tri seront proposées pour que le pilote puisse facilement trouver les informations dont il a besoin, comme les vols à venir, les vols passés ou les vols par destination.</a:t>
            </a:r>
            <a:endParaRPr lang="en-US" sz="1750" dirty="0"/>
          </a:p>
        </p:txBody>
      </p:sp>
      <p:pic>
        <p:nvPicPr>
          <p:cNvPr id="14" name="Image 13" descr="Conclusion Images – Browse 1,321,455 Stock Photos, Vectors, and Video |  Adobe Stock">
            <a:extLst>
              <a:ext uri="{FF2B5EF4-FFF2-40B4-BE49-F238E27FC236}">
                <a16:creationId xmlns:a16="http://schemas.microsoft.com/office/drawing/2014/main" id="{08C7E2AD-55EB-1186-C084-85DFC376F31E}"/>
              </a:ext>
            </a:extLst>
          </p:cNvPr>
          <p:cNvPicPr>
            <a:picLocks noChangeAspect="1"/>
          </p:cNvPicPr>
          <p:nvPr/>
        </p:nvPicPr>
        <p:blipFill>
          <a:blip r:embed="rId7"/>
          <a:stretch>
            <a:fillRect/>
          </a:stretch>
        </p:blipFill>
        <p:spPr>
          <a:xfrm>
            <a:off x="-4813" y="4813"/>
            <a:ext cx="14640024" cy="8304194"/>
          </a:xfrm>
          <a:prstGeom prst="rect">
            <a:avLst/>
          </a:prstGeom>
        </p:spPr>
      </p:pic>
    </p:spTree>
    <p:extLst>
      <p:ext uri="{BB962C8B-B14F-4D97-AF65-F5344CB8AC3E}">
        <p14:creationId xmlns:p14="http://schemas.microsoft.com/office/powerpoint/2010/main" val="4194902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Personnalisé</PresentationFormat>
  <Paragraphs>0</Paragraphs>
  <Slides>9</Slides>
  <Notes>8</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342</cp:revision>
  <dcterms:created xsi:type="dcterms:W3CDTF">2024-04-16T11:46:38Z</dcterms:created>
  <dcterms:modified xsi:type="dcterms:W3CDTF">2024-04-16T14:59:12Z</dcterms:modified>
</cp:coreProperties>
</file>