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5" r:id="rId3"/>
    <p:sldId id="365" r:id="rId4"/>
    <p:sldId id="366" r:id="rId5"/>
    <p:sldId id="356" r:id="rId6"/>
    <p:sldId id="347" r:id="rId7"/>
    <p:sldId id="348" r:id="rId8"/>
    <p:sldId id="353" r:id="rId9"/>
    <p:sldId id="362" r:id="rId10"/>
    <p:sldId id="374" r:id="rId11"/>
    <p:sldId id="363" r:id="rId12"/>
    <p:sldId id="364" r:id="rId13"/>
    <p:sldId id="341" r:id="rId14"/>
    <p:sldId id="369" r:id="rId15"/>
    <p:sldId id="349" r:id="rId16"/>
    <p:sldId id="368" r:id="rId17"/>
    <p:sldId id="357" r:id="rId18"/>
    <p:sldId id="350" r:id="rId19"/>
    <p:sldId id="351" r:id="rId20"/>
    <p:sldId id="377" r:id="rId21"/>
    <p:sldId id="359" r:id="rId22"/>
    <p:sldId id="358" r:id="rId23"/>
    <p:sldId id="360" r:id="rId24"/>
    <p:sldId id="361" r:id="rId25"/>
    <p:sldId id="370" r:id="rId26"/>
    <p:sldId id="352" r:id="rId27"/>
    <p:sldId id="376" r:id="rId28"/>
    <p:sldId id="378" r:id="rId29"/>
    <p:sldId id="371" r:id="rId30"/>
    <p:sldId id="354" r:id="rId31"/>
    <p:sldId id="372" r:id="rId32"/>
    <p:sldId id="373" r:id="rId33"/>
    <p:sldId id="355" r:id="rId34"/>
    <p:sldId id="37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B4FAA-E3BC-45A4-A853-0E7992118107}" v="37" dt="2025-03-12T10:40:40.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66" d="100"/>
          <a:sy n="66" d="100"/>
        </p:scale>
        <p:origin x="676" y="272"/>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Sturgess" userId="0202f8bdf9e3ae85" providerId="LiveId" clId="{C1E0F6DE-FC24-4EFC-8CC3-B17C69579F8C}"/>
    <pc:docChg chg="custSel addSld delSld modSld sldOrd">
      <pc:chgData name="Gary Sturgess" userId="0202f8bdf9e3ae85" providerId="LiveId" clId="{C1E0F6DE-FC24-4EFC-8CC3-B17C69579F8C}" dt="2025-03-07T12:07:17.732" v="4580" actId="20577"/>
      <pc:docMkLst>
        <pc:docMk/>
      </pc:docMkLst>
      <pc:sldChg chg="addSp delSp modSp mod">
        <pc:chgData name="Gary Sturgess" userId="0202f8bdf9e3ae85" providerId="LiveId" clId="{C1E0F6DE-FC24-4EFC-8CC3-B17C69579F8C}" dt="2025-03-05T06:00:10.307" v="671" actId="1076"/>
        <pc:sldMkLst>
          <pc:docMk/>
          <pc:sldMk cId="3777824140" sldId="256"/>
        </pc:sldMkLst>
        <pc:spChg chg="mod">
          <ac:chgData name="Gary Sturgess" userId="0202f8bdf9e3ae85" providerId="LiveId" clId="{C1E0F6DE-FC24-4EFC-8CC3-B17C69579F8C}" dt="2025-03-05T06:00:03.284" v="670" actId="20577"/>
          <ac:spMkLst>
            <pc:docMk/>
            <pc:sldMk cId="3777824140" sldId="256"/>
            <ac:spMk id="2" creationId="{AFAE564B-3A0A-4534-93A6-021D2CBCB3B0}"/>
          </ac:spMkLst>
        </pc:spChg>
        <pc:picChg chg="add mod ord">
          <ac:chgData name="Gary Sturgess" userId="0202f8bdf9e3ae85" providerId="LiveId" clId="{C1E0F6DE-FC24-4EFC-8CC3-B17C69579F8C}" dt="2025-03-05T06:00:10.307" v="671" actId="1076"/>
          <ac:picMkLst>
            <pc:docMk/>
            <pc:sldMk cId="3777824140" sldId="256"/>
            <ac:picMk id="7" creationId="{58569732-9716-19C3-FF03-99C76B353ACB}"/>
          </ac:picMkLst>
        </pc:picChg>
      </pc:sldChg>
      <pc:sldChg chg="del">
        <pc:chgData name="Gary Sturgess" userId="0202f8bdf9e3ae85" providerId="LiveId" clId="{C1E0F6DE-FC24-4EFC-8CC3-B17C69579F8C}" dt="2025-03-04T09:16:31.862" v="608" actId="47"/>
        <pc:sldMkLst>
          <pc:docMk/>
          <pc:sldMk cId="488137144" sldId="261"/>
        </pc:sldMkLst>
      </pc:sldChg>
      <pc:sldChg chg="del">
        <pc:chgData name="Gary Sturgess" userId="0202f8bdf9e3ae85" providerId="LiveId" clId="{C1E0F6DE-FC24-4EFC-8CC3-B17C69579F8C}" dt="2025-03-04T09:16:30.380" v="604" actId="47"/>
        <pc:sldMkLst>
          <pc:docMk/>
          <pc:sldMk cId="2447608999" sldId="263"/>
        </pc:sldMkLst>
      </pc:sldChg>
      <pc:sldChg chg="del">
        <pc:chgData name="Gary Sturgess" userId="0202f8bdf9e3ae85" providerId="LiveId" clId="{C1E0F6DE-FC24-4EFC-8CC3-B17C69579F8C}" dt="2025-03-04T09:16:31.368" v="606" actId="47"/>
        <pc:sldMkLst>
          <pc:docMk/>
          <pc:sldMk cId="1115975862" sldId="264"/>
        </pc:sldMkLst>
      </pc:sldChg>
      <pc:sldChg chg="del">
        <pc:chgData name="Gary Sturgess" userId="0202f8bdf9e3ae85" providerId="LiveId" clId="{C1E0F6DE-FC24-4EFC-8CC3-B17C69579F8C}" dt="2025-03-04T09:16:32.467" v="610" actId="47"/>
        <pc:sldMkLst>
          <pc:docMk/>
          <pc:sldMk cId="3729295986" sldId="265"/>
        </pc:sldMkLst>
      </pc:sldChg>
      <pc:sldChg chg="del">
        <pc:chgData name="Gary Sturgess" userId="0202f8bdf9e3ae85" providerId="LiveId" clId="{C1E0F6DE-FC24-4EFC-8CC3-B17C69579F8C}" dt="2025-03-04T09:16:34.965" v="617" actId="47"/>
        <pc:sldMkLst>
          <pc:docMk/>
          <pc:sldMk cId="3927819587" sldId="269"/>
        </pc:sldMkLst>
      </pc:sldChg>
      <pc:sldChg chg="del">
        <pc:chgData name="Gary Sturgess" userId="0202f8bdf9e3ae85" providerId="LiveId" clId="{C1E0F6DE-FC24-4EFC-8CC3-B17C69579F8C}" dt="2025-03-04T09:16:32.752" v="611" actId="47"/>
        <pc:sldMkLst>
          <pc:docMk/>
          <pc:sldMk cId="3100391101" sldId="273"/>
        </pc:sldMkLst>
      </pc:sldChg>
      <pc:sldChg chg="del">
        <pc:chgData name="Gary Sturgess" userId="0202f8bdf9e3ae85" providerId="LiveId" clId="{C1E0F6DE-FC24-4EFC-8CC3-B17C69579F8C}" dt="2025-03-04T08:40:51.994" v="316" actId="47"/>
        <pc:sldMkLst>
          <pc:docMk/>
          <pc:sldMk cId="2485105963" sldId="275"/>
        </pc:sldMkLst>
      </pc:sldChg>
      <pc:sldChg chg="del">
        <pc:chgData name="Gary Sturgess" userId="0202f8bdf9e3ae85" providerId="LiveId" clId="{C1E0F6DE-FC24-4EFC-8CC3-B17C69579F8C}" dt="2025-03-04T09:16:33.261" v="613" actId="47"/>
        <pc:sldMkLst>
          <pc:docMk/>
          <pc:sldMk cId="1607558394" sldId="277"/>
        </pc:sldMkLst>
      </pc:sldChg>
      <pc:sldChg chg="del">
        <pc:chgData name="Gary Sturgess" userId="0202f8bdf9e3ae85" providerId="LiveId" clId="{C1E0F6DE-FC24-4EFC-8CC3-B17C69579F8C}" dt="2025-03-04T09:16:32.968" v="612" actId="47"/>
        <pc:sldMkLst>
          <pc:docMk/>
          <pc:sldMk cId="2390362930" sldId="278"/>
        </pc:sldMkLst>
      </pc:sldChg>
      <pc:sldChg chg="del">
        <pc:chgData name="Gary Sturgess" userId="0202f8bdf9e3ae85" providerId="LiveId" clId="{C1E0F6DE-FC24-4EFC-8CC3-B17C69579F8C}" dt="2025-03-04T09:16:33.532" v="614" actId="47"/>
        <pc:sldMkLst>
          <pc:docMk/>
          <pc:sldMk cId="423093785" sldId="279"/>
        </pc:sldMkLst>
      </pc:sldChg>
      <pc:sldChg chg="del">
        <pc:chgData name="Gary Sturgess" userId="0202f8bdf9e3ae85" providerId="LiveId" clId="{C1E0F6DE-FC24-4EFC-8CC3-B17C69579F8C}" dt="2025-03-04T09:16:33.805" v="615" actId="47"/>
        <pc:sldMkLst>
          <pc:docMk/>
          <pc:sldMk cId="2864165300" sldId="280"/>
        </pc:sldMkLst>
      </pc:sldChg>
      <pc:sldChg chg="del">
        <pc:chgData name="Gary Sturgess" userId="0202f8bdf9e3ae85" providerId="LiveId" clId="{C1E0F6DE-FC24-4EFC-8CC3-B17C69579F8C}" dt="2025-03-04T09:16:35.894" v="619" actId="47"/>
        <pc:sldMkLst>
          <pc:docMk/>
          <pc:sldMk cId="2750683694" sldId="287"/>
        </pc:sldMkLst>
      </pc:sldChg>
      <pc:sldChg chg="del">
        <pc:chgData name="Gary Sturgess" userId="0202f8bdf9e3ae85" providerId="LiveId" clId="{C1E0F6DE-FC24-4EFC-8CC3-B17C69579F8C}" dt="2025-03-04T09:16:31.639" v="607" actId="47"/>
        <pc:sldMkLst>
          <pc:docMk/>
          <pc:sldMk cId="3150182566" sldId="290"/>
        </pc:sldMkLst>
      </pc:sldChg>
      <pc:sldChg chg="del">
        <pc:chgData name="Gary Sturgess" userId="0202f8bdf9e3ae85" providerId="LiveId" clId="{C1E0F6DE-FC24-4EFC-8CC3-B17C69579F8C}" dt="2025-03-04T09:16:34.295" v="616" actId="47"/>
        <pc:sldMkLst>
          <pc:docMk/>
          <pc:sldMk cId="1912779545" sldId="294"/>
        </pc:sldMkLst>
      </pc:sldChg>
      <pc:sldChg chg="del">
        <pc:chgData name="Gary Sturgess" userId="0202f8bdf9e3ae85" providerId="LiveId" clId="{C1E0F6DE-FC24-4EFC-8CC3-B17C69579F8C}" dt="2025-03-04T09:16:35.377" v="618" actId="47"/>
        <pc:sldMkLst>
          <pc:docMk/>
          <pc:sldMk cId="3044978520" sldId="310"/>
        </pc:sldMkLst>
      </pc:sldChg>
      <pc:sldChg chg="del">
        <pc:chgData name="Gary Sturgess" userId="0202f8bdf9e3ae85" providerId="LiveId" clId="{C1E0F6DE-FC24-4EFC-8CC3-B17C69579F8C}" dt="2025-03-04T09:16:30.845" v="605" actId="47"/>
        <pc:sldMkLst>
          <pc:docMk/>
          <pc:sldMk cId="602186031" sldId="313"/>
        </pc:sldMkLst>
      </pc:sldChg>
      <pc:sldChg chg="del">
        <pc:chgData name="Gary Sturgess" userId="0202f8bdf9e3ae85" providerId="LiveId" clId="{C1E0F6DE-FC24-4EFC-8CC3-B17C69579F8C}" dt="2025-03-04T09:16:32.129" v="609" actId="47"/>
        <pc:sldMkLst>
          <pc:docMk/>
          <pc:sldMk cId="2939323439" sldId="322"/>
        </pc:sldMkLst>
      </pc:sldChg>
      <pc:sldChg chg="del">
        <pc:chgData name="Gary Sturgess" userId="0202f8bdf9e3ae85" providerId="LiveId" clId="{C1E0F6DE-FC24-4EFC-8CC3-B17C69579F8C}" dt="2025-03-04T08:40:55.492" v="320" actId="47"/>
        <pc:sldMkLst>
          <pc:docMk/>
          <pc:sldMk cId="3382207163" sldId="327"/>
        </pc:sldMkLst>
      </pc:sldChg>
      <pc:sldChg chg="del">
        <pc:chgData name="Gary Sturgess" userId="0202f8bdf9e3ae85" providerId="LiveId" clId="{C1E0F6DE-FC24-4EFC-8CC3-B17C69579F8C}" dt="2025-03-04T08:40:54.491" v="318" actId="47"/>
        <pc:sldMkLst>
          <pc:docMk/>
          <pc:sldMk cId="3021842275" sldId="328"/>
        </pc:sldMkLst>
      </pc:sldChg>
      <pc:sldChg chg="del">
        <pc:chgData name="Gary Sturgess" userId="0202f8bdf9e3ae85" providerId="LiveId" clId="{C1E0F6DE-FC24-4EFC-8CC3-B17C69579F8C}" dt="2025-03-04T08:40:55.011" v="319" actId="47"/>
        <pc:sldMkLst>
          <pc:docMk/>
          <pc:sldMk cId="183051679" sldId="329"/>
        </pc:sldMkLst>
      </pc:sldChg>
      <pc:sldChg chg="del">
        <pc:chgData name="Gary Sturgess" userId="0202f8bdf9e3ae85" providerId="LiveId" clId="{C1E0F6DE-FC24-4EFC-8CC3-B17C69579F8C}" dt="2025-03-04T08:40:53.805" v="317" actId="47"/>
        <pc:sldMkLst>
          <pc:docMk/>
          <pc:sldMk cId="3885546921" sldId="330"/>
        </pc:sldMkLst>
      </pc:sldChg>
      <pc:sldChg chg="del">
        <pc:chgData name="Gary Sturgess" userId="0202f8bdf9e3ae85" providerId="LiveId" clId="{C1E0F6DE-FC24-4EFC-8CC3-B17C69579F8C}" dt="2025-03-04T08:40:56.273" v="322" actId="47"/>
        <pc:sldMkLst>
          <pc:docMk/>
          <pc:sldMk cId="841876320" sldId="331"/>
        </pc:sldMkLst>
      </pc:sldChg>
      <pc:sldChg chg="del">
        <pc:chgData name="Gary Sturgess" userId="0202f8bdf9e3ae85" providerId="LiveId" clId="{C1E0F6DE-FC24-4EFC-8CC3-B17C69579F8C}" dt="2025-03-04T08:40:55.897" v="321" actId="47"/>
        <pc:sldMkLst>
          <pc:docMk/>
          <pc:sldMk cId="1230712918" sldId="332"/>
        </pc:sldMkLst>
      </pc:sldChg>
      <pc:sldChg chg="del">
        <pc:chgData name="Gary Sturgess" userId="0202f8bdf9e3ae85" providerId="LiveId" clId="{C1E0F6DE-FC24-4EFC-8CC3-B17C69579F8C}" dt="2025-03-04T08:40:56.682" v="323" actId="47"/>
        <pc:sldMkLst>
          <pc:docMk/>
          <pc:sldMk cId="4096419171" sldId="333"/>
        </pc:sldMkLst>
      </pc:sldChg>
      <pc:sldChg chg="del">
        <pc:chgData name="Gary Sturgess" userId="0202f8bdf9e3ae85" providerId="LiveId" clId="{C1E0F6DE-FC24-4EFC-8CC3-B17C69579F8C}" dt="2025-03-04T08:40:58.290" v="327" actId="47"/>
        <pc:sldMkLst>
          <pc:docMk/>
          <pc:sldMk cId="2055467960" sldId="334"/>
        </pc:sldMkLst>
      </pc:sldChg>
      <pc:sldChg chg="del">
        <pc:chgData name="Gary Sturgess" userId="0202f8bdf9e3ae85" providerId="LiveId" clId="{C1E0F6DE-FC24-4EFC-8CC3-B17C69579F8C}" dt="2025-03-04T08:40:57.531" v="325" actId="47"/>
        <pc:sldMkLst>
          <pc:docMk/>
          <pc:sldMk cId="3973067607" sldId="335"/>
        </pc:sldMkLst>
      </pc:sldChg>
      <pc:sldChg chg="del">
        <pc:chgData name="Gary Sturgess" userId="0202f8bdf9e3ae85" providerId="LiveId" clId="{C1E0F6DE-FC24-4EFC-8CC3-B17C69579F8C}" dt="2025-03-04T08:40:57.901" v="326" actId="47"/>
        <pc:sldMkLst>
          <pc:docMk/>
          <pc:sldMk cId="1688266611" sldId="336"/>
        </pc:sldMkLst>
      </pc:sldChg>
      <pc:sldChg chg="del">
        <pc:chgData name="Gary Sturgess" userId="0202f8bdf9e3ae85" providerId="LiveId" clId="{C1E0F6DE-FC24-4EFC-8CC3-B17C69579F8C}" dt="2025-03-04T08:40:57.236" v="324" actId="47"/>
        <pc:sldMkLst>
          <pc:docMk/>
          <pc:sldMk cId="3617169638" sldId="337"/>
        </pc:sldMkLst>
      </pc:sldChg>
      <pc:sldChg chg="del">
        <pc:chgData name="Gary Sturgess" userId="0202f8bdf9e3ae85" providerId="LiveId" clId="{C1E0F6DE-FC24-4EFC-8CC3-B17C69579F8C}" dt="2025-03-04T09:16:28.754" v="599" actId="47"/>
        <pc:sldMkLst>
          <pc:docMk/>
          <pc:sldMk cId="2105784993" sldId="338"/>
        </pc:sldMkLst>
      </pc:sldChg>
      <pc:sldChg chg="del">
        <pc:chgData name="Gary Sturgess" userId="0202f8bdf9e3ae85" providerId="LiveId" clId="{C1E0F6DE-FC24-4EFC-8CC3-B17C69579F8C}" dt="2025-03-04T09:16:30.114" v="603" actId="47"/>
        <pc:sldMkLst>
          <pc:docMk/>
          <pc:sldMk cId="3773575824" sldId="339"/>
        </pc:sldMkLst>
      </pc:sldChg>
      <pc:sldChg chg="del">
        <pc:chgData name="Gary Sturgess" userId="0202f8bdf9e3ae85" providerId="LiveId" clId="{C1E0F6DE-FC24-4EFC-8CC3-B17C69579F8C}" dt="2025-03-04T08:40:59.243" v="328" actId="47"/>
        <pc:sldMkLst>
          <pc:docMk/>
          <pc:sldMk cId="3591226293" sldId="340"/>
        </pc:sldMkLst>
      </pc:sldChg>
      <pc:sldChg chg="addSp modSp mod">
        <pc:chgData name="Gary Sturgess" userId="0202f8bdf9e3ae85" providerId="LiveId" clId="{C1E0F6DE-FC24-4EFC-8CC3-B17C69579F8C}" dt="2025-03-05T23:39:09.862" v="1043" actId="20577"/>
        <pc:sldMkLst>
          <pc:docMk/>
          <pc:sldMk cId="2457769898" sldId="341"/>
        </pc:sldMkLst>
        <pc:spChg chg="add mod">
          <ac:chgData name="Gary Sturgess" userId="0202f8bdf9e3ae85" providerId="LiveId" clId="{C1E0F6DE-FC24-4EFC-8CC3-B17C69579F8C}" dt="2025-03-05T23:39:09.862" v="1043" actId="20577"/>
          <ac:spMkLst>
            <pc:docMk/>
            <pc:sldMk cId="2457769898" sldId="341"/>
            <ac:spMk id="2" creationId="{412C91FB-8F4B-D43B-369C-728BF08C72D4}"/>
          </ac:spMkLst>
        </pc:spChg>
        <pc:spChg chg="mod">
          <ac:chgData name="Gary Sturgess" userId="0202f8bdf9e3ae85" providerId="LiveId" clId="{C1E0F6DE-FC24-4EFC-8CC3-B17C69579F8C}" dt="2025-03-04T09:06:00.931" v="483" actId="20577"/>
          <ac:spMkLst>
            <pc:docMk/>
            <pc:sldMk cId="2457769898" sldId="341"/>
            <ac:spMk id="3" creationId="{567CF7FE-2763-3696-9165-27A6ABA80598}"/>
          </ac:spMkLst>
        </pc:spChg>
      </pc:sldChg>
      <pc:sldChg chg="addSp modSp del mod">
        <pc:chgData name="Gary Sturgess" userId="0202f8bdf9e3ae85" providerId="LiveId" clId="{C1E0F6DE-FC24-4EFC-8CC3-B17C69579F8C}" dt="2025-03-05T23:40:42.283" v="1068" actId="2696"/>
        <pc:sldMkLst>
          <pc:docMk/>
          <pc:sldMk cId="62517210" sldId="342"/>
        </pc:sldMkLst>
      </pc:sldChg>
      <pc:sldChg chg="del">
        <pc:chgData name="Gary Sturgess" userId="0202f8bdf9e3ae85" providerId="LiveId" clId="{C1E0F6DE-FC24-4EFC-8CC3-B17C69579F8C}" dt="2025-03-04T09:16:29.130" v="600" actId="47"/>
        <pc:sldMkLst>
          <pc:docMk/>
          <pc:sldMk cId="3866540216" sldId="343"/>
        </pc:sldMkLst>
      </pc:sldChg>
      <pc:sldChg chg="del">
        <pc:chgData name="Gary Sturgess" userId="0202f8bdf9e3ae85" providerId="LiveId" clId="{C1E0F6DE-FC24-4EFC-8CC3-B17C69579F8C}" dt="2025-03-04T09:16:29.581" v="601" actId="47"/>
        <pc:sldMkLst>
          <pc:docMk/>
          <pc:sldMk cId="1885043092" sldId="344"/>
        </pc:sldMkLst>
      </pc:sldChg>
      <pc:sldChg chg="addSp delSp modSp mod ord">
        <pc:chgData name="Gary Sturgess" userId="0202f8bdf9e3ae85" providerId="LiveId" clId="{C1E0F6DE-FC24-4EFC-8CC3-B17C69579F8C}" dt="2025-03-05T23:34:25.307" v="991" actId="1076"/>
        <pc:sldMkLst>
          <pc:docMk/>
          <pc:sldMk cId="3780108663" sldId="345"/>
        </pc:sldMkLst>
        <pc:spChg chg="add mod">
          <ac:chgData name="Gary Sturgess" userId="0202f8bdf9e3ae85" providerId="LiveId" clId="{C1E0F6DE-FC24-4EFC-8CC3-B17C69579F8C}" dt="2025-03-05T23:34:14.857" v="988" actId="14100"/>
          <ac:spMkLst>
            <pc:docMk/>
            <pc:sldMk cId="3780108663" sldId="345"/>
            <ac:spMk id="2" creationId="{93C7D2EF-CE8F-332A-8CFC-8271AEED34C0}"/>
          </ac:spMkLst>
        </pc:spChg>
        <pc:spChg chg="mod">
          <ac:chgData name="Gary Sturgess" userId="0202f8bdf9e3ae85" providerId="LiveId" clId="{C1E0F6DE-FC24-4EFC-8CC3-B17C69579F8C}" dt="2025-03-05T23:33:46.169" v="986" actId="20577"/>
          <ac:spMkLst>
            <pc:docMk/>
            <pc:sldMk cId="3780108663" sldId="345"/>
            <ac:spMk id="7" creationId="{A5776045-6A02-0629-7DDF-53513ADCA11A}"/>
          </ac:spMkLst>
        </pc:spChg>
        <pc:picChg chg="add mod">
          <ac:chgData name="Gary Sturgess" userId="0202f8bdf9e3ae85" providerId="LiveId" clId="{C1E0F6DE-FC24-4EFC-8CC3-B17C69579F8C}" dt="2025-03-05T23:34:25.307" v="991" actId="1076"/>
          <ac:picMkLst>
            <pc:docMk/>
            <pc:sldMk cId="3780108663" sldId="345"/>
            <ac:picMk id="6" creationId="{89ADBCFE-5094-D905-0426-3274126CC7AB}"/>
          </ac:picMkLst>
        </pc:picChg>
      </pc:sldChg>
      <pc:sldChg chg="del">
        <pc:chgData name="Gary Sturgess" userId="0202f8bdf9e3ae85" providerId="LiveId" clId="{C1E0F6DE-FC24-4EFC-8CC3-B17C69579F8C}" dt="2025-03-04T09:16:29.864" v="602" actId="47"/>
        <pc:sldMkLst>
          <pc:docMk/>
          <pc:sldMk cId="28850133" sldId="346"/>
        </pc:sldMkLst>
      </pc:sldChg>
      <pc:sldChg chg="modSp add mod">
        <pc:chgData name="Gary Sturgess" userId="0202f8bdf9e3ae85" providerId="LiveId" clId="{C1E0F6DE-FC24-4EFC-8CC3-B17C69579F8C}" dt="2025-03-05T23:35:34.932" v="996" actId="114"/>
        <pc:sldMkLst>
          <pc:docMk/>
          <pc:sldMk cId="566937509" sldId="347"/>
        </pc:sldMkLst>
        <pc:spChg chg="mod">
          <ac:chgData name="Gary Sturgess" userId="0202f8bdf9e3ae85" providerId="LiveId" clId="{C1E0F6DE-FC24-4EFC-8CC3-B17C69579F8C}" dt="2025-03-05T23:35:34.932" v="996" actId="114"/>
          <ac:spMkLst>
            <pc:docMk/>
            <pc:sldMk cId="566937509" sldId="347"/>
            <ac:spMk id="2" creationId="{79BAD433-E7B1-581A-D491-5F049B5DB67E}"/>
          </ac:spMkLst>
        </pc:spChg>
      </pc:sldChg>
      <pc:sldChg chg="addSp delSp modSp add mod">
        <pc:chgData name="Gary Sturgess" userId="0202f8bdf9e3ae85" providerId="LiveId" clId="{C1E0F6DE-FC24-4EFC-8CC3-B17C69579F8C}" dt="2025-03-06T19:46:37.412" v="3959" actId="20577"/>
        <pc:sldMkLst>
          <pc:docMk/>
          <pc:sldMk cId="3998011593" sldId="348"/>
        </pc:sldMkLst>
        <pc:spChg chg="mod">
          <ac:chgData name="Gary Sturgess" userId="0202f8bdf9e3ae85" providerId="LiveId" clId="{C1E0F6DE-FC24-4EFC-8CC3-B17C69579F8C}" dt="2025-03-06T19:46:37.412" v="3959" actId="20577"/>
          <ac:spMkLst>
            <pc:docMk/>
            <pc:sldMk cId="3998011593" sldId="348"/>
            <ac:spMk id="2" creationId="{DE7EB9C9-E6F9-9FA2-5D8D-ABB16E2635CD}"/>
          </ac:spMkLst>
        </pc:spChg>
        <pc:spChg chg="mod">
          <ac:chgData name="Gary Sturgess" userId="0202f8bdf9e3ae85" providerId="LiveId" clId="{C1E0F6DE-FC24-4EFC-8CC3-B17C69579F8C}" dt="2025-03-06T19:45:36.746" v="3937" actId="20577"/>
          <ac:spMkLst>
            <pc:docMk/>
            <pc:sldMk cId="3998011593" sldId="348"/>
            <ac:spMk id="7" creationId="{1892C772-7561-92F0-B545-4B21CE601829}"/>
          </ac:spMkLst>
        </pc:spChg>
        <pc:picChg chg="add mod">
          <ac:chgData name="Gary Sturgess" userId="0202f8bdf9e3ae85" providerId="LiveId" clId="{C1E0F6DE-FC24-4EFC-8CC3-B17C69579F8C}" dt="2025-03-05T06:04:39.276" v="696" actId="14100"/>
          <ac:picMkLst>
            <pc:docMk/>
            <pc:sldMk cId="3998011593" sldId="348"/>
            <ac:picMk id="6" creationId="{ECC4627A-9ECE-987E-27D2-EA71ED049D87}"/>
          </ac:picMkLst>
        </pc:picChg>
      </pc:sldChg>
      <pc:sldChg chg="modSp add mod ord">
        <pc:chgData name="Gary Sturgess" userId="0202f8bdf9e3ae85" providerId="LiveId" clId="{C1E0F6DE-FC24-4EFC-8CC3-B17C69579F8C}" dt="2025-03-07T12:07:17.732" v="4580" actId="20577"/>
        <pc:sldMkLst>
          <pc:docMk/>
          <pc:sldMk cId="2281078664" sldId="349"/>
        </pc:sldMkLst>
        <pc:spChg chg="mod">
          <ac:chgData name="Gary Sturgess" userId="0202f8bdf9e3ae85" providerId="LiveId" clId="{C1E0F6DE-FC24-4EFC-8CC3-B17C69579F8C}" dt="2025-03-07T12:07:17.732" v="4580" actId="20577"/>
          <ac:spMkLst>
            <pc:docMk/>
            <pc:sldMk cId="2281078664" sldId="349"/>
            <ac:spMk id="2" creationId="{E711CCA6-5213-1935-2139-EEEAA87D2B10}"/>
          </ac:spMkLst>
        </pc:spChg>
        <pc:spChg chg="mod">
          <ac:chgData name="Gary Sturgess" userId="0202f8bdf9e3ae85" providerId="LiveId" clId="{C1E0F6DE-FC24-4EFC-8CC3-B17C69579F8C}" dt="2025-03-05T23:39:44.439" v="1061" actId="20577"/>
          <ac:spMkLst>
            <pc:docMk/>
            <pc:sldMk cId="2281078664" sldId="349"/>
            <ac:spMk id="3" creationId="{06745B09-1AE8-0D98-8C6C-2F7138A74D96}"/>
          </ac:spMkLst>
        </pc:spChg>
        <pc:cxnChg chg="mod">
          <ac:chgData name="Gary Sturgess" userId="0202f8bdf9e3ae85" providerId="LiveId" clId="{C1E0F6DE-FC24-4EFC-8CC3-B17C69579F8C}" dt="2025-03-05T23:40:01.073" v="1063" actId="1076"/>
          <ac:cxnSpMkLst>
            <pc:docMk/>
            <pc:sldMk cId="2281078664" sldId="349"/>
            <ac:cxnSpMk id="4" creationId="{B203EF18-D2AB-C925-D381-FA803F3E13F8}"/>
          </ac:cxnSpMkLst>
        </pc:cxnChg>
      </pc:sldChg>
      <pc:sldChg chg="addSp delSp modSp add mod">
        <pc:chgData name="Gary Sturgess" userId="0202f8bdf9e3ae85" providerId="LiveId" clId="{C1E0F6DE-FC24-4EFC-8CC3-B17C69579F8C}" dt="2025-03-05T06:08:07.422" v="749" actId="1076"/>
        <pc:sldMkLst>
          <pc:docMk/>
          <pc:sldMk cId="1936283090" sldId="350"/>
        </pc:sldMkLst>
        <pc:picChg chg="add mod">
          <ac:chgData name="Gary Sturgess" userId="0202f8bdf9e3ae85" providerId="LiveId" clId="{C1E0F6DE-FC24-4EFC-8CC3-B17C69579F8C}" dt="2025-03-05T06:08:03.862" v="748" actId="1076"/>
          <ac:picMkLst>
            <pc:docMk/>
            <pc:sldMk cId="1936283090" sldId="350"/>
            <ac:picMk id="6" creationId="{9371ADE2-E0DC-D0EF-E05C-B7439B5E3C65}"/>
          </ac:picMkLst>
        </pc:picChg>
        <pc:picChg chg="add mod">
          <ac:chgData name="Gary Sturgess" userId="0202f8bdf9e3ae85" providerId="LiveId" clId="{C1E0F6DE-FC24-4EFC-8CC3-B17C69579F8C}" dt="2025-03-05T06:08:07.422" v="749" actId="1076"/>
          <ac:picMkLst>
            <pc:docMk/>
            <pc:sldMk cId="1936283090" sldId="350"/>
            <ac:picMk id="8" creationId="{27313388-F7DA-CD36-83BB-B3F18DFC5349}"/>
          </ac:picMkLst>
        </pc:picChg>
      </pc:sldChg>
      <pc:sldChg chg="addSp delSp modSp add mod">
        <pc:chgData name="Gary Sturgess" userId="0202f8bdf9e3ae85" providerId="LiveId" clId="{C1E0F6DE-FC24-4EFC-8CC3-B17C69579F8C}" dt="2025-03-06T21:00:34.280" v="4416" actId="20577"/>
        <pc:sldMkLst>
          <pc:docMk/>
          <pc:sldMk cId="4054783671" sldId="351"/>
        </pc:sldMkLst>
        <pc:spChg chg="mod">
          <ac:chgData name="Gary Sturgess" userId="0202f8bdf9e3ae85" providerId="LiveId" clId="{C1E0F6DE-FC24-4EFC-8CC3-B17C69579F8C}" dt="2025-03-05T23:43:25.648" v="1112" actId="14100"/>
          <ac:spMkLst>
            <pc:docMk/>
            <pc:sldMk cId="4054783671" sldId="351"/>
            <ac:spMk id="3" creationId="{C7C6DC6B-E0E6-FA3D-FB6C-82B67B078B21}"/>
          </ac:spMkLst>
        </pc:spChg>
        <pc:spChg chg="add mod">
          <ac:chgData name="Gary Sturgess" userId="0202f8bdf9e3ae85" providerId="LiveId" clId="{C1E0F6DE-FC24-4EFC-8CC3-B17C69579F8C}" dt="2025-03-06T21:00:34.280" v="4416" actId="20577"/>
          <ac:spMkLst>
            <pc:docMk/>
            <pc:sldMk cId="4054783671" sldId="351"/>
            <ac:spMk id="5" creationId="{6A485093-C981-1701-D750-6DA6ECFEF080}"/>
          </ac:spMkLst>
        </pc:spChg>
      </pc:sldChg>
      <pc:sldChg chg="addSp modSp add mod">
        <pc:chgData name="Gary Sturgess" userId="0202f8bdf9e3ae85" providerId="LiveId" clId="{C1E0F6DE-FC24-4EFC-8CC3-B17C69579F8C}" dt="2025-03-05T06:18:12.751" v="913" actId="1076"/>
        <pc:sldMkLst>
          <pc:docMk/>
          <pc:sldMk cId="3187792195" sldId="352"/>
        </pc:sldMkLst>
        <pc:spChg chg="mod">
          <ac:chgData name="Gary Sturgess" userId="0202f8bdf9e3ae85" providerId="LiveId" clId="{C1E0F6DE-FC24-4EFC-8CC3-B17C69579F8C}" dt="2025-03-05T06:17:36.056" v="897" actId="20577"/>
          <ac:spMkLst>
            <pc:docMk/>
            <pc:sldMk cId="3187792195" sldId="352"/>
            <ac:spMk id="3" creationId="{014AE36A-BCF7-BAA0-B625-D311AB2F9D2D}"/>
          </ac:spMkLst>
        </pc:spChg>
        <pc:picChg chg="add mod">
          <ac:chgData name="Gary Sturgess" userId="0202f8bdf9e3ae85" providerId="LiveId" clId="{C1E0F6DE-FC24-4EFC-8CC3-B17C69579F8C}" dt="2025-03-05T06:18:12.751" v="913" actId="1076"/>
          <ac:picMkLst>
            <pc:docMk/>
            <pc:sldMk cId="3187792195" sldId="352"/>
            <ac:picMk id="2" creationId="{33D6DE0D-2F1A-EC3F-F883-7EA9626468BD}"/>
          </ac:picMkLst>
        </pc:picChg>
        <pc:picChg chg="add mod">
          <ac:chgData name="Gary Sturgess" userId="0202f8bdf9e3ae85" providerId="LiveId" clId="{C1E0F6DE-FC24-4EFC-8CC3-B17C69579F8C}" dt="2025-03-05T06:18:07.983" v="910" actId="1076"/>
          <ac:picMkLst>
            <pc:docMk/>
            <pc:sldMk cId="3187792195" sldId="352"/>
            <ac:picMk id="6" creationId="{E2CA6706-0D77-A72A-E2D2-ABDCC00F5C63}"/>
          </ac:picMkLst>
        </pc:picChg>
        <pc:picChg chg="add mod">
          <ac:chgData name="Gary Sturgess" userId="0202f8bdf9e3ae85" providerId="LiveId" clId="{C1E0F6DE-FC24-4EFC-8CC3-B17C69579F8C}" dt="2025-03-05T06:17:52.451" v="903" actId="1076"/>
          <ac:picMkLst>
            <pc:docMk/>
            <pc:sldMk cId="3187792195" sldId="352"/>
            <ac:picMk id="8" creationId="{B64A14DE-05FD-7491-4702-0753360A08A6}"/>
          </ac:picMkLst>
        </pc:picChg>
        <pc:picChg chg="add mod">
          <ac:chgData name="Gary Sturgess" userId="0202f8bdf9e3ae85" providerId="LiveId" clId="{C1E0F6DE-FC24-4EFC-8CC3-B17C69579F8C}" dt="2025-03-05T06:17:48.152" v="901" actId="1076"/>
          <ac:picMkLst>
            <pc:docMk/>
            <pc:sldMk cId="3187792195" sldId="352"/>
            <ac:picMk id="10" creationId="{AB1A018F-5C62-1B63-D94E-D7912C10E03D}"/>
          </ac:picMkLst>
        </pc:picChg>
        <pc:picChg chg="add mod">
          <ac:chgData name="Gary Sturgess" userId="0202f8bdf9e3ae85" providerId="LiveId" clId="{C1E0F6DE-FC24-4EFC-8CC3-B17C69579F8C}" dt="2025-03-05T06:17:55.593" v="904" actId="1076"/>
          <ac:picMkLst>
            <pc:docMk/>
            <pc:sldMk cId="3187792195" sldId="352"/>
            <ac:picMk id="12" creationId="{A9766188-187E-FE12-AA7D-8AFA81A1B7E1}"/>
          </ac:picMkLst>
        </pc:picChg>
        <pc:picChg chg="add mod">
          <ac:chgData name="Gary Sturgess" userId="0202f8bdf9e3ae85" providerId="LiveId" clId="{C1E0F6DE-FC24-4EFC-8CC3-B17C69579F8C}" dt="2025-03-05T06:17:49.980" v="902" actId="1076"/>
          <ac:picMkLst>
            <pc:docMk/>
            <pc:sldMk cId="3187792195" sldId="352"/>
            <ac:picMk id="14" creationId="{C8D41B3E-EA7B-8092-F29C-9A7906218FDF}"/>
          </ac:picMkLst>
        </pc:picChg>
      </pc:sldChg>
      <pc:sldChg chg="modSp add mod">
        <pc:chgData name="Gary Sturgess" userId="0202f8bdf9e3ae85" providerId="LiveId" clId="{C1E0F6DE-FC24-4EFC-8CC3-B17C69579F8C}" dt="2025-03-06T19:53:39.884" v="4161" actId="6549"/>
        <pc:sldMkLst>
          <pc:docMk/>
          <pc:sldMk cId="3741811650" sldId="353"/>
        </pc:sldMkLst>
        <pc:spChg chg="mod">
          <ac:chgData name="Gary Sturgess" userId="0202f8bdf9e3ae85" providerId="LiveId" clId="{C1E0F6DE-FC24-4EFC-8CC3-B17C69579F8C}" dt="2025-03-06T19:53:39.884" v="4161" actId="6549"/>
          <ac:spMkLst>
            <pc:docMk/>
            <pc:sldMk cId="3741811650" sldId="353"/>
            <ac:spMk id="2" creationId="{8A95F0B9-91FE-08D0-DAD1-B9D9B4B21871}"/>
          </ac:spMkLst>
        </pc:spChg>
      </pc:sldChg>
      <pc:sldChg chg="addSp delSp modSp add mod">
        <pc:chgData name="Gary Sturgess" userId="0202f8bdf9e3ae85" providerId="LiveId" clId="{C1E0F6DE-FC24-4EFC-8CC3-B17C69579F8C}" dt="2025-03-06T21:06:08.979" v="4508" actId="14100"/>
        <pc:sldMkLst>
          <pc:docMk/>
          <pc:sldMk cId="3092768461" sldId="354"/>
        </pc:sldMkLst>
        <pc:spChg chg="mod">
          <ac:chgData name="Gary Sturgess" userId="0202f8bdf9e3ae85" providerId="LiveId" clId="{C1E0F6DE-FC24-4EFC-8CC3-B17C69579F8C}" dt="2025-03-05T06:17:26.754" v="888" actId="20577"/>
          <ac:spMkLst>
            <pc:docMk/>
            <pc:sldMk cId="3092768461" sldId="354"/>
            <ac:spMk id="3" creationId="{0AE19D00-370B-8B67-54C0-650C00A47901}"/>
          </ac:spMkLst>
        </pc:spChg>
        <pc:picChg chg="add mod">
          <ac:chgData name="Gary Sturgess" userId="0202f8bdf9e3ae85" providerId="LiveId" clId="{C1E0F6DE-FC24-4EFC-8CC3-B17C69579F8C}" dt="2025-03-06T21:06:03.512" v="4506" actId="1076"/>
          <ac:picMkLst>
            <pc:docMk/>
            <pc:sldMk cId="3092768461" sldId="354"/>
            <ac:picMk id="7" creationId="{2FFF437C-8FBF-1CDC-0501-0801E85136C5}"/>
          </ac:picMkLst>
        </pc:picChg>
        <pc:picChg chg="add mod">
          <ac:chgData name="Gary Sturgess" userId="0202f8bdf9e3ae85" providerId="LiveId" clId="{C1E0F6DE-FC24-4EFC-8CC3-B17C69579F8C}" dt="2025-03-05T06:16:44.052" v="882" actId="1076"/>
          <ac:picMkLst>
            <pc:docMk/>
            <pc:sldMk cId="3092768461" sldId="354"/>
            <ac:picMk id="9" creationId="{AF1B77C8-DF54-C424-11A3-3CEB2C5508C4}"/>
          </ac:picMkLst>
        </pc:picChg>
        <pc:picChg chg="add mod">
          <ac:chgData name="Gary Sturgess" userId="0202f8bdf9e3ae85" providerId="LiveId" clId="{C1E0F6DE-FC24-4EFC-8CC3-B17C69579F8C}" dt="2025-03-06T21:06:08.979" v="4508" actId="14100"/>
          <ac:picMkLst>
            <pc:docMk/>
            <pc:sldMk cId="3092768461" sldId="354"/>
            <ac:picMk id="13" creationId="{552BB008-FCA3-1F3E-C9C1-F8528F2CF6C5}"/>
          </ac:picMkLst>
        </pc:picChg>
      </pc:sldChg>
      <pc:sldChg chg="addSp delSp modSp add mod">
        <pc:chgData name="Gary Sturgess" userId="0202f8bdf9e3ae85" providerId="LiveId" clId="{C1E0F6DE-FC24-4EFC-8CC3-B17C69579F8C}" dt="2025-03-05T07:27:37.784" v="942" actId="1076"/>
        <pc:sldMkLst>
          <pc:docMk/>
          <pc:sldMk cId="3821061609" sldId="355"/>
        </pc:sldMkLst>
        <pc:spChg chg="mod">
          <ac:chgData name="Gary Sturgess" userId="0202f8bdf9e3ae85" providerId="LiveId" clId="{C1E0F6DE-FC24-4EFC-8CC3-B17C69579F8C}" dt="2025-03-05T07:25:16.572" v="932" actId="20577"/>
          <ac:spMkLst>
            <pc:docMk/>
            <pc:sldMk cId="3821061609" sldId="355"/>
            <ac:spMk id="3" creationId="{82513476-19E7-E982-9470-ED9E8AE43F8C}"/>
          </ac:spMkLst>
        </pc:spChg>
        <pc:picChg chg="add mod ord">
          <ac:chgData name="Gary Sturgess" userId="0202f8bdf9e3ae85" providerId="LiveId" clId="{C1E0F6DE-FC24-4EFC-8CC3-B17C69579F8C}" dt="2025-03-05T07:27:37.784" v="942" actId="1076"/>
          <ac:picMkLst>
            <pc:docMk/>
            <pc:sldMk cId="3821061609" sldId="355"/>
            <ac:picMk id="2" creationId="{7A050C98-6E28-575D-9E86-B63E9D021E28}"/>
          </ac:picMkLst>
        </pc:picChg>
        <pc:picChg chg="add mod">
          <ac:chgData name="Gary Sturgess" userId="0202f8bdf9e3ae85" providerId="LiveId" clId="{C1E0F6DE-FC24-4EFC-8CC3-B17C69579F8C}" dt="2025-03-05T07:27:20.609" v="938" actId="14100"/>
          <ac:picMkLst>
            <pc:docMk/>
            <pc:sldMk cId="3821061609" sldId="355"/>
            <ac:picMk id="5" creationId="{F2AB0AF9-7CA0-8F9A-A936-2076B414E282}"/>
          </ac:picMkLst>
        </pc:picChg>
      </pc:sldChg>
      <pc:sldChg chg="modSp add mod">
        <pc:chgData name="Gary Sturgess" userId="0202f8bdf9e3ae85" providerId="LiveId" clId="{C1E0F6DE-FC24-4EFC-8CC3-B17C69579F8C}" dt="2025-03-05T23:34:57.553" v="993" actId="1076"/>
        <pc:sldMkLst>
          <pc:docMk/>
          <pc:sldMk cId="903568395" sldId="356"/>
        </pc:sldMkLst>
        <pc:spChg chg="mod">
          <ac:chgData name="Gary Sturgess" userId="0202f8bdf9e3ae85" providerId="LiveId" clId="{C1E0F6DE-FC24-4EFC-8CC3-B17C69579F8C}" dt="2025-03-05T23:34:57.553" v="993" actId="1076"/>
          <ac:spMkLst>
            <pc:docMk/>
            <pc:sldMk cId="903568395" sldId="356"/>
            <ac:spMk id="2" creationId="{69B4FAEA-3140-0499-DAB4-AF049A8C1DEF}"/>
          </ac:spMkLst>
        </pc:spChg>
      </pc:sldChg>
      <pc:sldChg chg="addSp delSp modSp add mod">
        <pc:chgData name="Gary Sturgess" userId="0202f8bdf9e3ae85" providerId="LiveId" clId="{C1E0F6DE-FC24-4EFC-8CC3-B17C69579F8C}" dt="2025-03-06T20:58:21.453" v="4329" actId="20577"/>
        <pc:sldMkLst>
          <pc:docMk/>
          <pc:sldMk cId="2398880978" sldId="357"/>
        </pc:sldMkLst>
        <pc:spChg chg="add mod">
          <ac:chgData name="Gary Sturgess" userId="0202f8bdf9e3ae85" providerId="LiveId" clId="{C1E0F6DE-FC24-4EFC-8CC3-B17C69579F8C}" dt="2025-03-06T20:58:21.453" v="4329" actId="20577"/>
          <ac:spMkLst>
            <pc:docMk/>
            <pc:sldMk cId="2398880978" sldId="357"/>
            <ac:spMk id="5" creationId="{C7B7A99D-4F09-C1E4-95D5-52735A9582E2}"/>
          </ac:spMkLst>
        </pc:spChg>
      </pc:sldChg>
      <pc:sldChg chg="addSp modSp add mod">
        <pc:chgData name="Gary Sturgess" userId="0202f8bdf9e3ae85" providerId="LiveId" clId="{C1E0F6DE-FC24-4EFC-8CC3-B17C69579F8C}" dt="2025-03-06T21:02:28.835" v="4474" actId="20577"/>
        <pc:sldMkLst>
          <pc:docMk/>
          <pc:sldMk cId="146371833" sldId="358"/>
        </pc:sldMkLst>
        <pc:spChg chg="add mod">
          <ac:chgData name="Gary Sturgess" userId="0202f8bdf9e3ae85" providerId="LiveId" clId="{C1E0F6DE-FC24-4EFC-8CC3-B17C69579F8C}" dt="2025-03-06T21:02:28.835" v="4474" actId="20577"/>
          <ac:spMkLst>
            <pc:docMk/>
            <pc:sldMk cId="146371833" sldId="358"/>
            <ac:spMk id="2" creationId="{4121CE60-1FC5-7B0A-EB35-B770B21CB2AE}"/>
          </ac:spMkLst>
        </pc:spChg>
        <pc:spChg chg="mod">
          <ac:chgData name="Gary Sturgess" userId="0202f8bdf9e3ae85" providerId="LiveId" clId="{C1E0F6DE-FC24-4EFC-8CC3-B17C69579F8C}" dt="2025-03-05T23:59:02.435" v="1694" actId="20577"/>
          <ac:spMkLst>
            <pc:docMk/>
            <pc:sldMk cId="146371833" sldId="358"/>
            <ac:spMk id="3" creationId="{9EDE2E5B-2E68-328C-554F-2B4F775808D6}"/>
          </ac:spMkLst>
        </pc:spChg>
      </pc:sldChg>
      <pc:sldChg chg="modSp add mod">
        <pc:chgData name="Gary Sturgess" userId="0202f8bdf9e3ae85" providerId="LiveId" clId="{C1E0F6DE-FC24-4EFC-8CC3-B17C69579F8C}" dt="2025-03-06T21:01:11.065" v="4445" actId="20577"/>
        <pc:sldMkLst>
          <pc:docMk/>
          <pc:sldMk cId="2459112533" sldId="359"/>
        </pc:sldMkLst>
        <pc:spChg chg="mod">
          <ac:chgData name="Gary Sturgess" userId="0202f8bdf9e3ae85" providerId="LiveId" clId="{C1E0F6DE-FC24-4EFC-8CC3-B17C69579F8C}" dt="2025-03-06T21:01:11.065" v="4445" actId="20577"/>
          <ac:spMkLst>
            <pc:docMk/>
            <pc:sldMk cId="2459112533" sldId="359"/>
            <ac:spMk id="5" creationId="{84881009-7107-39B1-DFCA-BAC70F7D8185}"/>
          </ac:spMkLst>
        </pc:spChg>
      </pc:sldChg>
      <pc:sldChg chg="modSp add mod">
        <pc:chgData name="Gary Sturgess" userId="0202f8bdf9e3ae85" providerId="LiveId" clId="{C1E0F6DE-FC24-4EFC-8CC3-B17C69579F8C}" dt="2025-03-06T21:03:24.781" v="4492" actId="313"/>
        <pc:sldMkLst>
          <pc:docMk/>
          <pc:sldMk cId="1036969132" sldId="360"/>
        </pc:sldMkLst>
        <pc:spChg chg="mod">
          <ac:chgData name="Gary Sturgess" userId="0202f8bdf9e3ae85" providerId="LiveId" clId="{C1E0F6DE-FC24-4EFC-8CC3-B17C69579F8C}" dt="2025-03-06T21:03:24.781" v="4492" actId="313"/>
          <ac:spMkLst>
            <pc:docMk/>
            <pc:sldMk cId="1036969132" sldId="360"/>
            <ac:spMk id="2" creationId="{82347AF9-7F2D-A320-9FAC-B90E3AD4B9CB}"/>
          </ac:spMkLst>
        </pc:spChg>
      </pc:sldChg>
      <pc:sldChg chg="modSp add mod">
        <pc:chgData name="Gary Sturgess" userId="0202f8bdf9e3ae85" providerId="LiveId" clId="{C1E0F6DE-FC24-4EFC-8CC3-B17C69579F8C}" dt="2025-03-06T21:03:43.338" v="4493" actId="1076"/>
        <pc:sldMkLst>
          <pc:docMk/>
          <pc:sldMk cId="3691587126" sldId="361"/>
        </pc:sldMkLst>
        <pc:spChg chg="mod">
          <ac:chgData name="Gary Sturgess" userId="0202f8bdf9e3ae85" providerId="LiveId" clId="{C1E0F6DE-FC24-4EFC-8CC3-B17C69579F8C}" dt="2025-03-06T21:03:43.338" v="4493" actId="1076"/>
          <ac:spMkLst>
            <pc:docMk/>
            <pc:sldMk cId="3691587126" sldId="361"/>
            <ac:spMk id="2" creationId="{E78C43E0-9D24-AD82-10D2-28E1753D3DE6}"/>
          </ac:spMkLst>
        </pc:spChg>
      </pc:sldChg>
      <pc:sldChg chg="modSp add mod">
        <pc:chgData name="Gary Sturgess" userId="0202f8bdf9e3ae85" providerId="LiveId" clId="{C1E0F6DE-FC24-4EFC-8CC3-B17C69579F8C}" dt="2025-03-06T20:55:40.319" v="4216" actId="20577"/>
        <pc:sldMkLst>
          <pc:docMk/>
          <pc:sldMk cId="3250178741" sldId="362"/>
        </pc:sldMkLst>
        <pc:spChg chg="mod">
          <ac:chgData name="Gary Sturgess" userId="0202f8bdf9e3ae85" providerId="LiveId" clId="{C1E0F6DE-FC24-4EFC-8CC3-B17C69579F8C}" dt="2025-03-06T20:55:40.319" v="4216" actId="20577"/>
          <ac:spMkLst>
            <pc:docMk/>
            <pc:sldMk cId="3250178741" sldId="362"/>
            <ac:spMk id="7" creationId="{3EACFEF9-45DD-71FA-78AD-20E48D0F491F}"/>
          </ac:spMkLst>
        </pc:spChg>
      </pc:sldChg>
      <pc:sldChg chg="modSp add mod">
        <pc:chgData name="Gary Sturgess" userId="0202f8bdf9e3ae85" providerId="LiveId" clId="{C1E0F6DE-FC24-4EFC-8CC3-B17C69579F8C}" dt="2025-03-06T20:55:47.901" v="4230" actId="20577"/>
        <pc:sldMkLst>
          <pc:docMk/>
          <pc:sldMk cId="1094633767" sldId="363"/>
        </pc:sldMkLst>
        <pc:spChg chg="mod">
          <ac:chgData name="Gary Sturgess" userId="0202f8bdf9e3ae85" providerId="LiveId" clId="{C1E0F6DE-FC24-4EFC-8CC3-B17C69579F8C}" dt="2025-03-06T20:54:58.983" v="4204" actId="113"/>
          <ac:spMkLst>
            <pc:docMk/>
            <pc:sldMk cId="1094633767" sldId="363"/>
            <ac:spMk id="2" creationId="{4DC99BAB-48C4-BA6D-A6FF-69C26F9C04EE}"/>
          </ac:spMkLst>
        </pc:spChg>
        <pc:spChg chg="mod">
          <ac:chgData name="Gary Sturgess" userId="0202f8bdf9e3ae85" providerId="LiveId" clId="{C1E0F6DE-FC24-4EFC-8CC3-B17C69579F8C}" dt="2025-03-06T20:55:47.901" v="4230" actId="20577"/>
          <ac:spMkLst>
            <pc:docMk/>
            <pc:sldMk cId="1094633767" sldId="363"/>
            <ac:spMk id="7" creationId="{A8E90A76-AFC4-9E2C-1F4C-F76F171F05B2}"/>
          </ac:spMkLst>
        </pc:spChg>
      </pc:sldChg>
      <pc:sldChg chg="modSp add mod">
        <pc:chgData name="Gary Sturgess" userId="0202f8bdf9e3ae85" providerId="LiveId" clId="{C1E0F6DE-FC24-4EFC-8CC3-B17C69579F8C}" dt="2025-03-06T20:55:55.148" v="4242" actId="20577"/>
        <pc:sldMkLst>
          <pc:docMk/>
          <pc:sldMk cId="2711020280" sldId="364"/>
        </pc:sldMkLst>
        <pc:spChg chg="mod">
          <ac:chgData name="Gary Sturgess" userId="0202f8bdf9e3ae85" providerId="LiveId" clId="{C1E0F6DE-FC24-4EFC-8CC3-B17C69579F8C}" dt="2025-03-06T20:54:13.891" v="4177" actId="20577"/>
          <ac:spMkLst>
            <pc:docMk/>
            <pc:sldMk cId="2711020280" sldId="364"/>
            <ac:spMk id="2" creationId="{46E763B2-3165-B7B7-270D-2D2F080A0F7C}"/>
          </ac:spMkLst>
        </pc:spChg>
        <pc:spChg chg="mod">
          <ac:chgData name="Gary Sturgess" userId="0202f8bdf9e3ae85" providerId="LiveId" clId="{C1E0F6DE-FC24-4EFC-8CC3-B17C69579F8C}" dt="2025-03-06T20:55:55.148" v="4242" actId="20577"/>
          <ac:spMkLst>
            <pc:docMk/>
            <pc:sldMk cId="2711020280" sldId="364"/>
            <ac:spMk id="7" creationId="{E5C44476-93A4-0EAC-DD4F-D9AD0C98081F}"/>
          </ac:spMkLst>
        </pc:spChg>
      </pc:sldChg>
      <pc:sldChg chg="modSp add mod">
        <pc:chgData name="Gary Sturgess" userId="0202f8bdf9e3ae85" providerId="LiveId" clId="{C1E0F6DE-FC24-4EFC-8CC3-B17C69579F8C}" dt="2025-03-06T19:43:22.390" v="3892" actId="20577"/>
        <pc:sldMkLst>
          <pc:docMk/>
          <pc:sldMk cId="4056355427" sldId="365"/>
        </pc:sldMkLst>
        <pc:spChg chg="mod">
          <ac:chgData name="Gary Sturgess" userId="0202f8bdf9e3ae85" providerId="LiveId" clId="{C1E0F6DE-FC24-4EFC-8CC3-B17C69579F8C}" dt="2025-03-06T19:43:22.390" v="3892" actId="20577"/>
          <ac:spMkLst>
            <pc:docMk/>
            <pc:sldMk cId="4056355427" sldId="365"/>
            <ac:spMk id="2" creationId="{364788F3-2EB4-A10E-C683-531E6DAAC550}"/>
          </ac:spMkLst>
        </pc:spChg>
      </pc:sldChg>
      <pc:sldChg chg="addSp delSp modSp add mod">
        <pc:chgData name="Gary Sturgess" userId="0202f8bdf9e3ae85" providerId="LiveId" clId="{C1E0F6DE-FC24-4EFC-8CC3-B17C69579F8C}" dt="2025-03-06T19:43:56.494" v="3895" actId="20577"/>
        <pc:sldMkLst>
          <pc:docMk/>
          <pc:sldMk cId="2926467230" sldId="366"/>
        </pc:sldMkLst>
        <pc:spChg chg="mod">
          <ac:chgData name="Gary Sturgess" userId="0202f8bdf9e3ae85" providerId="LiveId" clId="{C1E0F6DE-FC24-4EFC-8CC3-B17C69579F8C}" dt="2025-03-06T19:43:56.494" v="3895" actId="20577"/>
          <ac:spMkLst>
            <pc:docMk/>
            <pc:sldMk cId="2926467230" sldId="366"/>
            <ac:spMk id="2" creationId="{F4AFD0C8-D078-BD6F-76D8-C2683E0A6286}"/>
          </ac:spMkLst>
        </pc:spChg>
        <pc:picChg chg="add mod">
          <ac:chgData name="Gary Sturgess" userId="0202f8bdf9e3ae85" providerId="LiveId" clId="{C1E0F6DE-FC24-4EFC-8CC3-B17C69579F8C}" dt="2025-03-06T19:37:08.199" v="3519"/>
          <ac:picMkLst>
            <pc:docMk/>
            <pc:sldMk cId="2926467230" sldId="366"/>
            <ac:picMk id="3" creationId="{E997F8AE-D211-E809-2D2C-087692DF1B94}"/>
          </ac:picMkLst>
        </pc:picChg>
      </pc:sldChg>
    </pc:docChg>
  </pc:docChgLst>
  <pc:docChgLst>
    <pc:chgData name="Gary Sturgess" userId="0202f8bdf9e3ae85" providerId="LiveId" clId="{5D0B4FAA-E3BC-45A4-A853-0E7992118107}"/>
    <pc:docChg chg="custSel addSld delSld modSld sldOrd">
      <pc:chgData name="Gary Sturgess" userId="0202f8bdf9e3ae85" providerId="LiveId" clId="{5D0B4FAA-E3BC-45A4-A853-0E7992118107}" dt="2025-03-25T06:40:53.354" v="3679" actId="255"/>
      <pc:docMkLst>
        <pc:docMk/>
      </pc:docMkLst>
      <pc:sldChg chg="modSp mod">
        <pc:chgData name="Gary Sturgess" userId="0202f8bdf9e3ae85" providerId="LiveId" clId="{5D0B4FAA-E3BC-45A4-A853-0E7992118107}" dt="2025-03-25T06:40:53.354" v="3679" actId="255"/>
        <pc:sldMkLst>
          <pc:docMk/>
          <pc:sldMk cId="3777824140" sldId="256"/>
        </pc:sldMkLst>
        <pc:spChg chg="mod">
          <ac:chgData name="Gary Sturgess" userId="0202f8bdf9e3ae85" providerId="LiveId" clId="{5D0B4FAA-E3BC-45A4-A853-0E7992118107}" dt="2025-03-25T06:40:53.354" v="3679" actId="255"/>
          <ac:spMkLst>
            <pc:docMk/>
            <pc:sldMk cId="3777824140" sldId="256"/>
            <ac:spMk id="3" creationId="{AA3AFA40-112A-472E-8509-186A2994A387}"/>
          </ac:spMkLst>
        </pc:spChg>
      </pc:sldChg>
      <pc:sldChg chg="modSp mod">
        <pc:chgData name="Gary Sturgess" userId="0202f8bdf9e3ae85" providerId="LiveId" clId="{5D0B4FAA-E3BC-45A4-A853-0E7992118107}" dt="2025-03-12T04:58:52.527" v="3379" actId="20577"/>
        <pc:sldMkLst>
          <pc:docMk/>
          <pc:sldMk cId="2457769898" sldId="341"/>
        </pc:sldMkLst>
        <pc:spChg chg="mod">
          <ac:chgData name="Gary Sturgess" userId="0202f8bdf9e3ae85" providerId="LiveId" clId="{5D0B4FAA-E3BC-45A4-A853-0E7992118107}" dt="2025-03-12T04:58:52.527" v="3379" actId="20577"/>
          <ac:spMkLst>
            <pc:docMk/>
            <pc:sldMk cId="2457769898" sldId="341"/>
            <ac:spMk id="2" creationId="{412C91FB-8F4B-D43B-369C-728BF08C72D4}"/>
          </ac:spMkLst>
        </pc:spChg>
      </pc:sldChg>
      <pc:sldChg chg="mod modShow">
        <pc:chgData name="Gary Sturgess" userId="0202f8bdf9e3ae85" providerId="LiveId" clId="{5D0B4FAA-E3BC-45A4-A853-0E7992118107}" dt="2025-03-11T23:22:46.085" v="2361" actId="729"/>
        <pc:sldMkLst>
          <pc:docMk/>
          <pc:sldMk cId="3780108663" sldId="345"/>
        </pc:sldMkLst>
      </pc:sldChg>
      <pc:sldChg chg="addSp modSp mod">
        <pc:chgData name="Gary Sturgess" userId="0202f8bdf9e3ae85" providerId="LiveId" clId="{5D0B4FAA-E3BC-45A4-A853-0E7992118107}" dt="2025-03-12T04:56:41.251" v="3378" actId="29295"/>
        <pc:sldMkLst>
          <pc:docMk/>
          <pc:sldMk cId="566937509" sldId="347"/>
        </pc:sldMkLst>
        <pc:spChg chg="mod">
          <ac:chgData name="Gary Sturgess" userId="0202f8bdf9e3ae85" providerId="LiveId" clId="{5D0B4FAA-E3BC-45A4-A853-0E7992118107}" dt="2025-03-12T04:56:04.982" v="3347" actId="1076"/>
          <ac:spMkLst>
            <pc:docMk/>
            <pc:sldMk cId="566937509" sldId="347"/>
            <ac:spMk id="2" creationId="{79BAD433-E7B1-581A-D491-5F049B5DB67E}"/>
          </ac:spMkLst>
        </pc:spChg>
        <pc:spChg chg="mod">
          <ac:chgData name="Gary Sturgess" userId="0202f8bdf9e3ae85" providerId="LiveId" clId="{5D0B4FAA-E3BC-45A4-A853-0E7992118107}" dt="2025-03-11T23:23:38.839" v="2401" actId="20577"/>
          <ac:spMkLst>
            <pc:docMk/>
            <pc:sldMk cId="566937509" sldId="347"/>
            <ac:spMk id="7" creationId="{418BCB20-2F92-2F89-A31D-6DFFED8098D1}"/>
          </ac:spMkLst>
        </pc:spChg>
        <pc:picChg chg="add mod">
          <ac:chgData name="Gary Sturgess" userId="0202f8bdf9e3ae85" providerId="LiveId" clId="{5D0B4FAA-E3BC-45A4-A853-0E7992118107}" dt="2025-03-12T04:56:41.251" v="3378" actId="29295"/>
          <ac:picMkLst>
            <pc:docMk/>
            <pc:sldMk cId="566937509" sldId="347"/>
            <ac:picMk id="5" creationId="{B5FCE67F-ACD3-DC58-794B-18EF2BAED7BD}"/>
          </ac:picMkLst>
        </pc:picChg>
      </pc:sldChg>
      <pc:sldChg chg="addSp modSp mod">
        <pc:chgData name="Gary Sturgess" userId="0202f8bdf9e3ae85" providerId="LiveId" clId="{5D0B4FAA-E3BC-45A4-A853-0E7992118107}" dt="2025-03-12T10:40:19.162" v="3577" actId="1076"/>
        <pc:sldMkLst>
          <pc:docMk/>
          <pc:sldMk cId="3998011593" sldId="348"/>
        </pc:sldMkLst>
        <pc:spChg chg="mod">
          <ac:chgData name="Gary Sturgess" userId="0202f8bdf9e3ae85" providerId="LiveId" clId="{5D0B4FAA-E3BC-45A4-A853-0E7992118107}" dt="2025-03-11T23:47:36.805" v="2740" actId="5793"/>
          <ac:spMkLst>
            <pc:docMk/>
            <pc:sldMk cId="3998011593" sldId="348"/>
            <ac:spMk id="2" creationId="{DE7EB9C9-E6F9-9FA2-5D8D-ABB16E2635CD}"/>
          </ac:spMkLst>
        </pc:spChg>
        <pc:spChg chg="add mod">
          <ac:chgData name="Gary Sturgess" userId="0202f8bdf9e3ae85" providerId="LiveId" clId="{5D0B4FAA-E3BC-45A4-A853-0E7992118107}" dt="2025-03-12T10:40:19.162" v="3577" actId="1076"/>
          <ac:spMkLst>
            <pc:docMk/>
            <pc:sldMk cId="3998011593" sldId="348"/>
            <ac:spMk id="3" creationId="{99408B6F-2757-A882-8516-3F546CFEFD4D}"/>
          </ac:spMkLst>
        </pc:spChg>
        <pc:spChg chg="mod">
          <ac:chgData name="Gary Sturgess" userId="0202f8bdf9e3ae85" providerId="LiveId" clId="{5D0B4FAA-E3BC-45A4-A853-0E7992118107}" dt="2025-03-11T07:06:30.334" v="2271" actId="20577"/>
          <ac:spMkLst>
            <pc:docMk/>
            <pc:sldMk cId="3998011593" sldId="348"/>
            <ac:spMk id="7" creationId="{1892C772-7561-92F0-B545-4B21CE601829}"/>
          </ac:spMkLst>
        </pc:spChg>
      </pc:sldChg>
      <pc:sldChg chg="addSp modSp mod">
        <pc:chgData name="Gary Sturgess" userId="0202f8bdf9e3ae85" providerId="LiveId" clId="{5D0B4FAA-E3BC-45A4-A853-0E7992118107}" dt="2025-03-12T10:36:46.404" v="3535" actId="20577"/>
        <pc:sldMkLst>
          <pc:docMk/>
          <pc:sldMk cId="2281078664" sldId="349"/>
        </pc:sldMkLst>
        <pc:spChg chg="mod">
          <ac:chgData name="Gary Sturgess" userId="0202f8bdf9e3ae85" providerId="LiveId" clId="{5D0B4FAA-E3BC-45A4-A853-0E7992118107}" dt="2025-03-12T10:36:46.404" v="3535" actId="20577"/>
          <ac:spMkLst>
            <pc:docMk/>
            <pc:sldMk cId="2281078664" sldId="349"/>
            <ac:spMk id="2" creationId="{E711CCA6-5213-1935-2139-EEEAA87D2B10}"/>
          </ac:spMkLst>
        </pc:spChg>
        <pc:spChg chg="mod">
          <ac:chgData name="Gary Sturgess" userId="0202f8bdf9e3ae85" providerId="LiveId" clId="{5D0B4FAA-E3BC-45A4-A853-0E7992118107}" dt="2025-03-10T04:12:17.260" v="1325" actId="14861"/>
          <ac:spMkLst>
            <pc:docMk/>
            <pc:sldMk cId="2281078664" sldId="349"/>
            <ac:spMk id="3" creationId="{06745B09-1AE8-0D98-8C6C-2F7138A74D96}"/>
          </ac:spMkLst>
        </pc:spChg>
        <pc:picChg chg="add mod ord">
          <ac:chgData name="Gary Sturgess" userId="0202f8bdf9e3ae85" providerId="LiveId" clId="{5D0B4FAA-E3BC-45A4-A853-0E7992118107}" dt="2025-03-11T23:53:14.172" v="2837" actId="29295"/>
          <ac:picMkLst>
            <pc:docMk/>
            <pc:sldMk cId="2281078664" sldId="349"/>
            <ac:picMk id="6" creationId="{82FC6A2D-29BE-CD01-7120-FA11F184904A}"/>
          </ac:picMkLst>
        </pc:picChg>
      </pc:sldChg>
      <pc:sldChg chg="modSp mod">
        <pc:chgData name="Gary Sturgess" userId="0202f8bdf9e3ae85" providerId="LiveId" clId="{5D0B4FAA-E3BC-45A4-A853-0E7992118107}" dt="2025-03-12T10:35:59.120" v="3506" actId="20577"/>
        <pc:sldMkLst>
          <pc:docMk/>
          <pc:sldMk cId="4054783671" sldId="351"/>
        </pc:sldMkLst>
        <pc:spChg chg="mod">
          <ac:chgData name="Gary Sturgess" userId="0202f8bdf9e3ae85" providerId="LiveId" clId="{5D0B4FAA-E3BC-45A4-A853-0E7992118107}" dt="2025-03-12T00:17:58.515" v="2929" actId="20577"/>
          <ac:spMkLst>
            <pc:docMk/>
            <pc:sldMk cId="4054783671" sldId="351"/>
            <ac:spMk id="3" creationId="{C7C6DC6B-E0E6-FA3D-FB6C-82B67B078B21}"/>
          </ac:spMkLst>
        </pc:spChg>
        <pc:spChg chg="mod">
          <ac:chgData name="Gary Sturgess" userId="0202f8bdf9e3ae85" providerId="LiveId" clId="{5D0B4FAA-E3BC-45A4-A853-0E7992118107}" dt="2025-03-12T10:35:59.120" v="3506" actId="20577"/>
          <ac:spMkLst>
            <pc:docMk/>
            <pc:sldMk cId="4054783671" sldId="351"/>
            <ac:spMk id="5" creationId="{6A485093-C981-1701-D750-6DA6ECFEF080}"/>
          </ac:spMkLst>
        </pc:spChg>
      </pc:sldChg>
      <pc:sldChg chg="modSp mod modAnim">
        <pc:chgData name="Gary Sturgess" userId="0202f8bdf9e3ae85" providerId="LiveId" clId="{5D0B4FAA-E3BC-45A4-A853-0E7992118107}" dt="2025-03-11T23:40:05.609" v="2617"/>
        <pc:sldMkLst>
          <pc:docMk/>
          <pc:sldMk cId="3187792195" sldId="352"/>
        </pc:sldMkLst>
        <pc:picChg chg="mod">
          <ac:chgData name="Gary Sturgess" userId="0202f8bdf9e3ae85" providerId="LiveId" clId="{5D0B4FAA-E3BC-45A4-A853-0E7992118107}" dt="2025-03-11T23:39:55.843" v="2616" actId="1076"/>
          <ac:picMkLst>
            <pc:docMk/>
            <pc:sldMk cId="3187792195" sldId="352"/>
            <ac:picMk id="10" creationId="{AB1A018F-5C62-1B63-D94E-D7912C10E03D}"/>
          </ac:picMkLst>
        </pc:picChg>
      </pc:sldChg>
      <pc:sldChg chg="addSp modSp mod">
        <pc:chgData name="Gary Sturgess" userId="0202f8bdf9e3ae85" providerId="LiveId" clId="{5D0B4FAA-E3BC-45A4-A853-0E7992118107}" dt="2025-03-12T10:39:16.175" v="3576" actId="20577"/>
        <pc:sldMkLst>
          <pc:docMk/>
          <pc:sldMk cId="3741811650" sldId="353"/>
        </pc:sldMkLst>
        <pc:spChg chg="mod">
          <ac:chgData name="Gary Sturgess" userId="0202f8bdf9e3ae85" providerId="LiveId" clId="{5D0B4FAA-E3BC-45A4-A853-0E7992118107}" dt="2025-03-12T10:39:16.175" v="3576" actId="20577"/>
          <ac:spMkLst>
            <pc:docMk/>
            <pc:sldMk cId="3741811650" sldId="353"/>
            <ac:spMk id="2" creationId="{8A95F0B9-91FE-08D0-DAD1-B9D9B4B21871}"/>
          </ac:spMkLst>
        </pc:spChg>
        <pc:picChg chg="add mod ord">
          <ac:chgData name="Gary Sturgess" userId="0202f8bdf9e3ae85" providerId="LiveId" clId="{5D0B4FAA-E3BC-45A4-A853-0E7992118107}" dt="2025-03-11T23:49:52.171" v="2788" actId="14100"/>
          <ac:picMkLst>
            <pc:docMk/>
            <pc:sldMk cId="3741811650" sldId="353"/>
            <ac:picMk id="5" creationId="{36C9D1B6-EA87-EC14-FA45-1ADEC0C76AE3}"/>
          </ac:picMkLst>
        </pc:picChg>
      </pc:sldChg>
      <pc:sldChg chg="addSp delSp modSp mod">
        <pc:chgData name="Gary Sturgess" userId="0202f8bdf9e3ae85" providerId="LiveId" clId="{5D0B4FAA-E3BC-45A4-A853-0E7992118107}" dt="2025-03-11T23:57:54.205" v="2885" actId="20577"/>
        <pc:sldMkLst>
          <pc:docMk/>
          <pc:sldMk cId="3821061609" sldId="355"/>
        </pc:sldMkLst>
        <pc:spChg chg="mod">
          <ac:chgData name="Gary Sturgess" userId="0202f8bdf9e3ae85" providerId="LiveId" clId="{5D0B4FAA-E3BC-45A4-A853-0E7992118107}" dt="2025-03-11T23:57:54.205" v="2885" actId="20577"/>
          <ac:spMkLst>
            <pc:docMk/>
            <pc:sldMk cId="3821061609" sldId="355"/>
            <ac:spMk id="3" creationId="{82513476-19E7-E982-9470-ED9E8AE43F8C}"/>
          </ac:spMkLst>
        </pc:spChg>
        <pc:spChg chg="add mod">
          <ac:chgData name="Gary Sturgess" userId="0202f8bdf9e3ae85" providerId="LiveId" clId="{5D0B4FAA-E3BC-45A4-A853-0E7992118107}" dt="2025-03-10T04:05:16.402" v="1090" actId="1076"/>
          <ac:spMkLst>
            <pc:docMk/>
            <pc:sldMk cId="3821061609" sldId="355"/>
            <ac:spMk id="7" creationId="{81069CDE-544B-B92E-939C-CE43CD444BDC}"/>
          </ac:spMkLst>
        </pc:spChg>
        <pc:spChg chg="add mod">
          <ac:chgData name="Gary Sturgess" userId="0202f8bdf9e3ae85" providerId="LiveId" clId="{5D0B4FAA-E3BC-45A4-A853-0E7992118107}" dt="2025-03-11T23:42:21.331" v="2668" actId="1076"/>
          <ac:spMkLst>
            <pc:docMk/>
            <pc:sldMk cId="3821061609" sldId="355"/>
            <ac:spMk id="8" creationId="{A094DEBF-1713-6814-020F-53F6ABDCDB81}"/>
          </ac:spMkLst>
        </pc:spChg>
        <pc:picChg chg="mod">
          <ac:chgData name="Gary Sturgess" userId="0202f8bdf9e3ae85" providerId="LiveId" clId="{5D0B4FAA-E3BC-45A4-A853-0E7992118107}" dt="2025-03-11T23:42:17.377" v="2667" actId="14100"/>
          <ac:picMkLst>
            <pc:docMk/>
            <pc:sldMk cId="3821061609" sldId="355"/>
            <ac:picMk id="2" creationId="{7A050C98-6E28-575D-9E86-B63E9D021E28}"/>
          </ac:picMkLst>
        </pc:picChg>
        <pc:picChg chg="mod">
          <ac:chgData name="Gary Sturgess" userId="0202f8bdf9e3ae85" providerId="LiveId" clId="{5D0B4FAA-E3BC-45A4-A853-0E7992118107}" dt="2025-03-11T23:42:08.999" v="2665" actId="1076"/>
          <ac:picMkLst>
            <pc:docMk/>
            <pc:sldMk cId="3821061609" sldId="355"/>
            <ac:picMk id="5" creationId="{F2AB0AF9-7CA0-8F9A-A936-2076B414E282}"/>
          </ac:picMkLst>
        </pc:picChg>
      </pc:sldChg>
      <pc:sldChg chg="addSp modSp mod modAnim">
        <pc:chgData name="Gary Sturgess" userId="0202f8bdf9e3ae85" providerId="LiveId" clId="{5D0B4FAA-E3BC-45A4-A853-0E7992118107}" dt="2025-03-12T10:40:51.910" v="3586" actId="1076"/>
        <pc:sldMkLst>
          <pc:docMk/>
          <pc:sldMk cId="903568395" sldId="356"/>
        </pc:sldMkLst>
        <pc:spChg chg="add mod">
          <ac:chgData name="Gary Sturgess" userId="0202f8bdf9e3ae85" providerId="LiveId" clId="{5D0B4FAA-E3BC-45A4-A853-0E7992118107}" dt="2025-03-12T10:40:51.910" v="3586" actId="1076"/>
          <ac:spMkLst>
            <pc:docMk/>
            <pc:sldMk cId="903568395" sldId="356"/>
            <ac:spMk id="5" creationId="{BC6335F7-1D17-B0B7-9BEB-B09CA31139EE}"/>
          </ac:spMkLst>
        </pc:spChg>
        <pc:spChg chg="mod">
          <ac:chgData name="Gary Sturgess" userId="0202f8bdf9e3ae85" providerId="LiveId" clId="{5D0B4FAA-E3BC-45A4-A853-0E7992118107}" dt="2025-03-11T23:23:17.063" v="2381" actId="20577"/>
          <ac:spMkLst>
            <pc:docMk/>
            <pc:sldMk cId="903568395" sldId="356"/>
            <ac:spMk id="7" creationId="{58C7BCEE-416F-0617-62B9-1CAA328D59B5}"/>
          </ac:spMkLst>
        </pc:spChg>
      </pc:sldChg>
      <pc:sldChg chg="modSp mod">
        <pc:chgData name="Gary Sturgess" userId="0202f8bdf9e3ae85" providerId="LiveId" clId="{5D0B4FAA-E3BC-45A4-A853-0E7992118107}" dt="2025-03-12T10:37:10.113" v="3537" actId="20577"/>
        <pc:sldMkLst>
          <pc:docMk/>
          <pc:sldMk cId="2398880978" sldId="357"/>
        </pc:sldMkLst>
        <pc:spChg chg="mod">
          <ac:chgData name="Gary Sturgess" userId="0202f8bdf9e3ae85" providerId="LiveId" clId="{5D0B4FAA-E3BC-45A4-A853-0E7992118107}" dt="2025-03-12T10:37:10.113" v="3537" actId="20577"/>
          <ac:spMkLst>
            <pc:docMk/>
            <pc:sldMk cId="2398880978" sldId="357"/>
            <ac:spMk id="5" creationId="{C7B7A99D-4F09-C1E4-95D5-52735A9582E2}"/>
          </ac:spMkLst>
        </pc:spChg>
      </pc:sldChg>
      <pc:sldChg chg="modSp mod">
        <pc:chgData name="Gary Sturgess" userId="0202f8bdf9e3ae85" providerId="LiveId" clId="{5D0B4FAA-E3BC-45A4-A853-0E7992118107}" dt="2025-03-11T23:33:11.719" v="2548" actId="20577"/>
        <pc:sldMkLst>
          <pc:docMk/>
          <pc:sldMk cId="146371833" sldId="358"/>
        </pc:sldMkLst>
        <pc:spChg chg="mod">
          <ac:chgData name="Gary Sturgess" userId="0202f8bdf9e3ae85" providerId="LiveId" clId="{5D0B4FAA-E3BC-45A4-A853-0E7992118107}" dt="2025-03-11T23:33:11.719" v="2548" actId="20577"/>
          <ac:spMkLst>
            <pc:docMk/>
            <pc:sldMk cId="146371833" sldId="358"/>
            <ac:spMk id="2" creationId="{4121CE60-1FC5-7B0A-EB35-B770B21CB2AE}"/>
          </ac:spMkLst>
        </pc:spChg>
        <pc:spChg chg="mod">
          <ac:chgData name="Gary Sturgess" userId="0202f8bdf9e3ae85" providerId="LiveId" clId="{5D0B4FAA-E3BC-45A4-A853-0E7992118107}" dt="2025-03-11T23:32:44.461" v="2547" actId="20577"/>
          <ac:spMkLst>
            <pc:docMk/>
            <pc:sldMk cId="146371833" sldId="358"/>
            <ac:spMk id="3" creationId="{9EDE2E5B-2E68-328C-554F-2B4F775808D6}"/>
          </ac:spMkLst>
        </pc:spChg>
      </pc:sldChg>
      <pc:sldChg chg="modSp mod">
        <pc:chgData name="Gary Sturgess" userId="0202f8bdf9e3ae85" providerId="LiveId" clId="{5D0B4FAA-E3BC-45A4-A853-0E7992118107}" dt="2025-03-10T04:15:38.386" v="1381" actId="20577"/>
        <pc:sldMkLst>
          <pc:docMk/>
          <pc:sldMk cId="2459112533" sldId="359"/>
        </pc:sldMkLst>
        <pc:spChg chg="mod">
          <ac:chgData name="Gary Sturgess" userId="0202f8bdf9e3ae85" providerId="LiveId" clId="{5D0B4FAA-E3BC-45A4-A853-0E7992118107}" dt="2025-03-10T04:15:38.386" v="1381" actId="20577"/>
          <ac:spMkLst>
            <pc:docMk/>
            <pc:sldMk cId="2459112533" sldId="359"/>
            <ac:spMk id="3" creationId="{F8C699AB-A3D8-E8A0-32FA-DDD3E2CED253}"/>
          </ac:spMkLst>
        </pc:spChg>
      </pc:sldChg>
      <pc:sldChg chg="modSp mod">
        <pc:chgData name="Gary Sturgess" userId="0202f8bdf9e3ae85" providerId="LiveId" clId="{5D0B4FAA-E3BC-45A4-A853-0E7992118107}" dt="2025-03-11T23:55:45.010" v="2864" actId="20577"/>
        <pc:sldMkLst>
          <pc:docMk/>
          <pc:sldMk cId="1036969132" sldId="360"/>
        </pc:sldMkLst>
        <pc:spChg chg="mod">
          <ac:chgData name="Gary Sturgess" userId="0202f8bdf9e3ae85" providerId="LiveId" clId="{5D0B4FAA-E3BC-45A4-A853-0E7992118107}" dt="2025-03-11T23:55:45.010" v="2864" actId="20577"/>
          <ac:spMkLst>
            <pc:docMk/>
            <pc:sldMk cId="1036969132" sldId="360"/>
            <ac:spMk id="3" creationId="{DD7B0C5F-2092-7BEC-FC3C-64014A8F9AB7}"/>
          </ac:spMkLst>
        </pc:spChg>
      </pc:sldChg>
      <pc:sldChg chg="modSp mod">
        <pc:chgData name="Gary Sturgess" userId="0202f8bdf9e3ae85" providerId="LiveId" clId="{5D0B4FAA-E3BC-45A4-A853-0E7992118107}" dt="2025-03-11T23:55:52.609" v="2874" actId="313"/>
        <pc:sldMkLst>
          <pc:docMk/>
          <pc:sldMk cId="3691587126" sldId="361"/>
        </pc:sldMkLst>
        <pc:spChg chg="mod">
          <ac:chgData name="Gary Sturgess" userId="0202f8bdf9e3ae85" providerId="LiveId" clId="{5D0B4FAA-E3BC-45A4-A853-0E7992118107}" dt="2025-03-11T23:55:52.609" v="2874" actId="313"/>
          <ac:spMkLst>
            <pc:docMk/>
            <pc:sldMk cId="3691587126" sldId="361"/>
            <ac:spMk id="3" creationId="{80CFAD13-5162-2B72-7A7C-DC47EC844A66}"/>
          </ac:spMkLst>
        </pc:spChg>
      </pc:sldChg>
      <pc:sldChg chg="addSp delSp modSp mod">
        <pc:chgData name="Gary Sturgess" userId="0202f8bdf9e3ae85" providerId="LiveId" clId="{5D0B4FAA-E3BC-45A4-A853-0E7992118107}" dt="2025-03-12T10:38:04.927" v="3538" actId="1076"/>
        <pc:sldMkLst>
          <pc:docMk/>
          <pc:sldMk cId="3250178741" sldId="362"/>
        </pc:sldMkLst>
        <pc:spChg chg="add mod">
          <ac:chgData name="Gary Sturgess" userId="0202f8bdf9e3ae85" providerId="LiveId" clId="{5D0B4FAA-E3BC-45A4-A853-0E7992118107}" dt="2025-03-11T23:51:57.016" v="2822" actId="1076"/>
          <ac:spMkLst>
            <pc:docMk/>
            <pc:sldMk cId="3250178741" sldId="362"/>
            <ac:spMk id="3" creationId="{4417472F-4FAA-32C9-DF3B-A479BB3EB950}"/>
          </ac:spMkLst>
        </pc:spChg>
        <pc:picChg chg="add mod">
          <ac:chgData name="Gary Sturgess" userId="0202f8bdf9e3ae85" providerId="LiveId" clId="{5D0B4FAA-E3BC-45A4-A853-0E7992118107}" dt="2025-03-12T10:38:04.927" v="3538" actId="1076"/>
          <ac:picMkLst>
            <pc:docMk/>
            <pc:sldMk cId="3250178741" sldId="362"/>
            <ac:picMk id="2" creationId="{0C9F8E21-D736-3452-01C3-F0F4B9054E89}"/>
          </ac:picMkLst>
        </pc:picChg>
      </pc:sldChg>
      <pc:sldChg chg="modSp mod">
        <pc:chgData name="Gary Sturgess" userId="0202f8bdf9e3ae85" providerId="LiveId" clId="{5D0B4FAA-E3BC-45A4-A853-0E7992118107}" dt="2025-03-12T10:00:44.066" v="3410" actId="20577"/>
        <pc:sldMkLst>
          <pc:docMk/>
          <pc:sldMk cId="1094633767" sldId="363"/>
        </pc:sldMkLst>
        <pc:spChg chg="mod">
          <ac:chgData name="Gary Sturgess" userId="0202f8bdf9e3ae85" providerId="LiveId" clId="{5D0B4FAA-E3BC-45A4-A853-0E7992118107}" dt="2025-03-12T10:00:44.066" v="3410" actId="20577"/>
          <ac:spMkLst>
            <pc:docMk/>
            <pc:sldMk cId="1094633767" sldId="363"/>
            <ac:spMk id="2" creationId="{4DC99BAB-48C4-BA6D-A6FF-69C26F9C04EE}"/>
          </ac:spMkLst>
        </pc:spChg>
      </pc:sldChg>
      <pc:sldChg chg="modSp mod">
        <pc:chgData name="Gary Sturgess" userId="0202f8bdf9e3ae85" providerId="LiveId" clId="{5D0B4FAA-E3BC-45A4-A853-0E7992118107}" dt="2025-03-11T23:30:12.527" v="2529" actId="1076"/>
        <pc:sldMkLst>
          <pc:docMk/>
          <pc:sldMk cId="2711020280" sldId="364"/>
        </pc:sldMkLst>
        <pc:spChg chg="mod">
          <ac:chgData name="Gary Sturgess" userId="0202f8bdf9e3ae85" providerId="LiveId" clId="{5D0B4FAA-E3BC-45A4-A853-0E7992118107}" dt="2025-03-11T23:30:12.527" v="2529" actId="1076"/>
          <ac:spMkLst>
            <pc:docMk/>
            <pc:sldMk cId="2711020280" sldId="364"/>
            <ac:spMk id="2" creationId="{46E763B2-3165-B7B7-270D-2D2F080A0F7C}"/>
          </ac:spMkLst>
        </pc:spChg>
      </pc:sldChg>
      <pc:sldChg chg="addSp modSp mod modAnim">
        <pc:chgData name="Gary Sturgess" userId="0202f8bdf9e3ae85" providerId="LiveId" clId="{5D0B4FAA-E3BC-45A4-A853-0E7992118107}" dt="2025-03-12T00:10:21.199" v="2903"/>
        <pc:sldMkLst>
          <pc:docMk/>
          <pc:sldMk cId="2926467230" sldId="366"/>
        </pc:sldMkLst>
        <pc:picChg chg="add mod">
          <ac:chgData name="Gary Sturgess" userId="0202f8bdf9e3ae85" providerId="LiveId" clId="{5D0B4FAA-E3BC-45A4-A853-0E7992118107}" dt="2025-03-12T00:10:06.645" v="2899" actId="14861"/>
          <ac:picMkLst>
            <pc:docMk/>
            <pc:sldMk cId="2926467230" sldId="366"/>
            <ac:picMk id="6" creationId="{ED326C22-8D4A-D0A8-3977-397F82452733}"/>
          </ac:picMkLst>
        </pc:picChg>
      </pc:sldChg>
      <pc:sldChg chg="modSp add del mod">
        <pc:chgData name="Gary Sturgess" userId="0202f8bdf9e3ae85" providerId="LiveId" clId="{5D0B4FAA-E3BC-45A4-A853-0E7992118107}" dt="2025-03-09T21:26:05.852" v="91" actId="47"/>
        <pc:sldMkLst>
          <pc:docMk/>
          <pc:sldMk cId="4292802611" sldId="367"/>
        </pc:sldMkLst>
      </pc:sldChg>
      <pc:sldChg chg="modSp add mod ord">
        <pc:chgData name="Gary Sturgess" userId="0202f8bdf9e3ae85" providerId="LiveId" clId="{5D0B4FAA-E3BC-45A4-A853-0E7992118107}" dt="2025-03-11T23:54:29.772" v="2852" actId="20577"/>
        <pc:sldMkLst>
          <pc:docMk/>
          <pc:sldMk cId="3121479916" sldId="368"/>
        </pc:sldMkLst>
        <pc:spChg chg="mod">
          <ac:chgData name="Gary Sturgess" userId="0202f8bdf9e3ae85" providerId="LiveId" clId="{5D0B4FAA-E3BC-45A4-A853-0E7992118107}" dt="2025-03-11T23:54:29.772" v="2852" actId="20577"/>
          <ac:spMkLst>
            <pc:docMk/>
            <pc:sldMk cId="3121479916" sldId="368"/>
            <ac:spMk id="2" creationId="{3C9DF036-3864-F705-AE60-A857CCC8B4BA}"/>
          </ac:spMkLst>
        </pc:spChg>
        <pc:spChg chg="mod">
          <ac:chgData name="Gary Sturgess" userId="0202f8bdf9e3ae85" providerId="LiveId" clId="{5D0B4FAA-E3BC-45A4-A853-0E7992118107}" dt="2025-03-09T21:26:14.858" v="108" actId="20577"/>
          <ac:spMkLst>
            <pc:docMk/>
            <pc:sldMk cId="3121479916" sldId="368"/>
            <ac:spMk id="7" creationId="{7754F0A9-1799-105E-F5DE-04CDE9B7B5B5}"/>
          </ac:spMkLst>
        </pc:spChg>
      </pc:sldChg>
      <pc:sldChg chg="modSp add mod">
        <pc:chgData name="Gary Sturgess" userId="0202f8bdf9e3ae85" providerId="LiveId" clId="{5D0B4FAA-E3BC-45A4-A853-0E7992118107}" dt="2025-03-10T01:33:26.826" v="946" actId="20577"/>
        <pc:sldMkLst>
          <pc:docMk/>
          <pc:sldMk cId="2505955654" sldId="369"/>
        </pc:sldMkLst>
        <pc:spChg chg="mod">
          <ac:chgData name="Gary Sturgess" userId="0202f8bdf9e3ae85" providerId="LiveId" clId="{5D0B4FAA-E3BC-45A4-A853-0E7992118107}" dt="2025-03-10T01:33:26.826" v="946" actId="20577"/>
          <ac:spMkLst>
            <pc:docMk/>
            <pc:sldMk cId="2505955654" sldId="369"/>
            <ac:spMk id="2" creationId="{CE118560-3B91-271E-3C05-D578BD29274E}"/>
          </ac:spMkLst>
        </pc:spChg>
      </pc:sldChg>
      <pc:sldChg chg="addSp modSp add mod">
        <pc:chgData name="Gary Sturgess" userId="0202f8bdf9e3ae85" providerId="LiveId" clId="{5D0B4FAA-E3BC-45A4-A853-0E7992118107}" dt="2025-03-11T23:41:17.369" v="2652" actId="5793"/>
        <pc:sldMkLst>
          <pc:docMk/>
          <pc:sldMk cId="1992937380" sldId="370"/>
        </pc:sldMkLst>
        <pc:spChg chg="mod">
          <ac:chgData name="Gary Sturgess" userId="0202f8bdf9e3ae85" providerId="LiveId" clId="{5D0B4FAA-E3BC-45A4-A853-0E7992118107}" dt="2025-03-11T23:41:17.369" v="2652" actId="5793"/>
          <ac:spMkLst>
            <pc:docMk/>
            <pc:sldMk cId="1992937380" sldId="370"/>
            <ac:spMk id="2" creationId="{B6D54E05-3EC8-13C4-B565-AB132E580A42}"/>
          </ac:spMkLst>
        </pc:spChg>
        <pc:spChg chg="mod">
          <ac:chgData name="Gary Sturgess" userId="0202f8bdf9e3ae85" providerId="LiveId" clId="{5D0B4FAA-E3BC-45A4-A853-0E7992118107}" dt="2025-03-10T04:16:16.569" v="1435" actId="20577"/>
          <ac:spMkLst>
            <pc:docMk/>
            <pc:sldMk cId="1992937380" sldId="370"/>
            <ac:spMk id="3" creationId="{6485FE63-7E98-FA0F-5754-24432C6721F8}"/>
          </ac:spMkLst>
        </pc:spChg>
        <pc:picChg chg="add mod ord">
          <ac:chgData name="Gary Sturgess" userId="0202f8bdf9e3ae85" providerId="LiveId" clId="{5D0B4FAA-E3BC-45A4-A853-0E7992118107}" dt="2025-03-11T23:35:04.071" v="2592" actId="1076"/>
          <ac:picMkLst>
            <pc:docMk/>
            <pc:sldMk cId="1992937380" sldId="370"/>
            <ac:picMk id="5" creationId="{3C5E8980-1A6D-F1C8-F14C-C4C79155ED90}"/>
          </ac:picMkLst>
        </pc:picChg>
      </pc:sldChg>
      <pc:sldChg chg="addSp modSp add mod ord">
        <pc:chgData name="Gary Sturgess" userId="0202f8bdf9e3ae85" providerId="LiveId" clId="{5D0B4FAA-E3BC-45A4-A853-0E7992118107}" dt="2025-03-12T00:25:33.045" v="3328" actId="20577"/>
        <pc:sldMkLst>
          <pc:docMk/>
          <pc:sldMk cId="2537790226" sldId="371"/>
        </pc:sldMkLst>
        <pc:spChg chg="mod">
          <ac:chgData name="Gary Sturgess" userId="0202f8bdf9e3ae85" providerId="LiveId" clId="{5D0B4FAA-E3BC-45A4-A853-0E7992118107}" dt="2025-03-12T00:25:33.045" v="3328" actId="20577"/>
          <ac:spMkLst>
            <pc:docMk/>
            <pc:sldMk cId="2537790226" sldId="371"/>
            <ac:spMk id="2" creationId="{B1031C5D-4245-3BC5-0276-5E06DACEB194}"/>
          </ac:spMkLst>
        </pc:spChg>
        <pc:spChg chg="add mod">
          <ac:chgData name="Gary Sturgess" userId="0202f8bdf9e3ae85" providerId="LiveId" clId="{5D0B4FAA-E3BC-45A4-A853-0E7992118107}" dt="2025-03-10T04:52:26.304" v="2224" actId="1076"/>
          <ac:spMkLst>
            <pc:docMk/>
            <pc:sldMk cId="2537790226" sldId="371"/>
            <ac:spMk id="6" creationId="{8B8D2411-2E0A-E869-6D0F-BADDAD6922BF}"/>
          </ac:spMkLst>
        </pc:spChg>
        <pc:picChg chg="add mod ord">
          <ac:chgData name="Gary Sturgess" userId="0202f8bdf9e3ae85" providerId="LiveId" clId="{5D0B4FAA-E3BC-45A4-A853-0E7992118107}" dt="2025-03-10T04:52:08.275" v="2209" actId="29295"/>
          <ac:picMkLst>
            <pc:docMk/>
            <pc:sldMk cId="2537790226" sldId="371"/>
            <ac:picMk id="5" creationId="{72279D4F-9124-A409-B2B5-4A3E541D7D70}"/>
          </ac:picMkLst>
        </pc:picChg>
      </pc:sldChg>
      <pc:sldChg chg="addSp delSp modSp add mod ord">
        <pc:chgData name="Gary Sturgess" userId="0202f8bdf9e3ae85" providerId="LiveId" clId="{5D0B4FAA-E3BC-45A4-A853-0E7992118107}" dt="2025-03-12T10:33:18.119" v="3486" actId="20577"/>
        <pc:sldMkLst>
          <pc:docMk/>
          <pc:sldMk cId="2989463400" sldId="372"/>
        </pc:sldMkLst>
        <pc:spChg chg="mod">
          <ac:chgData name="Gary Sturgess" userId="0202f8bdf9e3ae85" providerId="LiveId" clId="{5D0B4FAA-E3BC-45A4-A853-0E7992118107}" dt="2025-03-12T10:33:18.119" v="3486" actId="20577"/>
          <ac:spMkLst>
            <pc:docMk/>
            <pc:sldMk cId="2989463400" sldId="372"/>
            <ac:spMk id="2" creationId="{BD539201-063C-AFD3-2CF0-7775AA42CFA3}"/>
          </ac:spMkLst>
        </pc:spChg>
        <pc:spChg chg="mod">
          <ac:chgData name="Gary Sturgess" userId="0202f8bdf9e3ae85" providerId="LiveId" clId="{5D0B4FAA-E3BC-45A4-A853-0E7992118107}" dt="2025-03-10T04:24:12.132" v="1975" actId="20577"/>
          <ac:spMkLst>
            <pc:docMk/>
            <pc:sldMk cId="2989463400" sldId="372"/>
            <ac:spMk id="3" creationId="{A6EEF2B4-ACED-A6BD-1D28-7B5603815398}"/>
          </ac:spMkLst>
        </pc:spChg>
        <pc:picChg chg="add mod ord">
          <ac:chgData name="Gary Sturgess" userId="0202f8bdf9e3ae85" providerId="LiveId" clId="{5D0B4FAA-E3BC-45A4-A853-0E7992118107}" dt="2025-03-10T04:23:31.615" v="1930" actId="1076"/>
          <ac:picMkLst>
            <pc:docMk/>
            <pc:sldMk cId="2989463400" sldId="372"/>
            <ac:picMk id="5" creationId="{52F1BAC9-0938-4165-C2BB-836F14D73881}"/>
          </ac:picMkLst>
        </pc:picChg>
      </pc:sldChg>
      <pc:sldChg chg="delSp modSp add mod">
        <pc:chgData name="Gary Sturgess" userId="0202f8bdf9e3ae85" providerId="LiveId" clId="{5D0B4FAA-E3BC-45A4-A853-0E7992118107}" dt="2025-03-11T23:41:53.761" v="2664" actId="20577"/>
        <pc:sldMkLst>
          <pc:docMk/>
          <pc:sldMk cId="2747679409" sldId="373"/>
        </pc:sldMkLst>
        <pc:spChg chg="mod">
          <ac:chgData name="Gary Sturgess" userId="0202f8bdf9e3ae85" providerId="LiveId" clId="{5D0B4FAA-E3BC-45A4-A853-0E7992118107}" dt="2025-03-11T23:41:53.761" v="2664" actId="20577"/>
          <ac:spMkLst>
            <pc:docMk/>
            <pc:sldMk cId="2747679409" sldId="373"/>
            <ac:spMk id="2" creationId="{0FD02490-344C-7FD1-8F1E-F8C0D7096404}"/>
          </ac:spMkLst>
        </pc:spChg>
        <pc:picChg chg="mod ord">
          <ac:chgData name="Gary Sturgess" userId="0202f8bdf9e3ae85" providerId="LiveId" clId="{5D0B4FAA-E3BC-45A4-A853-0E7992118107}" dt="2025-03-10T04:44:28.087" v="2162" actId="167"/>
          <ac:picMkLst>
            <pc:docMk/>
            <pc:sldMk cId="2747679409" sldId="373"/>
            <ac:picMk id="7" creationId="{DC998F2D-DB26-42D4-767F-6964E00C5615}"/>
          </ac:picMkLst>
        </pc:picChg>
      </pc:sldChg>
      <pc:sldChg chg="modSp add mod">
        <pc:chgData name="Gary Sturgess" userId="0202f8bdf9e3ae85" providerId="LiveId" clId="{5D0B4FAA-E3BC-45A4-A853-0E7992118107}" dt="2025-03-11T23:28:29.345" v="2528" actId="1076"/>
        <pc:sldMkLst>
          <pc:docMk/>
          <pc:sldMk cId="2579382413" sldId="374"/>
        </pc:sldMkLst>
        <pc:spChg chg="mod">
          <ac:chgData name="Gary Sturgess" userId="0202f8bdf9e3ae85" providerId="LiveId" clId="{5D0B4FAA-E3BC-45A4-A853-0E7992118107}" dt="2025-03-11T23:28:29.345" v="2528" actId="1076"/>
          <ac:spMkLst>
            <pc:docMk/>
            <pc:sldMk cId="2579382413" sldId="374"/>
            <ac:spMk id="2" creationId="{7CFB82EC-0922-C8D8-0742-373BAB941EE0}"/>
          </ac:spMkLst>
        </pc:spChg>
      </pc:sldChg>
      <pc:sldChg chg="addSp delSp modSp add mod">
        <pc:chgData name="Gary Sturgess" userId="0202f8bdf9e3ae85" providerId="LiveId" clId="{5D0B4FAA-E3BC-45A4-A853-0E7992118107}" dt="2025-03-12T10:32:51.155" v="3423" actId="20577"/>
        <pc:sldMkLst>
          <pc:docMk/>
          <pc:sldMk cId="2208709032" sldId="375"/>
        </pc:sldMkLst>
        <pc:spChg chg="mod">
          <ac:chgData name="Gary Sturgess" userId="0202f8bdf9e3ae85" providerId="LiveId" clId="{5D0B4FAA-E3BC-45A4-A853-0E7992118107}" dt="2025-03-11T07:30:16.907" v="2302" actId="20577"/>
          <ac:spMkLst>
            <pc:docMk/>
            <pc:sldMk cId="2208709032" sldId="375"/>
            <ac:spMk id="3" creationId="{D701A579-E617-7365-0CDE-B1F5F2A66165}"/>
          </ac:spMkLst>
        </pc:spChg>
        <pc:spChg chg="add mod">
          <ac:chgData name="Gary Sturgess" userId="0202f8bdf9e3ae85" providerId="LiveId" clId="{5D0B4FAA-E3BC-45A4-A853-0E7992118107}" dt="2025-03-12T10:32:51.155" v="3423" actId="20577"/>
          <ac:spMkLst>
            <pc:docMk/>
            <pc:sldMk cId="2208709032" sldId="375"/>
            <ac:spMk id="6" creationId="{38080779-FC0C-3EB9-7DA4-51E07593CC2A}"/>
          </ac:spMkLst>
        </pc:spChg>
      </pc:sldChg>
      <pc:sldChg chg="modSp add mod ord">
        <pc:chgData name="Gary Sturgess" userId="0202f8bdf9e3ae85" providerId="LiveId" clId="{5D0B4FAA-E3BC-45A4-A853-0E7992118107}" dt="2025-03-12T05:04:39.559" v="3407"/>
        <pc:sldMkLst>
          <pc:docMk/>
          <pc:sldMk cId="531145053" sldId="376"/>
        </pc:sldMkLst>
        <pc:picChg chg="mod">
          <ac:chgData name="Gary Sturgess" userId="0202f8bdf9e3ae85" providerId="LiveId" clId="{5D0B4FAA-E3BC-45A4-A853-0E7992118107}" dt="2025-03-11T23:40:21.715" v="2620" actId="1076"/>
          <ac:picMkLst>
            <pc:docMk/>
            <pc:sldMk cId="531145053" sldId="376"/>
            <ac:picMk id="14" creationId="{DE79A403-91EC-E59F-7565-D5BD93AEE988}"/>
          </ac:picMkLst>
        </pc:picChg>
      </pc:sldChg>
      <pc:sldChg chg="modSp add mod">
        <pc:chgData name="Gary Sturgess" userId="0202f8bdf9e3ae85" providerId="LiveId" clId="{5D0B4FAA-E3BC-45A4-A853-0E7992118107}" dt="2025-03-12T10:06:56.611" v="3411" actId="20577"/>
        <pc:sldMkLst>
          <pc:docMk/>
          <pc:sldMk cId="2487496670" sldId="377"/>
        </pc:sldMkLst>
        <pc:spChg chg="mod">
          <ac:chgData name="Gary Sturgess" userId="0202f8bdf9e3ae85" providerId="LiveId" clId="{5D0B4FAA-E3BC-45A4-A853-0E7992118107}" dt="2025-03-12T10:06:56.611" v="3411" actId="20577"/>
          <ac:spMkLst>
            <pc:docMk/>
            <pc:sldMk cId="2487496670" sldId="377"/>
            <ac:spMk id="5" creationId="{759CBE7E-E3AB-11B6-5A51-D6DF124D0259}"/>
          </ac:spMkLst>
        </pc:spChg>
      </pc:sldChg>
      <pc:sldChg chg="addSp delSp modSp add mod">
        <pc:chgData name="Gary Sturgess" userId="0202f8bdf9e3ae85" providerId="LiveId" clId="{5D0B4FAA-E3BC-45A4-A853-0E7992118107}" dt="2025-03-12T10:34:12.275" v="3493" actId="1076"/>
        <pc:sldMkLst>
          <pc:docMk/>
          <pc:sldMk cId="1937324432" sldId="378"/>
        </pc:sldMkLst>
        <pc:spChg chg="add mod">
          <ac:chgData name="Gary Sturgess" userId="0202f8bdf9e3ae85" providerId="LiveId" clId="{5D0B4FAA-E3BC-45A4-A853-0E7992118107}" dt="2025-03-12T10:34:12.275" v="3493" actId="1076"/>
          <ac:spMkLst>
            <pc:docMk/>
            <pc:sldMk cId="1937324432" sldId="378"/>
            <ac:spMk id="5" creationId="{D4564A1E-449A-4BAB-F485-AFFA6E5AF9DD}"/>
          </ac:spMkLst>
        </pc:spChg>
        <pc:picChg chg="mod">
          <ac:chgData name="Gary Sturgess" userId="0202f8bdf9e3ae85" providerId="LiveId" clId="{5D0B4FAA-E3BC-45A4-A853-0E7992118107}" dt="2025-03-12T05:04:00.104" v="3401" actId="1076"/>
          <ac:picMkLst>
            <pc:docMk/>
            <pc:sldMk cId="1937324432" sldId="378"/>
            <ac:picMk id="2" creationId="{E05C48A2-31F0-48C3-A550-2BEA7F643CE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665A-047A-4A3E-A321-54B3E23AA8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24417D3-FC5B-40F0-BF2A-C60BCD6EC2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12A52E3-2B34-4481-9780-665F6BF15086}"/>
              </a:ext>
            </a:extLst>
          </p:cNvPr>
          <p:cNvSpPr>
            <a:spLocks noGrp="1"/>
          </p:cNvSpPr>
          <p:nvPr>
            <p:ph type="dt" sz="half" idx="10"/>
          </p:nvPr>
        </p:nvSpPr>
        <p:spPr/>
        <p:txBody>
          <a:bodyPr/>
          <a:lstStyle/>
          <a:p>
            <a:fld id="{F9F32922-3A46-4849-ACC5-A198AAAE6976}" type="datetimeFigureOut">
              <a:rPr lang="en-AU" smtClean="0"/>
              <a:t>25/03/2025</a:t>
            </a:fld>
            <a:endParaRPr lang="en-AU"/>
          </a:p>
        </p:txBody>
      </p:sp>
      <p:sp>
        <p:nvSpPr>
          <p:cNvPr id="5" name="Footer Placeholder 4">
            <a:extLst>
              <a:ext uri="{FF2B5EF4-FFF2-40B4-BE49-F238E27FC236}">
                <a16:creationId xmlns:a16="http://schemas.microsoft.com/office/drawing/2014/main" id="{375ED215-5AD9-4271-B6F3-BF4CC76DDB3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427114-F59F-455F-83AA-DC59BDE22FED}"/>
              </a:ext>
            </a:extLst>
          </p:cNvPr>
          <p:cNvSpPr>
            <a:spLocks noGrp="1"/>
          </p:cNvSpPr>
          <p:nvPr>
            <p:ph type="sldNum" sz="quarter" idx="12"/>
          </p:nvPr>
        </p:nvSpPr>
        <p:spPr/>
        <p:txBody>
          <a:bodyPr/>
          <a:lstStyle/>
          <a:p>
            <a:fld id="{E2FDF356-E49D-4777-82F4-920EF92F4D48}" type="slidenum">
              <a:rPr lang="en-AU" smtClean="0"/>
              <a:t>‹#›</a:t>
            </a:fld>
            <a:endParaRPr lang="en-AU"/>
          </a:p>
        </p:txBody>
      </p:sp>
    </p:spTree>
    <p:extLst>
      <p:ext uri="{BB962C8B-B14F-4D97-AF65-F5344CB8AC3E}">
        <p14:creationId xmlns:p14="http://schemas.microsoft.com/office/powerpoint/2010/main" val="12984519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72B3E-E32A-4CBA-A2B2-536F360E4FC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093E7F0-8341-4D7D-AC27-22047F46DD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B179022-1548-43EF-9D11-72C6848540E5}"/>
              </a:ext>
            </a:extLst>
          </p:cNvPr>
          <p:cNvSpPr>
            <a:spLocks noGrp="1"/>
          </p:cNvSpPr>
          <p:nvPr>
            <p:ph type="dt" sz="half" idx="10"/>
          </p:nvPr>
        </p:nvSpPr>
        <p:spPr/>
        <p:txBody>
          <a:bodyPr/>
          <a:lstStyle/>
          <a:p>
            <a:fld id="{F9F32922-3A46-4849-ACC5-A198AAAE6976}" type="datetimeFigureOut">
              <a:rPr lang="en-AU" smtClean="0"/>
              <a:t>25/03/2025</a:t>
            </a:fld>
            <a:endParaRPr lang="en-AU"/>
          </a:p>
        </p:txBody>
      </p:sp>
      <p:sp>
        <p:nvSpPr>
          <p:cNvPr id="5" name="Footer Placeholder 4">
            <a:extLst>
              <a:ext uri="{FF2B5EF4-FFF2-40B4-BE49-F238E27FC236}">
                <a16:creationId xmlns:a16="http://schemas.microsoft.com/office/drawing/2014/main" id="{6DEEDD79-6B47-424F-92B9-0DE13B6585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2F8EA5F-EDB7-42E6-BF1E-FD37F32EE573}"/>
              </a:ext>
            </a:extLst>
          </p:cNvPr>
          <p:cNvSpPr>
            <a:spLocks noGrp="1"/>
          </p:cNvSpPr>
          <p:nvPr>
            <p:ph type="sldNum" sz="quarter" idx="12"/>
          </p:nvPr>
        </p:nvSpPr>
        <p:spPr/>
        <p:txBody>
          <a:bodyPr/>
          <a:lstStyle/>
          <a:p>
            <a:fld id="{E2FDF356-E49D-4777-82F4-920EF92F4D48}" type="slidenum">
              <a:rPr lang="en-AU" smtClean="0"/>
              <a:t>‹#›</a:t>
            </a:fld>
            <a:endParaRPr lang="en-AU"/>
          </a:p>
        </p:txBody>
      </p:sp>
    </p:spTree>
    <p:extLst>
      <p:ext uri="{BB962C8B-B14F-4D97-AF65-F5344CB8AC3E}">
        <p14:creationId xmlns:p14="http://schemas.microsoft.com/office/powerpoint/2010/main" val="22362916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1D64F3-EFFE-49A3-A3A2-250AD5B6AE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33253E8-17B8-41BC-B9C1-F04A2ABBC8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EC7ECA2-68D9-4FC8-BD44-9DDC0E38DF9E}"/>
              </a:ext>
            </a:extLst>
          </p:cNvPr>
          <p:cNvSpPr>
            <a:spLocks noGrp="1"/>
          </p:cNvSpPr>
          <p:nvPr>
            <p:ph type="dt" sz="half" idx="10"/>
          </p:nvPr>
        </p:nvSpPr>
        <p:spPr/>
        <p:txBody>
          <a:bodyPr/>
          <a:lstStyle/>
          <a:p>
            <a:fld id="{F9F32922-3A46-4849-ACC5-A198AAAE6976}" type="datetimeFigureOut">
              <a:rPr lang="en-AU" smtClean="0"/>
              <a:t>25/03/2025</a:t>
            </a:fld>
            <a:endParaRPr lang="en-AU"/>
          </a:p>
        </p:txBody>
      </p:sp>
      <p:sp>
        <p:nvSpPr>
          <p:cNvPr id="5" name="Footer Placeholder 4">
            <a:extLst>
              <a:ext uri="{FF2B5EF4-FFF2-40B4-BE49-F238E27FC236}">
                <a16:creationId xmlns:a16="http://schemas.microsoft.com/office/drawing/2014/main" id="{498FED74-A172-4D62-8370-1D35F890922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3CE371A-53E3-4890-8CF1-13E0F6C2500B}"/>
              </a:ext>
            </a:extLst>
          </p:cNvPr>
          <p:cNvSpPr>
            <a:spLocks noGrp="1"/>
          </p:cNvSpPr>
          <p:nvPr>
            <p:ph type="sldNum" sz="quarter" idx="12"/>
          </p:nvPr>
        </p:nvSpPr>
        <p:spPr/>
        <p:txBody>
          <a:bodyPr/>
          <a:lstStyle/>
          <a:p>
            <a:fld id="{E2FDF356-E49D-4777-82F4-920EF92F4D48}" type="slidenum">
              <a:rPr lang="en-AU" smtClean="0"/>
              <a:t>‹#›</a:t>
            </a:fld>
            <a:endParaRPr lang="en-AU"/>
          </a:p>
        </p:txBody>
      </p:sp>
    </p:spTree>
    <p:extLst>
      <p:ext uri="{BB962C8B-B14F-4D97-AF65-F5344CB8AC3E}">
        <p14:creationId xmlns:p14="http://schemas.microsoft.com/office/powerpoint/2010/main" val="17622747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F5EFC-F388-488D-96A5-CC62DA041EA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181F40F-0824-4C20-BB65-30581EBAF8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EC0F87-59C4-4E09-A4C7-0EE8BE6AAF50}"/>
              </a:ext>
            </a:extLst>
          </p:cNvPr>
          <p:cNvSpPr>
            <a:spLocks noGrp="1"/>
          </p:cNvSpPr>
          <p:nvPr>
            <p:ph type="dt" sz="half" idx="10"/>
          </p:nvPr>
        </p:nvSpPr>
        <p:spPr/>
        <p:txBody>
          <a:bodyPr/>
          <a:lstStyle/>
          <a:p>
            <a:fld id="{F9F32922-3A46-4849-ACC5-A198AAAE6976}" type="datetimeFigureOut">
              <a:rPr lang="en-AU" smtClean="0"/>
              <a:t>25/03/2025</a:t>
            </a:fld>
            <a:endParaRPr lang="en-AU"/>
          </a:p>
        </p:txBody>
      </p:sp>
      <p:sp>
        <p:nvSpPr>
          <p:cNvPr id="5" name="Footer Placeholder 4">
            <a:extLst>
              <a:ext uri="{FF2B5EF4-FFF2-40B4-BE49-F238E27FC236}">
                <a16:creationId xmlns:a16="http://schemas.microsoft.com/office/drawing/2014/main" id="{FB3148DA-84C8-4328-8EB3-D396C1C2E5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75EEE56-FA66-435F-911D-8C3923413C76}"/>
              </a:ext>
            </a:extLst>
          </p:cNvPr>
          <p:cNvSpPr>
            <a:spLocks noGrp="1"/>
          </p:cNvSpPr>
          <p:nvPr>
            <p:ph type="sldNum" sz="quarter" idx="12"/>
          </p:nvPr>
        </p:nvSpPr>
        <p:spPr/>
        <p:txBody>
          <a:bodyPr/>
          <a:lstStyle/>
          <a:p>
            <a:fld id="{E2FDF356-E49D-4777-82F4-920EF92F4D48}" type="slidenum">
              <a:rPr lang="en-AU" smtClean="0"/>
              <a:t>‹#›</a:t>
            </a:fld>
            <a:endParaRPr lang="en-AU"/>
          </a:p>
        </p:txBody>
      </p:sp>
    </p:spTree>
    <p:extLst>
      <p:ext uri="{BB962C8B-B14F-4D97-AF65-F5344CB8AC3E}">
        <p14:creationId xmlns:p14="http://schemas.microsoft.com/office/powerpoint/2010/main" val="29090412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5A03-A743-4642-90B0-37567DEFB1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007AAEE-836A-472D-BD41-3D26D63334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31DD64-B2E4-43D6-B784-6249115B78C5}"/>
              </a:ext>
            </a:extLst>
          </p:cNvPr>
          <p:cNvSpPr>
            <a:spLocks noGrp="1"/>
          </p:cNvSpPr>
          <p:nvPr>
            <p:ph type="dt" sz="half" idx="10"/>
          </p:nvPr>
        </p:nvSpPr>
        <p:spPr/>
        <p:txBody>
          <a:bodyPr/>
          <a:lstStyle/>
          <a:p>
            <a:fld id="{F9F32922-3A46-4849-ACC5-A198AAAE6976}" type="datetimeFigureOut">
              <a:rPr lang="en-AU" smtClean="0"/>
              <a:t>25/03/2025</a:t>
            </a:fld>
            <a:endParaRPr lang="en-AU"/>
          </a:p>
        </p:txBody>
      </p:sp>
      <p:sp>
        <p:nvSpPr>
          <p:cNvPr id="5" name="Footer Placeholder 4">
            <a:extLst>
              <a:ext uri="{FF2B5EF4-FFF2-40B4-BE49-F238E27FC236}">
                <a16:creationId xmlns:a16="http://schemas.microsoft.com/office/drawing/2014/main" id="{FECF6433-2301-491A-913F-3571C01B1CE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34859E9-3E18-407F-A2C6-DB33693C9D04}"/>
              </a:ext>
            </a:extLst>
          </p:cNvPr>
          <p:cNvSpPr>
            <a:spLocks noGrp="1"/>
          </p:cNvSpPr>
          <p:nvPr>
            <p:ph type="sldNum" sz="quarter" idx="12"/>
          </p:nvPr>
        </p:nvSpPr>
        <p:spPr/>
        <p:txBody>
          <a:bodyPr/>
          <a:lstStyle/>
          <a:p>
            <a:fld id="{E2FDF356-E49D-4777-82F4-920EF92F4D48}" type="slidenum">
              <a:rPr lang="en-AU" smtClean="0"/>
              <a:t>‹#›</a:t>
            </a:fld>
            <a:endParaRPr lang="en-AU"/>
          </a:p>
        </p:txBody>
      </p:sp>
    </p:spTree>
    <p:extLst>
      <p:ext uri="{BB962C8B-B14F-4D97-AF65-F5344CB8AC3E}">
        <p14:creationId xmlns:p14="http://schemas.microsoft.com/office/powerpoint/2010/main" val="31356414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5E2E-A755-4E70-AC1D-373612FED20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B18F766-7644-49E1-9BEA-6E81FF3491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554A032-9F86-4553-A128-8109E73136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268C9C5-4531-4EA9-816B-3F8AC87F11DE}"/>
              </a:ext>
            </a:extLst>
          </p:cNvPr>
          <p:cNvSpPr>
            <a:spLocks noGrp="1"/>
          </p:cNvSpPr>
          <p:nvPr>
            <p:ph type="dt" sz="half" idx="10"/>
          </p:nvPr>
        </p:nvSpPr>
        <p:spPr/>
        <p:txBody>
          <a:bodyPr/>
          <a:lstStyle/>
          <a:p>
            <a:fld id="{F9F32922-3A46-4849-ACC5-A198AAAE6976}" type="datetimeFigureOut">
              <a:rPr lang="en-AU" smtClean="0"/>
              <a:t>25/03/2025</a:t>
            </a:fld>
            <a:endParaRPr lang="en-AU"/>
          </a:p>
        </p:txBody>
      </p:sp>
      <p:sp>
        <p:nvSpPr>
          <p:cNvPr id="6" name="Footer Placeholder 5">
            <a:extLst>
              <a:ext uri="{FF2B5EF4-FFF2-40B4-BE49-F238E27FC236}">
                <a16:creationId xmlns:a16="http://schemas.microsoft.com/office/drawing/2014/main" id="{AFE231D4-B0F4-48E7-80DC-B9FF84A8A7E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EF4C931-D11A-4938-82E7-3BBAD381583A}"/>
              </a:ext>
            </a:extLst>
          </p:cNvPr>
          <p:cNvSpPr>
            <a:spLocks noGrp="1"/>
          </p:cNvSpPr>
          <p:nvPr>
            <p:ph type="sldNum" sz="quarter" idx="12"/>
          </p:nvPr>
        </p:nvSpPr>
        <p:spPr/>
        <p:txBody>
          <a:bodyPr/>
          <a:lstStyle/>
          <a:p>
            <a:fld id="{E2FDF356-E49D-4777-82F4-920EF92F4D48}" type="slidenum">
              <a:rPr lang="en-AU" smtClean="0"/>
              <a:t>‹#›</a:t>
            </a:fld>
            <a:endParaRPr lang="en-AU"/>
          </a:p>
        </p:txBody>
      </p:sp>
    </p:spTree>
    <p:extLst>
      <p:ext uri="{BB962C8B-B14F-4D97-AF65-F5344CB8AC3E}">
        <p14:creationId xmlns:p14="http://schemas.microsoft.com/office/powerpoint/2010/main" val="29892613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0272-11BE-4C80-8E6A-CAD3C192165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8BB8547-DB26-4A33-BFCD-142205D3E7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70527C-0674-425D-8BE5-788040828E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69E03DA-203B-49DD-9185-466A6BDFC1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981A64-4D41-4090-9649-2E7CE54D8E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D5D8FF9-5732-432A-9FB8-11E290713055}"/>
              </a:ext>
            </a:extLst>
          </p:cNvPr>
          <p:cNvSpPr>
            <a:spLocks noGrp="1"/>
          </p:cNvSpPr>
          <p:nvPr>
            <p:ph type="dt" sz="half" idx="10"/>
          </p:nvPr>
        </p:nvSpPr>
        <p:spPr/>
        <p:txBody>
          <a:bodyPr/>
          <a:lstStyle/>
          <a:p>
            <a:fld id="{F9F32922-3A46-4849-ACC5-A198AAAE6976}" type="datetimeFigureOut">
              <a:rPr lang="en-AU" smtClean="0"/>
              <a:t>25/03/2025</a:t>
            </a:fld>
            <a:endParaRPr lang="en-AU"/>
          </a:p>
        </p:txBody>
      </p:sp>
      <p:sp>
        <p:nvSpPr>
          <p:cNvPr id="8" name="Footer Placeholder 7">
            <a:extLst>
              <a:ext uri="{FF2B5EF4-FFF2-40B4-BE49-F238E27FC236}">
                <a16:creationId xmlns:a16="http://schemas.microsoft.com/office/drawing/2014/main" id="{2D032C0F-6B68-4151-A3B4-BF238F60095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ED061A0-77B7-45AF-A877-2236B57BABCE}"/>
              </a:ext>
            </a:extLst>
          </p:cNvPr>
          <p:cNvSpPr>
            <a:spLocks noGrp="1"/>
          </p:cNvSpPr>
          <p:nvPr>
            <p:ph type="sldNum" sz="quarter" idx="12"/>
          </p:nvPr>
        </p:nvSpPr>
        <p:spPr/>
        <p:txBody>
          <a:bodyPr/>
          <a:lstStyle/>
          <a:p>
            <a:fld id="{E2FDF356-E49D-4777-82F4-920EF92F4D48}" type="slidenum">
              <a:rPr lang="en-AU" smtClean="0"/>
              <a:t>‹#›</a:t>
            </a:fld>
            <a:endParaRPr lang="en-AU"/>
          </a:p>
        </p:txBody>
      </p:sp>
    </p:spTree>
    <p:extLst>
      <p:ext uri="{BB962C8B-B14F-4D97-AF65-F5344CB8AC3E}">
        <p14:creationId xmlns:p14="http://schemas.microsoft.com/office/powerpoint/2010/main" val="30235125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8DB6A-415B-4491-9E2C-A5A56033DA5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B4A2616-7401-4F79-9F15-32B50FC79519}"/>
              </a:ext>
            </a:extLst>
          </p:cNvPr>
          <p:cNvSpPr>
            <a:spLocks noGrp="1"/>
          </p:cNvSpPr>
          <p:nvPr>
            <p:ph type="dt" sz="half" idx="10"/>
          </p:nvPr>
        </p:nvSpPr>
        <p:spPr/>
        <p:txBody>
          <a:bodyPr/>
          <a:lstStyle/>
          <a:p>
            <a:fld id="{F9F32922-3A46-4849-ACC5-A198AAAE6976}" type="datetimeFigureOut">
              <a:rPr lang="en-AU" smtClean="0"/>
              <a:t>25/03/2025</a:t>
            </a:fld>
            <a:endParaRPr lang="en-AU"/>
          </a:p>
        </p:txBody>
      </p:sp>
      <p:sp>
        <p:nvSpPr>
          <p:cNvPr id="4" name="Footer Placeholder 3">
            <a:extLst>
              <a:ext uri="{FF2B5EF4-FFF2-40B4-BE49-F238E27FC236}">
                <a16:creationId xmlns:a16="http://schemas.microsoft.com/office/drawing/2014/main" id="{CF0744C9-9681-4812-8A07-160E1C314BC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89466FF-1F99-47D8-B29D-8FDD95B190A2}"/>
              </a:ext>
            </a:extLst>
          </p:cNvPr>
          <p:cNvSpPr>
            <a:spLocks noGrp="1"/>
          </p:cNvSpPr>
          <p:nvPr>
            <p:ph type="sldNum" sz="quarter" idx="12"/>
          </p:nvPr>
        </p:nvSpPr>
        <p:spPr/>
        <p:txBody>
          <a:bodyPr/>
          <a:lstStyle/>
          <a:p>
            <a:fld id="{E2FDF356-E49D-4777-82F4-920EF92F4D48}" type="slidenum">
              <a:rPr lang="en-AU" smtClean="0"/>
              <a:t>‹#›</a:t>
            </a:fld>
            <a:endParaRPr lang="en-AU"/>
          </a:p>
        </p:txBody>
      </p:sp>
    </p:spTree>
    <p:extLst>
      <p:ext uri="{BB962C8B-B14F-4D97-AF65-F5344CB8AC3E}">
        <p14:creationId xmlns:p14="http://schemas.microsoft.com/office/powerpoint/2010/main" val="13783340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75BED-7A93-4B86-987F-6C22A1958A98}"/>
              </a:ext>
            </a:extLst>
          </p:cNvPr>
          <p:cNvSpPr>
            <a:spLocks noGrp="1"/>
          </p:cNvSpPr>
          <p:nvPr>
            <p:ph type="dt" sz="half" idx="10"/>
          </p:nvPr>
        </p:nvSpPr>
        <p:spPr/>
        <p:txBody>
          <a:bodyPr/>
          <a:lstStyle/>
          <a:p>
            <a:fld id="{F9F32922-3A46-4849-ACC5-A198AAAE6976}" type="datetimeFigureOut">
              <a:rPr lang="en-AU" smtClean="0"/>
              <a:t>25/03/2025</a:t>
            </a:fld>
            <a:endParaRPr lang="en-AU"/>
          </a:p>
        </p:txBody>
      </p:sp>
      <p:sp>
        <p:nvSpPr>
          <p:cNvPr id="3" name="Footer Placeholder 2">
            <a:extLst>
              <a:ext uri="{FF2B5EF4-FFF2-40B4-BE49-F238E27FC236}">
                <a16:creationId xmlns:a16="http://schemas.microsoft.com/office/drawing/2014/main" id="{D088553D-098D-4E97-8D2C-975C1576AE9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C6E8401-A533-471F-B53F-59E543BF09E2}"/>
              </a:ext>
            </a:extLst>
          </p:cNvPr>
          <p:cNvSpPr>
            <a:spLocks noGrp="1"/>
          </p:cNvSpPr>
          <p:nvPr>
            <p:ph type="sldNum" sz="quarter" idx="12"/>
          </p:nvPr>
        </p:nvSpPr>
        <p:spPr/>
        <p:txBody>
          <a:bodyPr/>
          <a:lstStyle/>
          <a:p>
            <a:fld id="{E2FDF356-E49D-4777-82F4-920EF92F4D48}" type="slidenum">
              <a:rPr lang="en-AU" smtClean="0"/>
              <a:t>‹#›</a:t>
            </a:fld>
            <a:endParaRPr lang="en-AU"/>
          </a:p>
        </p:txBody>
      </p:sp>
    </p:spTree>
    <p:extLst>
      <p:ext uri="{BB962C8B-B14F-4D97-AF65-F5344CB8AC3E}">
        <p14:creationId xmlns:p14="http://schemas.microsoft.com/office/powerpoint/2010/main" val="30940220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1F5AC-314D-48C7-BCBD-6C1CBEBFC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8C72D87-307A-45B9-AF39-677F6C7F1C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7C674BB-97F5-412C-B83A-CA8601FAD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7967D-2903-4FE3-A918-210CDE537055}"/>
              </a:ext>
            </a:extLst>
          </p:cNvPr>
          <p:cNvSpPr>
            <a:spLocks noGrp="1"/>
          </p:cNvSpPr>
          <p:nvPr>
            <p:ph type="dt" sz="half" idx="10"/>
          </p:nvPr>
        </p:nvSpPr>
        <p:spPr/>
        <p:txBody>
          <a:bodyPr/>
          <a:lstStyle/>
          <a:p>
            <a:fld id="{F9F32922-3A46-4849-ACC5-A198AAAE6976}" type="datetimeFigureOut">
              <a:rPr lang="en-AU" smtClean="0"/>
              <a:t>25/03/2025</a:t>
            </a:fld>
            <a:endParaRPr lang="en-AU"/>
          </a:p>
        </p:txBody>
      </p:sp>
      <p:sp>
        <p:nvSpPr>
          <p:cNvPr id="6" name="Footer Placeholder 5">
            <a:extLst>
              <a:ext uri="{FF2B5EF4-FFF2-40B4-BE49-F238E27FC236}">
                <a16:creationId xmlns:a16="http://schemas.microsoft.com/office/drawing/2014/main" id="{7D3BCD0F-EC1C-4E83-A787-EE46F39489C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7A68683-A0E2-4848-B9C9-4FF652190B00}"/>
              </a:ext>
            </a:extLst>
          </p:cNvPr>
          <p:cNvSpPr>
            <a:spLocks noGrp="1"/>
          </p:cNvSpPr>
          <p:nvPr>
            <p:ph type="sldNum" sz="quarter" idx="12"/>
          </p:nvPr>
        </p:nvSpPr>
        <p:spPr/>
        <p:txBody>
          <a:bodyPr/>
          <a:lstStyle/>
          <a:p>
            <a:fld id="{E2FDF356-E49D-4777-82F4-920EF92F4D48}" type="slidenum">
              <a:rPr lang="en-AU" smtClean="0"/>
              <a:t>‹#›</a:t>
            </a:fld>
            <a:endParaRPr lang="en-AU"/>
          </a:p>
        </p:txBody>
      </p:sp>
    </p:spTree>
    <p:extLst>
      <p:ext uri="{BB962C8B-B14F-4D97-AF65-F5344CB8AC3E}">
        <p14:creationId xmlns:p14="http://schemas.microsoft.com/office/powerpoint/2010/main" val="18348221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9A46-618B-4CE0-AEA0-32B010845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AB7734E-2BE5-412D-93D8-C5B1940E73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C89AE28-5465-41F2-B0CE-658C5F6809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FD0916-B835-4902-ADA2-609B5D11E6F8}"/>
              </a:ext>
            </a:extLst>
          </p:cNvPr>
          <p:cNvSpPr>
            <a:spLocks noGrp="1"/>
          </p:cNvSpPr>
          <p:nvPr>
            <p:ph type="dt" sz="half" idx="10"/>
          </p:nvPr>
        </p:nvSpPr>
        <p:spPr/>
        <p:txBody>
          <a:bodyPr/>
          <a:lstStyle/>
          <a:p>
            <a:fld id="{F9F32922-3A46-4849-ACC5-A198AAAE6976}" type="datetimeFigureOut">
              <a:rPr lang="en-AU" smtClean="0"/>
              <a:t>25/03/2025</a:t>
            </a:fld>
            <a:endParaRPr lang="en-AU"/>
          </a:p>
        </p:txBody>
      </p:sp>
      <p:sp>
        <p:nvSpPr>
          <p:cNvPr id="6" name="Footer Placeholder 5">
            <a:extLst>
              <a:ext uri="{FF2B5EF4-FFF2-40B4-BE49-F238E27FC236}">
                <a16:creationId xmlns:a16="http://schemas.microsoft.com/office/drawing/2014/main" id="{61091E2D-21E2-475D-B01A-AC8C389B49F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E2DDA7-7990-4249-9B53-8C80EC9E4636}"/>
              </a:ext>
            </a:extLst>
          </p:cNvPr>
          <p:cNvSpPr>
            <a:spLocks noGrp="1"/>
          </p:cNvSpPr>
          <p:nvPr>
            <p:ph type="sldNum" sz="quarter" idx="12"/>
          </p:nvPr>
        </p:nvSpPr>
        <p:spPr/>
        <p:txBody>
          <a:bodyPr/>
          <a:lstStyle/>
          <a:p>
            <a:fld id="{E2FDF356-E49D-4777-82F4-920EF92F4D48}" type="slidenum">
              <a:rPr lang="en-AU" smtClean="0"/>
              <a:t>‹#›</a:t>
            </a:fld>
            <a:endParaRPr lang="en-AU"/>
          </a:p>
        </p:txBody>
      </p:sp>
    </p:spTree>
    <p:extLst>
      <p:ext uri="{BB962C8B-B14F-4D97-AF65-F5344CB8AC3E}">
        <p14:creationId xmlns:p14="http://schemas.microsoft.com/office/powerpoint/2010/main" val="28013560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5A03B-EC00-4ADC-B671-7768B5F38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675FB01-2134-4FA7-AB18-9CA648D80A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2471460-BCFE-4BF6-8C98-0DE7E8DC7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32922-3A46-4849-ACC5-A198AAAE6976}" type="datetimeFigureOut">
              <a:rPr lang="en-AU" smtClean="0"/>
              <a:t>25/03/2025</a:t>
            </a:fld>
            <a:endParaRPr lang="en-AU"/>
          </a:p>
        </p:txBody>
      </p:sp>
      <p:sp>
        <p:nvSpPr>
          <p:cNvPr id="5" name="Footer Placeholder 4">
            <a:extLst>
              <a:ext uri="{FF2B5EF4-FFF2-40B4-BE49-F238E27FC236}">
                <a16:creationId xmlns:a16="http://schemas.microsoft.com/office/drawing/2014/main" id="{32B773F5-C9AE-4886-AE7C-CD7A096ED2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FEFB4EE-D284-45C6-AE62-522C77119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DF356-E49D-4777-82F4-920EF92F4D48}" type="slidenum">
              <a:rPr lang="en-AU" smtClean="0"/>
              <a:t>‹#›</a:t>
            </a:fld>
            <a:endParaRPr lang="en-AU"/>
          </a:p>
        </p:txBody>
      </p:sp>
    </p:spTree>
    <p:extLst>
      <p:ext uri="{BB962C8B-B14F-4D97-AF65-F5344CB8AC3E}">
        <p14:creationId xmlns:p14="http://schemas.microsoft.com/office/powerpoint/2010/main" val="1476999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7.jp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7.jp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AE564B-3A0A-4534-93A6-021D2CBCB3B0}"/>
              </a:ext>
            </a:extLst>
          </p:cNvPr>
          <p:cNvSpPr>
            <a:spLocks noGrp="1"/>
          </p:cNvSpPr>
          <p:nvPr>
            <p:ph type="ctrTitle"/>
          </p:nvPr>
        </p:nvSpPr>
        <p:spPr>
          <a:xfrm>
            <a:off x="415794" y="1012660"/>
            <a:ext cx="6712091" cy="844242"/>
          </a:xfrm>
        </p:spPr>
        <p:txBody>
          <a:bodyPr anchor="b">
            <a:normAutofit fontScale="90000"/>
          </a:bodyPr>
          <a:lstStyle/>
          <a:p>
            <a:pPr algn="l"/>
            <a:r>
              <a:rPr lang="en-AU" sz="5400" b="1" dirty="0"/>
              <a:t>Class in a Convict Society</a:t>
            </a:r>
            <a:endParaRPr lang="en-AU" sz="4000" b="1" dirty="0"/>
          </a:p>
        </p:txBody>
      </p:sp>
      <p:sp>
        <p:nvSpPr>
          <p:cNvPr id="3" name="Subtitle 2">
            <a:extLst>
              <a:ext uri="{FF2B5EF4-FFF2-40B4-BE49-F238E27FC236}">
                <a16:creationId xmlns:a16="http://schemas.microsoft.com/office/drawing/2014/main" id="{AA3AFA40-112A-472E-8509-186A2994A387}"/>
              </a:ext>
            </a:extLst>
          </p:cNvPr>
          <p:cNvSpPr>
            <a:spLocks noGrp="1"/>
          </p:cNvSpPr>
          <p:nvPr>
            <p:ph type="subTitle" idx="1"/>
          </p:nvPr>
        </p:nvSpPr>
        <p:spPr>
          <a:xfrm>
            <a:off x="477980" y="4872922"/>
            <a:ext cx="4023359" cy="1681882"/>
          </a:xfrm>
        </p:spPr>
        <p:txBody>
          <a:bodyPr>
            <a:normAutofit/>
          </a:bodyPr>
          <a:lstStyle/>
          <a:p>
            <a:pPr algn="l"/>
            <a:r>
              <a:rPr lang="en-AU" sz="2800" dirty="0"/>
              <a:t>Gary L. Sturgess</a:t>
            </a:r>
          </a:p>
          <a:p>
            <a:pPr algn="l"/>
            <a:r>
              <a:rPr lang="en-AU" sz="2000" dirty="0"/>
              <a:t>Colloquium on the Convict System &amp; Early Colonial Society</a:t>
            </a:r>
          </a:p>
          <a:p>
            <a:pPr algn="l"/>
            <a:r>
              <a:rPr lang="en-AU" sz="2000" dirty="0"/>
              <a:t>Sydney, 14-15 March 2025</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833E7-AFBB-E776-AFAE-5A7EC0335C85}"/>
              </a:ext>
            </a:extLst>
          </p:cNvPr>
          <p:cNvSpPr/>
          <p:nvPr/>
        </p:nvSpPr>
        <p:spPr>
          <a:xfrm>
            <a:off x="250257" y="385011"/>
            <a:ext cx="1183907" cy="5390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A painting of two people walking on a path&#10;&#10;AI-generated content may be incorrect.">
            <a:extLst>
              <a:ext uri="{FF2B5EF4-FFF2-40B4-BE49-F238E27FC236}">
                <a16:creationId xmlns:a16="http://schemas.microsoft.com/office/drawing/2014/main" id="{58569732-9716-19C3-FF03-99C76B353ACB}"/>
              </a:ext>
            </a:extLst>
          </p:cNvPr>
          <p:cNvPicPr>
            <a:picLocks noChangeAspect="1"/>
          </p:cNvPicPr>
          <p:nvPr/>
        </p:nvPicPr>
        <p:blipFill>
          <a:blip r:embed="rId2">
            <a:alphaModFix amt="83000"/>
            <a:extLst>
              <a:ext uri="{28A0092B-C50C-407E-A947-70E740481C1C}">
                <a14:useLocalDpi xmlns:a14="http://schemas.microsoft.com/office/drawing/2010/main" val="0"/>
              </a:ext>
            </a:extLst>
          </a:blip>
          <a:stretch>
            <a:fillRect/>
          </a:stretch>
        </p:blipFill>
        <p:spPr>
          <a:xfrm>
            <a:off x="5650787" y="1760914"/>
            <a:ext cx="6452162" cy="4990195"/>
          </a:xfrm>
          <a:prstGeom prst="rect">
            <a:avLst/>
          </a:prstGeom>
          <a:effectLst>
            <a:softEdge rad="152400"/>
          </a:effectLst>
        </p:spPr>
      </p:pic>
    </p:spTree>
    <p:extLst>
      <p:ext uri="{BB962C8B-B14F-4D97-AF65-F5344CB8AC3E}">
        <p14:creationId xmlns:p14="http://schemas.microsoft.com/office/powerpoint/2010/main" val="37778241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644F7-B02A-C68C-85C3-01985C8FC5A1}"/>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752BC6-6734-48CD-84DB-368B9E00B2BB}"/>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1AC69BD2-E1DF-2D76-F82A-4E48B101477D}"/>
              </a:ext>
            </a:extLst>
          </p:cNvPr>
          <p:cNvSpPr txBox="1">
            <a:spLocks/>
          </p:cNvSpPr>
          <p:nvPr/>
        </p:nvSpPr>
        <p:spPr>
          <a:xfrm>
            <a:off x="758983" y="775176"/>
            <a:ext cx="10223383" cy="8380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3600" dirty="0"/>
              <a:t>Case Study: Herbert Keeling</a:t>
            </a:r>
          </a:p>
        </p:txBody>
      </p:sp>
      <p:sp>
        <p:nvSpPr>
          <p:cNvPr id="2" name="TextBox 1">
            <a:extLst>
              <a:ext uri="{FF2B5EF4-FFF2-40B4-BE49-F238E27FC236}">
                <a16:creationId xmlns:a16="http://schemas.microsoft.com/office/drawing/2014/main" id="{7CFB82EC-0922-C8D8-0742-373BAB941EE0}"/>
              </a:ext>
            </a:extLst>
          </p:cNvPr>
          <p:cNvSpPr txBox="1"/>
          <p:nvPr/>
        </p:nvSpPr>
        <p:spPr>
          <a:xfrm>
            <a:off x="1569943" y="2661225"/>
            <a:ext cx="9259504" cy="1535549"/>
          </a:xfrm>
          <a:prstGeom prst="rect">
            <a:avLst/>
          </a:prstGeom>
          <a:noFill/>
        </p:spPr>
        <p:txBody>
          <a:bodyPr wrap="square" rtlCol="0">
            <a:spAutoFit/>
          </a:bodyPr>
          <a:lstStyle/>
          <a:p>
            <a:pPr marL="342900" marR="0" lvl="0" indent="-342900">
              <a:lnSpc>
                <a:spcPct val="115000"/>
              </a:lnSpc>
              <a:spcAft>
                <a:spcPts val="800"/>
              </a:spcAft>
              <a:buFont typeface="Arial" panose="020B0604020202020204" pitchFamily="34" charset="0"/>
              <a:buChar char="•"/>
            </a:pPr>
            <a:r>
              <a:rPr lang="en-AU" sz="2400" dirty="0">
                <a:effectLst/>
                <a:latin typeface="Arial" panose="020B0604020202020204" pitchFamily="34" charset="0"/>
                <a:ea typeface="Aptos" panose="020B0004020202020204" pitchFamily="34" charset="0"/>
              </a:rPr>
              <a:t>Son of a gentleman of St James’s - ‘tenderly brought up’.</a:t>
            </a:r>
          </a:p>
          <a:p>
            <a:pPr marL="342900" marR="0" lvl="0" indent="-342900">
              <a:lnSpc>
                <a:spcPct val="115000"/>
              </a:lnSpc>
              <a:spcAft>
                <a:spcPts val="800"/>
              </a:spcAft>
              <a:buFont typeface="Arial" panose="020B0604020202020204" pitchFamily="34" charset="0"/>
              <a:buChar char="•"/>
            </a:pPr>
            <a:r>
              <a:rPr lang="en-AU" sz="2400" dirty="0">
                <a:latin typeface="Arial" panose="020B0604020202020204" pitchFamily="34" charset="0"/>
                <a:ea typeface="Aptos" panose="020B0004020202020204" pitchFamily="34" charset="0"/>
              </a:rPr>
              <a:t>‘A man of education and considerable abilities’.</a:t>
            </a:r>
          </a:p>
          <a:p>
            <a:pPr marL="342900" marR="0" lvl="0" indent="-342900">
              <a:lnSpc>
                <a:spcPct val="115000"/>
              </a:lnSpc>
              <a:spcAft>
                <a:spcPts val="800"/>
              </a:spcAft>
              <a:buFont typeface="Arial" panose="020B0604020202020204" pitchFamily="34" charset="0"/>
              <a:buChar char="•"/>
            </a:pPr>
            <a:r>
              <a:rPr lang="en-AU" sz="2400" kern="100" dirty="0">
                <a:effectLst/>
                <a:latin typeface="Arial" panose="020B0604020202020204" pitchFamily="34" charset="0"/>
                <a:ea typeface="Aptos" panose="020B0004020202020204" pitchFamily="34" charset="0"/>
                <a:cs typeface="Times New Roman" panose="02020603050405020304" pitchFamily="18" charset="0"/>
              </a:rPr>
              <a:t>Went to sea as a midshipman at the end of the American War.</a:t>
            </a:r>
          </a:p>
        </p:txBody>
      </p:sp>
    </p:spTree>
    <p:extLst>
      <p:ext uri="{BB962C8B-B14F-4D97-AF65-F5344CB8AC3E}">
        <p14:creationId xmlns:p14="http://schemas.microsoft.com/office/powerpoint/2010/main" val="25793824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27822-ED84-9961-D531-D25E122EC3A8}"/>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82EA53F-3BC2-0017-0C25-5611EA50F306}"/>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A8E90A76-AFC4-9E2C-1F4C-F76F171F05B2}"/>
              </a:ext>
            </a:extLst>
          </p:cNvPr>
          <p:cNvSpPr txBox="1">
            <a:spLocks/>
          </p:cNvSpPr>
          <p:nvPr/>
        </p:nvSpPr>
        <p:spPr>
          <a:xfrm>
            <a:off x="758983" y="775176"/>
            <a:ext cx="10223383" cy="8380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3600" dirty="0"/>
              <a:t>Case Study: Herbert Keeling</a:t>
            </a:r>
          </a:p>
        </p:txBody>
      </p:sp>
      <p:sp>
        <p:nvSpPr>
          <p:cNvPr id="2" name="TextBox 1">
            <a:extLst>
              <a:ext uri="{FF2B5EF4-FFF2-40B4-BE49-F238E27FC236}">
                <a16:creationId xmlns:a16="http://schemas.microsoft.com/office/drawing/2014/main" id="{4DC99BAB-48C4-BA6D-A6FF-69C26F9C04EE}"/>
              </a:ext>
            </a:extLst>
          </p:cNvPr>
          <p:cNvSpPr txBox="1"/>
          <p:nvPr/>
        </p:nvSpPr>
        <p:spPr>
          <a:xfrm>
            <a:off x="1466248" y="2005897"/>
            <a:ext cx="9259504" cy="4494307"/>
          </a:xfrm>
          <a:prstGeom prst="rect">
            <a:avLst/>
          </a:prstGeom>
          <a:noFill/>
        </p:spPr>
        <p:txBody>
          <a:bodyPr wrap="square" rtlCol="0">
            <a:spAutoFit/>
          </a:bodyPr>
          <a:lstStyle/>
          <a:p>
            <a:pPr marL="342900" marR="0" lvl="0" indent="-342900">
              <a:lnSpc>
                <a:spcPct val="115000"/>
              </a:lnSpc>
              <a:spcAft>
                <a:spcPts val="800"/>
              </a:spcAft>
              <a:buFont typeface="Arial" panose="020B0604020202020204" pitchFamily="34" charset="0"/>
              <a:buChar char="•"/>
            </a:pPr>
            <a:r>
              <a:rPr lang="en-AU" sz="2400" kern="100" dirty="0">
                <a:effectLst/>
                <a:latin typeface="Arial" panose="020B0604020202020204" pitchFamily="34" charset="0"/>
                <a:ea typeface="Aptos" panose="020B0004020202020204" pitchFamily="34" charset="0"/>
                <a:cs typeface="Times New Roman" panose="02020603050405020304" pitchFamily="18" charset="0"/>
              </a:rPr>
              <a:t>1783 – Stole a sword from a home in the Strand &amp; sentenced to 7 years in America.</a:t>
            </a:r>
          </a:p>
          <a:p>
            <a:pPr marL="342900" marR="0" lvl="0" indent="-342900">
              <a:lnSpc>
                <a:spcPct val="115000"/>
              </a:lnSpc>
              <a:spcAft>
                <a:spcPts val="800"/>
              </a:spcAft>
              <a:buFont typeface="Arial" panose="020B0604020202020204" pitchFamily="34" charset="0"/>
              <a:buChar char="•"/>
            </a:pPr>
            <a:r>
              <a:rPr lang="en-AU" sz="2400" kern="100" dirty="0">
                <a:latin typeface="Arial" panose="020B0604020202020204" pitchFamily="34" charset="0"/>
                <a:ea typeface="Aptos" panose="020B0004020202020204" pitchFamily="34" charset="0"/>
                <a:cs typeface="Times New Roman" panose="02020603050405020304" pitchFamily="18" charset="0"/>
              </a:rPr>
              <a:t>1783 &amp; 1784 – Escapee/mutineer from the </a:t>
            </a:r>
            <a:r>
              <a:rPr lang="en-AU" sz="2400" i="1" kern="100" dirty="0">
                <a:latin typeface="Arial" panose="020B0604020202020204" pitchFamily="34" charset="0"/>
                <a:ea typeface="Aptos" panose="020B0004020202020204" pitchFamily="34" charset="0"/>
                <a:cs typeface="Times New Roman" panose="02020603050405020304" pitchFamily="18" charset="0"/>
              </a:rPr>
              <a:t>Swift</a:t>
            </a:r>
            <a:r>
              <a:rPr lang="en-AU" sz="2400" kern="100" dirty="0">
                <a:latin typeface="Arial" panose="020B0604020202020204" pitchFamily="34" charset="0"/>
                <a:ea typeface="Aptos" panose="020B0004020202020204" pitchFamily="34" charset="0"/>
                <a:cs typeface="Times New Roman" panose="02020603050405020304" pitchFamily="18" charset="0"/>
              </a:rPr>
              <a:t>.</a:t>
            </a:r>
          </a:p>
          <a:p>
            <a:pPr marL="342900" marR="0" lvl="0" indent="-342900">
              <a:lnSpc>
                <a:spcPct val="115000"/>
              </a:lnSpc>
              <a:spcAft>
                <a:spcPts val="800"/>
              </a:spcAft>
              <a:buFont typeface="Arial" panose="020B0604020202020204" pitchFamily="34" charset="0"/>
              <a:buChar char="•"/>
            </a:pPr>
            <a:endParaRPr lang="en-AU" sz="2400" kern="100" dirty="0">
              <a:latin typeface="Arial" panose="020B06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Arial" panose="020B0604020202020204" pitchFamily="34" charset="0"/>
              <a:buChar char="•"/>
            </a:pPr>
            <a:r>
              <a:rPr lang="en-AU" sz="2400" kern="100" dirty="0">
                <a:latin typeface="Arial" panose="020B0604020202020204" pitchFamily="34" charset="0"/>
                <a:ea typeface="Aptos" panose="020B0004020202020204" pitchFamily="34" charset="0"/>
                <a:cs typeface="Times New Roman" panose="02020603050405020304" pitchFamily="18" charset="0"/>
              </a:rPr>
              <a:t>February 1788 – Assistant to the Surveyor-General</a:t>
            </a:r>
          </a:p>
          <a:p>
            <a:pPr marL="342900" marR="0" lvl="0" indent="-342900">
              <a:lnSpc>
                <a:spcPct val="115000"/>
              </a:lnSpc>
              <a:spcAft>
                <a:spcPts val="800"/>
              </a:spcAft>
              <a:buFont typeface="Arial" panose="020B0604020202020204" pitchFamily="34" charset="0"/>
              <a:buChar char="•"/>
            </a:pPr>
            <a:r>
              <a:rPr lang="en-AU" sz="2400" kern="100" dirty="0">
                <a:latin typeface="Arial" panose="020B0604020202020204" pitchFamily="34" charset="0"/>
                <a:ea typeface="Aptos" panose="020B0004020202020204" pitchFamily="34" charset="0"/>
                <a:cs typeface="Times New Roman" panose="02020603050405020304" pitchFamily="18" charset="0"/>
              </a:rPr>
              <a:t>April 1788 – Overseer at the storehouse</a:t>
            </a:r>
          </a:p>
          <a:p>
            <a:pPr marL="342900" marR="0" lvl="0" indent="-342900">
              <a:lnSpc>
                <a:spcPct val="115000"/>
              </a:lnSpc>
              <a:spcAft>
                <a:spcPts val="800"/>
              </a:spcAft>
              <a:buFont typeface="Arial" panose="020B0604020202020204" pitchFamily="34" charset="0"/>
              <a:buChar char="•"/>
            </a:pPr>
            <a:r>
              <a:rPr lang="en-AU" sz="2400" kern="100" dirty="0">
                <a:latin typeface="Arial" panose="020B0604020202020204" pitchFamily="34" charset="0"/>
                <a:ea typeface="Aptos" panose="020B0004020202020204" pitchFamily="34" charset="0"/>
                <a:cs typeface="Times New Roman" panose="02020603050405020304" pitchFamily="18" charset="0"/>
              </a:rPr>
              <a:t>August 1788 – Overseer of the convict camps &amp; confidant of Major Ross</a:t>
            </a:r>
          </a:p>
          <a:p>
            <a:pPr marL="342900" marR="0" lvl="0" indent="-342900">
              <a:lnSpc>
                <a:spcPct val="115000"/>
              </a:lnSpc>
              <a:spcAft>
                <a:spcPts val="800"/>
              </a:spcAft>
              <a:buFont typeface="Arial" panose="020B0604020202020204" pitchFamily="34" charset="0"/>
              <a:buChar char="•"/>
            </a:pPr>
            <a:r>
              <a:rPr lang="en-AU" sz="2400" kern="100" dirty="0">
                <a:latin typeface="Arial" panose="020B0604020202020204" pitchFamily="34" charset="0"/>
                <a:ea typeface="Aptos" panose="020B0004020202020204" pitchFamily="34" charset="0"/>
                <a:cs typeface="Times New Roman" panose="02020603050405020304" pitchFamily="18" charset="0"/>
              </a:rPr>
              <a:t>August 1789 – Overseer of the Nightwatch</a:t>
            </a:r>
          </a:p>
        </p:txBody>
      </p:sp>
    </p:spTree>
    <p:extLst>
      <p:ext uri="{BB962C8B-B14F-4D97-AF65-F5344CB8AC3E}">
        <p14:creationId xmlns:p14="http://schemas.microsoft.com/office/powerpoint/2010/main" val="10946337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81B5A-9BD4-5E37-4BC5-02A9FACEA872}"/>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6214806-E0F7-6E09-09C7-70D683EB3DC7}"/>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E5C44476-93A4-0EAC-DD4F-D9AD0C98081F}"/>
              </a:ext>
            </a:extLst>
          </p:cNvPr>
          <p:cNvSpPr txBox="1">
            <a:spLocks/>
          </p:cNvSpPr>
          <p:nvPr/>
        </p:nvSpPr>
        <p:spPr>
          <a:xfrm>
            <a:off x="758983" y="775176"/>
            <a:ext cx="10223383" cy="8380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3600" dirty="0"/>
              <a:t>Case Study: Herbert Keeling</a:t>
            </a:r>
          </a:p>
        </p:txBody>
      </p:sp>
      <p:sp>
        <p:nvSpPr>
          <p:cNvPr id="2" name="TextBox 1">
            <a:extLst>
              <a:ext uri="{FF2B5EF4-FFF2-40B4-BE49-F238E27FC236}">
                <a16:creationId xmlns:a16="http://schemas.microsoft.com/office/drawing/2014/main" id="{46E763B2-3165-B7B7-270D-2D2F080A0F7C}"/>
              </a:ext>
            </a:extLst>
          </p:cNvPr>
          <p:cNvSpPr txBox="1"/>
          <p:nvPr/>
        </p:nvSpPr>
        <p:spPr>
          <a:xfrm>
            <a:off x="1466248" y="2564033"/>
            <a:ext cx="9259504" cy="3014928"/>
          </a:xfrm>
          <a:prstGeom prst="rect">
            <a:avLst/>
          </a:prstGeom>
          <a:noFill/>
        </p:spPr>
        <p:txBody>
          <a:bodyPr wrap="square" rtlCol="0">
            <a:spAutoFit/>
          </a:bodyPr>
          <a:lstStyle/>
          <a:p>
            <a:pPr marL="342900" marR="0" lvl="0" indent="-342900">
              <a:lnSpc>
                <a:spcPct val="115000"/>
              </a:lnSpc>
              <a:spcAft>
                <a:spcPts val="800"/>
              </a:spcAft>
              <a:buFont typeface="Arial" panose="020B0604020202020204" pitchFamily="34" charset="0"/>
              <a:buChar char="•"/>
            </a:pPr>
            <a:r>
              <a:rPr lang="en-AU" sz="2400" kern="100" dirty="0">
                <a:latin typeface="Arial" panose="020B0604020202020204" pitchFamily="34" charset="0"/>
                <a:ea typeface="Aptos" panose="020B0004020202020204" pitchFamily="34" charset="0"/>
                <a:cs typeface="Times New Roman" panose="02020603050405020304" pitchFamily="18" charset="0"/>
              </a:rPr>
              <a:t>October 1791 – 50 lashes for disobedience to Ross’s orders</a:t>
            </a:r>
          </a:p>
          <a:p>
            <a:pPr marL="342900" marR="0" lvl="0" indent="-342900">
              <a:lnSpc>
                <a:spcPct val="115000"/>
              </a:lnSpc>
              <a:spcAft>
                <a:spcPts val="800"/>
              </a:spcAft>
              <a:buFont typeface="Arial" panose="020B0604020202020204" pitchFamily="34" charset="0"/>
              <a:buChar char="•"/>
            </a:pPr>
            <a:r>
              <a:rPr lang="en-AU" sz="2400" kern="100" dirty="0">
                <a:latin typeface="Arial" panose="020B0604020202020204" pitchFamily="34" charset="0"/>
                <a:ea typeface="Aptos" panose="020B0004020202020204" pitchFamily="34" charset="0"/>
                <a:cs typeface="Times New Roman" panose="02020603050405020304" pitchFamily="18" charset="0"/>
              </a:rPr>
              <a:t>January 1800 – Absolute pardon</a:t>
            </a:r>
          </a:p>
          <a:p>
            <a:pPr marL="342900" marR="0" lvl="0" indent="-342900">
              <a:lnSpc>
                <a:spcPct val="115000"/>
              </a:lnSpc>
              <a:spcAft>
                <a:spcPts val="800"/>
              </a:spcAft>
              <a:buFont typeface="Arial" panose="020B0604020202020204" pitchFamily="34" charset="0"/>
              <a:buChar char="•"/>
            </a:pPr>
            <a:r>
              <a:rPr lang="en-AU" sz="2400" kern="100" dirty="0">
                <a:latin typeface="Arial" panose="020B0604020202020204" pitchFamily="34" charset="0"/>
                <a:ea typeface="Aptos" panose="020B0004020202020204" pitchFamily="34" charset="0"/>
                <a:cs typeface="Times New Roman" panose="02020603050405020304" pitchFamily="18" charset="0"/>
              </a:rPr>
              <a:t>January 1803 – Charged with assault &amp; battery</a:t>
            </a:r>
          </a:p>
          <a:p>
            <a:pPr marL="342900" marR="0" lvl="0" indent="-342900">
              <a:lnSpc>
                <a:spcPct val="115000"/>
              </a:lnSpc>
              <a:spcAft>
                <a:spcPts val="800"/>
              </a:spcAft>
              <a:buFont typeface="Arial" panose="020B0604020202020204" pitchFamily="34" charset="0"/>
              <a:buChar char="•"/>
            </a:pPr>
            <a:endParaRPr lang="en-AU" sz="2400" kern="100" dirty="0">
              <a:latin typeface="Arial" panose="020B06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Arial" panose="020B0604020202020204" pitchFamily="34" charset="0"/>
              <a:buChar char="•"/>
            </a:pPr>
            <a:r>
              <a:rPr lang="en-AU" sz="2400" kern="100" dirty="0">
                <a:latin typeface="Arial" panose="020B0604020202020204" pitchFamily="34" charset="0"/>
                <a:ea typeface="Aptos" panose="020B0004020202020204" pitchFamily="34" charset="0"/>
                <a:cs typeface="Times New Roman" panose="02020603050405020304" pitchFamily="18" charset="0"/>
              </a:rPr>
              <a:t>April 1806 – Tried over the forgery of two promissory notes and hanged.</a:t>
            </a:r>
          </a:p>
        </p:txBody>
      </p:sp>
    </p:spTree>
    <p:extLst>
      <p:ext uri="{BB962C8B-B14F-4D97-AF65-F5344CB8AC3E}">
        <p14:creationId xmlns:p14="http://schemas.microsoft.com/office/powerpoint/2010/main" val="27110202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A7C56-B277-E47A-225D-1AEDA46DEF8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67CF7FE-2763-3696-9165-27A6ABA80598}"/>
              </a:ext>
            </a:extLst>
          </p:cNvPr>
          <p:cNvSpPr>
            <a:spLocks noGrp="1"/>
          </p:cNvSpPr>
          <p:nvPr>
            <p:ph type="subTitle" idx="1"/>
          </p:nvPr>
        </p:nvSpPr>
        <p:spPr>
          <a:xfrm>
            <a:off x="662730" y="804052"/>
            <a:ext cx="10223383" cy="1655762"/>
          </a:xfrm>
        </p:spPr>
        <p:txBody>
          <a:bodyPr>
            <a:normAutofit/>
          </a:bodyPr>
          <a:lstStyle/>
          <a:p>
            <a:pPr algn="l"/>
            <a:r>
              <a:rPr lang="en-AU" sz="3600" dirty="0"/>
              <a:t>The Middle Class in First Fleet Society</a:t>
            </a:r>
          </a:p>
        </p:txBody>
      </p:sp>
      <p:cxnSp>
        <p:nvCxnSpPr>
          <p:cNvPr id="4" name="Straight Connector 3">
            <a:extLst>
              <a:ext uri="{FF2B5EF4-FFF2-40B4-BE49-F238E27FC236}">
                <a16:creationId xmlns:a16="http://schemas.microsoft.com/office/drawing/2014/main" id="{0B8F1687-9845-6EE3-7D4E-918B73E21BF5}"/>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12C91FB-8F4B-D43B-369C-728BF08C72D4}"/>
              </a:ext>
            </a:extLst>
          </p:cNvPr>
          <p:cNvSpPr txBox="1"/>
          <p:nvPr/>
        </p:nvSpPr>
        <p:spPr>
          <a:xfrm>
            <a:off x="1305887" y="2455736"/>
            <a:ext cx="9615638" cy="3465821"/>
          </a:xfrm>
          <a:prstGeom prst="rect">
            <a:avLst/>
          </a:prstGeom>
          <a:noFill/>
        </p:spPr>
        <p:txBody>
          <a:bodyPr wrap="square" rtlCol="0">
            <a:spAutoFit/>
          </a:bodyPr>
          <a:lstStyle/>
          <a:p>
            <a:pPr marL="342900" marR="0" lvl="0" indent="-342900">
              <a:lnSpc>
                <a:spcPct val="115000"/>
              </a:lnSpc>
              <a:buFont typeface="Symbol" panose="05050102010706020507" pitchFamily="18" charset="2"/>
              <a:buChar char=""/>
            </a:pPr>
            <a:r>
              <a:rPr lang="en-AU" sz="2400" kern="100" dirty="0">
                <a:latin typeface="Arial" panose="020B0604020202020204" pitchFamily="34" charset="0"/>
                <a:ea typeface="Aptos" panose="020B0004020202020204" pitchFamily="34" charset="0"/>
                <a:cs typeface="Times New Roman" panose="02020603050405020304" pitchFamily="18" charset="0"/>
              </a:rPr>
              <a:t>G</a:t>
            </a:r>
            <a:r>
              <a:rPr lang="en-AU" sz="2400" kern="100" dirty="0">
                <a:effectLst/>
                <a:latin typeface="Arial" panose="020B0604020202020204" pitchFamily="34" charset="0"/>
                <a:ea typeface="Aptos" panose="020B0004020202020204" pitchFamily="34" charset="0"/>
                <a:cs typeface="Times New Roman" panose="02020603050405020304" pitchFamily="18" charset="0"/>
              </a:rPr>
              <a:t>enteel convicts (the surgeon, John Irving);</a:t>
            </a: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AU" sz="2400" kern="100" dirty="0">
                <a:effectLst/>
                <a:latin typeface="Arial" panose="020B0604020202020204" pitchFamily="34" charset="0"/>
                <a:ea typeface="Aptos" panose="020B0004020202020204" pitchFamily="34" charset="0"/>
                <a:cs typeface="Times New Roman" panose="02020603050405020304" pitchFamily="18" charset="0"/>
              </a:rPr>
              <a:t>Upper middle class (e.g. former midshipmen like Herbert Keeling and Francis Fowkes);</a:t>
            </a: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AU" sz="2400" kern="100" dirty="0">
                <a:latin typeface="Arial" panose="020B0604020202020204" pitchFamily="34" charset="0"/>
                <a:ea typeface="Aptos" panose="020B0004020202020204" pitchFamily="34" charset="0"/>
                <a:cs typeface="Times New Roman" panose="02020603050405020304" pitchFamily="18" charset="0"/>
              </a:rPr>
              <a:t>M</a:t>
            </a:r>
            <a:r>
              <a:rPr lang="en-AU" sz="2400" kern="100" dirty="0">
                <a:effectLst/>
                <a:latin typeface="Arial" panose="020B0604020202020204" pitchFamily="34" charset="0"/>
                <a:ea typeface="Aptos" panose="020B0004020202020204" pitchFamily="34" charset="0"/>
                <a:cs typeface="Times New Roman" panose="02020603050405020304" pitchFamily="18" charset="0"/>
              </a:rPr>
              <a:t>en and women who had worked or spent their childhoods in the great houses of the aristocracy or the gentry (Elizabeth Needham);</a:t>
            </a: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AU" sz="2400" kern="100" dirty="0">
                <a:latin typeface="Arial" panose="020B0604020202020204" pitchFamily="34" charset="0"/>
                <a:ea typeface="Aptos" panose="020B0004020202020204" pitchFamily="34" charset="0"/>
                <a:cs typeface="Times New Roman" panose="02020603050405020304" pitchFamily="18" charset="0"/>
              </a:rPr>
              <a:t>R</a:t>
            </a:r>
            <a:r>
              <a:rPr lang="en-AU" sz="2400" kern="100" dirty="0">
                <a:effectLst/>
                <a:latin typeface="Arial" panose="020B0604020202020204" pitchFamily="34" charset="0"/>
                <a:ea typeface="Aptos" panose="020B0004020202020204" pitchFamily="34" charset="0"/>
                <a:cs typeface="Times New Roman" panose="02020603050405020304" pitchFamily="18" charset="0"/>
              </a:rPr>
              <a:t>espectable tradesmen and women (James Bloodsworth, John Baughan);</a:t>
            </a: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pPr>
            <a:r>
              <a:rPr lang="en-AU" sz="2400" kern="100" dirty="0">
                <a:latin typeface="Arial" panose="020B0604020202020204" pitchFamily="34" charset="0"/>
                <a:ea typeface="Aptos" panose="020B0004020202020204" pitchFamily="34" charset="0"/>
                <a:cs typeface="Times New Roman" panose="02020603050405020304" pitchFamily="18" charset="0"/>
              </a:rPr>
              <a:t>W</a:t>
            </a:r>
            <a:r>
              <a:rPr lang="en-AU" sz="2400" kern="100" dirty="0">
                <a:effectLst/>
                <a:latin typeface="Arial" panose="020B0604020202020204" pitchFamily="34" charset="0"/>
                <a:ea typeface="Aptos" panose="020B0004020202020204" pitchFamily="34" charset="0"/>
                <a:cs typeface="Times New Roman" panose="02020603050405020304" pitchFamily="18" charset="0"/>
              </a:rPr>
              <a:t>ealthy and well-educated professional criminals (the </a:t>
            </a:r>
            <a:r>
              <a:rPr lang="en-AU" sz="2400" kern="100" dirty="0" err="1">
                <a:effectLst/>
                <a:latin typeface="Arial" panose="020B0604020202020204" pitchFamily="34" charset="0"/>
                <a:ea typeface="Aptos" panose="020B0004020202020204" pitchFamily="34" charset="0"/>
                <a:cs typeface="Times New Roman" panose="02020603050405020304" pitchFamily="18" charset="0"/>
              </a:rPr>
              <a:t>McCoulls</a:t>
            </a:r>
            <a:r>
              <a:rPr lang="en-AU" sz="2400" kern="100" dirty="0">
                <a:effectLst/>
                <a:latin typeface="Arial" panose="020B0604020202020204" pitchFamily="34" charset="0"/>
                <a:ea typeface="Aptos" panose="020B0004020202020204" pitchFamily="34" charset="0"/>
                <a:cs typeface="Times New Roman" panose="02020603050405020304" pitchFamily="18" charset="0"/>
              </a:rPr>
              <a:t>)</a:t>
            </a: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577698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4F0C6-721C-79BE-9E3F-A325FF85222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7C98C5C-C2CF-4B1A-061F-E0124D8C2489}"/>
              </a:ext>
            </a:extLst>
          </p:cNvPr>
          <p:cNvSpPr>
            <a:spLocks noGrp="1"/>
          </p:cNvSpPr>
          <p:nvPr>
            <p:ph type="subTitle" idx="1"/>
          </p:nvPr>
        </p:nvSpPr>
        <p:spPr>
          <a:xfrm>
            <a:off x="662730" y="804052"/>
            <a:ext cx="10223383" cy="1655762"/>
          </a:xfrm>
        </p:spPr>
        <p:txBody>
          <a:bodyPr>
            <a:normAutofit/>
          </a:bodyPr>
          <a:lstStyle/>
          <a:p>
            <a:pPr algn="l"/>
            <a:r>
              <a:rPr lang="en-AU" sz="3600" dirty="0"/>
              <a:t>The Middle Class in First Fleet Society</a:t>
            </a:r>
          </a:p>
        </p:txBody>
      </p:sp>
      <p:cxnSp>
        <p:nvCxnSpPr>
          <p:cNvPr id="4" name="Straight Connector 3">
            <a:extLst>
              <a:ext uri="{FF2B5EF4-FFF2-40B4-BE49-F238E27FC236}">
                <a16:creationId xmlns:a16="http://schemas.microsoft.com/office/drawing/2014/main" id="{EB2E1536-2496-1A01-4DD6-832C3D6232A0}"/>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E118560-3B91-271E-3C05-D578BD29274E}"/>
              </a:ext>
            </a:extLst>
          </p:cNvPr>
          <p:cNvSpPr txBox="1"/>
          <p:nvPr/>
        </p:nvSpPr>
        <p:spPr>
          <a:xfrm>
            <a:off x="1305887" y="2455736"/>
            <a:ext cx="9615638" cy="2195024"/>
          </a:xfrm>
          <a:prstGeom prst="rect">
            <a:avLst/>
          </a:prstGeom>
          <a:noFill/>
        </p:spPr>
        <p:txBody>
          <a:bodyPr wrap="square" rtlCol="0">
            <a:spAutoFit/>
          </a:bodyPr>
          <a:lstStyle/>
          <a:p>
            <a:pPr marL="457200" marR="0" lvl="0" indent="-457200">
              <a:lnSpc>
                <a:spcPct val="115000"/>
              </a:lnSpc>
              <a:buAutoNum type="arabicPeriod"/>
            </a:pPr>
            <a:r>
              <a:rPr lang="en-AU" sz="2400" kern="100" dirty="0">
                <a:latin typeface="Aptos" panose="020B0004020202020204" pitchFamily="34" charset="0"/>
                <a:ea typeface="Aptos" panose="020B0004020202020204" pitchFamily="34" charset="0"/>
                <a:cs typeface="Times New Roman" panose="02020603050405020304" pitchFamily="18" charset="0"/>
              </a:rPr>
              <a:t>How did genteel or respectable middle-class men and women translate their former social standing to a convict society?</a:t>
            </a:r>
          </a:p>
          <a:p>
            <a:pPr marL="457200" marR="0" lvl="0" indent="-457200">
              <a:lnSpc>
                <a:spcPct val="115000"/>
              </a:lnSpc>
              <a:buAutoNum type="arabicPeriod"/>
            </a:pPr>
            <a:endParaRPr lang="en-AU" sz="2400" kern="100" dirty="0">
              <a:latin typeface="Aptos" panose="020B0004020202020204" pitchFamily="34" charset="0"/>
              <a:ea typeface="Aptos" panose="020B0004020202020204" pitchFamily="34" charset="0"/>
              <a:cs typeface="Times New Roman" panose="02020603050405020304" pitchFamily="18" charset="0"/>
            </a:endParaRPr>
          </a:p>
          <a:p>
            <a:pPr marL="457200" marR="0" lvl="0" indent="-457200">
              <a:lnSpc>
                <a:spcPct val="115000"/>
              </a:lnSpc>
              <a:buAutoNum type="arabicPeriod"/>
            </a:pPr>
            <a:r>
              <a:rPr lang="en-AU" sz="2400" kern="100" dirty="0">
                <a:effectLst/>
                <a:latin typeface="Aptos" panose="020B0004020202020204" pitchFamily="34" charset="0"/>
                <a:ea typeface="Aptos" panose="020B0004020202020204" pitchFamily="34" charset="0"/>
                <a:cs typeface="Times New Roman" panose="02020603050405020304" pitchFamily="18" charset="0"/>
              </a:rPr>
              <a:t>How did men and women lift their social standing in a convict society?</a:t>
            </a:r>
          </a:p>
        </p:txBody>
      </p:sp>
    </p:spTree>
    <p:extLst>
      <p:ext uri="{BB962C8B-B14F-4D97-AF65-F5344CB8AC3E}">
        <p14:creationId xmlns:p14="http://schemas.microsoft.com/office/powerpoint/2010/main" val="25059556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3E74F-B7C0-0A0D-D048-4A83AD1B268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2FC6A2D-29BE-CD01-7120-FA11F184904A}"/>
              </a:ext>
            </a:extLst>
          </p:cNvPr>
          <p:cNvPicPr>
            <a:picLocks noChangeAspect="1"/>
          </p:cNvPicPr>
          <p:nvPr/>
        </p:nvPicPr>
        <p:blipFill>
          <a:blip r:embed="rId2">
            <a:alphaModFix amt="30000"/>
          </a:blip>
          <a:stretch>
            <a:fillRect/>
          </a:stretch>
        </p:blipFill>
        <p:spPr>
          <a:xfrm>
            <a:off x="-334011" y="-161227"/>
            <a:ext cx="14303152" cy="7180453"/>
          </a:xfrm>
          <a:prstGeom prst="rect">
            <a:avLst/>
          </a:prstGeom>
          <a:effectLst>
            <a:softEdge rad="88900"/>
          </a:effectLst>
        </p:spPr>
      </p:pic>
      <p:sp>
        <p:nvSpPr>
          <p:cNvPr id="3" name="Subtitle 2">
            <a:extLst>
              <a:ext uri="{FF2B5EF4-FFF2-40B4-BE49-F238E27FC236}">
                <a16:creationId xmlns:a16="http://schemas.microsoft.com/office/drawing/2014/main" id="{06745B09-1AE8-0D98-8C6C-2F7138A74D96}"/>
              </a:ext>
            </a:extLst>
          </p:cNvPr>
          <p:cNvSpPr>
            <a:spLocks noGrp="1"/>
          </p:cNvSpPr>
          <p:nvPr>
            <p:ph type="subTitle" idx="1"/>
          </p:nvPr>
        </p:nvSpPr>
        <p:spPr>
          <a:xfrm>
            <a:off x="662730" y="804052"/>
            <a:ext cx="10223383" cy="1655762"/>
          </a:xfrm>
          <a:effectLst>
            <a:softEdge rad="88900"/>
          </a:effectLst>
        </p:spPr>
        <p:txBody>
          <a:bodyPr>
            <a:normAutofit/>
          </a:bodyPr>
          <a:lstStyle/>
          <a:p>
            <a:pPr algn="l"/>
            <a:r>
              <a:rPr lang="en-AU" sz="3600" dirty="0"/>
              <a:t>1. Communicating Social Standing &amp; Respectability in a New Society</a:t>
            </a:r>
          </a:p>
        </p:txBody>
      </p:sp>
      <p:cxnSp>
        <p:nvCxnSpPr>
          <p:cNvPr id="4" name="Straight Connector 3">
            <a:extLst>
              <a:ext uri="{FF2B5EF4-FFF2-40B4-BE49-F238E27FC236}">
                <a16:creationId xmlns:a16="http://schemas.microsoft.com/office/drawing/2014/main" id="{B203EF18-D2AB-C925-D381-FA803F3E13F8}"/>
              </a:ext>
            </a:extLst>
          </p:cNvPr>
          <p:cNvCxnSpPr>
            <a:cxnSpLocks/>
          </p:cNvCxnSpPr>
          <p:nvPr/>
        </p:nvCxnSpPr>
        <p:spPr>
          <a:xfrm flipV="1">
            <a:off x="566477" y="1852063"/>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711CCA6-5213-1935-2139-EEEAA87D2B10}"/>
              </a:ext>
            </a:extLst>
          </p:cNvPr>
          <p:cNvSpPr txBox="1"/>
          <p:nvPr/>
        </p:nvSpPr>
        <p:spPr>
          <a:xfrm>
            <a:off x="1458589" y="2345081"/>
            <a:ext cx="9856269" cy="3577198"/>
          </a:xfrm>
          <a:prstGeom prst="rect">
            <a:avLst/>
          </a:prstGeom>
          <a:noFill/>
        </p:spPr>
        <p:txBody>
          <a:bodyPr wrap="square" rtlCol="0">
            <a:spAutoFit/>
          </a:bodyPr>
          <a:lstStyle/>
          <a:p>
            <a:pPr marL="342900" marR="0" lvl="0" indent="-342900">
              <a:lnSpc>
                <a:spcPct val="115000"/>
              </a:lnSpc>
              <a:buFont typeface="Courier New" panose="02070309020205020404" pitchFamily="49" charset="0"/>
              <a:buChar char="o"/>
            </a:pPr>
            <a:r>
              <a:rPr lang="en-AU" sz="2200" kern="100" dirty="0">
                <a:effectLst/>
                <a:latin typeface="Arial" panose="020B0604020202020204" pitchFamily="34" charset="0"/>
                <a:ea typeface="Aptos" panose="020B0004020202020204" pitchFamily="34" charset="0"/>
                <a:cs typeface="Times New Roman" panose="02020603050405020304" pitchFamily="18" charset="0"/>
              </a:rPr>
              <a:t>Stay on the Master’s Side in prison, or in a debtor’s ward on the Common Side</a:t>
            </a:r>
            <a:endParaRPr lang="en-AU"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Courier New" panose="02070309020205020404" pitchFamily="49" charset="0"/>
              <a:buChar char="o"/>
            </a:pPr>
            <a:r>
              <a:rPr lang="en-AU" sz="2200" kern="100" dirty="0">
                <a:effectLst/>
                <a:latin typeface="Arial" panose="020B0604020202020204" pitchFamily="34" charset="0"/>
                <a:ea typeface="Aptos" panose="020B0004020202020204" pitchFamily="34" charset="0"/>
                <a:cs typeface="Times New Roman" panose="02020603050405020304" pitchFamily="18" charset="0"/>
              </a:rPr>
              <a:t>Travel from prison to ship in a carriage</a:t>
            </a:r>
            <a:endParaRPr lang="en-AU"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Courier New" panose="02070309020205020404" pitchFamily="49" charset="0"/>
              <a:buChar char="o"/>
            </a:pPr>
            <a:r>
              <a:rPr lang="en-AU" sz="2200" kern="100" dirty="0">
                <a:effectLst/>
                <a:latin typeface="Arial" panose="020B0604020202020204" pitchFamily="34" charset="0"/>
                <a:ea typeface="Aptos" panose="020B0004020202020204" pitchFamily="34" charset="0"/>
                <a:cs typeface="Times New Roman" panose="02020603050405020304" pitchFamily="18" charset="0"/>
              </a:rPr>
              <a:t>Have someone prominent (preferably one of the aristocracy) send money on board for you</a:t>
            </a:r>
          </a:p>
          <a:p>
            <a:pPr marL="342900" marR="0" lvl="0" indent="-342900">
              <a:lnSpc>
                <a:spcPct val="115000"/>
              </a:lnSpc>
              <a:buFont typeface="Courier New" panose="02070309020205020404" pitchFamily="49" charset="0"/>
              <a:buChar char="o"/>
            </a:pPr>
            <a:r>
              <a:rPr lang="en-AU" sz="2200" kern="100" dirty="0">
                <a:effectLst/>
                <a:latin typeface="Arial" panose="020B0604020202020204" pitchFamily="34" charset="0"/>
                <a:ea typeface="Aptos" panose="020B0004020202020204" pitchFamily="34" charset="0"/>
                <a:cs typeface="Times New Roman" panose="02020603050405020304" pitchFamily="18" charset="0"/>
              </a:rPr>
              <a:t>Stay in a private berth on board the ship, or at worst, a separate mess</a:t>
            </a:r>
            <a:endParaRPr lang="en-AU"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Courier New" panose="02070309020205020404" pitchFamily="49" charset="0"/>
              <a:buChar char="o"/>
            </a:pPr>
            <a:r>
              <a:rPr lang="en-AU" sz="2200" kern="100" dirty="0">
                <a:effectLst/>
                <a:latin typeface="Arial" panose="020B0604020202020204" pitchFamily="34" charset="0"/>
                <a:ea typeface="Aptos" panose="020B0004020202020204" pitchFamily="34" charset="0"/>
                <a:cs typeface="Times New Roman" panose="02020603050405020304" pitchFamily="18" charset="0"/>
              </a:rPr>
              <a:t>Spend money on the other convicts</a:t>
            </a:r>
          </a:p>
          <a:p>
            <a:pPr marL="342900" marR="0" lvl="0" indent="-342900">
              <a:lnSpc>
                <a:spcPct val="115000"/>
              </a:lnSpc>
              <a:buFont typeface="Courier New" panose="02070309020205020404" pitchFamily="49" charset="0"/>
              <a:buChar char="o"/>
            </a:pPr>
            <a:r>
              <a:rPr lang="en-AU" sz="2200" kern="100" dirty="0">
                <a:effectLst/>
                <a:latin typeface="Arial" panose="020B0604020202020204" pitchFamily="34" charset="0"/>
                <a:ea typeface="Aptos" panose="020B0004020202020204" pitchFamily="34" charset="0"/>
                <a:cs typeface="Times New Roman" panose="02020603050405020304" pitchFamily="18" charset="0"/>
              </a:rPr>
              <a:t>Get oneself invited into the captain’s cabin (rare)</a:t>
            </a:r>
          </a:p>
          <a:p>
            <a:pPr marL="342900" marR="0" lvl="0" indent="-342900">
              <a:lnSpc>
                <a:spcPct val="115000"/>
              </a:lnSpc>
              <a:buFont typeface="Courier New" panose="02070309020205020404" pitchFamily="49" charset="0"/>
              <a:buChar char="o"/>
            </a:pPr>
            <a:r>
              <a:rPr lang="en-AU" sz="2200" kern="100" dirty="0">
                <a:latin typeface="Arial" panose="020B0604020202020204" pitchFamily="34" charset="0"/>
                <a:ea typeface="Aptos" panose="020B0004020202020204" pitchFamily="34" charset="0"/>
                <a:cs typeface="Times New Roman" panose="02020603050405020304" pitchFamily="18" charset="0"/>
              </a:rPr>
              <a:t>Wear respectable clothing</a:t>
            </a:r>
            <a:endParaRPr lang="en-AU"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10786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D9694-9C5A-4DFB-F038-F4EC97AC8599}"/>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A58379D-9AFB-892A-D7DC-8165EF4A73CE}"/>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7754F0A9-1799-105E-F5DE-04CDE9B7B5B5}"/>
              </a:ext>
            </a:extLst>
          </p:cNvPr>
          <p:cNvSpPr txBox="1">
            <a:spLocks/>
          </p:cNvSpPr>
          <p:nvPr/>
        </p:nvSpPr>
        <p:spPr>
          <a:xfrm>
            <a:off x="758983" y="775176"/>
            <a:ext cx="10223383" cy="8380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3600" dirty="0"/>
              <a:t>Case Study: John Henry Palmer</a:t>
            </a:r>
          </a:p>
        </p:txBody>
      </p:sp>
      <p:sp>
        <p:nvSpPr>
          <p:cNvPr id="2" name="TextBox 1">
            <a:extLst>
              <a:ext uri="{FF2B5EF4-FFF2-40B4-BE49-F238E27FC236}">
                <a16:creationId xmlns:a16="http://schemas.microsoft.com/office/drawing/2014/main" id="{3C9DF036-3864-F705-AE60-A857CCC8B4BA}"/>
              </a:ext>
            </a:extLst>
          </p:cNvPr>
          <p:cNvSpPr txBox="1"/>
          <p:nvPr/>
        </p:nvSpPr>
        <p:spPr>
          <a:xfrm>
            <a:off x="1330626" y="1726583"/>
            <a:ext cx="9259504" cy="4606004"/>
          </a:xfrm>
          <a:prstGeom prst="rect">
            <a:avLst/>
          </a:prstGeom>
          <a:noFill/>
        </p:spPr>
        <p:txBody>
          <a:bodyPr wrap="square" rtlCol="0">
            <a:spAutoFit/>
          </a:bodyPr>
          <a:lstStyle/>
          <a:p>
            <a:pPr marL="342900" marR="0" lvl="0" indent="-342900">
              <a:lnSpc>
                <a:spcPct val="115000"/>
              </a:lnSpc>
              <a:spcAft>
                <a:spcPts val="800"/>
              </a:spcAft>
              <a:buFont typeface="Arial" panose="020B0604020202020204" pitchFamily="34" charset="0"/>
              <a:buChar char="•"/>
            </a:pPr>
            <a:r>
              <a:rPr lang="en-AU" kern="100" dirty="0">
                <a:latin typeface="Arial" panose="020B0604020202020204" pitchFamily="34" charset="0"/>
                <a:ea typeface="Aptos" panose="020B0004020202020204" pitchFamily="34" charset="0"/>
                <a:cs typeface="Times New Roman" panose="02020603050405020304" pitchFamily="18" charset="0"/>
              </a:rPr>
              <a:t>‘A genteel man’ ‘</a:t>
            </a:r>
            <a:r>
              <a:rPr lang="en-AU" dirty="0">
                <a:effectLst/>
                <a:latin typeface="Arial" panose="020B0604020202020204" pitchFamily="34" charset="0"/>
                <a:ea typeface="Calibri" panose="020F0502020204030204" pitchFamily="34" charset="0"/>
              </a:rPr>
              <a:t>a Man of Languages, of Letters, accounts, of Science</a:t>
            </a:r>
            <a:r>
              <a:rPr lang="en-AU" kern="100" dirty="0">
                <a:latin typeface="Arial" panose="020B0604020202020204" pitchFamily="34" charset="0"/>
                <a:ea typeface="Aptos" panose="020B0004020202020204" pitchFamily="34" charset="0"/>
                <a:cs typeface="Times New Roman" panose="02020603050405020304" pitchFamily="18" charset="0"/>
              </a:rPr>
              <a:t>’.</a:t>
            </a:r>
          </a:p>
          <a:p>
            <a:pPr marL="342900" marR="0" lvl="0" indent="-342900">
              <a:lnSpc>
                <a:spcPct val="115000"/>
              </a:lnSpc>
              <a:spcAft>
                <a:spcPts val="800"/>
              </a:spcAft>
              <a:buFont typeface="Arial" panose="020B0604020202020204" pitchFamily="34" charset="0"/>
              <a:buChar char="•"/>
            </a:pPr>
            <a:r>
              <a:rPr lang="en-AU" kern="100" dirty="0">
                <a:latin typeface="Arial" panose="020B0604020202020204" pitchFamily="34" charset="0"/>
                <a:ea typeface="Aptos" panose="020B0004020202020204" pitchFamily="34" charset="0"/>
                <a:cs typeface="Times New Roman" panose="02020603050405020304" pitchFamily="18" charset="0"/>
              </a:rPr>
              <a:t>Operated a labour exchange.</a:t>
            </a:r>
          </a:p>
          <a:p>
            <a:pPr marL="342900" marR="0" lvl="0" indent="-342900">
              <a:lnSpc>
                <a:spcPct val="115000"/>
              </a:lnSpc>
              <a:spcAft>
                <a:spcPts val="800"/>
              </a:spcAft>
              <a:buFont typeface="Arial" panose="020B0604020202020204" pitchFamily="34" charset="0"/>
              <a:buChar char="•"/>
            </a:pPr>
            <a:r>
              <a:rPr lang="en-AU" kern="100" dirty="0">
                <a:latin typeface="Arial" panose="020B0604020202020204" pitchFamily="34" charset="0"/>
                <a:ea typeface="Aptos" panose="020B0004020202020204" pitchFamily="34" charset="0"/>
                <a:cs typeface="Times New Roman" panose="02020603050405020304" pitchFamily="18" charset="0"/>
              </a:rPr>
              <a:t>Represented by counsel at the Old Bailey.</a:t>
            </a:r>
          </a:p>
          <a:p>
            <a:pPr marL="342900" marR="0" lvl="0" indent="-342900">
              <a:lnSpc>
                <a:spcPct val="115000"/>
              </a:lnSpc>
              <a:spcAft>
                <a:spcPts val="800"/>
              </a:spcAft>
              <a:buFont typeface="Arial" panose="020B0604020202020204" pitchFamily="34" charset="0"/>
              <a:buChar char="•"/>
            </a:pPr>
            <a:r>
              <a:rPr lang="en-AU" kern="100" dirty="0">
                <a:latin typeface="Arial" panose="020B0604020202020204" pitchFamily="34" charset="0"/>
                <a:ea typeface="Aptos" panose="020B0004020202020204" pitchFamily="34" charset="0"/>
                <a:cs typeface="Times New Roman" panose="02020603050405020304" pitchFamily="18" charset="0"/>
              </a:rPr>
              <a:t>Stayed in a debtors’ ward on the Masters Side &amp; then the Common Side.</a:t>
            </a:r>
          </a:p>
          <a:p>
            <a:pPr marL="342900" marR="0" lvl="0" indent="-342900">
              <a:lnSpc>
                <a:spcPct val="115000"/>
              </a:lnSpc>
              <a:spcAft>
                <a:spcPts val="800"/>
              </a:spcAft>
              <a:buFont typeface="Arial" panose="020B0604020202020204" pitchFamily="34" charset="0"/>
              <a:buChar char="•"/>
            </a:pPr>
            <a:r>
              <a:rPr lang="en-AU" kern="100" dirty="0">
                <a:latin typeface="Arial" panose="020B0604020202020204" pitchFamily="34" charset="0"/>
                <a:ea typeface="Aptos" panose="020B0004020202020204" pitchFamily="34" charset="0"/>
                <a:cs typeface="Times New Roman" panose="02020603050405020304" pitchFamily="18" charset="0"/>
              </a:rPr>
              <a:t>Lady Pryce petitioned on his behalf.</a:t>
            </a:r>
          </a:p>
          <a:p>
            <a:pPr marL="342900" marR="0" lvl="0" indent="-342900">
              <a:lnSpc>
                <a:spcPct val="115000"/>
              </a:lnSpc>
              <a:spcAft>
                <a:spcPts val="800"/>
              </a:spcAft>
              <a:buFont typeface="Arial" panose="020B0604020202020204" pitchFamily="34" charset="0"/>
              <a:buChar char="•"/>
            </a:pPr>
            <a:r>
              <a:rPr lang="en-AU" kern="100" dirty="0">
                <a:latin typeface="Arial" panose="020B0604020202020204" pitchFamily="34" charset="0"/>
                <a:ea typeface="Aptos" panose="020B0004020202020204" pitchFamily="34" charset="0"/>
                <a:cs typeface="Times New Roman" panose="02020603050405020304" pitchFamily="18" charset="0"/>
              </a:rPr>
              <a:t>He corresponded with the Duke of Buckingham from the hulk, seeking permission </a:t>
            </a:r>
            <a:r>
              <a:rPr lang="en-AU" i="1" kern="100" dirty="0">
                <a:latin typeface="Arial" panose="020B0604020202020204" pitchFamily="34" charset="0"/>
                <a:ea typeface="Aptos" panose="020B0004020202020204" pitchFamily="34" charset="0"/>
                <a:cs typeface="Times New Roman" panose="02020603050405020304" pitchFamily="18" charset="0"/>
              </a:rPr>
              <a:t>‘</a:t>
            </a:r>
            <a:r>
              <a:rPr lang="en-AU" i="1" dirty="0">
                <a:effectLst/>
                <a:latin typeface="Arial" panose="020B0604020202020204" pitchFamily="34" charset="0"/>
                <a:ea typeface="Calibri" panose="020F0502020204030204" pitchFamily="34" charset="0"/>
              </a:rPr>
              <a:t>that I shall go thither in a different character and </a:t>
            </a:r>
            <a:r>
              <a:rPr lang="en-AU" i="1" dirty="0" err="1">
                <a:effectLst/>
                <a:latin typeface="Arial" panose="020B0604020202020204" pitchFamily="34" charset="0"/>
                <a:ea typeface="Calibri" panose="020F0502020204030204" pitchFamily="34" charset="0"/>
              </a:rPr>
              <a:t>detach’d</a:t>
            </a:r>
            <a:r>
              <a:rPr lang="en-AU" i="1" dirty="0">
                <a:effectLst/>
                <a:latin typeface="Arial" panose="020B0604020202020204" pitchFamily="34" charset="0"/>
                <a:ea typeface="Calibri" panose="020F0502020204030204" pitchFamily="34" charset="0"/>
              </a:rPr>
              <a:t> from the other Convicts. . . the tortures of a Damiens are in my mind infinitely preferable to a wretched association with a Set of the most abandoned Men!</a:t>
            </a:r>
            <a:r>
              <a:rPr lang="en-AU" i="1" kern="100" dirty="0">
                <a:latin typeface="Arial" panose="020B0604020202020204" pitchFamily="34" charset="0"/>
                <a:ea typeface="Aptos" panose="020B0004020202020204" pitchFamily="34" charset="0"/>
                <a:cs typeface="Times New Roman" panose="02020603050405020304" pitchFamily="18" charset="0"/>
              </a:rPr>
              <a:t>’</a:t>
            </a:r>
          </a:p>
          <a:p>
            <a:pPr marL="342900" marR="0" lvl="0" indent="-342900">
              <a:lnSpc>
                <a:spcPct val="115000"/>
              </a:lnSpc>
              <a:spcAft>
                <a:spcPts val="800"/>
              </a:spcAft>
              <a:buFont typeface="Arial" panose="020B0604020202020204" pitchFamily="34" charset="0"/>
              <a:buChar char="•"/>
            </a:pPr>
            <a:r>
              <a:rPr lang="en-AU" kern="100" dirty="0">
                <a:latin typeface="Arial" panose="020B0604020202020204" pitchFamily="34" charset="0"/>
                <a:ea typeface="Aptos" panose="020B0004020202020204" pitchFamily="34" charset="0"/>
                <a:cs typeface="Times New Roman" panose="02020603050405020304" pitchFamily="18" charset="0"/>
              </a:rPr>
              <a:t>He sailed on the </a:t>
            </a:r>
            <a:r>
              <a:rPr lang="en-AU" i="1" kern="100" dirty="0">
                <a:latin typeface="Arial" panose="020B0604020202020204" pitchFamily="34" charset="0"/>
                <a:ea typeface="Aptos" panose="020B0004020202020204" pitchFamily="34" charset="0"/>
                <a:cs typeface="Times New Roman" panose="02020603050405020304" pitchFamily="18" charset="0"/>
              </a:rPr>
              <a:t>Alexander</a:t>
            </a:r>
            <a:r>
              <a:rPr lang="en-AU" kern="100" dirty="0">
                <a:latin typeface="Arial" panose="020B0604020202020204" pitchFamily="34" charset="0"/>
                <a:ea typeface="Aptos" panose="020B0004020202020204" pitchFamily="34" charset="0"/>
                <a:cs typeface="Times New Roman" panose="02020603050405020304" pitchFamily="18" charset="0"/>
              </a:rPr>
              <a:t> in a mess with William Parr, a merchant’s clerk, and several mariners.</a:t>
            </a:r>
          </a:p>
          <a:p>
            <a:pPr marL="342900" marR="0" lvl="0" indent="-342900">
              <a:lnSpc>
                <a:spcPct val="115000"/>
              </a:lnSpc>
              <a:spcAft>
                <a:spcPts val="800"/>
              </a:spcAft>
              <a:buFont typeface="Arial" panose="020B0604020202020204" pitchFamily="34" charset="0"/>
              <a:buChar char="•"/>
            </a:pPr>
            <a:r>
              <a:rPr lang="en-AU" kern="100" dirty="0">
                <a:latin typeface="Arial" panose="020B0604020202020204" pitchFamily="34" charset="0"/>
                <a:ea typeface="Aptos" panose="020B0004020202020204" pitchFamily="34" charset="0"/>
                <a:cs typeface="Times New Roman" panose="02020603050405020304" pitchFamily="18" charset="0"/>
              </a:rPr>
              <a:t>Died shortly before the fleet arrived.</a:t>
            </a:r>
          </a:p>
        </p:txBody>
      </p:sp>
    </p:spTree>
    <p:extLst>
      <p:ext uri="{BB962C8B-B14F-4D97-AF65-F5344CB8AC3E}">
        <p14:creationId xmlns:p14="http://schemas.microsoft.com/office/powerpoint/2010/main" val="31214799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4B304-9B79-340F-9410-472A07A2544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3B0E11F-41C4-9FE8-B560-8B0DB44338DB}"/>
              </a:ext>
            </a:extLst>
          </p:cNvPr>
          <p:cNvSpPr>
            <a:spLocks noGrp="1"/>
          </p:cNvSpPr>
          <p:nvPr>
            <p:ph type="subTitle" idx="1"/>
          </p:nvPr>
        </p:nvSpPr>
        <p:spPr>
          <a:xfrm>
            <a:off x="662730" y="804052"/>
            <a:ext cx="10223383" cy="1655762"/>
          </a:xfrm>
        </p:spPr>
        <p:txBody>
          <a:bodyPr>
            <a:normAutofit/>
          </a:bodyPr>
          <a:lstStyle/>
          <a:p>
            <a:pPr algn="l"/>
            <a:r>
              <a:rPr lang="en-AU" sz="3600" dirty="0"/>
              <a:t>1. Communicating Social Standing &amp; Respectability in a New Society</a:t>
            </a:r>
          </a:p>
        </p:txBody>
      </p:sp>
      <p:cxnSp>
        <p:nvCxnSpPr>
          <p:cNvPr id="4" name="Straight Connector 3">
            <a:extLst>
              <a:ext uri="{FF2B5EF4-FFF2-40B4-BE49-F238E27FC236}">
                <a16:creationId xmlns:a16="http://schemas.microsoft.com/office/drawing/2014/main" id="{73D29578-9F75-B028-58FC-5A0B1CB3BBC0}"/>
              </a:ext>
            </a:extLst>
          </p:cNvPr>
          <p:cNvCxnSpPr>
            <a:cxnSpLocks/>
          </p:cNvCxnSpPr>
          <p:nvPr/>
        </p:nvCxnSpPr>
        <p:spPr>
          <a:xfrm flipV="1">
            <a:off x="566477" y="1852063"/>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7B7A99D-4F09-C1E4-95D5-52735A9582E2}"/>
              </a:ext>
            </a:extLst>
          </p:cNvPr>
          <p:cNvSpPr txBox="1"/>
          <p:nvPr/>
        </p:nvSpPr>
        <p:spPr>
          <a:xfrm>
            <a:off x="1305504" y="2877642"/>
            <a:ext cx="9856269" cy="2616357"/>
          </a:xfrm>
          <a:prstGeom prst="rect">
            <a:avLst/>
          </a:prstGeom>
          <a:noFill/>
        </p:spPr>
        <p:txBody>
          <a:bodyPr wrap="square" rtlCol="0">
            <a:spAutoFit/>
          </a:bodyPr>
          <a:lstStyle/>
          <a:p>
            <a:pPr marL="342900" marR="0" lvl="0" indent="-342900">
              <a:lnSpc>
                <a:spcPct val="115000"/>
              </a:lnSpc>
              <a:buFont typeface="Courier New" panose="02070309020205020404" pitchFamily="49" charset="0"/>
              <a:buChar char="o"/>
            </a:pPr>
            <a:r>
              <a:rPr lang="en-AU" sz="2400" kern="100" dirty="0">
                <a:effectLst/>
                <a:latin typeface="Arial" panose="020B0604020202020204" pitchFamily="34" charset="0"/>
                <a:ea typeface="Aptos" panose="020B0004020202020204" pitchFamily="34" charset="0"/>
                <a:cs typeface="Times New Roman" panose="02020603050405020304" pitchFamily="18" charset="0"/>
              </a:rPr>
              <a:t>Don’t go ashore in Sydney Cove at the same time as the other convicts</a:t>
            </a: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Courier New" panose="02070309020205020404" pitchFamily="49" charset="0"/>
              <a:buChar char="o"/>
            </a:pPr>
            <a:r>
              <a:rPr lang="en-AU" sz="2400" kern="100" dirty="0">
                <a:effectLst/>
                <a:latin typeface="Arial" panose="020B0604020202020204" pitchFamily="34" charset="0"/>
                <a:ea typeface="Aptos" panose="020B0004020202020204" pitchFamily="34" charset="0"/>
                <a:cs typeface="Times New Roman" panose="02020603050405020304" pitchFamily="18" charset="0"/>
              </a:rPr>
              <a:t>Be given liberty shortly after going ashore</a:t>
            </a: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Courier New" panose="02070309020205020404" pitchFamily="49" charset="0"/>
              <a:buChar char="o"/>
            </a:pPr>
            <a:r>
              <a:rPr lang="en-AU" sz="2400" i="1" kern="100" dirty="0">
                <a:effectLst/>
                <a:latin typeface="Arial" panose="020B0604020202020204" pitchFamily="34" charset="0"/>
                <a:ea typeface="Aptos" panose="020B0004020202020204" pitchFamily="34" charset="0"/>
                <a:cs typeface="Times New Roman" panose="02020603050405020304" pitchFamily="18" charset="0"/>
              </a:rPr>
              <a:t>Bring letters of recommendation</a:t>
            </a:r>
            <a:endParaRPr lang="en-AU" sz="2400" i="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Courier New" panose="02070309020205020404" pitchFamily="49" charset="0"/>
              <a:buChar char="o"/>
            </a:pPr>
            <a:r>
              <a:rPr lang="en-AU" sz="2400" kern="100" dirty="0">
                <a:effectLst/>
                <a:latin typeface="Arial" panose="020B0604020202020204" pitchFamily="34" charset="0"/>
                <a:ea typeface="Aptos" panose="020B0004020202020204" pitchFamily="34" charset="0"/>
                <a:cs typeface="Times New Roman" panose="02020603050405020304" pitchFamily="18" charset="0"/>
              </a:rPr>
              <a:t>Don’t work at the same jobs as other convicts</a:t>
            </a: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Courier New" panose="02070309020205020404" pitchFamily="49" charset="0"/>
              <a:buChar char="o"/>
            </a:pPr>
            <a:r>
              <a:rPr lang="en-AU" sz="2400" kern="100" dirty="0">
                <a:latin typeface="Arial" panose="020B0604020202020204" pitchFamily="34" charset="0"/>
                <a:ea typeface="Aptos" panose="020B0004020202020204" pitchFamily="34" charset="0"/>
                <a:cs typeface="Times New Roman" panose="02020603050405020304" pitchFamily="18" charset="0"/>
              </a:rPr>
              <a:t>Don’t</a:t>
            </a:r>
            <a:r>
              <a:rPr lang="en-AU" sz="2400" kern="100" dirty="0">
                <a:effectLst/>
                <a:latin typeface="Arial" panose="020B0604020202020204" pitchFamily="34" charset="0"/>
                <a:ea typeface="Aptos" panose="020B0004020202020204" pitchFamily="34" charset="0"/>
                <a:cs typeface="Times New Roman" panose="02020603050405020304" pitchFamily="18" charset="0"/>
              </a:rPr>
              <a:t> associate with the great mass of other convicts</a:t>
            </a: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988809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E32F3-720E-566F-EB8F-6C52D82E9F5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B6AC250-75A6-F024-20A7-FD7199EDBF25}"/>
              </a:ext>
            </a:extLst>
          </p:cNvPr>
          <p:cNvSpPr>
            <a:spLocks noGrp="1"/>
          </p:cNvSpPr>
          <p:nvPr>
            <p:ph type="subTitle" idx="1"/>
          </p:nvPr>
        </p:nvSpPr>
        <p:spPr>
          <a:xfrm>
            <a:off x="662730" y="804052"/>
            <a:ext cx="10223383" cy="1655762"/>
          </a:xfrm>
        </p:spPr>
        <p:txBody>
          <a:bodyPr>
            <a:normAutofit/>
          </a:bodyPr>
          <a:lstStyle/>
          <a:p>
            <a:pPr algn="l"/>
            <a:r>
              <a:rPr lang="en-AU" sz="3600" dirty="0"/>
              <a:t>1. Communicating Respectability in a New Society</a:t>
            </a:r>
          </a:p>
        </p:txBody>
      </p:sp>
      <p:cxnSp>
        <p:nvCxnSpPr>
          <p:cNvPr id="4" name="Straight Connector 3">
            <a:extLst>
              <a:ext uri="{FF2B5EF4-FFF2-40B4-BE49-F238E27FC236}">
                <a16:creationId xmlns:a16="http://schemas.microsoft.com/office/drawing/2014/main" id="{12B0E404-B723-1BA0-8371-7CA7C332B786}"/>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letter with handwriting on it&#10;&#10;AI-generated content may be incorrect.">
            <a:extLst>
              <a:ext uri="{FF2B5EF4-FFF2-40B4-BE49-F238E27FC236}">
                <a16:creationId xmlns:a16="http://schemas.microsoft.com/office/drawing/2014/main" id="{9371ADE2-E0DC-D0EF-E05C-B7439B5E3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30" y="0"/>
            <a:ext cx="5609033" cy="6858000"/>
          </a:xfrm>
          <a:prstGeom prst="rect">
            <a:avLst/>
          </a:prstGeom>
        </p:spPr>
      </p:pic>
      <p:pic>
        <p:nvPicPr>
          <p:cNvPr id="8" name="Picture 7" descr="A close-up of a letter&#10;&#10;AI-generated content may be incorrect.">
            <a:extLst>
              <a:ext uri="{FF2B5EF4-FFF2-40B4-BE49-F238E27FC236}">
                <a16:creationId xmlns:a16="http://schemas.microsoft.com/office/drawing/2014/main" id="{27313388-F7DA-CD36-83BB-B3F18DFC5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763" y="77002"/>
            <a:ext cx="5636531" cy="6858000"/>
          </a:xfrm>
          <a:prstGeom prst="rect">
            <a:avLst/>
          </a:prstGeom>
        </p:spPr>
      </p:pic>
    </p:spTree>
    <p:extLst>
      <p:ext uri="{BB962C8B-B14F-4D97-AF65-F5344CB8AC3E}">
        <p14:creationId xmlns:p14="http://schemas.microsoft.com/office/powerpoint/2010/main" val="19362830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9259C-9564-458A-0E89-E9F85067B04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7C6DC6B-E0E6-FA3D-FB6C-82B67B078B21}"/>
              </a:ext>
            </a:extLst>
          </p:cNvPr>
          <p:cNvSpPr>
            <a:spLocks noGrp="1"/>
          </p:cNvSpPr>
          <p:nvPr>
            <p:ph type="subTitle" idx="1"/>
          </p:nvPr>
        </p:nvSpPr>
        <p:spPr>
          <a:xfrm>
            <a:off x="662730" y="804052"/>
            <a:ext cx="10223383" cy="860147"/>
          </a:xfrm>
        </p:spPr>
        <p:txBody>
          <a:bodyPr>
            <a:normAutofit/>
          </a:bodyPr>
          <a:lstStyle/>
          <a:p>
            <a:pPr algn="l"/>
            <a:r>
              <a:rPr lang="en-AU" sz="3600" dirty="0"/>
              <a:t>The Ann Walter Reference</a:t>
            </a:r>
          </a:p>
        </p:txBody>
      </p:sp>
      <p:cxnSp>
        <p:nvCxnSpPr>
          <p:cNvPr id="4" name="Straight Connector 3">
            <a:extLst>
              <a:ext uri="{FF2B5EF4-FFF2-40B4-BE49-F238E27FC236}">
                <a16:creationId xmlns:a16="http://schemas.microsoft.com/office/drawing/2014/main" id="{956356E4-349B-8772-437C-6E93DCDB6477}"/>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A485093-C981-1701-D750-6DA6ECFEF080}"/>
              </a:ext>
            </a:extLst>
          </p:cNvPr>
          <p:cNvSpPr txBox="1"/>
          <p:nvPr/>
        </p:nvSpPr>
        <p:spPr>
          <a:xfrm>
            <a:off x="1136000" y="1977021"/>
            <a:ext cx="9920000" cy="4832092"/>
          </a:xfrm>
          <a:prstGeom prst="rect">
            <a:avLst/>
          </a:prstGeom>
          <a:noFill/>
        </p:spPr>
        <p:txBody>
          <a:bodyPr wrap="square" rtlCol="0">
            <a:spAutoFit/>
          </a:bodyPr>
          <a:lstStyle/>
          <a:p>
            <a:pPr marL="457200" indent="-457200">
              <a:buFont typeface="Arial" panose="020B0604020202020204" pitchFamily="34" charset="0"/>
              <a:buChar char="•"/>
            </a:pPr>
            <a:r>
              <a:rPr lang="en-AU" sz="2800" dirty="0"/>
              <a:t>March 1811</a:t>
            </a:r>
          </a:p>
          <a:p>
            <a:pPr marL="457200" indent="-457200">
              <a:buFont typeface="Arial" panose="020B0604020202020204" pitchFamily="34" charset="0"/>
              <a:buChar char="•"/>
            </a:pPr>
            <a:r>
              <a:rPr lang="en-AU" sz="2800" dirty="0"/>
              <a:t>Joseph Foveaux (in London) to D’Arcy Wentworth (in NSW)</a:t>
            </a:r>
          </a:p>
          <a:p>
            <a:pPr marL="457200" indent="-457200">
              <a:buFont typeface="Arial" panose="020B0604020202020204" pitchFamily="34" charset="0"/>
              <a:buChar char="•"/>
            </a:pPr>
            <a:r>
              <a:rPr lang="en-AU" sz="2800" dirty="0"/>
              <a:t>She is ‘the Daughter of a respectable tenant of the Marquis of Bath’</a:t>
            </a:r>
          </a:p>
          <a:p>
            <a:pPr marL="457200" indent="-457200">
              <a:buFont typeface="Arial" panose="020B0604020202020204" pitchFamily="34" charset="0"/>
              <a:buChar char="•"/>
            </a:pPr>
            <a:r>
              <a:rPr lang="en-AU" sz="2800" dirty="0"/>
              <a:t>‘has had a superior education’</a:t>
            </a:r>
          </a:p>
          <a:p>
            <a:pPr marL="457200" indent="-457200">
              <a:buFont typeface="Arial" panose="020B0604020202020204" pitchFamily="34" charset="0"/>
              <a:buChar char="•"/>
            </a:pPr>
            <a:r>
              <a:rPr lang="en-AU" sz="2800" dirty="0"/>
              <a:t>‘attended for seven years on the person of the Marchioness of Bath. . .’</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 . .confident that you will readily contribute to render her situation as comfortable as possible’.</a:t>
            </a:r>
          </a:p>
          <a:p>
            <a:pPr marL="457200" indent="-457200">
              <a:buFont typeface="Arial" panose="020B0604020202020204" pitchFamily="34" charset="0"/>
              <a:buChar char="•"/>
            </a:pPr>
            <a:endParaRPr lang="en-AU" sz="2800" dirty="0"/>
          </a:p>
        </p:txBody>
      </p:sp>
    </p:spTree>
    <p:extLst>
      <p:ext uri="{BB962C8B-B14F-4D97-AF65-F5344CB8AC3E}">
        <p14:creationId xmlns:p14="http://schemas.microsoft.com/office/powerpoint/2010/main" val="40547836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4A3C33B-D1E8-6FF8-81C5-2258FBA7FF7C}"/>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81E63C6-768E-652A-9D4B-BF3077E369A6}"/>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A5776045-6A02-0629-7DDF-53513ADCA11A}"/>
              </a:ext>
            </a:extLst>
          </p:cNvPr>
          <p:cNvSpPr txBox="1">
            <a:spLocks/>
          </p:cNvSpPr>
          <p:nvPr/>
        </p:nvSpPr>
        <p:spPr>
          <a:xfrm>
            <a:off x="662730" y="804052"/>
            <a:ext cx="10223383" cy="8380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3600" dirty="0"/>
              <a:t>A World Turned Upside Down</a:t>
            </a:r>
          </a:p>
        </p:txBody>
      </p:sp>
      <p:sp>
        <p:nvSpPr>
          <p:cNvPr id="2" name="TextBox 1">
            <a:extLst>
              <a:ext uri="{FF2B5EF4-FFF2-40B4-BE49-F238E27FC236}">
                <a16:creationId xmlns:a16="http://schemas.microsoft.com/office/drawing/2014/main" id="{93C7D2EF-CE8F-332A-8CFC-8271AEED34C0}"/>
              </a:ext>
            </a:extLst>
          </p:cNvPr>
          <p:cNvSpPr txBox="1"/>
          <p:nvPr/>
        </p:nvSpPr>
        <p:spPr>
          <a:xfrm>
            <a:off x="0" y="3306089"/>
            <a:ext cx="7488455" cy="2923877"/>
          </a:xfrm>
          <a:prstGeom prst="rect">
            <a:avLst/>
          </a:prstGeom>
          <a:noFill/>
        </p:spPr>
        <p:txBody>
          <a:bodyPr wrap="square" rtlCol="0">
            <a:spAutoFit/>
          </a:bodyPr>
          <a:lstStyle/>
          <a:p>
            <a:pPr marL="457200" marR="0"/>
            <a:r>
              <a:rPr lang="en-AU" sz="2300" kern="100" dirty="0">
                <a:effectLst/>
                <a:latin typeface="Arial" panose="020B0604020202020204" pitchFamily="34" charset="0"/>
                <a:ea typeface="Calibri" panose="020F0502020204030204" pitchFamily="34" charset="0"/>
              </a:rPr>
              <a:t>If buttercups </a:t>
            </a:r>
            <a:r>
              <a:rPr lang="en-AU" sz="2300" kern="100" dirty="0" err="1">
                <a:effectLst/>
                <a:latin typeface="Arial" panose="020B0604020202020204" pitchFamily="34" charset="0"/>
                <a:ea typeface="Calibri" panose="020F0502020204030204" pitchFamily="34" charset="0"/>
              </a:rPr>
              <a:t>buzz'd</a:t>
            </a:r>
            <a:r>
              <a:rPr lang="en-AU" sz="2300" kern="100" dirty="0">
                <a:effectLst/>
                <a:latin typeface="Arial" panose="020B0604020202020204" pitchFamily="34" charset="0"/>
                <a:ea typeface="Calibri" panose="020F0502020204030204" pitchFamily="34" charset="0"/>
              </a:rPr>
              <a:t> after the bee, </a:t>
            </a:r>
            <a:endParaRPr lang="en-AU" sz="2300" kern="100" dirty="0">
              <a:effectLst/>
              <a:latin typeface="Times New Roman" panose="02020603050405020304" pitchFamily="18" charset="0"/>
              <a:ea typeface="Calibri" panose="020F0502020204030204" pitchFamily="34" charset="0"/>
            </a:endParaRPr>
          </a:p>
          <a:p>
            <a:pPr marL="457200" marR="0"/>
            <a:r>
              <a:rPr lang="en-AU" sz="2300" kern="100" dirty="0">
                <a:effectLst/>
                <a:latin typeface="Arial" panose="020B0604020202020204" pitchFamily="34" charset="0"/>
                <a:ea typeface="Calibri" panose="020F0502020204030204" pitchFamily="34" charset="0"/>
              </a:rPr>
              <a:t>If boats were on land, churches on sea, </a:t>
            </a:r>
            <a:endParaRPr lang="en-AU" sz="2300" kern="100" dirty="0">
              <a:effectLst/>
              <a:latin typeface="Times New Roman" panose="02020603050405020304" pitchFamily="18" charset="0"/>
              <a:ea typeface="Calibri" panose="020F0502020204030204" pitchFamily="34" charset="0"/>
            </a:endParaRPr>
          </a:p>
          <a:p>
            <a:pPr marL="457200" marR="0"/>
            <a:r>
              <a:rPr lang="en-AU" sz="2300" kern="100" dirty="0">
                <a:effectLst/>
                <a:latin typeface="Arial" panose="020B0604020202020204" pitchFamily="34" charset="0"/>
                <a:ea typeface="Calibri" panose="020F0502020204030204" pitchFamily="34" charset="0"/>
              </a:rPr>
              <a:t>If ponies rode men and if grass ate the cows, </a:t>
            </a:r>
            <a:endParaRPr lang="en-AU" sz="2300" kern="100" dirty="0">
              <a:effectLst/>
              <a:latin typeface="Times New Roman" panose="02020603050405020304" pitchFamily="18" charset="0"/>
              <a:ea typeface="Calibri" panose="020F0502020204030204" pitchFamily="34" charset="0"/>
            </a:endParaRPr>
          </a:p>
          <a:p>
            <a:pPr marL="457200" marR="0"/>
            <a:r>
              <a:rPr lang="en-AU" sz="2300" kern="100" dirty="0">
                <a:effectLst/>
                <a:latin typeface="Arial" panose="020B0604020202020204" pitchFamily="34" charset="0"/>
                <a:ea typeface="Calibri" panose="020F0502020204030204" pitchFamily="34" charset="0"/>
              </a:rPr>
              <a:t>And cats should be chased into holes by the mouse, </a:t>
            </a:r>
            <a:endParaRPr lang="en-AU" sz="2300" kern="100" dirty="0">
              <a:effectLst/>
              <a:latin typeface="Times New Roman" panose="02020603050405020304" pitchFamily="18" charset="0"/>
              <a:ea typeface="Calibri" panose="020F0502020204030204" pitchFamily="34" charset="0"/>
            </a:endParaRPr>
          </a:p>
          <a:p>
            <a:pPr marL="457200" marR="0"/>
            <a:r>
              <a:rPr lang="en-AU" sz="2300" kern="100" dirty="0">
                <a:effectLst/>
                <a:latin typeface="Arial" panose="020B0604020202020204" pitchFamily="34" charset="0"/>
                <a:ea typeface="Calibri" panose="020F0502020204030204" pitchFamily="34" charset="0"/>
              </a:rPr>
              <a:t>If the mamas sold their babies</a:t>
            </a:r>
            <a:endParaRPr lang="en-AU" sz="2300" kern="100" dirty="0">
              <a:effectLst/>
              <a:latin typeface="Times New Roman" panose="02020603050405020304" pitchFamily="18" charset="0"/>
              <a:ea typeface="Calibri" panose="020F0502020204030204" pitchFamily="34" charset="0"/>
            </a:endParaRPr>
          </a:p>
          <a:p>
            <a:pPr marL="457200" marR="0"/>
            <a:r>
              <a:rPr lang="en-AU" sz="2300" kern="100" dirty="0">
                <a:effectLst/>
                <a:latin typeface="Arial" panose="020B0604020202020204" pitchFamily="34" charset="0"/>
                <a:ea typeface="Calibri" panose="020F0502020204030204" pitchFamily="34" charset="0"/>
              </a:rPr>
              <a:t>To the gypsies for half a crown; </a:t>
            </a:r>
            <a:endParaRPr lang="en-AU" sz="2300" kern="100" dirty="0">
              <a:effectLst/>
              <a:latin typeface="Times New Roman" panose="02020603050405020304" pitchFamily="18" charset="0"/>
              <a:ea typeface="Calibri" panose="020F0502020204030204" pitchFamily="34" charset="0"/>
            </a:endParaRPr>
          </a:p>
          <a:p>
            <a:pPr marL="457200" marR="0"/>
            <a:r>
              <a:rPr lang="en-AU" sz="2300" kern="100" dirty="0">
                <a:effectLst/>
                <a:latin typeface="Arial" panose="020B0604020202020204" pitchFamily="34" charset="0"/>
                <a:ea typeface="Calibri" panose="020F0502020204030204" pitchFamily="34" charset="0"/>
              </a:rPr>
              <a:t>If summer were spring and the other way round, </a:t>
            </a:r>
            <a:endParaRPr lang="en-AU" sz="2300" kern="100" dirty="0">
              <a:effectLst/>
              <a:latin typeface="Times New Roman" panose="02020603050405020304" pitchFamily="18" charset="0"/>
              <a:ea typeface="Calibri" panose="020F0502020204030204" pitchFamily="34" charset="0"/>
            </a:endParaRPr>
          </a:p>
          <a:p>
            <a:pPr marL="457200" marR="0"/>
            <a:r>
              <a:rPr lang="en-AU" sz="2300" kern="100" dirty="0">
                <a:effectLst/>
                <a:latin typeface="Arial" panose="020B0604020202020204" pitchFamily="34" charset="0"/>
                <a:ea typeface="Calibri" panose="020F0502020204030204" pitchFamily="34" charset="0"/>
              </a:rPr>
              <a:t>Then all the world would be upside down.</a:t>
            </a:r>
            <a:endParaRPr lang="en-AU" sz="2300" kern="100" dirty="0">
              <a:effectLst/>
              <a:latin typeface="Times New Roman" panose="02020603050405020304" pitchFamily="18" charset="0"/>
              <a:ea typeface="Calibri" panose="020F0502020204030204" pitchFamily="34" charset="0"/>
            </a:endParaRPr>
          </a:p>
        </p:txBody>
      </p:sp>
      <p:pic>
        <p:nvPicPr>
          <p:cNvPr id="6" name="Picture 5">
            <a:extLst>
              <a:ext uri="{FF2B5EF4-FFF2-40B4-BE49-F238E27FC236}">
                <a16:creationId xmlns:a16="http://schemas.microsoft.com/office/drawing/2014/main" id="{89ADBCFE-5094-D905-0426-3274126CC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361" y="320973"/>
            <a:ext cx="3924210" cy="5068772"/>
          </a:xfrm>
          <a:prstGeom prst="rect">
            <a:avLst/>
          </a:prstGeom>
        </p:spPr>
      </p:pic>
    </p:spTree>
    <p:extLst>
      <p:ext uri="{BB962C8B-B14F-4D97-AF65-F5344CB8AC3E}">
        <p14:creationId xmlns:p14="http://schemas.microsoft.com/office/powerpoint/2010/main" val="37801086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F5218-1526-7272-C7D1-743AAEE15F8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E533D46-C2AE-2EDF-3060-62254C8335DA}"/>
              </a:ext>
            </a:extLst>
          </p:cNvPr>
          <p:cNvSpPr>
            <a:spLocks noGrp="1"/>
          </p:cNvSpPr>
          <p:nvPr>
            <p:ph type="subTitle" idx="1"/>
          </p:nvPr>
        </p:nvSpPr>
        <p:spPr>
          <a:xfrm>
            <a:off x="662730" y="804052"/>
            <a:ext cx="10223383" cy="860147"/>
          </a:xfrm>
        </p:spPr>
        <p:txBody>
          <a:bodyPr>
            <a:normAutofit/>
          </a:bodyPr>
          <a:lstStyle/>
          <a:p>
            <a:pPr algn="l"/>
            <a:r>
              <a:rPr lang="en-AU" sz="3600" dirty="0"/>
              <a:t>2a. Building a Reputation – The Men</a:t>
            </a:r>
          </a:p>
        </p:txBody>
      </p:sp>
      <p:cxnSp>
        <p:nvCxnSpPr>
          <p:cNvPr id="4" name="Straight Connector 3">
            <a:extLst>
              <a:ext uri="{FF2B5EF4-FFF2-40B4-BE49-F238E27FC236}">
                <a16:creationId xmlns:a16="http://schemas.microsoft.com/office/drawing/2014/main" id="{79C3F480-3F6A-4EFD-6D84-14BE180E87C3}"/>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59CBE7E-E3AB-11B6-5A51-D6DF124D0259}"/>
              </a:ext>
            </a:extLst>
          </p:cNvPr>
          <p:cNvSpPr txBox="1"/>
          <p:nvPr/>
        </p:nvSpPr>
        <p:spPr>
          <a:xfrm>
            <a:off x="1468436" y="1977021"/>
            <a:ext cx="9920000" cy="3970318"/>
          </a:xfrm>
          <a:prstGeom prst="rect">
            <a:avLst/>
          </a:prstGeom>
          <a:noFill/>
        </p:spPr>
        <p:txBody>
          <a:bodyPr wrap="square" rtlCol="0">
            <a:spAutoFit/>
          </a:bodyPr>
          <a:lstStyle/>
          <a:p>
            <a:r>
              <a:rPr lang="en-AU" sz="2800" b="1" dirty="0"/>
              <a:t>Artisans</a:t>
            </a:r>
          </a:p>
          <a:p>
            <a:endParaRPr lang="en-AU" sz="2800" b="1" dirty="0"/>
          </a:p>
          <a:p>
            <a:pPr marL="457200" indent="-457200">
              <a:buFont typeface="Arial" panose="020B0604020202020204" pitchFamily="34" charset="0"/>
              <a:buChar char="•"/>
            </a:pPr>
            <a:r>
              <a:rPr lang="en-AU" sz="2800" dirty="0"/>
              <a:t>Medical (John Irving)</a:t>
            </a:r>
          </a:p>
          <a:p>
            <a:pPr marL="457200" indent="-457200">
              <a:buFont typeface="Arial" panose="020B0604020202020204" pitchFamily="34" charset="0"/>
              <a:buChar char="•"/>
            </a:pPr>
            <a:r>
              <a:rPr lang="en-AU" sz="2800" dirty="0"/>
              <a:t>Manufacturing (Samuel Wheeler, brickmaker)</a:t>
            </a:r>
          </a:p>
          <a:p>
            <a:pPr marL="457200" indent="-457200">
              <a:buFont typeface="Arial" panose="020B0604020202020204" pitchFamily="34" charset="0"/>
              <a:buChar char="•"/>
            </a:pPr>
            <a:r>
              <a:rPr lang="en-AU" sz="2800" dirty="0"/>
              <a:t>Construction (James Bloodsworth, bricklayer)</a:t>
            </a:r>
          </a:p>
          <a:p>
            <a:pPr marL="457200" indent="-457200">
              <a:buFont typeface="Arial" panose="020B0604020202020204" pitchFamily="34" charset="0"/>
              <a:buChar char="•"/>
            </a:pPr>
            <a:r>
              <a:rPr lang="en-AU" sz="2800" dirty="0"/>
              <a:t>Trade (Francis Cox, locksmith)</a:t>
            </a:r>
          </a:p>
          <a:p>
            <a:pPr marL="457200" indent="-457200">
              <a:buFont typeface="Arial" panose="020B0604020202020204" pitchFamily="34" charset="0"/>
              <a:buChar char="•"/>
            </a:pPr>
            <a:r>
              <a:rPr lang="en-AU" sz="2800" dirty="0"/>
              <a:t>Gardening/farming (Thomas Eccles, Governor’s gardener)</a:t>
            </a:r>
          </a:p>
          <a:p>
            <a:pPr marL="457200" indent="-457200">
              <a:buFont typeface="Arial" panose="020B0604020202020204" pitchFamily="34" charset="0"/>
              <a:buChar char="•"/>
            </a:pPr>
            <a:r>
              <a:rPr lang="en-AU" sz="2800" dirty="0"/>
              <a:t>Clerical (Francis Fowkes, Governor’s clerk)</a:t>
            </a:r>
          </a:p>
          <a:p>
            <a:pPr marL="457200" indent="-457200">
              <a:buFont typeface="Arial" panose="020B0604020202020204" pitchFamily="34" charset="0"/>
              <a:buChar char="•"/>
            </a:pPr>
            <a:r>
              <a:rPr lang="en-AU" sz="2800" dirty="0"/>
              <a:t>Financial (Shadrach Shaw, 1792, adviser to the Rum Corps)</a:t>
            </a:r>
          </a:p>
        </p:txBody>
      </p:sp>
    </p:spTree>
    <p:extLst>
      <p:ext uri="{BB962C8B-B14F-4D97-AF65-F5344CB8AC3E}">
        <p14:creationId xmlns:p14="http://schemas.microsoft.com/office/powerpoint/2010/main" val="24874966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703D3-393C-7438-47E2-570D88F50CF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8C699AB-A3D8-E8A0-32FA-DDD3E2CED253}"/>
              </a:ext>
            </a:extLst>
          </p:cNvPr>
          <p:cNvSpPr>
            <a:spLocks noGrp="1"/>
          </p:cNvSpPr>
          <p:nvPr>
            <p:ph type="subTitle" idx="1"/>
          </p:nvPr>
        </p:nvSpPr>
        <p:spPr>
          <a:xfrm>
            <a:off x="662730" y="804052"/>
            <a:ext cx="10223383" cy="860147"/>
          </a:xfrm>
        </p:spPr>
        <p:txBody>
          <a:bodyPr>
            <a:normAutofit/>
          </a:bodyPr>
          <a:lstStyle/>
          <a:p>
            <a:pPr algn="l"/>
            <a:r>
              <a:rPr lang="en-AU" sz="3600" dirty="0"/>
              <a:t>2a. Building a Reputation – The Men</a:t>
            </a:r>
          </a:p>
        </p:txBody>
      </p:sp>
      <p:cxnSp>
        <p:nvCxnSpPr>
          <p:cNvPr id="4" name="Straight Connector 3">
            <a:extLst>
              <a:ext uri="{FF2B5EF4-FFF2-40B4-BE49-F238E27FC236}">
                <a16:creationId xmlns:a16="http://schemas.microsoft.com/office/drawing/2014/main" id="{3BD2906E-1F51-2512-8492-B41AD178CD54}"/>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4881009-7107-39B1-DFCA-BAC70F7D8185}"/>
              </a:ext>
            </a:extLst>
          </p:cNvPr>
          <p:cNvSpPr txBox="1"/>
          <p:nvPr/>
        </p:nvSpPr>
        <p:spPr>
          <a:xfrm>
            <a:off x="1528813" y="2107933"/>
            <a:ext cx="9134374" cy="3539430"/>
          </a:xfrm>
          <a:prstGeom prst="rect">
            <a:avLst/>
          </a:prstGeom>
          <a:noFill/>
        </p:spPr>
        <p:txBody>
          <a:bodyPr wrap="square" rtlCol="0">
            <a:spAutoFit/>
          </a:bodyPr>
          <a:lstStyle/>
          <a:p>
            <a:r>
              <a:rPr lang="en-AU" sz="2800" b="1" dirty="0"/>
              <a:t>Overseers</a:t>
            </a:r>
          </a:p>
          <a:p>
            <a:endParaRPr lang="en-AU" sz="2800" b="1" dirty="0"/>
          </a:p>
          <a:p>
            <a:pPr marL="457200" indent="-457200">
              <a:buFont typeface="Arial" panose="020B0604020202020204" pitchFamily="34" charset="0"/>
              <a:buChar char="•"/>
            </a:pPr>
            <a:r>
              <a:rPr lang="en-AU" sz="2800" dirty="0"/>
              <a:t>Gang Overseers (William Bryant, fishing gang)</a:t>
            </a:r>
          </a:p>
          <a:p>
            <a:pPr marL="457200" indent="-457200">
              <a:buFont typeface="Arial" panose="020B0604020202020204" pitchFamily="34" charset="0"/>
              <a:buChar char="•"/>
            </a:pPr>
            <a:r>
              <a:rPr lang="en-AU" sz="2800" dirty="0"/>
              <a:t>Camp Overseers (Herbert Keeling, camp overseer)</a:t>
            </a:r>
          </a:p>
          <a:p>
            <a:endParaRPr lang="en-AU" sz="2800" dirty="0"/>
          </a:p>
          <a:p>
            <a:r>
              <a:rPr lang="en-AU" sz="2800" b="1" dirty="0"/>
              <a:t>Public Service</a:t>
            </a:r>
          </a:p>
          <a:p>
            <a:endParaRPr lang="en-AU" sz="2800" dirty="0"/>
          </a:p>
          <a:p>
            <a:pPr marL="457200" indent="-457200">
              <a:buFont typeface="Arial" panose="020B0604020202020204" pitchFamily="34" charset="0"/>
              <a:buChar char="•"/>
            </a:pPr>
            <a:r>
              <a:rPr lang="en-AU" sz="2800" dirty="0"/>
              <a:t>Members of the ‘Nightwatch’</a:t>
            </a:r>
          </a:p>
        </p:txBody>
      </p:sp>
    </p:spTree>
    <p:extLst>
      <p:ext uri="{BB962C8B-B14F-4D97-AF65-F5344CB8AC3E}">
        <p14:creationId xmlns:p14="http://schemas.microsoft.com/office/powerpoint/2010/main" val="24591125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E6C7A-FE4C-F213-3A8C-1F4BB7CC4A9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EDE2E5B-2E68-328C-554F-2B4F775808D6}"/>
              </a:ext>
            </a:extLst>
          </p:cNvPr>
          <p:cNvSpPr>
            <a:spLocks noGrp="1"/>
          </p:cNvSpPr>
          <p:nvPr>
            <p:ph type="subTitle" idx="1"/>
          </p:nvPr>
        </p:nvSpPr>
        <p:spPr>
          <a:xfrm>
            <a:off x="662730" y="804052"/>
            <a:ext cx="10223383" cy="822617"/>
          </a:xfrm>
        </p:spPr>
        <p:txBody>
          <a:bodyPr>
            <a:normAutofit/>
          </a:bodyPr>
          <a:lstStyle/>
          <a:p>
            <a:pPr algn="l"/>
            <a:r>
              <a:rPr lang="en-AU" sz="3600" dirty="0"/>
              <a:t>Case Study – Robert (‘Bob’) Sidaway</a:t>
            </a:r>
          </a:p>
        </p:txBody>
      </p:sp>
      <p:cxnSp>
        <p:nvCxnSpPr>
          <p:cNvPr id="4" name="Straight Connector 3">
            <a:extLst>
              <a:ext uri="{FF2B5EF4-FFF2-40B4-BE49-F238E27FC236}">
                <a16:creationId xmlns:a16="http://schemas.microsoft.com/office/drawing/2014/main" id="{83B389FA-FC44-6BC6-65E5-E79110E4D30C}"/>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121CE60-1FC5-7B0A-EB35-B770B21CB2AE}"/>
              </a:ext>
            </a:extLst>
          </p:cNvPr>
          <p:cNvSpPr txBox="1"/>
          <p:nvPr/>
        </p:nvSpPr>
        <p:spPr>
          <a:xfrm>
            <a:off x="1411238" y="2057400"/>
            <a:ext cx="9098280" cy="3970318"/>
          </a:xfrm>
          <a:prstGeom prst="rect">
            <a:avLst/>
          </a:prstGeom>
          <a:noFill/>
        </p:spPr>
        <p:txBody>
          <a:bodyPr wrap="square" rtlCol="0">
            <a:spAutoFit/>
          </a:bodyPr>
          <a:lstStyle/>
          <a:p>
            <a:pPr marL="457200" indent="-457200">
              <a:buFont typeface="Arial" panose="020B0604020202020204" pitchFamily="34" charset="0"/>
              <a:buChar char="•"/>
            </a:pPr>
            <a:r>
              <a:rPr lang="en-AU" sz="2800" dirty="0"/>
              <a:t>Son of a pastry cook and a publican (‘The Barking Dog’)</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A criminal career lasting more than a decade</a:t>
            </a:r>
          </a:p>
          <a:p>
            <a:pPr marL="457200" indent="-457200">
              <a:buFont typeface="Arial" panose="020B0604020202020204" pitchFamily="34" charset="0"/>
              <a:buChar char="•"/>
            </a:pPr>
            <a:r>
              <a:rPr lang="en-AU" sz="2800" dirty="0"/>
              <a:t>Ralph Clark: ‘</a:t>
            </a:r>
            <a:r>
              <a:rPr lang="en-AU" sz="2800" dirty="0">
                <a:effectLst/>
                <a:ea typeface="Calibri" panose="020F0502020204030204" pitchFamily="34" charset="0"/>
              </a:rPr>
              <a:t>a </a:t>
            </a:r>
            <a:r>
              <a:rPr lang="en-AU" sz="2800" dirty="0" err="1">
                <a:effectLst/>
                <a:ea typeface="Calibri" panose="020F0502020204030204" pitchFamily="34" charset="0"/>
              </a:rPr>
              <a:t>darring</a:t>
            </a:r>
            <a:r>
              <a:rPr lang="en-AU" sz="2800" dirty="0">
                <a:effectLst/>
                <a:ea typeface="Calibri" panose="020F0502020204030204" pitchFamily="34" charset="0"/>
              </a:rPr>
              <a:t> </a:t>
            </a:r>
            <a:r>
              <a:rPr lang="en-AU" sz="2800" dirty="0" err="1">
                <a:effectLst/>
                <a:ea typeface="Calibri" panose="020F0502020204030204" pitchFamily="34" charset="0"/>
              </a:rPr>
              <a:t>Valinous</a:t>
            </a:r>
            <a:r>
              <a:rPr lang="en-AU" sz="2800" dirty="0">
                <a:effectLst/>
                <a:ea typeface="Calibri" panose="020F0502020204030204" pitchFamily="34" charset="0"/>
              </a:rPr>
              <a:t> fellow</a:t>
            </a:r>
            <a:r>
              <a:rPr lang="en-AU" sz="2800" dirty="0"/>
              <a:t>’</a:t>
            </a:r>
          </a:p>
          <a:p>
            <a:pPr marL="457200" indent="-457200">
              <a:buFont typeface="Arial" panose="020B0604020202020204" pitchFamily="34" charset="0"/>
              <a:buChar char="•"/>
            </a:pPr>
            <a:r>
              <a:rPr lang="en-AU" sz="2800" dirty="0"/>
              <a:t>Bowes Smyth: ‘</a:t>
            </a:r>
            <a:r>
              <a:rPr lang="en-AU" sz="2800" dirty="0">
                <a:effectLst/>
                <a:ea typeface="Calibri" panose="020F0502020204030204" pitchFamily="34" charset="0"/>
              </a:rPr>
              <a:t>a very bad kind of man</a:t>
            </a:r>
            <a:r>
              <a:rPr lang="en-AU" sz="2800" dirty="0"/>
              <a:t>’</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By March 1789 – the public baker, paid a fee for each loaf</a:t>
            </a:r>
          </a:p>
          <a:p>
            <a:pPr marL="457200" indent="-457200">
              <a:buFont typeface="Arial" panose="020B0604020202020204" pitchFamily="34" charset="0"/>
              <a:buChar char="•"/>
            </a:pPr>
            <a:r>
              <a:rPr lang="en-AU" sz="2800" dirty="0"/>
              <a:t>By December 1789 – selling bread privately</a:t>
            </a:r>
          </a:p>
          <a:p>
            <a:pPr marL="457200" indent="-457200">
              <a:buFont typeface="Arial" panose="020B0604020202020204" pitchFamily="34" charset="0"/>
              <a:buChar char="•"/>
            </a:pPr>
            <a:r>
              <a:rPr lang="en-AU" sz="2800" dirty="0"/>
              <a:t>March 1791 – selling flour privately</a:t>
            </a:r>
          </a:p>
        </p:txBody>
      </p:sp>
    </p:spTree>
    <p:extLst>
      <p:ext uri="{BB962C8B-B14F-4D97-AF65-F5344CB8AC3E}">
        <p14:creationId xmlns:p14="http://schemas.microsoft.com/office/powerpoint/2010/main" val="1463718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085B5-3DE8-0165-1D56-C841CDCC81E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D7B0C5F-2092-7BEC-FC3C-64014A8F9AB7}"/>
              </a:ext>
            </a:extLst>
          </p:cNvPr>
          <p:cNvSpPr>
            <a:spLocks noGrp="1"/>
          </p:cNvSpPr>
          <p:nvPr>
            <p:ph type="subTitle" idx="1"/>
          </p:nvPr>
        </p:nvSpPr>
        <p:spPr>
          <a:xfrm>
            <a:off x="662730" y="804052"/>
            <a:ext cx="10223383" cy="822617"/>
          </a:xfrm>
        </p:spPr>
        <p:txBody>
          <a:bodyPr>
            <a:normAutofit/>
          </a:bodyPr>
          <a:lstStyle/>
          <a:p>
            <a:pPr algn="l"/>
            <a:r>
              <a:rPr lang="en-AU" sz="3600" dirty="0"/>
              <a:t>Case Study – Robert (‘Bob’) Sidaway</a:t>
            </a:r>
          </a:p>
        </p:txBody>
      </p:sp>
      <p:cxnSp>
        <p:nvCxnSpPr>
          <p:cNvPr id="4" name="Straight Connector 3">
            <a:extLst>
              <a:ext uri="{FF2B5EF4-FFF2-40B4-BE49-F238E27FC236}">
                <a16:creationId xmlns:a16="http://schemas.microsoft.com/office/drawing/2014/main" id="{B4914743-CA95-5764-2802-B957051CC795}"/>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2347AF9-7F2D-A320-9FAC-B90E3AD4B9CB}"/>
              </a:ext>
            </a:extLst>
          </p:cNvPr>
          <p:cNvSpPr txBox="1"/>
          <p:nvPr/>
        </p:nvSpPr>
        <p:spPr>
          <a:xfrm>
            <a:off x="1411238" y="2057400"/>
            <a:ext cx="9098280" cy="4585871"/>
          </a:xfrm>
          <a:prstGeom prst="rect">
            <a:avLst/>
          </a:prstGeom>
          <a:noFill/>
        </p:spPr>
        <p:txBody>
          <a:bodyPr wrap="square" rtlCol="0">
            <a:spAutoFit/>
          </a:bodyPr>
          <a:lstStyle/>
          <a:p>
            <a:pPr marL="457200" indent="-457200">
              <a:buFont typeface="Arial" panose="020B0604020202020204" pitchFamily="34" charset="0"/>
              <a:buChar char="•"/>
            </a:pPr>
            <a:r>
              <a:rPr lang="en-AU" sz="2800" dirty="0">
                <a:effectLst/>
                <a:ea typeface="Calibri" panose="020F0502020204030204" pitchFamily="34" charset="0"/>
              </a:rPr>
              <a:t>June 1792 - A London paper:</a:t>
            </a:r>
          </a:p>
          <a:p>
            <a:endParaRPr lang="en-AU" sz="1600" dirty="0">
              <a:ea typeface="Calibri" panose="020F0502020204030204" pitchFamily="34" charset="0"/>
            </a:endParaRPr>
          </a:p>
          <a:p>
            <a:pPr lvl="1"/>
            <a:r>
              <a:rPr lang="en-AU" sz="2400" dirty="0">
                <a:effectLst/>
                <a:ea typeface="Calibri" panose="020F0502020204030204" pitchFamily="34" charset="0"/>
              </a:rPr>
              <a:t>‘</a:t>
            </a:r>
            <a:r>
              <a:rPr lang="en-AU" sz="2400" i="1" dirty="0">
                <a:effectLst/>
                <a:ea typeface="Calibri" panose="020F0502020204030204" pitchFamily="34" charset="0"/>
              </a:rPr>
              <a:t>The baker for the colony at Botany Bay is the notorious Robert </a:t>
            </a:r>
            <a:r>
              <a:rPr lang="en-AU" sz="2400" i="1" dirty="0" err="1">
                <a:effectLst/>
                <a:ea typeface="Calibri" panose="020F0502020204030204" pitchFamily="34" charset="0"/>
              </a:rPr>
              <a:t>Sidaway</a:t>
            </a:r>
            <a:r>
              <a:rPr lang="en-AU" sz="2400" i="1" dirty="0">
                <a:effectLst/>
                <a:ea typeface="Calibri" panose="020F0502020204030204" pitchFamily="34" charset="0"/>
              </a:rPr>
              <a:t>, who was several times tried for house-breaking, highway robberies, &amp;c. when in this country. He has now one of the best situations in the new settlement, being allowed a toll out of every quantity of flour he makes into bread for the officers and convicts.’</a:t>
            </a:r>
            <a:endParaRPr lang="en-AU" sz="2400" i="1" dirty="0"/>
          </a:p>
          <a:p>
            <a:pPr marL="457200" indent="-457200">
              <a:buFont typeface="Arial" panose="020B0604020202020204" pitchFamily="34" charset="0"/>
              <a:buChar char="•"/>
            </a:pPr>
            <a:endParaRPr lang="en-AU" sz="1600" dirty="0"/>
          </a:p>
          <a:p>
            <a:pPr marL="457200" indent="-457200">
              <a:buFont typeface="Arial" panose="020B0604020202020204" pitchFamily="34" charset="0"/>
              <a:buChar char="•"/>
            </a:pPr>
            <a:r>
              <a:rPr lang="en-AU" sz="2800" dirty="0"/>
              <a:t>October 1792 – He had an investment of several hundred pounds on the first venture of the Rum Corps, to buy flour</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November 1792 – Conditional pardon by Phillip.</a:t>
            </a:r>
          </a:p>
        </p:txBody>
      </p:sp>
    </p:spTree>
    <p:extLst>
      <p:ext uri="{BB962C8B-B14F-4D97-AF65-F5344CB8AC3E}">
        <p14:creationId xmlns:p14="http://schemas.microsoft.com/office/powerpoint/2010/main" val="10369691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68D31-9D23-F975-C84F-913D3020F02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CFAD13-5162-2B72-7A7C-DC47EC844A66}"/>
              </a:ext>
            </a:extLst>
          </p:cNvPr>
          <p:cNvSpPr>
            <a:spLocks noGrp="1"/>
          </p:cNvSpPr>
          <p:nvPr>
            <p:ph type="subTitle" idx="1"/>
          </p:nvPr>
        </p:nvSpPr>
        <p:spPr>
          <a:xfrm>
            <a:off x="662730" y="804052"/>
            <a:ext cx="10223383" cy="822617"/>
          </a:xfrm>
        </p:spPr>
        <p:txBody>
          <a:bodyPr>
            <a:normAutofit/>
          </a:bodyPr>
          <a:lstStyle/>
          <a:p>
            <a:pPr algn="l"/>
            <a:r>
              <a:rPr lang="en-AU" sz="3600" dirty="0"/>
              <a:t>Case Study – Robert (‘Bob’) Sidaway</a:t>
            </a:r>
          </a:p>
        </p:txBody>
      </p:sp>
      <p:cxnSp>
        <p:nvCxnSpPr>
          <p:cNvPr id="4" name="Straight Connector 3">
            <a:extLst>
              <a:ext uri="{FF2B5EF4-FFF2-40B4-BE49-F238E27FC236}">
                <a16:creationId xmlns:a16="http://schemas.microsoft.com/office/drawing/2014/main" id="{E622DD84-5E47-1752-4A5B-D647E04D4683}"/>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78C43E0-9D24-AD82-10D2-28E1753D3DE6}"/>
              </a:ext>
            </a:extLst>
          </p:cNvPr>
          <p:cNvSpPr txBox="1"/>
          <p:nvPr/>
        </p:nvSpPr>
        <p:spPr>
          <a:xfrm>
            <a:off x="1411238" y="2183792"/>
            <a:ext cx="9098280" cy="3660105"/>
          </a:xfrm>
          <a:prstGeom prst="rect">
            <a:avLst/>
          </a:prstGeom>
          <a:noFill/>
        </p:spPr>
        <p:txBody>
          <a:bodyPr wrap="square" rtlCol="0">
            <a:spAutoFit/>
          </a:bodyPr>
          <a:lstStyle/>
          <a:p>
            <a:pPr marL="0" marR="0">
              <a:lnSpc>
                <a:spcPct val="115000"/>
              </a:lnSpc>
              <a:spcAft>
                <a:spcPts val="1000"/>
              </a:spcAft>
            </a:pPr>
            <a:r>
              <a:rPr lang="en-AU" sz="2800" dirty="0">
                <a:effectLst/>
                <a:ea typeface="Calibri" panose="020F0502020204030204" pitchFamily="34" charset="0"/>
                <a:cs typeface="Times New Roman" panose="02020603050405020304" pitchFamily="18" charset="0"/>
              </a:rPr>
              <a:t>13 October 1809 – </a:t>
            </a:r>
            <a:r>
              <a:rPr lang="en-AU" sz="2800" dirty="0" err="1">
                <a:effectLst/>
                <a:ea typeface="Calibri" panose="020F0502020204030204" pitchFamily="34" charset="0"/>
                <a:cs typeface="Times New Roman" panose="02020603050405020304" pitchFamily="18" charset="0"/>
              </a:rPr>
              <a:t>Sidaway</a:t>
            </a:r>
            <a:r>
              <a:rPr lang="en-AU" sz="2800" dirty="0">
                <a:effectLst/>
                <a:ea typeface="Calibri" panose="020F0502020204030204" pitchFamily="34" charset="0"/>
                <a:cs typeface="Times New Roman" panose="02020603050405020304" pitchFamily="18" charset="0"/>
              </a:rPr>
              <a:t> died after a long and painful illness, at his Sydney home, aged 52:</a:t>
            </a:r>
          </a:p>
          <a:p>
            <a:pPr lvl="1">
              <a:lnSpc>
                <a:spcPct val="115000"/>
              </a:lnSpc>
              <a:spcAft>
                <a:spcPts val="1000"/>
              </a:spcAft>
            </a:pPr>
            <a:r>
              <a:rPr lang="en-AU" sz="2800" i="1" dirty="0">
                <a:effectLst/>
                <a:ea typeface="Calibri" panose="020F0502020204030204" pitchFamily="34" charset="0"/>
                <a:cs typeface="Times New Roman" panose="02020603050405020304" pitchFamily="18" charset="0"/>
              </a:rPr>
              <a:t>He was one of the first inhabitants of this Colony; during his very long residence in which he ever supported the reputation of a true philanthropist, and in all other respects a valuable member of society, in which he was universally respected’. </a:t>
            </a:r>
            <a:r>
              <a:rPr lang="en-AU" sz="2800" dirty="0">
                <a:effectLst/>
                <a:ea typeface="Calibri" panose="020F0502020204030204" pitchFamily="34" charset="0"/>
                <a:cs typeface="Times New Roman" panose="02020603050405020304" pitchFamily="18" charset="0"/>
              </a:rPr>
              <a:t>(Sydney Gazette, 15 October 1809)</a:t>
            </a:r>
          </a:p>
        </p:txBody>
      </p:sp>
    </p:spTree>
    <p:extLst>
      <p:ext uri="{BB962C8B-B14F-4D97-AF65-F5344CB8AC3E}">
        <p14:creationId xmlns:p14="http://schemas.microsoft.com/office/powerpoint/2010/main" val="36915871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A9D4C-D081-B848-C3E4-99B17A410816}"/>
            </a:ext>
          </a:extLst>
        </p:cNvPr>
        <p:cNvGrpSpPr/>
        <p:nvPr/>
      </p:nvGrpSpPr>
      <p:grpSpPr>
        <a:xfrm>
          <a:off x="0" y="0"/>
          <a:ext cx="0" cy="0"/>
          <a:chOff x="0" y="0"/>
          <a:chExt cx="0" cy="0"/>
        </a:xfrm>
      </p:grpSpPr>
      <p:pic>
        <p:nvPicPr>
          <p:cNvPr id="5" name="Picture 4" descr="A painting of a person in a wooden frame&#10;&#10;AI-generated content may be incorrect.">
            <a:extLst>
              <a:ext uri="{FF2B5EF4-FFF2-40B4-BE49-F238E27FC236}">
                <a16:creationId xmlns:a16="http://schemas.microsoft.com/office/drawing/2014/main" id="{3C5E8980-1A6D-F1C8-F14C-C4C79155ED90}"/>
              </a:ext>
            </a:extLst>
          </p:cNvPr>
          <p:cNvPicPr>
            <a:picLocks noChangeAspect="1"/>
          </p:cNvPicPr>
          <p:nvPr/>
        </p:nvPicPr>
        <p:blipFill>
          <a:blip r:embed="rId2">
            <a:alphaModFix amt="94000"/>
            <a:extLst>
              <a:ext uri="{28A0092B-C50C-407E-A947-70E740481C1C}">
                <a14:useLocalDpi xmlns:a14="http://schemas.microsoft.com/office/drawing/2010/main" val="0"/>
              </a:ext>
            </a:extLst>
          </a:blip>
          <a:stretch>
            <a:fillRect/>
          </a:stretch>
        </p:blipFill>
        <p:spPr>
          <a:xfrm>
            <a:off x="744717" y="3088257"/>
            <a:ext cx="2866487" cy="3465697"/>
          </a:xfrm>
          <a:prstGeom prst="rect">
            <a:avLst/>
          </a:prstGeom>
        </p:spPr>
      </p:pic>
      <p:sp>
        <p:nvSpPr>
          <p:cNvPr id="3" name="Subtitle 2">
            <a:extLst>
              <a:ext uri="{FF2B5EF4-FFF2-40B4-BE49-F238E27FC236}">
                <a16:creationId xmlns:a16="http://schemas.microsoft.com/office/drawing/2014/main" id="{6485FE63-7E98-FA0F-5754-24432C6721F8}"/>
              </a:ext>
            </a:extLst>
          </p:cNvPr>
          <p:cNvSpPr>
            <a:spLocks noGrp="1"/>
          </p:cNvSpPr>
          <p:nvPr>
            <p:ph type="subTitle" idx="1"/>
          </p:nvPr>
        </p:nvSpPr>
        <p:spPr>
          <a:xfrm>
            <a:off x="662730" y="804052"/>
            <a:ext cx="10223383" cy="822617"/>
          </a:xfrm>
        </p:spPr>
        <p:txBody>
          <a:bodyPr>
            <a:normAutofit/>
          </a:bodyPr>
          <a:lstStyle/>
          <a:p>
            <a:pPr algn="l"/>
            <a:r>
              <a:rPr lang="en-AU" sz="3600" dirty="0"/>
              <a:t>2b. Building a Reputation – The Women</a:t>
            </a:r>
          </a:p>
        </p:txBody>
      </p:sp>
      <p:cxnSp>
        <p:nvCxnSpPr>
          <p:cNvPr id="4" name="Straight Connector 3">
            <a:extLst>
              <a:ext uri="{FF2B5EF4-FFF2-40B4-BE49-F238E27FC236}">
                <a16:creationId xmlns:a16="http://schemas.microsoft.com/office/drawing/2014/main" id="{DF480CB8-6C18-EDA5-7184-2F1282CC4B51}"/>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6D54E05-3EC8-13C4-B565-AB132E580A42}"/>
              </a:ext>
            </a:extLst>
          </p:cNvPr>
          <p:cNvSpPr txBox="1"/>
          <p:nvPr/>
        </p:nvSpPr>
        <p:spPr>
          <a:xfrm>
            <a:off x="4553147" y="1806720"/>
            <a:ext cx="6474846" cy="4540345"/>
          </a:xfrm>
          <a:prstGeom prst="rect">
            <a:avLst/>
          </a:prstGeom>
          <a:noFill/>
        </p:spPr>
        <p:txBody>
          <a:bodyPr wrap="square" rtlCol="0">
            <a:spAutoFit/>
          </a:bodyPr>
          <a:lstStyle/>
          <a:p>
            <a:pPr marR="0">
              <a:lnSpc>
                <a:spcPct val="115000"/>
              </a:lnSpc>
              <a:spcAft>
                <a:spcPts val="1000"/>
              </a:spcAft>
            </a:pPr>
            <a:r>
              <a:rPr lang="en-AU" sz="2800" dirty="0">
                <a:effectLst/>
                <a:ea typeface="Calibri" panose="020F0502020204030204" pitchFamily="34" charset="0"/>
                <a:cs typeface="Times New Roman" panose="02020603050405020304" pitchFamily="18" charset="0"/>
              </a:rPr>
              <a:t>In the early years, their social status was uncertain – ‘housekeepers’, ‘cooks’ and ‘nurses’</a:t>
            </a:r>
          </a:p>
          <a:p>
            <a:pPr marR="0">
              <a:lnSpc>
                <a:spcPct val="115000"/>
              </a:lnSpc>
              <a:spcAft>
                <a:spcPts val="1000"/>
              </a:spcAft>
            </a:pPr>
            <a:r>
              <a:rPr lang="en-AU" sz="2800" dirty="0">
                <a:ea typeface="Calibri" panose="020F0502020204030204" pitchFamily="34" charset="0"/>
                <a:cs typeface="Times New Roman" panose="02020603050405020304" pitchFamily="18" charset="0"/>
              </a:rPr>
              <a:t>Over time, those who remained in NSW acquired respectability</a:t>
            </a:r>
          </a:p>
          <a:p>
            <a:pPr marL="1371600" lvl="2" indent="-457200">
              <a:lnSpc>
                <a:spcPct val="115000"/>
              </a:lnSpc>
              <a:spcAft>
                <a:spcPts val="1000"/>
              </a:spcAft>
              <a:buFont typeface="Arial" panose="020B0604020202020204" pitchFamily="34" charset="0"/>
              <a:buChar char="•"/>
            </a:pPr>
            <a:r>
              <a:rPr lang="en-AU" sz="2800" dirty="0">
                <a:effectLst/>
                <a:ea typeface="Calibri" panose="020F0502020204030204" pitchFamily="34" charset="0"/>
                <a:cs typeface="Times New Roman" panose="02020603050405020304" pitchFamily="18" charset="0"/>
              </a:rPr>
              <a:t>Esther Abrahams/Johnston</a:t>
            </a:r>
          </a:p>
          <a:p>
            <a:pPr marL="1371600" lvl="2" indent="-457200">
              <a:lnSpc>
                <a:spcPct val="115000"/>
              </a:lnSpc>
              <a:spcAft>
                <a:spcPts val="1000"/>
              </a:spcAft>
              <a:buFont typeface="Arial" panose="020B0604020202020204" pitchFamily="34" charset="0"/>
              <a:buChar char="•"/>
            </a:pPr>
            <a:r>
              <a:rPr lang="en-AU" sz="2800" dirty="0">
                <a:ea typeface="Calibri" panose="020F0502020204030204" pitchFamily="34" charset="0"/>
                <a:cs typeface="Times New Roman" panose="02020603050405020304" pitchFamily="18" charset="0"/>
              </a:rPr>
              <a:t>Elizabeth Burleigh/Arndell</a:t>
            </a:r>
            <a:endParaRPr lang="en-AU" sz="2800" dirty="0">
              <a:effectLst/>
              <a:ea typeface="Calibri" panose="020F0502020204030204" pitchFamily="34" charset="0"/>
              <a:cs typeface="Times New Roman" panose="02020603050405020304" pitchFamily="18" charset="0"/>
            </a:endParaRPr>
          </a:p>
          <a:p>
            <a:pPr marL="457200" marR="0" indent="-457200">
              <a:lnSpc>
                <a:spcPct val="115000"/>
              </a:lnSpc>
              <a:spcAft>
                <a:spcPts val="1000"/>
              </a:spcAft>
              <a:buFont typeface="Arial" panose="020B0604020202020204" pitchFamily="34" charset="0"/>
              <a:buChar char="•"/>
            </a:pPr>
            <a:endParaRPr lang="en-AU"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29373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B1DC8-4B59-74A5-38BE-192DD2779C8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14AE36A-BCF7-BAA0-B625-D311AB2F9D2D}"/>
              </a:ext>
            </a:extLst>
          </p:cNvPr>
          <p:cNvSpPr>
            <a:spLocks noGrp="1"/>
          </p:cNvSpPr>
          <p:nvPr>
            <p:ph type="subTitle" idx="1"/>
          </p:nvPr>
        </p:nvSpPr>
        <p:spPr>
          <a:xfrm>
            <a:off x="662730" y="804052"/>
            <a:ext cx="10223383" cy="735990"/>
          </a:xfrm>
        </p:spPr>
        <p:txBody>
          <a:bodyPr>
            <a:normAutofit/>
          </a:bodyPr>
          <a:lstStyle/>
          <a:p>
            <a:pPr algn="l"/>
            <a:r>
              <a:rPr lang="en-AU" sz="3600" dirty="0"/>
              <a:t>Convict ‘Housekeepers’ – Esther Abrahams/Johnston</a:t>
            </a:r>
          </a:p>
        </p:txBody>
      </p:sp>
      <p:cxnSp>
        <p:nvCxnSpPr>
          <p:cNvPr id="4" name="Straight Connector 3">
            <a:extLst>
              <a:ext uri="{FF2B5EF4-FFF2-40B4-BE49-F238E27FC236}">
                <a16:creationId xmlns:a16="http://schemas.microsoft.com/office/drawing/2014/main" id="{59D6D45A-A023-1525-6468-7C6FD58BE6FC}"/>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undefined">
            <a:extLst>
              <a:ext uri="{FF2B5EF4-FFF2-40B4-BE49-F238E27FC236}">
                <a16:creationId xmlns:a16="http://schemas.microsoft.com/office/drawing/2014/main" id="{33D6DE0D-2F1A-EC3F-F883-7EA9626468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7799" y="3089709"/>
            <a:ext cx="2609140" cy="3601623"/>
          </a:xfrm>
          <a:prstGeom prst="rect">
            <a:avLst/>
          </a:prstGeom>
          <a:noFill/>
          <a:ln>
            <a:noFill/>
          </a:ln>
        </p:spPr>
      </p:pic>
      <p:pic>
        <p:nvPicPr>
          <p:cNvPr id="6" name="Picture 5" descr="A painting of a person in a wooden frame&#10;&#10;AI-generated content may be incorrect.">
            <a:extLst>
              <a:ext uri="{FF2B5EF4-FFF2-40B4-BE49-F238E27FC236}">
                <a16:creationId xmlns:a16="http://schemas.microsoft.com/office/drawing/2014/main" id="{E2CA6706-0D77-A72A-E2D2-ABDCC00F5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44" y="1712542"/>
            <a:ext cx="3348056" cy="4047933"/>
          </a:xfrm>
          <a:prstGeom prst="rect">
            <a:avLst/>
          </a:prstGeom>
        </p:spPr>
      </p:pic>
      <p:pic>
        <p:nvPicPr>
          <p:cNvPr id="8" name="Picture 7" descr="A close-up of a person&#10;&#10;AI-generated content may be incorrect.">
            <a:extLst>
              <a:ext uri="{FF2B5EF4-FFF2-40B4-BE49-F238E27FC236}">
                <a16:creationId xmlns:a16="http://schemas.microsoft.com/office/drawing/2014/main" id="{B64A14DE-05FD-7491-4702-0753360A08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750" y="1717460"/>
            <a:ext cx="2055494" cy="2798989"/>
          </a:xfrm>
          <a:prstGeom prst="rect">
            <a:avLst/>
          </a:prstGeom>
        </p:spPr>
      </p:pic>
      <p:pic>
        <p:nvPicPr>
          <p:cNvPr id="10" name="Picture 9" descr="A painting of a person in a military uniform&#10;&#10;AI-generated content may be incorrect.">
            <a:extLst>
              <a:ext uri="{FF2B5EF4-FFF2-40B4-BE49-F238E27FC236}">
                <a16:creationId xmlns:a16="http://schemas.microsoft.com/office/drawing/2014/main" id="{AB1A018F-5C62-1B63-D94E-D7912C10E0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4905" y="1712542"/>
            <a:ext cx="2182646" cy="2798989"/>
          </a:xfrm>
          <a:prstGeom prst="rect">
            <a:avLst/>
          </a:prstGeom>
        </p:spPr>
      </p:pic>
      <p:pic>
        <p:nvPicPr>
          <p:cNvPr id="12" name="Picture 11" descr="A person in a blue dress&#10;&#10;AI-generated content may be incorrect.">
            <a:extLst>
              <a:ext uri="{FF2B5EF4-FFF2-40B4-BE49-F238E27FC236}">
                <a16:creationId xmlns:a16="http://schemas.microsoft.com/office/drawing/2014/main" id="{A9766188-187E-FE12-AA7D-8AFA81A1B7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6775" y="3977102"/>
            <a:ext cx="1982660" cy="2714230"/>
          </a:xfrm>
          <a:prstGeom prst="rect">
            <a:avLst/>
          </a:prstGeom>
        </p:spPr>
      </p:pic>
      <p:pic>
        <p:nvPicPr>
          <p:cNvPr id="14" name="Picture 13" descr="A person sitting in a chair&#10;&#10;AI-generated content may be incorrect.">
            <a:extLst>
              <a:ext uri="{FF2B5EF4-FFF2-40B4-BE49-F238E27FC236}">
                <a16:creationId xmlns:a16="http://schemas.microsoft.com/office/drawing/2014/main" id="{C8D41B3E-EA7B-8092-F29C-9A7906218F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2246" y="3977102"/>
            <a:ext cx="2003122" cy="2714230"/>
          </a:xfrm>
          <a:prstGeom prst="rect">
            <a:avLst/>
          </a:prstGeom>
        </p:spPr>
      </p:pic>
    </p:spTree>
    <p:extLst>
      <p:ext uri="{BB962C8B-B14F-4D97-AF65-F5344CB8AC3E}">
        <p14:creationId xmlns:p14="http://schemas.microsoft.com/office/powerpoint/2010/main" val="31877921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4026D-0B38-C4CC-219C-A2C63305B65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8FE7CFF-D61B-1AFD-7473-8BA78726B17F}"/>
              </a:ext>
            </a:extLst>
          </p:cNvPr>
          <p:cNvSpPr>
            <a:spLocks noGrp="1"/>
          </p:cNvSpPr>
          <p:nvPr>
            <p:ph type="subTitle" idx="1"/>
          </p:nvPr>
        </p:nvSpPr>
        <p:spPr>
          <a:xfrm>
            <a:off x="662730" y="804052"/>
            <a:ext cx="10223383" cy="735990"/>
          </a:xfrm>
        </p:spPr>
        <p:txBody>
          <a:bodyPr>
            <a:normAutofit/>
          </a:bodyPr>
          <a:lstStyle/>
          <a:p>
            <a:pPr algn="l"/>
            <a:r>
              <a:rPr lang="en-AU" sz="3600" dirty="0"/>
              <a:t>Convict ‘Housekeepers’ – Esther Abrahams/Johnston</a:t>
            </a:r>
          </a:p>
        </p:txBody>
      </p:sp>
      <p:cxnSp>
        <p:nvCxnSpPr>
          <p:cNvPr id="4" name="Straight Connector 3">
            <a:extLst>
              <a:ext uri="{FF2B5EF4-FFF2-40B4-BE49-F238E27FC236}">
                <a16:creationId xmlns:a16="http://schemas.microsoft.com/office/drawing/2014/main" id="{3146AAB6-BDF8-C380-949B-661CCC41FB87}"/>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undefined">
            <a:extLst>
              <a:ext uri="{FF2B5EF4-FFF2-40B4-BE49-F238E27FC236}">
                <a16:creationId xmlns:a16="http://schemas.microsoft.com/office/drawing/2014/main" id="{929B71A9-228F-2DFD-4138-CE373AA3F6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7799" y="3089709"/>
            <a:ext cx="2609140" cy="3601623"/>
          </a:xfrm>
          <a:prstGeom prst="rect">
            <a:avLst/>
          </a:prstGeom>
          <a:noFill/>
          <a:ln>
            <a:noFill/>
          </a:ln>
        </p:spPr>
      </p:pic>
      <p:pic>
        <p:nvPicPr>
          <p:cNvPr id="6" name="Picture 5" descr="A painting of a person in a wooden frame&#10;&#10;AI-generated content may be incorrect.">
            <a:extLst>
              <a:ext uri="{FF2B5EF4-FFF2-40B4-BE49-F238E27FC236}">
                <a16:creationId xmlns:a16="http://schemas.microsoft.com/office/drawing/2014/main" id="{4D77107D-F1BF-5F9E-1CDB-3243DCFD2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44" y="1712542"/>
            <a:ext cx="3348056" cy="4047933"/>
          </a:xfrm>
          <a:prstGeom prst="rect">
            <a:avLst/>
          </a:prstGeom>
        </p:spPr>
      </p:pic>
      <p:pic>
        <p:nvPicPr>
          <p:cNvPr id="8" name="Picture 7" descr="A close-up of a person&#10;&#10;AI-generated content may be incorrect.">
            <a:extLst>
              <a:ext uri="{FF2B5EF4-FFF2-40B4-BE49-F238E27FC236}">
                <a16:creationId xmlns:a16="http://schemas.microsoft.com/office/drawing/2014/main" id="{35E45E45-A916-5AF9-B103-43265A952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750" y="1717460"/>
            <a:ext cx="2055494" cy="2798989"/>
          </a:xfrm>
          <a:prstGeom prst="rect">
            <a:avLst/>
          </a:prstGeom>
        </p:spPr>
      </p:pic>
      <p:pic>
        <p:nvPicPr>
          <p:cNvPr id="10" name="Picture 9" descr="A painting of a person in a military uniform&#10;&#10;AI-generated content may be incorrect.">
            <a:extLst>
              <a:ext uri="{FF2B5EF4-FFF2-40B4-BE49-F238E27FC236}">
                <a16:creationId xmlns:a16="http://schemas.microsoft.com/office/drawing/2014/main" id="{5CAEE1BD-2C37-3747-68A6-29CB1E9A9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4905" y="1712542"/>
            <a:ext cx="2182646" cy="2798989"/>
          </a:xfrm>
          <a:prstGeom prst="rect">
            <a:avLst/>
          </a:prstGeom>
        </p:spPr>
      </p:pic>
      <p:pic>
        <p:nvPicPr>
          <p:cNvPr id="12" name="Picture 11" descr="A person in a blue dress&#10;&#10;AI-generated content may be incorrect.">
            <a:extLst>
              <a:ext uri="{FF2B5EF4-FFF2-40B4-BE49-F238E27FC236}">
                <a16:creationId xmlns:a16="http://schemas.microsoft.com/office/drawing/2014/main" id="{FE784157-495C-04ED-495C-789EEDCB30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6775" y="3977102"/>
            <a:ext cx="1982660" cy="2714230"/>
          </a:xfrm>
          <a:prstGeom prst="rect">
            <a:avLst/>
          </a:prstGeom>
        </p:spPr>
      </p:pic>
      <p:pic>
        <p:nvPicPr>
          <p:cNvPr id="14" name="Picture 13" descr="A person sitting in a chair&#10;&#10;AI-generated content may be incorrect.">
            <a:extLst>
              <a:ext uri="{FF2B5EF4-FFF2-40B4-BE49-F238E27FC236}">
                <a16:creationId xmlns:a16="http://schemas.microsoft.com/office/drawing/2014/main" id="{DE79A403-91EC-E59F-7565-D5BD93AEE9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2577" y="177439"/>
            <a:ext cx="4807302" cy="6513893"/>
          </a:xfrm>
          <a:prstGeom prst="rect">
            <a:avLst/>
          </a:prstGeom>
        </p:spPr>
      </p:pic>
    </p:spTree>
    <p:extLst>
      <p:ext uri="{BB962C8B-B14F-4D97-AF65-F5344CB8AC3E}">
        <p14:creationId xmlns:p14="http://schemas.microsoft.com/office/powerpoint/2010/main" val="5311450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A4896-7E68-5E11-DED7-F3FA3858FF4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0FC2B2E-723D-6525-BF3A-73EEC8D839D7}"/>
              </a:ext>
            </a:extLst>
          </p:cNvPr>
          <p:cNvSpPr>
            <a:spLocks noGrp="1"/>
          </p:cNvSpPr>
          <p:nvPr>
            <p:ph type="subTitle" idx="1"/>
          </p:nvPr>
        </p:nvSpPr>
        <p:spPr>
          <a:xfrm>
            <a:off x="662730" y="804052"/>
            <a:ext cx="10223383" cy="735990"/>
          </a:xfrm>
        </p:spPr>
        <p:txBody>
          <a:bodyPr>
            <a:normAutofit/>
          </a:bodyPr>
          <a:lstStyle/>
          <a:p>
            <a:pPr algn="l"/>
            <a:r>
              <a:rPr lang="en-AU" sz="3600" dirty="0"/>
              <a:t>Convict ‘Housekeepers’ – Esther Abrahams/Johnston</a:t>
            </a:r>
          </a:p>
        </p:txBody>
      </p:sp>
      <p:cxnSp>
        <p:nvCxnSpPr>
          <p:cNvPr id="4" name="Straight Connector 3">
            <a:extLst>
              <a:ext uri="{FF2B5EF4-FFF2-40B4-BE49-F238E27FC236}">
                <a16:creationId xmlns:a16="http://schemas.microsoft.com/office/drawing/2014/main" id="{E2C157DA-0AE5-FD87-B773-425EDA3F12C8}"/>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undefined">
            <a:extLst>
              <a:ext uri="{FF2B5EF4-FFF2-40B4-BE49-F238E27FC236}">
                <a16:creationId xmlns:a16="http://schemas.microsoft.com/office/drawing/2014/main" id="{E05C48A2-31F0-48C3-A550-2BEA7F643C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405" y="1653163"/>
            <a:ext cx="2866430" cy="3956783"/>
          </a:xfrm>
          <a:prstGeom prst="rect">
            <a:avLst/>
          </a:prstGeom>
          <a:noFill/>
          <a:ln>
            <a:noFill/>
          </a:ln>
        </p:spPr>
      </p:pic>
      <p:sp>
        <p:nvSpPr>
          <p:cNvPr id="5" name="TextBox 4">
            <a:extLst>
              <a:ext uri="{FF2B5EF4-FFF2-40B4-BE49-F238E27FC236}">
                <a16:creationId xmlns:a16="http://schemas.microsoft.com/office/drawing/2014/main" id="{D4564A1E-449A-4BAB-F485-AFFA6E5AF9DD}"/>
              </a:ext>
            </a:extLst>
          </p:cNvPr>
          <p:cNvSpPr txBox="1"/>
          <p:nvPr/>
        </p:nvSpPr>
        <p:spPr>
          <a:xfrm>
            <a:off x="4270342" y="2306004"/>
            <a:ext cx="7126664" cy="3046988"/>
          </a:xfrm>
          <a:prstGeom prst="rect">
            <a:avLst/>
          </a:prstGeom>
          <a:noFill/>
        </p:spPr>
        <p:txBody>
          <a:bodyPr wrap="square" rtlCol="0">
            <a:spAutoFit/>
          </a:bodyPr>
          <a:lstStyle/>
          <a:p>
            <a:pPr marL="0" marR="0"/>
            <a:r>
              <a:rPr lang="en-AU" sz="2400" dirty="0">
                <a:effectLst/>
                <a:latin typeface="Calibri" panose="020F0502020204030204" pitchFamily="34" charset="0"/>
                <a:ea typeface="Calibri" panose="020F0502020204030204" pitchFamily="34" charset="0"/>
              </a:rPr>
              <a:t>When George Johnston suggested to his commanding officer, Major Francis Grose, that he might buy a commission for his eldest son George, Grose ‘</a:t>
            </a:r>
            <a:r>
              <a:rPr lang="en-AU" sz="2400" i="1" dirty="0">
                <a:effectLst/>
                <a:latin typeface="Calibri" panose="020F0502020204030204" pitchFamily="34" charset="0"/>
                <a:ea typeface="Calibri" panose="020F0502020204030204" pitchFamily="34" charset="0"/>
              </a:rPr>
              <a:t>was particularly averse to it on Account of his Mother</a:t>
            </a:r>
            <a:r>
              <a:rPr lang="en-AU" sz="2400" dirty="0">
                <a:effectLst/>
                <a:latin typeface="Calibri" panose="020F0502020204030204" pitchFamily="34" charset="0"/>
                <a:ea typeface="Calibri" panose="020F0502020204030204" pitchFamily="34" charset="0"/>
              </a:rPr>
              <a:t>’.</a:t>
            </a:r>
          </a:p>
          <a:p>
            <a:pPr marL="0" marR="0"/>
            <a:endParaRPr lang="en-AU" sz="2400" dirty="0">
              <a:latin typeface="Calibri" panose="020F0502020204030204" pitchFamily="34" charset="0"/>
              <a:ea typeface="Calibri" panose="020F0502020204030204" pitchFamily="34" charset="0"/>
            </a:endParaRPr>
          </a:p>
          <a:p>
            <a:pPr marL="0" marR="0"/>
            <a:r>
              <a:rPr lang="en-AU" sz="2400" dirty="0">
                <a:effectLst/>
                <a:latin typeface="Calibri" panose="020F0502020204030204" pitchFamily="34" charset="0"/>
                <a:ea typeface="Calibri" panose="020F0502020204030204" pitchFamily="34" charset="0"/>
              </a:rPr>
              <a:t>In writing about this in 1804, Johnston added that ‘</a:t>
            </a:r>
            <a:r>
              <a:rPr lang="en-AU" sz="2400" i="1" dirty="0">
                <a:effectLst/>
                <a:latin typeface="Calibri" panose="020F0502020204030204" pitchFamily="34" charset="0"/>
                <a:ea typeface="Calibri" panose="020F0502020204030204" pitchFamily="34" charset="0"/>
              </a:rPr>
              <a:t>I can only say that his Mother’s Conduct has been such in this Country, that not the smallest stigma can attach to it</a:t>
            </a:r>
            <a:r>
              <a:rPr lang="en-AU" sz="2400" dirty="0">
                <a:effectLst/>
                <a:latin typeface="Calibri" panose="020F0502020204030204" pitchFamily="34" charset="0"/>
                <a:ea typeface="Calibri" panose="020F0502020204030204" pitchFamily="34" charset="0"/>
              </a:rPr>
              <a:t>’.</a:t>
            </a:r>
            <a:endParaRPr lang="en-AU"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373244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1A3D4-0ECC-66E0-925F-4520520A9693}"/>
            </a:ext>
          </a:extLst>
        </p:cNvPr>
        <p:cNvGrpSpPr/>
        <p:nvPr/>
      </p:nvGrpSpPr>
      <p:grpSpPr>
        <a:xfrm>
          <a:off x="0" y="0"/>
          <a:ext cx="0" cy="0"/>
          <a:chOff x="0" y="0"/>
          <a:chExt cx="0" cy="0"/>
        </a:xfrm>
      </p:grpSpPr>
      <p:pic>
        <p:nvPicPr>
          <p:cNvPr id="5" name="Picture 4" descr="A painting of a person in a frame&#10;&#10;AI-generated content may be incorrect.">
            <a:extLst>
              <a:ext uri="{FF2B5EF4-FFF2-40B4-BE49-F238E27FC236}">
                <a16:creationId xmlns:a16="http://schemas.microsoft.com/office/drawing/2014/main" id="{72279D4F-9124-A409-B2B5-4A3E541D7D70}"/>
              </a:ext>
            </a:extLst>
          </p:cNvPr>
          <p:cNvPicPr>
            <a:picLocks noChangeAspect="1"/>
          </p:cNvPicPr>
          <p:nvPr/>
        </p:nvPicPr>
        <p:blipFill>
          <a:blip r:embed="rId2">
            <a:alphaModFix amt="92000"/>
            <a:extLst>
              <a:ext uri="{28A0092B-C50C-407E-A947-70E740481C1C}">
                <a14:useLocalDpi xmlns:a14="http://schemas.microsoft.com/office/drawing/2010/main" val="0"/>
              </a:ext>
            </a:extLst>
          </a:blip>
          <a:stretch>
            <a:fillRect/>
          </a:stretch>
        </p:blipFill>
        <p:spPr>
          <a:xfrm>
            <a:off x="5601647" y="1747618"/>
            <a:ext cx="7183005" cy="4767482"/>
          </a:xfrm>
          <a:prstGeom prst="rect">
            <a:avLst/>
          </a:prstGeom>
        </p:spPr>
      </p:pic>
      <p:sp>
        <p:nvSpPr>
          <p:cNvPr id="3" name="Subtitle 2">
            <a:extLst>
              <a:ext uri="{FF2B5EF4-FFF2-40B4-BE49-F238E27FC236}">
                <a16:creationId xmlns:a16="http://schemas.microsoft.com/office/drawing/2014/main" id="{97A4CCD5-C8F6-3FCC-2F2A-7CA29B50E099}"/>
              </a:ext>
            </a:extLst>
          </p:cNvPr>
          <p:cNvSpPr>
            <a:spLocks noGrp="1"/>
          </p:cNvSpPr>
          <p:nvPr>
            <p:ph type="subTitle" idx="1"/>
          </p:nvPr>
        </p:nvSpPr>
        <p:spPr>
          <a:xfrm>
            <a:off x="662730" y="804052"/>
            <a:ext cx="10223383" cy="822617"/>
          </a:xfrm>
        </p:spPr>
        <p:txBody>
          <a:bodyPr>
            <a:normAutofit/>
          </a:bodyPr>
          <a:lstStyle/>
          <a:p>
            <a:pPr algn="l"/>
            <a:r>
              <a:rPr lang="en-AU" sz="3600" dirty="0"/>
              <a:t>2b. Building a Reputation – The Women</a:t>
            </a:r>
          </a:p>
        </p:txBody>
      </p:sp>
      <p:cxnSp>
        <p:nvCxnSpPr>
          <p:cNvPr id="4" name="Straight Connector 3">
            <a:extLst>
              <a:ext uri="{FF2B5EF4-FFF2-40B4-BE49-F238E27FC236}">
                <a16:creationId xmlns:a16="http://schemas.microsoft.com/office/drawing/2014/main" id="{3600ADB8-C0B8-8396-26DB-C968C848448C}"/>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031C5D-4245-3BC5-0276-5E06DACEB194}"/>
              </a:ext>
            </a:extLst>
          </p:cNvPr>
          <p:cNvSpPr txBox="1"/>
          <p:nvPr/>
        </p:nvSpPr>
        <p:spPr>
          <a:xfrm>
            <a:off x="972341" y="2183792"/>
            <a:ext cx="5801505" cy="1549783"/>
          </a:xfrm>
          <a:prstGeom prst="rect">
            <a:avLst/>
          </a:prstGeom>
          <a:noFill/>
        </p:spPr>
        <p:txBody>
          <a:bodyPr wrap="square" rtlCol="0">
            <a:spAutoFit/>
          </a:bodyPr>
          <a:lstStyle/>
          <a:p>
            <a:pPr marR="0">
              <a:lnSpc>
                <a:spcPct val="115000"/>
              </a:lnSpc>
              <a:spcAft>
                <a:spcPts val="1000"/>
              </a:spcAft>
            </a:pPr>
            <a:r>
              <a:rPr lang="en-AU" sz="2800" dirty="0">
                <a:effectLst/>
                <a:ea typeface="Calibri" panose="020F0502020204030204" pitchFamily="34" charset="0"/>
                <a:cs typeface="Times New Roman" panose="02020603050405020304" pitchFamily="18" charset="0"/>
              </a:rPr>
              <a:t>The women who remained behind and married someone else also enjoyed an uplift in social status.</a:t>
            </a:r>
          </a:p>
        </p:txBody>
      </p:sp>
      <p:sp>
        <p:nvSpPr>
          <p:cNvPr id="6" name="TextBox 5">
            <a:extLst>
              <a:ext uri="{FF2B5EF4-FFF2-40B4-BE49-F238E27FC236}">
                <a16:creationId xmlns:a16="http://schemas.microsoft.com/office/drawing/2014/main" id="{8B8D2411-2E0A-E869-6D0F-BADDAD6922BF}"/>
              </a:ext>
            </a:extLst>
          </p:cNvPr>
          <p:cNvSpPr txBox="1"/>
          <p:nvPr/>
        </p:nvSpPr>
        <p:spPr>
          <a:xfrm>
            <a:off x="4836428" y="6074074"/>
            <a:ext cx="2247900" cy="369332"/>
          </a:xfrm>
          <a:prstGeom prst="rect">
            <a:avLst/>
          </a:prstGeom>
          <a:noFill/>
        </p:spPr>
        <p:txBody>
          <a:bodyPr wrap="square" rtlCol="0">
            <a:spAutoFit/>
          </a:bodyPr>
          <a:lstStyle/>
          <a:p>
            <a:pPr algn="r"/>
            <a:r>
              <a:rPr lang="en-AU" dirty="0"/>
              <a:t>Rachel Moore</a:t>
            </a:r>
          </a:p>
        </p:txBody>
      </p:sp>
    </p:spTree>
    <p:extLst>
      <p:ext uri="{BB962C8B-B14F-4D97-AF65-F5344CB8AC3E}">
        <p14:creationId xmlns:p14="http://schemas.microsoft.com/office/powerpoint/2010/main" val="25377902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8567E-C1A4-DD1D-A981-4E25A0277524}"/>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16EEDFD-A93E-A7CF-3453-CA99AFA28F25}"/>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E057AD9D-3A39-AA5E-6EC1-BD539112A5A1}"/>
              </a:ext>
            </a:extLst>
          </p:cNvPr>
          <p:cNvSpPr txBox="1">
            <a:spLocks/>
          </p:cNvSpPr>
          <p:nvPr/>
        </p:nvSpPr>
        <p:spPr>
          <a:xfrm>
            <a:off x="662730" y="804052"/>
            <a:ext cx="10223383" cy="8380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3600" dirty="0"/>
              <a:t>A World Turned Upside Down</a:t>
            </a:r>
          </a:p>
        </p:txBody>
      </p:sp>
      <p:sp>
        <p:nvSpPr>
          <p:cNvPr id="2" name="TextBox 1">
            <a:extLst>
              <a:ext uri="{FF2B5EF4-FFF2-40B4-BE49-F238E27FC236}">
                <a16:creationId xmlns:a16="http://schemas.microsoft.com/office/drawing/2014/main" id="{364788F3-2EB4-A10E-C683-531E6DAAC550}"/>
              </a:ext>
            </a:extLst>
          </p:cNvPr>
          <p:cNvSpPr txBox="1"/>
          <p:nvPr/>
        </p:nvSpPr>
        <p:spPr>
          <a:xfrm>
            <a:off x="0" y="4355099"/>
            <a:ext cx="8271164" cy="1938992"/>
          </a:xfrm>
          <a:prstGeom prst="rect">
            <a:avLst/>
          </a:prstGeom>
          <a:noFill/>
        </p:spPr>
        <p:txBody>
          <a:bodyPr wrap="square" rtlCol="0">
            <a:spAutoFit/>
          </a:bodyPr>
          <a:lstStyle/>
          <a:p>
            <a:pPr marL="800100" marR="0" indent="-342900">
              <a:buFont typeface="Arial" panose="020B0604020202020204" pitchFamily="34" charset="0"/>
              <a:buChar char="•"/>
            </a:pPr>
            <a:r>
              <a:rPr lang="en-AU" sz="2400" dirty="0">
                <a:latin typeface="Arial" panose="020B0604020202020204" pitchFamily="34" charset="0"/>
                <a:ea typeface="Aptos" panose="020B0004020202020204" pitchFamily="34" charset="0"/>
              </a:rPr>
              <a:t>A</a:t>
            </a:r>
            <a:r>
              <a:rPr lang="en-AU" sz="2400" dirty="0">
                <a:effectLst/>
                <a:latin typeface="Arial" panose="020B0604020202020204" pitchFamily="34" charset="0"/>
                <a:ea typeface="Aptos" panose="020B0004020202020204" pitchFamily="34" charset="0"/>
              </a:rPr>
              <a:t> smuggler as Commissioner of the Customs?</a:t>
            </a:r>
          </a:p>
          <a:p>
            <a:pPr marL="800100" marR="0" indent="-342900">
              <a:buFont typeface="Arial" panose="020B0604020202020204" pitchFamily="34" charset="0"/>
              <a:buChar char="•"/>
            </a:pPr>
            <a:endParaRPr lang="en-AU" sz="2400" dirty="0">
              <a:latin typeface="Arial" panose="020B0604020202020204" pitchFamily="34" charset="0"/>
              <a:ea typeface="Aptos" panose="020B0004020202020204" pitchFamily="34" charset="0"/>
            </a:endParaRPr>
          </a:p>
          <a:p>
            <a:pPr marL="800100" marR="0" indent="-342900">
              <a:buFont typeface="Arial" panose="020B0604020202020204" pitchFamily="34" charset="0"/>
              <a:buChar char="•"/>
            </a:pPr>
            <a:r>
              <a:rPr lang="en-AU" sz="2400" dirty="0">
                <a:latin typeface="Arial" panose="020B0604020202020204" pitchFamily="34" charset="0"/>
                <a:ea typeface="Aptos" panose="020B0004020202020204" pitchFamily="34" charset="0"/>
              </a:rPr>
              <a:t>A</a:t>
            </a:r>
            <a:r>
              <a:rPr lang="en-AU" sz="2400" dirty="0">
                <a:effectLst/>
                <a:latin typeface="Arial" panose="020B0604020202020204" pitchFamily="34" charset="0"/>
                <a:ea typeface="Aptos" panose="020B0004020202020204" pitchFamily="34" charset="0"/>
              </a:rPr>
              <a:t> swindler as Keeper of the Seals?</a:t>
            </a:r>
          </a:p>
          <a:p>
            <a:pPr marL="800100" marR="0" indent="-342900">
              <a:buFont typeface="Arial" panose="020B0604020202020204" pitchFamily="34" charset="0"/>
              <a:buChar char="•"/>
            </a:pPr>
            <a:endParaRPr lang="en-AU" sz="2400" dirty="0">
              <a:latin typeface="Arial" panose="020B0604020202020204" pitchFamily="34" charset="0"/>
              <a:ea typeface="Aptos" panose="020B0004020202020204" pitchFamily="34" charset="0"/>
            </a:endParaRPr>
          </a:p>
          <a:p>
            <a:pPr marL="800100" marR="0" indent="-342900">
              <a:buFont typeface="Arial" panose="020B0604020202020204" pitchFamily="34" charset="0"/>
              <a:buChar char="•"/>
            </a:pPr>
            <a:r>
              <a:rPr lang="en-AU" sz="2400" dirty="0">
                <a:latin typeface="Arial" panose="020B0604020202020204" pitchFamily="34" charset="0"/>
                <a:ea typeface="Aptos" panose="020B0004020202020204" pitchFamily="34" charset="0"/>
              </a:rPr>
              <a:t>A </a:t>
            </a:r>
            <a:r>
              <a:rPr lang="en-AU" sz="2400" dirty="0">
                <a:effectLst/>
                <a:latin typeface="Arial" panose="020B0604020202020204" pitchFamily="34" charset="0"/>
                <a:ea typeface="Aptos" panose="020B0004020202020204" pitchFamily="34" charset="0"/>
              </a:rPr>
              <a:t>pickpocket as Keeper of the Privy Purse?</a:t>
            </a:r>
            <a:endParaRPr lang="en-AU" sz="2400" kern="100" dirty="0">
              <a:effectLst/>
              <a:latin typeface="Times New Roman" panose="02020603050405020304" pitchFamily="18" charset="0"/>
              <a:ea typeface="Calibri" panose="020F0502020204030204" pitchFamily="34" charset="0"/>
            </a:endParaRPr>
          </a:p>
        </p:txBody>
      </p:sp>
      <p:pic>
        <p:nvPicPr>
          <p:cNvPr id="6" name="Picture 5">
            <a:extLst>
              <a:ext uri="{FF2B5EF4-FFF2-40B4-BE49-F238E27FC236}">
                <a16:creationId xmlns:a16="http://schemas.microsoft.com/office/drawing/2014/main" id="{E60BA508-23E5-B6AE-22FF-CB88B084A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361" y="320973"/>
            <a:ext cx="3924210" cy="5068772"/>
          </a:xfrm>
          <a:prstGeom prst="rect">
            <a:avLst/>
          </a:prstGeom>
        </p:spPr>
      </p:pic>
    </p:spTree>
    <p:extLst>
      <p:ext uri="{BB962C8B-B14F-4D97-AF65-F5344CB8AC3E}">
        <p14:creationId xmlns:p14="http://schemas.microsoft.com/office/powerpoint/2010/main" val="40563554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A825C-B3B7-9C2D-1B0A-3B5D6959700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AE19D00-370B-8B67-54C0-650C00A47901}"/>
              </a:ext>
            </a:extLst>
          </p:cNvPr>
          <p:cNvSpPr>
            <a:spLocks noGrp="1"/>
          </p:cNvSpPr>
          <p:nvPr>
            <p:ph type="subTitle" idx="1"/>
          </p:nvPr>
        </p:nvSpPr>
        <p:spPr>
          <a:xfrm>
            <a:off x="662730" y="804052"/>
            <a:ext cx="10223383" cy="735990"/>
          </a:xfrm>
        </p:spPr>
        <p:txBody>
          <a:bodyPr>
            <a:normAutofit/>
          </a:bodyPr>
          <a:lstStyle/>
          <a:p>
            <a:pPr algn="l"/>
            <a:r>
              <a:rPr lang="en-AU" sz="3600" dirty="0"/>
              <a:t>Convict ‘Housekeepers’ – Rachel Turner/Moore</a:t>
            </a:r>
          </a:p>
        </p:txBody>
      </p:sp>
      <p:cxnSp>
        <p:nvCxnSpPr>
          <p:cNvPr id="4" name="Straight Connector 3">
            <a:extLst>
              <a:ext uri="{FF2B5EF4-FFF2-40B4-BE49-F238E27FC236}">
                <a16:creationId xmlns:a16="http://schemas.microsoft.com/office/drawing/2014/main" id="{02014531-46E9-AA88-D4A6-FAE30DAB37C7}"/>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close-up of a pendant&#10;&#10;AI-generated content may be incorrect.">
            <a:extLst>
              <a:ext uri="{FF2B5EF4-FFF2-40B4-BE49-F238E27FC236}">
                <a16:creationId xmlns:a16="http://schemas.microsoft.com/office/drawing/2014/main" id="{2FFF437C-8FBF-1CDC-0501-0801E8513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783" y="4067915"/>
            <a:ext cx="2078163" cy="2544690"/>
          </a:xfrm>
          <a:prstGeom prst="rect">
            <a:avLst/>
          </a:prstGeom>
        </p:spPr>
      </p:pic>
      <p:pic>
        <p:nvPicPr>
          <p:cNvPr id="9" name="Picture 8">
            <a:extLst>
              <a:ext uri="{FF2B5EF4-FFF2-40B4-BE49-F238E27FC236}">
                <a16:creationId xmlns:a16="http://schemas.microsoft.com/office/drawing/2014/main" id="{AF1B77C8-DF54-C424-11A3-3CEB2C5508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0245" y="1656922"/>
            <a:ext cx="7489452" cy="5125715"/>
          </a:xfrm>
          <a:prstGeom prst="rect">
            <a:avLst/>
          </a:prstGeom>
          <a:noFill/>
          <a:ln>
            <a:noFill/>
          </a:ln>
        </p:spPr>
      </p:pic>
      <p:pic>
        <p:nvPicPr>
          <p:cNvPr id="13" name="Picture 12" descr="A painting of a person in a frame&#10;&#10;AI-generated content may be incorrect.">
            <a:extLst>
              <a:ext uri="{FF2B5EF4-FFF2-40B4-BE49-F238E27FC236}">
                <a16:creationId xmlns:a16="http://schemas.microsoft.com/office/drawing/2014/main" id="{552BB008-FCA3-1F3E-C9C1-F8528F2CF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506" y="1715647"/>
            <a:ext cx="4019759" cy="2667982"/>
          </a:xfrm>
          <a:prstGeom prst="rect">
            <a:avLst/>
          </a:prstGeom>
        </p:spPr>
      </p:pic>
    </p:spTree>
    <p:extLst>
      <p:ext uri="{BB962C8B-B14F-4D97-AF65-F5344CB8AC3E}">
        <p14:creationId xmlns:p14="http://schemas.microsoft.com/office/powerpoint/2010/main" val="30927684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3E3EC-7EF0-A6CF-5F11-C92677B897EF}"/>
            </a:ext>
          </a:extLst>
        </p:cNvPr>
        <p:cNvGrpSpPr/>
        <p:nvPr/>
      </p:nvGrpSpPr>
      <p:grpSpPr>
        <a:xfrm>
          <a:off x="0" y="0"/>
          <a:ext cx="0" cy="0"/>
          <a:chOff x="0" y="0"/>
          <a:chExt cx="0" cy="0"/>
        </a:xfrm>
      </p:grpSpPr>
      <p:pic>
        <p:nvPicPr>
          <p:cNvPr id="5" name="Picture 4" descr="A painting of a person in a military uniform&#10;&#10;AI-generated content may be incorrect.">
            <a:extLst>
              <a:ext uri="{FF2B5EF4-FFF2-40B4-BE49-F238E27FC236}">
                <a16:creationId xmlns:a16="http://schemas.microsoft.com/office/drawing/2014/main" id="{52F1BAC9-0938-4165-C2BB-836F14D73881}"/>
              </a:ext>
            </a:extLst>
          </p:cNvPr>
          <p:cNvPicPr>
            <a:picLocks noChangeAspect="1"/>
          </p:cNvPicPr>
          <p:nvPr/>
        </p:nvPicPr>
        <p:blipFill>
          <a:blip r:embed="rId2">
            <a:alphaModFix amt="34000"/>
            <a:extLst>
              <a:ext uri="{28A0092B-C50C-407E-A947-70E740481C1C}">
                <a14:useLocalDpi xmlns:a14="http://schemas.microsoft.com/office/drawing/2010/main" val="0"/>
              </a:ext>
            </a:extLst>
          </a:blip>
          <a:stretch>
            <a:fillRect/>
          </a:stretch>
        </p:blipFill>
        <p:spPr>
          <a:xfrm>
            <a:off x="7776375" y="1607713"/>
            <a:ext cx="3951677" cy="5067565"/>
          </a:xfrm>
          <a:prstGeom prst="rect">
            <a:avLst/>
          </a:prstGeom>
        </p:spPr>
      </p:pic>
      <p:sp>
        <p:nvSpPr>
          <p:cNvPr id="3" name="Subtitle 2">
            <a:extLst>
              <a:ext uri="{FF2B5EF4-FFF2-40B4-BE49-F238E27FC236}">
                <a16:creationId xmlns:a16="http://schemas.microsoft.com/office/drawing/2014/main" id="{A6EEF2B4-ACED-A6BD-1D28-7B5603815398}"/>
              </a:ext>
            </a:extLst>
          </p:cNvPr>
          <p:cNvSpPr>
            <a:spLocks noGrp="1"/>
          </p:cNvSpPr>
          <p:nvPr>
            <p:ph type="subTitle" idx="1"/>
          </p:nvPr>
        </p:nvSpPr>
        <p:spPr>
          <a:xfrm>
            <a:off x="662730" y="804052"/>
            <a:ext cx="10223383" cy="822617"/>
          </a:xfrm>
        </p:spPr>
        <p:txBody>
          <a:bodyPr>
            <a:normAutofit/>
          </a:bodyPr>
          <a:lstStyle/>
          <a:p>
            <a:pPr algn="l"/>
            <a:r>
              <a:rPr lang="en-AU" sz="3600" dirty="0"/>
              <a:t>2b. The Next Generation – The Boys</a:t>
            </a:r>
          </a:p>
        </p:txBody>
      </p:sp>
      <p:cxnSp>
        <p:nvCxnSpPr>
          <p:cNvPr id="4" name="Straight Connector 3">
            <a:extLst>
              <a:ext uri="{FF2B5EF4-FFF2-40B4-BE49-F238E27FC236}">
                <a16:creationId xmlns:a16="http://schemas.microsoft.com/office/drawing/2014/main" id="{2CBD49C8-88EF-4157-CD91-86FB69EEEE3E}"/>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D539201-063C-AFD3-2CF0-7775AA42CFA3}"/>
              </a:ext>
            </a:extLst>
          </p:cNvPr>
          <p:cNvSpPr txBox="1"/>
          <p:nvPr/>
        </p:nvSpPr>
        <p:spPr>
          <a:xfrm>
            <a:off x="968177" y="1814484"/>
            <a:ext cx="9098280" cy="4469557"/>
          </a:xfrm>
          <a:prstGeom prst="rect">
            <a:avLst/>
          </a:prstGeom>
          <a:noFill/>
        </p:spPr>
        <p:txBody>
          <a:bodyPr wrap="square" rtlCol="0">
            <a:spAutoFit/>
          </a:bodyPr>
          <a:lstStyle/>
          <a:p>
            <a:pPr marR="0">
              <a:lnSpc>
                <a:spcPct val="115000"/>
              </a:lnSpc>
              <a:spcAft>
                <a:spcPts val="1000"/>
              </a:spcAft>
            </a:pPr>
            <a:r>
              <a:rPr lang="en-AU" sz="2800" dirty="0">
                <a:effectLst/>
                <a:ea typeface="Calibri" panose="020F0502020204030204" pitchFamily="34" charset="0"/>
                <a:cs typeface="Times New Roman" panose="02020603050405020304" pitchFamily="18" charset="0"/>
              </a:rPr>
              <a:t>Almost all of these women gave their children a substantial uplift in social status</a:t>
            </a:r>
          </a:p>
          <a:p>
            <a:pPr marL="457200" marR="0" indent="-457200">
              <a:lnSpc>
                <a:spcPct val="115000"/>
              </a:lnSpc>
              <a:spcAft>
                <a:spcPts val="1000"/>
              </a:spcAft>
              <a:buFont typeface="Arial" panose="020B0604020202020204" pitchFamily="34" charset="0"/>
              <a:buChar char="•"/>
            </a:pPr>
            <a:r>
              <a:rPr lang="en-AU" sz="2800" dirty="0">
                <a:ea typeface="Calibri" panose="020F0502020204030204" pitchFamily="34" charset="0"/>
                <a:cs typeface="Times New Roman" panose="02020603050405020304" pitchFamily="18" charset="0"/>
              </a:rPr>
              <a:t>Of the 14 boys for whom we have details:</a:t>
            </a:r>
          </a:p>
          <a:p>
            <a:pPr marL="914400" lvl="1" indent="-457200">
              <a:lnSpc>
                <a:spcPct val="115000"/>
              </a:lnSpc>
              <a:spcAft>
                <a:spcPts val="1000"/>
              </a:spcAft>
              <a:buFont typeface="Arial" panose="020B0604020202020204" pitchFamily="34" charset="0"/>
              <a:buChar char="•"/>
            </a:pPr>
            <a:r>
              <a:rPr lang="en-AU" dirty="0">
                <a:effectLst/>
                <a:latin typeface="Arial" panose="020B0604020202020204" pitchFamily="34" charset="0"/>
                <a:ea typeface="Aptos" panose="020B0004020202020204" pitchFamily="34" charset="0"/>
              </a:rPr>
              <a:t>Five joined the Royal Navy: one became a Captain, another a Commander and three Lieutenants (two of whom died young and did not have an opportunity of promotion)</a:t>
            </a:r>
          </a:p>
          <a:p>
            <a:pPr marL="914400" lvl="1" indent="-457200">
              <a:lnSpc>
                <a:spcPct val="115000"/>
              </a:lnSpc>
              <a:spcAft>
                <a:spcPts val="1000"/>
              </a:spcAft>
              <a:buFont typeface="Arial" panose="020B0604020202020204" pitchFamily="34" charset="0"/>
              <a:buChar char="•"/>
            </a:pPr>
            <a:r>
              <a:rPr lang="en-AU" sz="1800" dirty="0">
                <a:effectLst/>
                <a:latin typeface="Arial" panose="020B0604020202020204" pitchFamily="34" charset="0"/>
                <a:ea typeface="Aptos" panose="020B0004020202020204" pitchFamily="34" charset="0"/>
              </a:rPr>
              <a:t>Others ended up as – a Major in the East India Company’s service, a Captain in the Royal Engineers, a Captain in the Royal Marines, and a Lieutenant in the Royal Marine Artillery (the last killed in battle as a young man).</a:t>
            </a:r>
          </a:p>
          <a:p>
            <a:pPr marL="914400" lvl="1" indent="-457200">
              <a:lnSpc>
                <a:spcPct val="115000"/>
              </a:lnSpc>
              <a:spcAft>
                <a:spcPts val="1000"/>
              </a:spcAft>
              <a:buFont typeface="Arial" panose="020B0604020202020204" pitchFamily="34" charset="0"/>
              <a:buChar char="•"/>
            </a:pPr>
            <a:r>
              <a:rPr lang="en-AU" dirty="0">
                <a:latin typeface="Arial" panose="020B0604020202020204" pitchFamily="34" charset="0"/>
                <a:ea typeface="Calibri" panose="020F0502020204030204" pitchFamily="34" charset="0"/>
                <a:cs typeface="Times New Roman" panose="02020603050405020304" pitchFamily="18" charset="0"/>
              </a:rPr>
              <a:t>William Balmain’s son became a surgeon and returned to NSW.</a:t>
            </a:r>
            <a:endParaRPr lang="en-AU"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94634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F0FFD-D2CD-0DF1-31AD-4BEF58F176A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C998F2D-DB26-42D4-767F-6964E00C5615}"/>
              </a:ext>
            </a:extLst>
          </p:cNvPr>
          <p:cNvPicPr>
            <a:picLocks noChangeAspect="1"/>
          </p:cNvPicPr>
          <p:nvPr/>
        </p:nvPicPr>
        <p:blipFill>
          <a:blip r:embed="rId2"/>
          <a:stretch>
            <a:fillRect/>
          </a:stretch>
        </p:blipFill>
        <p:spPr>
          <a:xfrm>
            <a:off x="5897188" y="1390536"/>
            <a:ext cx="5858693" cy="5544324"/>
          </a:xfrm>
          <a:prstGeom prst="rect">
            <a:avLst/>
          </a:prstGeom>
        </p:spPr>
      </p:pic>
      <p:sp>
        <p:nvSpPr>
          <p:cNvPr id="3" name="Subtitle 2">
            <a:extLst>
              <a:ext uri="{FF2B5EF4-FFF2-40B4-BE49-F238E27FC236}">
                <a16:creationId xmlns:a16="http://schemas.microsoft.com/office/drawing/2014/main" id="{4F65657B-C79B-1309-0E20-6C29B5E890AD}"/>
              </a:ext>
            </a:extLst>
          </p:cNvPr>
          <p:cNvSpPr>
            <a:spLocks noGrp="1"/>
          </p:cNvSpPr>
          <p:nvPr>
            <p:ph type="subTitle" idx="1"/>
          </p:nvPr>
        </p:nvSpPr>
        <p:spPr>
          <a:xfrm>
            <a:off x="662730" y="804052"/>
            <a:ext cx="10223383" cy="822617"/>
          </a:xfrm>
        </p:spPr>
        <p:txBody>
          <a:bodyPr>
            <a:normAutofit/>
          </a:bodyPr>
          <a:lstStyle/>
          <a:p>
            <a:pPr algn="l"/>
            <a:r>
              <a:rPr lang="en-AU" sz="3600" dirty="0"/>
              <a:t>2b. The Next Generation – The Boys</a:t>
            </a:r>
          </a:p>
        </p:txBody>
      </p:sp>
      <p:cxnSp>
        <p:nvCxnSpPr>
          <p:cNvPr id="4" name="Straight Connector 3">
            <a:extLst>
              <a:ext uri="{FF2B5EF4-FFF2-40B4-BE49-F238E27FC236}">
                <a16:creationId xmlns:a16="http://schemas.microsoft.com/office/drawing/2014/main" id="{4FB68B00-57B3-38D2-689F-C6988B63C395}"/>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FD02490-344C-7FD1-8F1E-F8C0D7096404}"/>
              </a:ext>
            </a:extLst>
          </p:cNvPr>
          <p:cNvSpPr txBox="1"/>
          <p:nvPr/>
        </p:nvSpPr>
        <p:spPr>
          <a:xfrm>
            <a:off x="2083999" y="2183792"/>
            <a:ext cx="4401165" cy="640368"/>
          </a:xfrm>
          <a:prstGeom prst="rect">
            <a:avLst/>
          </a:prstGeom>
          <a:noFill/>
        </p:spPr>
        <p:txBody>
          <a:bodyPr wrap="square" rtlCol="0">
            <a:spAutoFit/>
          </a:bodyPr>
          <a:lstStyle/>
          <a:p>
            <a:pPr marR="0">
              <a:lnSpc>
                <a:spcPct val="115000"/>
              </a:lnSpc>
              <a:spcAft>
                <a:spcPts val="1000"/>
              </a:spcAft>
            </a:pPr>
            <a:r>
              <a:rPr lang="en-AU" sz="1600" dirty="0">
                <a:latin typeface="Arial" panose="020B0604020202020204" pitchFamily="34" charset="0"/>
                <a:ea typeface="Calibri" panose="020F0502020204030204" pitchFamily="34" charset="0"/>
                <a:cs typeface="Times New Roman" panose="02020603050405020304" pitchFamily="18" charset="0"/>
              </a:rPr>
              <a:t>Medal given to Captain Constantine Cowley for his part in the Siege of </a:t>
            </a:r>
            <a:r>
              <a:rPr lang="en-AU" sz="1600" dirty="0" err="1">
                <a:latin typeface="Arial" panose="020B0604020202020204" pitchFamily="34" charset="0"/>
                <a:ea typeface="Calibri" panose="020F0502020204030204" pitchFamily="34" charset="0"/>
                <a:cs typeface="Times New Roman" panose="02020603050405020304" pitchFamily="18" charset="0"/>
              </a:rPr>
              <a:t>Bhurtpore</a:t>
            </a:r>
            <a:endParaRPr lang="en-AU"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76794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054DD-C19A-2248-31FA-68272782417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2513476-19E7-E982-9470-ED9E8AE43F8C}"/>
              </a:ext>
            </a:extLst>
          </p:cNvPr>
          <p:cNvSpPr>
            <a:spLocks noGrp="1"/>
          </p:cNvSpPr>
          <p:nvPr>
            <p:ph type="subTitle" idx="1"/>
          </p:nvPr>
        </p:nvSpPr>
        <p:spPr>
          <a:xfrm>
            <a:off x="662730" y="804052"/>
            <a:ext cx="10223383" cy="735990"/>
          </a:xfrm>
        </p:spPr>
        <p:txBody>
          <a:bodyPr>
            <a:normAutofit/>
          </a:bodyPr>
          <a:lstStyle/>
          <a:p>
            <a:pPr algn="l"/>
            <a:r>
              <a:rPr lang="en-AU" sz="3600" dirty="0"/>
              <a:t>2b. The Next Generation – The Girls</a:t>
            </a:r>
          </a:p>
        </p:txBody>
      </p:sp>
      <p:cxnSp>
        <p:nvCxnSpPr>
          <p:cNvPr id="4" name="Straight Connector 3">
            <a:extLst>
              <a:ext uri="{FF2B5EF4-FFF2-40B4-BE49-F238E27FC236}">
                <a16:creationId xmlns:a16="http://schemas.microsoft.com/office/drawing/2014/main" id="{88E0AAF4-F10A-DA0B-CAA5-F409BECF8931}"/>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view of Corney Bury Farm from Ermine Street">
            <a:extLst>
              <a:ext uri="{FF2B5EF4-FFF2-40B4-BE49-F238E27FC236}">
                <a16:creationId xmlns:a16="http://schemas.microsoft.com/office/drawing/2014/main" id="{F2AB0AF9-7CA0-8F9A-A936-2076B414E2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730" y="1613390"/>
            <a:ext cx="5921224" cy="4440558"/>
          </a:xfrm>
          <a:prstGeom prst="rect">
            <a:avLst/>
          </a:prstGeom>
          <a:noFill/>
          <a:ln>
            <a:noFill/>
          </a:ln>
        </p:spPr>
      </p:pic>
      <p:pic>
        <p:nvPicPr>
          <p:cNvPr id="2" name="Picture 1">
            <a:extLst>
              <a:ext uri="{FF2B5EF4-FFF2-40B4-BE49-F238E27FC236}">
                <a16:creationId xmlns:a16="http://schemas.microsoft.com/office/drawing/2014/main" id="{7A050C98-6E28-575D-9E86-B63E9D021E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94094"/>
            <a:ext cx="5685302" cy="3743696"/>
          </a:xfrm>
          <a:prstGeom prst="rect">
            <a:avLst/>
          </a:prstGeom>
          <a:noFill/>
          <a:ln>
            <a:noFill/>
          </a:ln>
        </p:spPr>
      </p:pic>
      <p:sp>
        <p:nvSpPr>
          <p:cNvPr id="7" name="TextBox 6">
            <a:extLst>
              <a:ext uri="{FF2B5EF4-FFF2-40B4-BE49-F238E27FC236}">
                <a16:creationId xmlns:a16="http://schemas.microsoft.com/office/drawing/2014/main" id="{81069CDE-544B-B92E-939C-CE43CD444BDC}"/>
              </a:ext>
            </a:extLst>
          </p:cNvPr>
          <p:cNvSpPr txBox="1"/>
          <p:nvPr/>
        </p:nvSpPr>
        <p:spPr>
          <a:xfrm>
            <a:off x="6890995" y="1621426"/>
            <a:ext cx="3584607" cy="369332"/>
          </a:xfrm>
          <a:prstGeom prst="rect">
            <a:avLst/>
          </a:prstGeom>
          <a:noFill/>
        </p:spPr>
        <p:txBody>
          <a:bodyPr wrap="square" rtlCol="0">
            <a:spAutoFit/>
          </a:bodyPr>
          <a:lstStyle/>
          <a:p>
            <a:r>
              <a:rPr lang="en-AU" dirty="0"/>
              <a:t>Constantia Cowley</a:t>
            </a:r>
          </a:p>
        </p:txBody>
      </p:sp>
      <p:sp>
        <p:nvSpPr>
          <p:cNvPr id="8" name="TextBox 7">
            <a:extLst>
              <a:ext uri="{FF2B5EF4-FFF2-40B4-BE49-F238E27FC236}">
                <a16:creationId xmlns:a16="http://schemas.microsoft.com/office/drawing/2014/main" id="{A094DEBF-1713-6814-020F-53F6ABDCDB81}"/>
              </a:ext>
            </a:extLst>
          </p:cNvPr>
          <p:cNvSpPr txBox="1"/>
          <p:nvPr/>
        </p:nvSpPr>
        <p:spPr>
          <a:xfrm>
            <a:off x="4303838" y="6268458"/>
            <a:ext cx="2168165" cy="369332"/>
          </a:xfrm>
          <a:prstGeom prst="rect">
            <a:avLst/>
          </a:prstGeom>
          <a:noFill/>
        </p:spPr>
        <p:txBody>
          <a:bodyPr wrap="square" rtlCol="0">
            <a:spAutoFit/>
          </a:bodyPr>
          <a:lstStyle/>
          <a:p>
            <a:r>
              <a:rPr lang="en-AU" dirty="0"/>
              <a:t>Jane Henderson</a:t>
            </a:r>
          </a:p>
        </p:txBody>
      </p:sp>
    </p:spTree>
    <p:extLst>
      <p:ext uri="{BB962C8B-B14F-4D97-AF65-F5344CB8AC3E}">
        <p14:creationId xmlns:p14="http://schemas.microsoft.com/office/powerpoint/2010/main" val="38210616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416E-C6B9-A1A6-B9E1-6E21A723C37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701A579-E617-7365-0CDE-B1F5F2A66165}"/>
              </a:ext>
            </a:extLst>
          </p:cNvPr>
          <p:cNvSpPr>
            <a:spLocks noGrp="1"/>
          </p:cNvSpPr>
          <p:nvPr>
            <p:ph type="subTitle" idx="1"/>
          </p:nvPr>
        </p:nvSpPr>
        <p:spPr>
          <a:xfrm>
            <a:off x="662730" y="804052"/>
            <a:ext cx="10223383" cy="735990"/>
          </a:xfrm>
        </p:spPr>
        <p:txBody>
          <a:bodyPr>
            <a:normAutofit/>
          </a:bodyPr>
          <a:lstStyle/>
          <a:p>
            <a:pPr algn="l"/>
            <a:r>
              <a:rPr lang="en-AU" sz="3600" dirty="0"/>
              <a:t>Class in a Convict Society</a:t>
            </a:r>
          </a:p>
        </p:txBody>
      </p:sp>
      <p:cxnSp>
        <p:nvCxnSpPr>
          <p:cNvPr id="4" name="Straight Connector 3">
            <a:extLst>
              <a:ext uri="{FF2B5EF4-FFF2-40B4-BE49-F238E27FC236}">
                <a16:creationId xmlns:a16="http://schemas.microsoft.com/office/drawing/2014/main" id="{84997B1C-7A0A-1134-DF4D-6A0EB7EFF25E}"/>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8080779-FC0C-3EB9-7DA4-51E07593CC2A}"/>
              </a:ext>
            </a:extLst>
          </p:cNvPr>
          <p:cNvSpPr txBox="1"/>
          <p:nvPr/>
        </p:nvSpPr>
        <p:spPr>
          <a:xfrm>
            <a:off x="2353558" y="3655243"/>
            <a:ext cx="8616099" cy="523220"/>
          </a:xfrm>
          <a:prstGeom prst="rect">
            <a:avLst/>
          </a:prstGeom>
          <a:noFill/>
        </p:spPr>
        <p:txBody>
          <a:bodyPr wrap="square" rtlCol="0">
            <a:spAutoFit/>
          </a:bodyPr>
          <a:lstStyle/>
          <a:p>
            <a:r>
              <a:rPr lang="en-AU" sz="2800" dirty="0"/>
              <a:t>I look forward to discussion and challenge.</a:t>
            </a:r>
          </a:p>
        </p:txBody>
      </p:sp>
    </p:spTree>
    <p:extLst>
      <p:ext uri="{BB962C8B-B14F-4D97-AF65-F5344CB8AC3E}">
        <p14:creationId xmlns:p14="http://schemas.microsoft.com/office/powerpoint/2010/main" val="22087090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F1FE3-065F-6DDE-FA91-FFC57087DF9C}"/>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F610396-5F5B-9BFB-E76B-684AD4E6B1F9}"/>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98DCA424-9994-B854-5E88-250CDE4BF33D}"/>
              </a:ext>
            </a:extLst>
          </p:cNvPr>
          <p:cNvSpPr txBox="1">
            <a:spLocks/>
          </p:cNvSpPr>
          <p:nvPr/>
        </p:nvSpPr>
        <p:spPr>
          <a:xfrm>
            <a:off x="662730" y="804052"/>
            <a:ext cx="10223383" cy="8380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3600" dirty="0"/>
              <a:t>A World Turned Upside Down</a:t>
            </a:r>
          </a:p>
        </p:txBody>
      </p:sp>
      <p:sp useBgFill="1">
        <p:nvSpPr>
          <p:cNvPr id="2" name="TextBox 1">
            <a:extLst>
              <a:ext uri="{FF2B5EF4-FFF2-40B4-BE49-F238E27FC236}">
                <a16:creationId xmlns:a16="http://schemas.microsoft.com/office/drawing/2014/main" id="{F4AFD0C8-D078-BD6F-76D8-C2683E0A6286}"/>
              </a:ext>
            </a:extLst>
          </p:cNvPr>
          <p:cNvSpPr txBox="1"/>
          <p:nvPr/>
        </p:nvSpPr>
        <p:spPr>
          <a:xfrm>
            <a:off x="193965" y="2047734"/>
            <a:ext cx="6982690" cy="4524315"/>
          </a:xfrm>
          <a:prstGeom prst="rect">
            <a:avLst/>
          </a:prstGeom>
        </p:spPr>
        <p:txBody>
          <a:bodyPr wrap="square" rtlCol="0">
            <a:spAutoFit/>
          </a:bodyPr>
          <a:lstStyle/>
          <a:p>
            <a:pPr marL="800100" marR="0" indent="-342900">
              <a:buFont typeface="Arial" panose="020B0604020202020204" pitchFamily="34" charset="0"/>
              <a:buChar char="•"/>
            </a:pPr>
            <a:r>
              <a:rPr lang="en-AU" sz="2400" dirty="0">
                <a:latin typeface="Arial" panose="020B0604020202020204" pitchFamily="34" charset="0"/>
                <a:ea typeface="Aptos" panose="020B0004020202020204" pitchFamily="34" charset="0"/>
              </a:rPr>
              <a:t>The notorious Robert </a:t>
            </a:r>
            <a:r>
              <a:rPr lang="en-AU" sz="2400" dirty="0" err="1">
                <a:latin typeface="Arial" panose="020B0604020202020204" pitchFamily="34" charset="0"/>
                <a:ea typeface="Aptos" panose="020B0004020202020204" pitchFamily="34" charset="0"/>
              </a:rPr>
              <a:t>Sidaway</a:t>
            </a:r>
            <a:r>
              <a:rPr lang="en-AU" sz="2400" dirty="0">
                <a:latin typeface="Arial" panose="020B0604020202020204" pitchFamily="34" charset="0"/>
                <a:ea typeface="Aptos" panose="020B0004020202020204" pitchFamily="34" charset="0"/>
              </a:rPr>
              <a:t> – was baker for the colony, pardoned &amp; had accumulated £500 in capital </a:t>
            </a:r>
          </a:p>
          <a:p>
            <a:pPr marL="800100" marR="0" indent="-342900">
              <a:buFont typeface="Arial" panose="020B0604020202020204" pitchFamily="34" charset="0"/>
              <a:buChar char="•"/>
            </a:pPr>
            <a:endParaRPr lang="en-AU" sz="2400" dirty="0">
              <a:latin typeface="Arial" panose="020B0604020202020204" pitchFamily="34" charset="0"/>
              <a:ea typeface="Aptos" panose="020B0004020202020204" pitchFamily="34" charset="0"/>
            </a:endParaRPr>
          </a:p>
          <a:p>
            <a:pPr marL="800100" marR="0" indent="-342900">
              <a:buFont typeface="Arial" panose="020B0604020202020204" pitchFamily="34" charset="0"/>
              <a:buChar char="•"/>
            </a:pPr>
            <a:r>
              <a:rPr lang="en-AU" sz="2400" kern="100" dirty="0">
                <a:effectLst/>
                <a:latin typeface="Arial" panose="020B0604020202020204" pitchFamily="34" charset="0"/>
                <a:ea typeface="Calibri" panose="020F0502020204030204" pitchFamily="34" charset="0"/>
                <a:cs typeface="Arial" panose="020B0604020202020204" pitchFamily="34" charset="0"/>
              </a:rPr>
              <a:t>George Barrington, the gentleman pickpocket - was High Constable at Parramatta</a:t>
            </a:r>
          </a:p>
          <a:p>
            <a:pPr marL="800100" marR="0" indent="-342900">
              <a:buFont typeface="Arial" panose="020B0604020202020204" pitchFamily="34" charset="0"/>
              <a:buChar char="•"/>
            </a:pPr>
            <a:endParaRPr lang="en-AU" sz="2400" kern="100" dirty="0">
              <a:effectLst/>
              <a:latin typeface="Arial" panose="020B0604020202020204" pitchFamily="34" charset="0"/>
              <a:ea typeface="Calibri" panose="020F0502020204030204" pitchFamily="34" charset="0"/>
              <a:cs typeface="Arial" panose="020B0604020202020204" pitchFamily="34" charset="0"/>
            </a:endParaRPr>
          </a:p>
          <a:p>
            <a:pPr marL="800100" marR="0" indent="-342900">
              <a:buFont typeface="Arial" panose="020B0604020202020204" pitchFamily="34" charset="0"/>
              <a:buChar char="•"/>
            </a:pPr>
            <a:r>
              <a:rPr lang="en-AU" sz="2400" kern="100" dirty="0">
                <a:effectLst/>
                <a:latin typeface="Arial" panose="020B0604020202020204" pitchFamily="34" charset="0"/>
                <a:ea typeface="Calibri" panose="020F0502020204030204" pitchFamily="34" charset="0"/>
                <a:cs typeface="Arial" panose="020B0604020202020204" pitchFamily="34" charset="0"/>
              </a:rPr>
              <a:t>John </a:t>
            </a:r>
            <a:r>
              <a:rPr lang="en-AU" sz="2400" kern="100" dirty="0" err="1">
                <a:effectLst/>
                <a:latin typeface="Arial" panose="020B0604020202020204" pitchFamily="34" charset="0"/>
                <a:ea typeface="Calibri" panose="020F0502020204030204" pitchFamily="34" charset="0"/>
                <a:cs typeface="Arial" panose="020B0604020202020204" pitchFamily="34" charset="0"/>
              </a:rPr>
              <a:t>Stogdale</a:t>
            </a:r>
            <a:r>
              <a:rPr lang="en-AU" sz="2400" kern="100" dirty="0">
                <a:effectLst/>
                <a:latin typeface="Arial" panose="020B0604020202020204" pitchFamily="34" charset="0"/>
                <a:ea typeface="Calibri" panose="020F0502020204030204" pitchFamily="34" charset="0"/>
                <a:cs typeface="Arial" panose="020B0604020202020204" pitchFamily="34" charset="0"/>
              </a:rPr>
              <a:t>, sent out for stealing watches and jewellery – was driving around town in a curricle and pair, followed by liveried servant.</a:t>
            </a:r>
          </a:p>
        </p:txBody>
      </p:sp>
      <p:pic>
        <p:nvPicPr>
          <p:cNvPr id="3" name="Picture 2">
            <a:extLst>
              <a:ext uri="{FF2B5EF4-FFF2-40B4-BE49-F238E27FC236}">
                <a16:creationId xmlns:a16="http://schemas.microsoft.com/office/drawing/2014/main" id="{E997F8AE-D211-E809-2D2C-087692DF1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361" y="320973"/>
            <a:ext cx="3924210" cy="5068772"/>
          </a:xfrm>
          <a:prstGeom prst="rect">
            <a:avLst/>
          </a:prstGeom>
        </p:spPr>
      </p:pic>
      <p:pic>
        <p:nvPicPr>
          <p:cNvPr id="6" name="Picture 5" descr="A painting of a horse drawn carriage&#10;&#10;AI-generated content may be incorrect.">
            <a:extLst>
              <a:ext uri="{FF2B5EF4-FFF2-40B4-BE49-F238E27FC236}">
                <a16:creationId xmlns:a16="http://schemas.microsoft.com/office/drawing/2014/main" id="{ED326C22-8D4A-D0A8-3977-397F82452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063" y="559728"/>
            <a:ext cx="9369050" cy="5738543"/>
          </a:xfrm>
          <a:prstGeom prst="rect">
            <a:avLst/>
          </a:prstGeom>
          <a:effectLst>
            <a:softEdge rad="88900"/>
          </a:effectLst>
        </p:spPr>
      </p:pic>
    </p:spTree>
    <p:extLst>
      <p:ext uri="{BB962C8B-B14F-4D97-AF65-F5344CB8AC3E}">
        <p14:creationId xmlns:p14="http://schemas.microsoft.com/office/powerpoint/2010/main" val="29264672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C68F7-520E-E010-4C90-0AC8C501298B}"/>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A2DD4F9-62D8-7EF7-2BD3-6189A8E45CA8}"/>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58C7BCEE-416F-0617-62B9-1CAA328D59B5}"/>
              </a:ext>
            </a:extLst>
          </p:cNvPr>
          <p:cNvSpPr txBox="1">
            <a:spLocks/>
          </p:cNvSpPr>
          <p:nvPr/>
        </p:nvSpPr>
        <p:spPr>
          <a:xfrm>
            <a:off x="662730" y="804052"/>
            <a:ext cx="10223383" cy="8380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3600" dirty="0"/>
              <a:t>A. Equality before the Law </a:t>
            </a:r>
          </a:p>
        </p:txBody>
      </p:sp>
      <p:sp>
        <p:nvSpPr>
          <p:cNvPr id="2" name="TextBox 1">
            <a:extLst>
              <a:ext uri="{FF2B5EF4-FFF2-40B4-BE49-F238E27FC236}">
                <a16:creationId xmlns:a16="http://schemas.microsoft.com/office/drawing/2014/main" id="{69B4FAEA-3140-0499-DAB4-AF049A8C1DEF}"/>
              </a:ext>
            </a:extLst>
          </p:cNvPr>
          <p:cNvSpPr txBox="1"/>
          <p:nvPr/>
        </p:nvSpPr>
        <p:spPr>
          <a:xfrm>
            <a:off x="662730" y="3429000"/>
            <a:ext cx="9259504" cy="2954655"/>
          </a:xfrm>
          <a:prstGeom prst="rect">
            <a:avLst/>
          </a:prstGeom>
          <a:noFill/>
        </p:spPr>
        <p:txBody>
          <a:bodyPr wrap="square" rtlCol="0">
            <a:spAutoFit/>
          </a:bodyPr>
          <a:lstStyle/>
          <a:p>
            <a:r>
              <a:rPr lang="en-AU" sz="2800" dirty="0">
                <a:latin typeface="Arial" panose="020B0604020202020204" pitchFamily="34" charset="0"/>
                <a:ea typeface="Aptos" panose="020B0004020202020204" pitchFamily="34" charset="0"/>
              </a:rPr>
              <a:t>M</a:t>
            </a:r>
            <a:r>
              <a:rPr lang="en-AU" sz="2800" dirty="0">
                <a:effectLst/>
                <a:latin typeface="Arial" panose="020B0604020202020204" pitchFamily="34" charset="0"/>
                <a:ea typeface="Aptos" panose="020B0004020202020204" pitchFamily="34" charset="0"/>
              </a:rPr>
              <a:t>en and women still serving their time were:</a:t>
            </a:r>
          </a:p>
          <a:p>
            <a:endParaRPr lang="en-AU" sz="2800" dirty="0">
              <a:latin typeface="Arial" panose="020B0604020202020204" pitchFamily="34" charset="0"/>
              <a:ea typeface="Aptos" panose="020B0004020202020204" pitchFamily="34" charset="0"/>
            </a:endParaRPr>
          </a:p>
          <a:p>
            <a:pPr marL="457200" indent="-457200">
              <a:buFont typeface="Arial" panose="020B0604020202020204" pitchFamily="34" charset="0"/>
              <a:buChar char="•"/>
            </a:pPr>
            <a:r>
              <a:rPr lang="en-AU" sz="2600" dirty="0">
                <a:latin typeface="Arial" panose="020B0604020202020204" pitchFamily="34" charset="0"/>
                <a:ea typeface="Aptos" panose="020B0004020202020204" pitchFamily="34" charset="0"/>
              </a:rPr>
              <a:t>G</a:t>
            </a:r>
            <a:r>
              <a:rPr lang="en-AU" sz="2600" dirty="0">
                <a:effectLst/>
                <a:latin typeface="Arial" panose="020B0604020202020204" pitchFamily="34" charset="0"/>
                <a:ea typeface="Aptos" panose="020B0004020202020204" pitchFamily="34" charset="0"/>
              </a:rPr>
              <a:t>iving evidence in court</a:t>
            </a:r>
          </a:p>
          <a:p>
            <a:pPr marL="457200" indent="-457200">
              <a:buFont typeface="Arial" panose="020B0604020202020204" pitchFamily="34" charset="0"/>
              <a:buChar char="•"/>
            </a:pPr>
            <a:r>
              <a:rPr lang="en-AU" sz="2600" dirty="0">
                <a:latin typeface="Arial" panose="020B0604020202020204" pitchFamily="34" charset="0"/>
                <a:ea typeface="Aptos" panose="020B0004020202020204" pitchFamily="34" charset="0"/>
              </a:rPr>
              <a:t>Launching criminal prosecutions</a:t>
            </a:r>
          </a:p>
          <a:p>
            <a:pPr marL="457200" indent="-457200">
              <a:buFont typeface="Arial" panose="020B0604020202020204" pitchFamily="34" charset="0"/>
              <a:buChar char="•"/>
            </a:pPr>
            <a:r>
              <a:rPr lang="en-AU" sz="2600" dirty="0">
                <a:latin typeface="Arial" panose="020B0604020202020204" pitchFamily="34" charset="0"/>
                <a:ea typeface="Aptos" panose="020B0004020202020204" pitchFamily="34" charset="0"/>
              </a:rPr>
              <a:t>Launching civil actions (Kable v Sinclair)</a:t>
            </a:r>
          </a:p>
          <a:p>
            <a:pPr marL="457200" indent="-457200">
              <a:buFont typeface="Arial" panose="020B0604020202020204" pitchFamily="34" charset="0"/>
              <a:buChar char="•"/>
            </a:pPr>
            <a:r>
              <a:rPr lang="en-AU" sz="2600" dirty="0">
                <a:effectLst/>
                <a:latin typeface="Arial" panose="020B0604020202020204" pitchFamily="34" charset="0"/>
                <a:ea typeface="Aptos" panose="020B0004020202020204" pitchFamily="34" charset="0"/>
              </a:rPr>
              <a:t>Cross-examining the Governor (R v Cullyhorn)</a:t>
            </a:r>
          </a:p>
          <a:p>
            <a:pPr marL="457200" indent="-457200">
              <a:buFont typeface="Arial" panose="020B0604020202020204" pitchFamily="34" charset="0"/>
              <a:buChar char="•"/>
            </a:pPr>
            <a:r>
              <a:rPr lang="en-AU" sz="2600" dirty="0">
                <a:latin typeface="Arial" panose="020B0604020202020204" pitchFamily="34" charset="0"/>
                <a:ea typeface="Aptos" panose="020B0004020202020204" pitchFamily="34" charset="0"/>
              </a:rPr>
              <a:t>Arresting marines for breaking the law (Nightwatch)</a:t>
            </a:r>
            <a:endParaRPr lang="en-AU" sz="2600" dirty="0">
              <a:effectLst/>
              <a:latin typeface="Arial" panose="020B0604020202020204" pitchFamily="34" charset="0"/>
              <a:ea typeface="Aptos" panose="020B0004020202020204" pitchFamily="34" charset="0"/>
            </a:endParaRPr>
          </a:p>
        </p:txBody>
      </p:sp>
      <p:pic>
        <p:nvPicPr>
          <p:cNvPr id="3" name="Picture 2">
            <a:extLst>
              <a:ext uri="{FF2B5EF4-FFF2-40B4-BE49-F238E27FC236}">
                <a16:creationId xmlns:a16="http://schemas.microsoft.com/office/drawing/2014/main" id="{C97D56FA-F8C8-F169-A1D6-D90ED5334847}"/>
              </a:ext>
            </a:extLst>
          </p:cNvPr>
          <p:cNvPicPr>
            <a:picLocks noChangeAspect="1"/>
          </p:cNvPicPr>
          <p:nvPr/>
        </p:nvPicPr>
        <p:blipFill>
          <a:blip r:embed="rId2"/>
          <a:stretch>
            <a:fillRect/>
          </a:stretch>
        </p:blipFill>
        <p:spPr>
          <a:xfrm>
            <a:off x="7449953" y="289480"/>
            <a:ext cx="4224103" cy="2902797"/>
          </a:xfrm>
          <a:prstGeom prst="rect">
            <a:avLst/>
          </a:prstGeom>
        </p:spPr>
      </p:pic>
      <p:sp>
        <p:nvSpPr>
          <p:cNvPr id="5" name="TextBox 4">
            <a:extLst>
              <a:ext uri="{FF2B5EF4-FFF2-40B4-BE49-F238E27FC236}">
                <a16:creationId xmlns:a16="http://schemas.microsoft.com/office/drawing/2014/main" id="{BC6335F7-1D17-B0B7-9BEB-B09CA31139EE}"/>
              </a:ext>
            </a:extLst>
          </p:cNvPr>
          <p:cNvSpPr txBox="1"/>
          <p:nvPr/>
        </p:nvSpPr>
        <p:spPr>
          <a:xfrm>
            <a:off x="9134574" y="3321053"/>
            <a:ext cx="2665158" cy="646331"/>
          </a:xfrm>
          <a:prstGeom prst="rect">
            <a:avLst/>
          </a:prstGeom>
          <a:noFill/>
        </p:spPr>
        <p:txBody>
          <a:bodyPr wrap="square" rtlCol="0">
            <a:spAutoFit/>
          </a:bodyPr>
          <a:lstStyle/>
          <a:p>
            <a:r>
              <a:rPr lang="en-AU" dirty="0"/>
              <a:t>David Collins’ house, where the magistrates sat</a:t>
            </a:r>
          </a:p>
        </p:txBody>
      </p:sp>
    </p:spTree>
    <p:extLst>
      <p:ext uri="{BB962C8B-B14F-4D97-AF65-F5344CB8AC3E}">
        <p14:creationId xmlns:p14="http://schemas.microsoft.com/office/powerpoint/2010/main" val="9035683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0DE05-947A-76A1-57DF-EB02BE4C2F85}"/>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492E9EE-0EA8-B41A-48CC-F1523D884D06}"/>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418BCB20-2F92-2F89-A31D-6DFFED8098D1}"/>
              </a:ext>
            </a:extLst>
          </p:cNvPr>
          <p:cNvSpPr txBox="1">
            <a:spLocks/>
          </p:cNvSpPr>
          <p:nvPr/>
        </p:nvSpPr>
        <p:spPr>
          <a:xfrm>
            <a:off x="662730" y="804052"/>
            <a:ext cx="10223383" cy="8380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3600" dirty="0"/>
              <a:t>A. Equality before the Law </a:t>
            </a:r>
          </a:p>
        </p:txBody>
      </p:sp>
      <p:sp>
        <p:nvSpPr>
          <p:cNvPr id="2" name="TextBox 1">
            <a:extLst>
              <a:ext uri="{FF2B5EF4-FFF2-40B4-BE49-F238E27FC236}">
                <a16:creationId xmlns:a16="http://schemas.microsoft.com/office/drawing/2014/main" id="{79BAD433-E7B1-581A-D491-5F049B5DB67E}"/>
              </a:ext>
            </a:extLst>
          </p:cNvPr>
          <p:cNvSpPr txBox="1"/>
          <p:nvPr/>
        </p:nvSpPr>
        <p:spPr>
          <a:xfrm>
            <a:off x="662730" y="1837048"/>
            <a:ext cx="8094771" cy="4557979"/>
          </a:xfrm>
          <a:prstGeom prst="rect">
            <a:avLst/>
          </a:prstGeom>
          <a:noFill/>
        </p:spPr>
        <p:txBody>
          <a:bodyPr wrap="square" rtlCol="0">
            <a:spAutoFit/>
          </a:bodyPr>
          <a:lstStyle/>
          <a:p>
            <a:pPr marR="0" lvl="0">
              <a:lnSpc>
                <a:spcPct val="115000"/>
              </a:lnSpc>
              <a:spcAft>
                <a:spcPts val="800"/>
              </a:spcAft>
            </a:pPr>
            <a:r>
              <a:rPr lang="en-AU" sz="2200" kern="100" dirty="0">
                <a:effectLst/>
                <a:latin typeface="Arial" panose="020B0604020202020204" pitchFamily="34" charset="0"/>
                <a:ea typeface="Aptos" panose="020B0004020202020204" pitchFamily="34" charset="0"/>
                <a:cs typeface="Times New Roman" panose="02020603050405020304" pitchFamily="18" charset="0"/>
              </a:rPr>
              <a:t>December 1792 – Philip Gidley King discovered that a convict had been viciously beaten by way of summary punishment. He immediately issued an order, warning that the laws of England gave the same protection to convicts as they did to the rest of His Majesty’s subjects. </a:t>
            </a:r>
          </a:p>
          <a:p>
            <a:pPr marR="0" lvl="0">
              <a:lnSpc>
                <a:spcPct val="115000"/>
              </a:lnSpc>
              <a:spcAft>
                <a:spcPts val="800"/>
              </a:spcAft>
            </a:pPr>
            <a:endParaRPr lang="en-AU" sz="2200" kern="100" dirty="0">
              <a:latin typeface="Arial" panose="020B0604020202020204" pitchFamily="34" charset="0"/>
              <a:ea typeface="Aptos" panose="020B0004020202020204" pitchFamily="34" charset="0"/>
              <a:cs typeface="Times New Roman" panose="02020603050405020304" pitchFamily="18" charset="0"/>
            </a:endParaRPr>
          </a:p>
          <a:p>
            <a:pPr marR="0" lvl="0">
              <a:lnSpc>
                <a:spcPct val="115000"/>
              </a:lnSpc>
              <a:spcAft>
                <a:spcPts val="800"/>
              </a:spcAft>
            </a:pPr>
            <a:r>
              <a:rPr lang="en-AU" sz="2200" kern="100" dirty="0">
                <a:effectLst/>
                <a:latin typeface="Arial" panose="020B0604020202020204" pitchFamily="34" charset="0"/>
                <a:ea typeface="Aptos" panose="020B0004020202020204" pitchFamily="34" charset="0"/>
                <a:cs typeface="Times New Roman" panose="02020603050405020304" pitchFamily="18" charset="0"/>
              </a:rPr>
              <a:t>He wrote in his journal that he hoped this would convince unthinking people </a:t>
            </a:r>
            <a:r>
              <a:rPr lang="en-AU" sz="2200" i="1" kern="100" dirty="0">
                <a:effectLst/>
                <a:latin typeface="Arial" panose="020B0604020202020204" pitchFamily="34" charset="0"/>
                <a:ea typeface="Aptos" panose="020B0004020202020204" pitchFamily="34" charset="0"/>
                <a:cs typeface="Times New Roman" panose="02020603050405020304" pitchFamily="18" charset="0"/>
              </a:rPr>
              <a:t>‘that those Objects who are sent here to Expiate a Crime, are Still entitled to the rights of humanity; Such I believe to be His </a:t>
            </a:r>
            <a:r>
              <a:rPr lang="en-AU" sz="2200" i="1" kern="100" dirty="0" err="1">
                <a:effectLst/>
                <a:latin typeface="Arial" panose="020B0604020202020204" pitchFamily="34" charset="0"/>
                <a:ea typeface="Aptos" panose="020B0004020202020204" pitchFamily="34" charset="0"/>
                <a:cs typeface="Times New Roman" panose="02020603050405020304" pitchFamily="18" charset="0"/>
              </a:rPr>
              <a:t>Majestys</a:t>
            </a:r>
            <a:r>
              <a:rPr lang="en-AU" sz="2200" i="1" kern="100" dirty="0">
                <a:effectLst/>
                <a:latin typeface="Arial" panose="020B0604020202020204" pitchFamily="34" charset="0"/>
                <a:ea typeface="Aptos" panose="020B0004020202020204" pitchFamily="34" charset="0"/>
                <a:cs typeface="Times New Roman" panose="02020603050405020304" pitchFamily="18" charset="0"/>
              </a:rPr>
              <a:t> most Gracious Intentions, and that of the Legislature. . .’</a:t>
            </a:r>
            <a:endParaRPr lang="en-AU" sz="2200" i="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5FCE67F-ACD3-DC58-794B-18EF2BAED7BD}"/>
              </a:ext>
            </a:extLst>
          </p:cNvPr>
          <p:cNvPicPr>
            <a:picLocks noChangeAspect="1"/>
          </p:cNvPicPr>
          <p:nvPr/>
        </p:nvPicPr>
        <p:blipFill>
          <a:blip r:embed="rId2">
            <a:alphaModFix/>
          </a:blip>
          <a:stretch>
            <a:fillRect/>
          </a:stretch>
        </p:blipFill>
        <p:spPr>
          <a:xfrm>
            <a:off x="9145029" y="229777"/>
            <a:ext cx="2712595" cy="3384223"/>
          </a:xfrm>
          <a:prstGeom prst="rect">
            <a:avLst/>
          </a:prstGeom>
          <a:effectLst>
            <a:softEdge rad="101600"/>
          </a:effectLst>
        </p:spPr>
      </p:pic>
    </p:spTree>
    <p:extLst>
      <p:ext uri="{BB962C8B-B14F-4D97-AF65-F5344CB8AC3E}">
        <p14:creationId xmlns:p14="http://schemas.microsoft.com/office/powerpoint/2010/main" val="5669375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86C8E-430F-FF64-9F65-11BA587807CE}"/>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6ABE48-9310-F92E-A775-F91CC97D8439}"/>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1892C772-7561-92F0-B545-4B21CE601829}"/>
              </a:ext>
            </a:extLst>
          </p:cNvPr>
          <p:cNvSpPr txBox="1">
            <a:spLocks/>
          </p:cNvSpPr>
          <p:nvPr/>
        </p:nvSpPr>
        <p:spPr>
          <a:xfrm>
            <a:off x="758983" y="775176"/>
            <a:ext cx="10223383" cy="8380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3600" dirty="0"/>
              <a:t>B. Creating a Sustainable Economy</a:t>
            </a:r>
          </a:p>
        </p:txBody>
      </p:sp>
      <p:sp>
        <p:nvSpPr>
          <p:cNvPr id="2" name="TextBox 1">
            <a:extLst>
              <a:ext uri="{FF2B5EF4-FFF2-40B4-BE49-F238E27FC236}">
                <a16:creationId xmlns:a16="http://schemas.microsoft.com/office/drawing/2014/main" id="{DE7EB9C9-E6F9-9FA2-5D8D-ABB16E2635CD}"/>
              </a:ext>
            </a:extLst>
          </p:cNvPr>
          <p:cNvSpPr txBox="1"/>
          <p:nvPr/>
        </p:nvSpPr>
        <p:spPr>
          <a:xfrm>
            <a:off x="662730" y="2126720"/>
            <a:ext cx="5433270" cy="3029291"/>
          </a:xfrm>
          <a:prstGeom prst="rect">
            <a:avLst/>
          </a:prstGeom>
          <a:noFill/>
        </p:spPr>
        <p:txBody>
          <a:bodyPr wrap="square" rtlCol="0">
            <a:spAutoFit/>
          </a:bodyPr>
          <a:lstStyle/>
          <a:p>
            <a:pPr marR="0" lvl="0">
              <a:lnSpc>
                <a:spcPct val="115000"/>
              </a:lnSpc>
              <a:spcAft>
                <a:spcPts val="800"/>
              </a:spcAft>
            </a:pPr>
            <a:r>
              <a:rPr lang="en-AU" sz="2400" dirty="0">
                <a:latin typeface="Arial" panose="020B0604020202020204" pitchFamily="34" charset="0"/>
                <a:ea typeface="Aptos" panose="020B0004020202020204" pitchFamily="34" charset="0"/>
              </a:rPr>
              <a:t>Highly valued</a:t>
            </a:r>
            <a:r>
              <a:rPr lang="en-AU" sz="2400" dirty="0">
                <a:effectLst/>
                <a:latin typeface="Arial" panose="020B0604020202020204" pitchFamily="34" charset="0"/>
                <a:ea typeface="Aptos" panose="020B0004020202020204" pitchFamily="34" charset="0"/>
              </a:rPr>
              <a:t> convicts - principally artisans and overseers - were granted privileges – greater freedom of movement, government-built housing, additional provisions, freedom to </a:t>
            </a:r>
            <a:r>
              <a:rPr lang="en-AU" sz="2400" dirty="0">
                <a:latin typeface="Arial" panose="020B0604020202020204" pitchFamily="34" charset="0"/>
                <a:ea typeface="Aptos" panose="020B0004020202020204" pitchFamily="34" charset="0"/>
              </a:rPr>
              <a:t>trade </a:t>
            </a:r>
            <a:r>
              <a:rPr lang="en-AU" sz="2400" dirty="0">
                <a:effectLst/>
                <a:latin typeface="Arial" panose="020B0604020202020204" pitchFamily="34" charset="0"/>
                <a:ea typeface="Aptos" panose="020B0004020202020204" pitchFamily="34" charset="0"/>
              </a:rPr>
              <a:t>in their own time, the Governor’s leave, an early pardon.</a:t>
            </a:r>
          </a:p>
        </p:txBody>
      </p:sp>
      <p:pic>
        <p:nvPicPr>
          <p:cNvPr id="6" name="Picture 5">
            <a:extLst>
              <a:ext uri="{FF2B5EF4-FFF2-40B4-BE49-F238E27FC236}">
                <a16:creationId xmlns:a16="http://schemas.microsoft.com/office/drawing/2014/main" id="{ECC4627A-9ECE-987E-27D2-EA71ED049D87}"/>
              </a:ext>
            </a:extLst>
          </p:cNvPr>
          <p:cNvPicPr>
            <a:picLocks noChangeAspect="1"/>
          </p:cNvPicPr>
          <p:nvPr/>
        </p:nvPicPr>
        <p:blipFill>
          <a:blip r:embed="rId2"/>
          <a:stretch>
            <a:fillRect/>
          </a:stretch>
        </p:blipFill>
        <p:spPr>
          <a:xfrm>
            <a:off x="6737684" y="2467118"/>
            <a:ext cx="4955216" cy="4127317"/>
          </a:xfrm>
          <a:prstGeom prst="rect">
            <a:avLst/>
          </a:prstGeom>
        </p:spPr>
      </p:pic>
      <p:sp>
        <p:nvSpPr>
          <p:cNvPr id="3" name="TextBox 2">
            <a:extLst>
              <a:ext uri="{FF2B5EF4-FFF2-40B4-BE49-F238E27FC236}">
                <a16:creationId xmlns:a16="http://schemas.microsoft.com/office/drawing/2014/main" id="{99408B6F-2757-A882-8516-3F546CFEFD4D}"/>
              </a:ext>
            </a:extLst>
          </p:cNvPr>
          <p:cNvSpPr txBox="1"/>
          <p:nvPr/>
        </p:nvSpPr>
        <p:spPr>
          <a:xfrm>
            <a:off x="5050403" y="5862833"/>
            <a:ext cx="2091193" cy="646331"/>
          </a:xfrm>
          <a:prstGeom prst="rect">
            <a:avLst/>
          </a:prstGeom>
          <a:noFill/>
        </p:spPr>
        <p:txBody>
          <a:bodyPr wrap="square" rtlCol="0">
            <a:spAutoFit/>
          </a:bodyPr>
          <a:lstStyle/>
          <a:p>
            <a:r>
              <a:rPr lang="en-AU" dirty="0"/>
              <a:t>William Bryant’s house</a:t>
            </a:r>
          </a:p>
        </p:txBody>
      </p:sp>
    </p:spTree>
    <p:extLst>
      <p:ext uri="{BB962C8B-B14F-4D97-AF65-F5344CB8AC3E}">
        <p14:creationId xmlns:p14="http://schemas.microsoft.com/office/powerpoint/2010/main" val="39980115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C1530-91C8-E0BC-4A01-37028431575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C9D1B6-EA87-EC14-FA45-1ADEC0C76AE3}"/>
              </a:ext>
            </a:extLst>
          </p:cNvPr>
          <p:cNvPicPr>
            <a:picLocks noChangeAspect="1"/>
          </p:cNvPicPr>
          <p:nvPr/>
        </p:nvPicPr>
        <p:blipFill>
          <a:blip r:embed="rId2">
            <a:alphaModFix amt="60000"/>
          </a:blip>
          <a:stretch>
            <a:fillRect/>
          </a:stretch>
        </p:blipFill>
        <p:spPr>
          <a:xfrm>
            <a:off x="7795968" y="1803120"/>
            <a:ext cx="4066690" cy="4695020"/>
          </a:xfrm>
          <a:prstGeom prst="rect">
            <a:avLst/>
          </a:prstGeom>
          <a:effectLst>
            <a:softEdge rad="127000"/>
          </a:effectLst>
        </p:spPr>
      </p:pic>
      <p:cxnSp>
        <p:nvCxnSpPr>
          <p:cNvPr id="4" name="Straight Connector 3">
            <a:extLst>
              <a:ext uri="{FF2B5EF4-FFF2-40B4-BE49-F238E27FC236}">
                <a16:creationId xmlns:a16="http://schemas.microsoft.com/office/drawing/2014/main" id="{102BDFA6-86D2-3672-389E-2E25E3C4F808}"/>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73C85410-82EF-3C48-C47F-60113FC9EEE3}"/>
              </a:ext>
            </a:extLst>
          </p:cNvPr>
          <p:cNvSpPr txBox="1">
            <a:spLocks/>
          </p:cNvSpPr>
          <p:nvPr/>
        </p:nvSpPr>
        <p:spPr>
          <a:xfrm>
            <a:off x="758983" y="775176"/>
            <a:ext cx="10223383" cy="8380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3600" dirty="0"/>
              <a:t>Class Distinctions in First Fleet Society</a:t>
            </a:r>
          </a:p>
        </p:txBody>
      </p:sp>
      <p:sp>
        <p:nvSpPr>
          <p:cNvPr id="2" name="TextBox 1">
            <a:extLst>
              <a:ext uri="{FF2B5EF4-FFF2-40B4-BE49-F238E27FC236}">
                <a16:creationId xmlns:a16="http://schemas.microsoft.com/office/drawing/2014/main" id="{8A95F0B9-91FE-08D0-DAD1-B9D9B4B21871}"/>
              </a:ext>
            </a:extLst>
          </p:cNvPr>
          <p:cNvSpPr txBox="1"/>
          <p:nvPr/>
        </p:nvSpPr>
        <p:spPr>
          <a:xfrm>
            <a:off x="1094956" y="1996407"/>
            <a:ext cx="9259504" cy="4014689"/>
          </a:xfrm>
          <a:prstGeom prst="rect">
            <a:avLst/>
          </a:prstGeom>
          <a:noFill/>
        </p:spPr>
        <p:txBody>
          <a:bodyPr wrap="square" rtlCol="0">
            <a:spAutoFit/>
          </a:bodyPr>
          <a:lstStyle/>
          <a:p>
            <a:pPr marR="0" lvl="0">
              <a:lnSpc>
                <a:spcPct val="115000"/>
              </a:lnSpc>
              <a:spcAft>
                <a:spcPts val="800"/>
              </a:spcAft>
            </a:pPr>
            <a:r>
              <a:rPr lang="en-AU" sz="2400" dirty="0">
                <a:effectLst/>
                <a:latin typeface="Arial" panose="020B0604020202020204" pitchFamily="34" charset="0"/>
                <a:ea typeface="Aptos" panose="020B0004020202020204" pitchFamily="34" charset="0"/>
              </a:rPr>
              <a:t>The distinction was not bond vs free:</a:t>
            </a:r>
          </a:p>
          <a:p>
            <a:pPr marL="342900" marR="0" lvl="0" indent="-342900">
              <a:lnSpc>
                <a:spcPct val="115000"/>
              </a:lnSpc>
              <a:spcAft>
                <a:spcPts val="800"/>
              </a:spcAft>
              <a:buFont typeface="Arial" panose="020B0604020202020204" pitchFamily="34" charset="0"/>
              <a:buChar char="•"/>
            </a:pPr>
            <a:r>
              <a:rPr lang="en-AU" sz="2000" dirty="0">
                <a:effectLst/>
                <a:latin typeface="Arial" panose="020B0604020202020204" pitchFamily="34" charset="0"/>
                <a:ea typeface="Aptos" panose="020B0004020202020204" pitchFamily="34" charset="0"/>
              </a:rPr>
              <a:t>Convicts could be disrespectful to private marines when the latter were not on duty</a:t>
            </a:r>
            <a:endParaRPr lang="en-AU" sz="2000" dirty="0">
              <a:latin typeface="Arial" panose="020B0604020202020204" pitchFamily="34" charset="0"/>
              <a:ea typeface="Aptos" panose="020B0004020202020204" pitchFamily="34" charset="0"/>
            </a:endParaRPr>
          </a:p>
          <a:p>
            <a:pPr marL="342900" marR="0" lvl="0" indent="-342900">
              <a:lnSpc>
                <a:spcPct val="115000"/>
              </a:lnSpc>
              <a:spcAft>
                <a:spcPts val="800"/>
              </a:spcAft>
              <a:buFont typeface="Arial" panose="020B0604020202020204" pitchFamily="34" charset="0"/>
              <a:buChar char="•"/>
            </a:pPr>
            <a:r>
              <a:rPr lang="en-AU" sz="2000" dirty="0">
                <a:effectLst/>
                <a:latin typeface="Arial" panose="020B0604020202020204" pitchFamily="34" charset="0"/>
                <a:ea typeface="Aptos" panose="020B0004020202020204" pitchFamily="34" charset="0"/>
              </a:rPr>
              <a:t>Convicts acting in a public capacity (overseers of gangs, &amp;c) could speak back and get nothing more than an admonition.</a:t>
            </a:r>
          </a:p>
          <a:p>
            <a:pPr marL="342900" marR="0" lvl="0" indent="-342900">
              <a:lnSpc>
                <a:spcPct val="115000"/>
              </a:lnSpc>
              <a:spcAft>
                <a:spcPts val="800"/>
              </a:spcAft>
              <a:buFont typeface="Arial" panose="020B0604020202020204" pitchFamily="34" charset="0"/>
              <a:buChar char="•"/>
            </a:pPr>
            <a:endParaRPr lang="en-AU" sz="2000" dirty="0">
              <a:effectLst/>
              <a:latin typeface="Arial" panose="020B0604020202020204" pitchFamily="34" charset="0"/>
              <a:ea typeface="Aptos" panose="020B0004020202020204" pitchFamily="34" charset="0"/>
            </a:endParaRPr>
          </a:p>
          <a:p>
            <a:pPr marR="0" lvl="0">
              <a:lnSpc>
                <a:spcPct val="115000"/>
              </a:lnSpc>
              <a:spcAft>
                <a:spcPts val="800"/>
              </a:spcAft>
            </a:pPr>
            <a:r>
              <a:rPr lang="en-AU" sz="2400" kern="100" dirty="0">
                <a:latin typeface="Arial" panose="020B0604020202020204" pitchFamily="34" charset="0"/>
                <a:ea typeface="Aptos" panose="020B0004020202020204" pitchFamily="34" charset="0"/>
                <a:cs typeface="Times New Roman" panose="02020603050405020304" pitchFamily="18" charset="0"/>
              </a:rPr>
              <a:t>It was a matter of social standing:</a:t>
            </a:r>
          </a:p>
          <a:p>
            <a:pPr marL="342900" marR="0" lvl="0" indent="-342900">
              <a:lnSpc>
                <a:spcPct val="115000"/>
              </a:lnSpc>
              <a:spcAft>
                <a:spcPts val="800"/>
              </a:spcAft>
              <a:buFont typeface="Arial" panose="020B0604020202020204" pitchFamily="34" charset="0"/>
              <a:buChar char="•"/>
            </a:pPr>
            <a:r>
              <a:rPr lang="en-AU" sz="2000" kern="100" dirty="0">
                <a:effectLst/>
                <a:latin typeface="Arial" panose="020B0604020202020204" pitchFamily="34" charset="0"/>
                <a:ea typeface="Aptos" panose="020B0004020202020204" pitchFamily="34" charset="0"/>
                <a:cs typeface="Times New Roman" panose="02020603050405020304" pitchFamily="18" charset="0"/>
              </a:rPr>
              <a:t>Insolence to one of the 42 gentlemen &amp; 1 gentlewoman would be punished</a:t>
            </a:r>
          </a:p>
          <a:p>
            <a:pPr marL="342900" marR="0" lvl="0" indent="-342900">
              <a:lnSpc>
                <a:spcPct val="115000"/>
              </a:lnSpc>
              <a:spcAft>
                <a:spcPts val="800"/>
              </a:spcAft>
              <a:buFont typeface="Arial" panose="020B0604020202020204" pitchFamily="34" charset="0"/>
              <a:buChar char="•"/>
            </a:pPr>
            <a:r>
              <a:rPr lang="en-AU" sz="2000" kern="100" dirty="0">
                <a:latin typeface="Arial" panose="020B0604020202020204" pitchFamily="34" charset="0"/>
                <a:ea typeface="Aptos" panose="020B0004020202020204" pitchFamily="34" charset="0"/>
                <a:cs typeface="Times New Roman" panose="02020603050405020304" pitchFamily="18" charset="0"/>
              </a:rPr>
              <a:t>Convicts would have been required to doff their hats in the street.</a:t>
            </a:r>
            <a:endParaRPr lang="en-AU"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418116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97627-1783-1862-4E87-B4D9415C0D3D}"/>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286C7A8-6AAF-ACDA-8B12-5B904AE21EF0}"/>
              </a:ext>
            </a:extLst>
          </p:cNvPr>
          <p:cNvCxnSpPr>
            <a:cxnSpLocks/>
          </p:cNvCxnSpPr>
          <p:nvPr/>
        </p:nvCxnSpPr>
        <p:spPr>
          <a:xfrm flipV="1">
            <a:off x="662730" y="1361175"/>
            <a:ext cx="10595296" cy="58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3EACFEF9-45DD-71FA-78AD-20E48D0F491F}"/>
              </a:ext>
            </a:extLst>
          </p:cNvPr>
          <p:cNvSpPr txBox="1">
            <a:spLocks/>
          </p:cNvSpPr>
          <p:nvPr/>
        </p:nvSpPr>
        <p:spPr>
          <a:xfrm>
            <a:off x="758983" y="775176"/>
            <a:ext cx="10223383" cy="8380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3600" dirty="0"/>
              <a:t>Case Study: Herbert Keeling</a:t>
            </a:r>
          </a:p>
        </p:txBody>
      </p:sp>
      <p:sp>
        <p:nvSpPr>
          <p:cNvPr id="3" name="TextBox 2">
            <a:extLst>
              <a:ext uri="{FF2B5EF4-FFF2-40B4-BE49-F238E27FC236}">
                <a16:creationId xmlns:a16="http://schemas.microsoft.com/office/drawing/2014/main" id="{4417472F-4FAA-32C9-DF3B-A479BB3EB950}"/>
              </a:ext>
            </a:extLst>
          </p:cNvPr>
          <p:cNvSpPr txBox="1"/>
          <p:nvPr/>
        </p:nvSpPr>
        <p:spPr>
          <a:xfrm>
            <a:off x="499622" y="2199184"/>
            <a:ext cx="4157220" cy="584775"/>
          </a:xfrm>
          <a:prstGeom prst="rect">
            <a:avLst/>
          </a:prstGeom>
          <a:noFill/>
        </p:spPr>
        <p:txBody>
          <a:bodyPr wrap="square" rtlCol="0">
            <a:spAutoFit/>
          </a:bodyPr>
          <a:lstStyle/>
          <a:p>
            <a:pPr algn="ctr"/>
            <a:r>
              <a:rPr lang="en-AU" sz="3200" b="1" dirty="0"/>
              <a:t>- </a:t>
            </a:r>
            <a:r>
              <a:rPr lang="en-AU" sz="3200" b="1" dirty="0" err="1"/>
              <a:t>Dogherty</a:t>
            </a:r>
            <a:r>
              <a:rPr lang="en-AU" sz="3200" b="1" dirty="0"/>
              <a:t> v Keeling -</a:t>
            </a:r>
          </a:p>
        </p:txBody>
      </p:sp>
      <p:pic>
        <p:nvPicPr>
          <p:cNvPr id="2" name="Picture 1">
            <a:extLst>
              <a:ext uri="{FF2B5EF4-FFF2-40B4-BE49-F238E27FC236}">
                <a16:creationId xmlns:a16="http://schemas.microsoft.com/office/drawing/2014/main" id="{0C9F8E21-D736-3452-01C3-F0F4B9054E89}"/>
              </a:ext>
            </a:extLst>
          </p:cNvPr>
          <p:cNvPicPr>
            <a:picLocks noChangeAspect="1"/>
          </p:cNvPicPr>
          <p:nvPr/>
        </p:nvPicPr>
        <p:blipFill>
          <a:blip r:embed="rId2">
            <a:alphaModFix amt="70000"/>
          </a:blip>
          <a:stretch>
            <a:fillRect/>
          </a:stretch>
        </p:blipFill>
        <p:spPr>
          <a:xfrm>
            <a:off x="886122" y="3287598"/>
            <a:ext cx="10645151" cy="3261014"/>
          </a:xfrm>
          <a:prstGeom prst="rect">
            <a:avLst/>
          </a:prstGeom>
          <a:effectLst>
            <a:softEdge rad="88900"/>
          </a:effectLst>
        </p:spPr>
      </p:pic>
    </p:spTree>
    <p:extLst>
      <p:ext uri="{BB962C8B-B14F-4D97-AF65-F5344CB8AC3E}">
        <p14:creationId xmlns:p14="http://schemas.microsoft.com/office/powerpoint/2010/main" val="32501787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13627</TotalTime>
  <Words>1867</Words>
  <Application>Microsoft Office PowerPoint</Application>
  <PresentationFormat>Widescreen</PresentationFormat>
  <Paragraphs>179</Paragraphs>
  <Slides>34</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Aptos</vt:lpstr>
      <vt:lpstr>Arial</vt:lpstr>
      <vt:lpstr>Calibri</vt:lpstr>
      <vt:lpstr>Calibri Light</vt:lpstr>
      <vt:lpstr>Courier New</vt:lpstr>
      <vt:lpstr>Symbol</vt:lpstr>
      <vt:lpstr>Times New Roman</vt:lpstr>
      <vt:lpstr>Office Theme</vt:lpstr>
      <vt:lpstr>Class in a Convict Society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Botany Bay Trade</dc:title>
  <dc:creator>Gary Sturgess</dc:creator>
  <cp:lastModifiedBy>Gary Sturgess</cp:lastModifiedBy>
  <cp:revision>61</cp:revision>
  <dcterms:created xsi:type="dcterms:W3CDTF">2021-10-30T10:40:24Z</dcterms:created>
  <dcterms:modified xsi:type="dcterms:W3CDTF">2025-03-25T06:41:02Z</dcterms:modified>
</cp:coreProperties>
</file>