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5.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autoCompressPictures="0">
  <p:sldMasterIdLst>
    <p:sldMasterId id="2147483751" r:id="rId4"/>
    <p:sldMasterId id="2147483797" r:id="rId5"/>
    <p:sldMasterId id="2147483865" r:id="rId6"/>
    <p:sldMasterId id="2147483903" r:id="rId7"/>
    <p:sldMasterId id="2147483821" r:id="rId8"/>
    <p:sldMasterId id="2147483990" r:id="rId9"/>
  </p:sldMasterIdLst>
  <p:notesMasterIdLst>
    <p:notesMasterId r:id="rId18"/>
  </p:notesMasterIdLst>
  <p:handoutMasterIdLst>
    <p:handoutMasterId r:id="rId19"/>
  </p:handoutMasterIdLst>
  <p:sldIdLst>
    <p:sldId id="497" r:id="rId10"/>
    <p:sldId id="501" r:id="rId11"/>
    <p:sldId id="502" r:id="rId12"/>
    <p:sldId id="503" r:id="rId13"/>
    <p:sldId id="504" r:id="rId14"/>
    <p:sldId id="506" r:id="rId15"/>
    <p:sldId id="507" r:id="rId16"/>
    <p:sldId id="485" r:id="rId17"/>
  </p:sldIdLst>
  <p:sldSz cx="12192000" cy="6858000"/>
  <p:notesSz cx="6858000" cy="9144000"/>
  <p:embeddedFontLst>
    <p:embeddedFont>
      <p:font typeface="Merriweather Light" panose="020F0502020204030204" pitchFamily="2"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Open Sans Light" panose="020F0502020204030204" pitchFamily="34"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2C5"/>
    <a:srgbClr val="A895C7"/>
    <a:srgbClr val="42A4C4"/>
    <a:srgbClr val="C8C9C7"/>
    <a:srgbClr val="B1B3B3"/>
    <a:srgbClr val="75787B"/>
    <a:srgbClr val="97999B"/>
    <a:srgbClr val="53565A"/>
    <a:srgbClr val="ECD593"/>
    <a:srgbClr val="7FBF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51" autoAdjust="0"/>
    <p:restoredTop sz="88838" autoAdjust="0"/>
  </p:normalViewPr>
  <p:slideViewPr>
    <p:cSldViewPr snapToGrid="0" snapToObjects="1">
      <p:cViewPr varScale="1">
        <p:scale>
          <a:sx n="92" d="100"/>
          <a:sy n="92" d="100"/>
        </p:scale>
        <p:origin x="53" y="5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1.xml"/><Relationship Id="rId19" Type="http://schemas.openxmlformats.org/officeDocument/2006/relationships/handoutMaster" Target="handoutMasters/handout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34B637-C63C-7B44-B242-1C4B07D256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AB9490FD-0A9B-644D-B90F-05B1B83DB7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D968A55-5230-1544-894F-450562219E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932DD0-3D81-7245-8407-C52A868219A4}" type="slidenum">
              <a:rPr lang="en-US" smtClean="0"/>
              <a:pPr/>
              <a:t>‹#›</a:t>
            </a:fld>
            <a:endParaRPr lang="en-US"/>
          </a:p>
        </p:txBody>
      </p:sp>
      <p:sp>
        <p:nvSpPr>
          <p:cNvPr id="3" name="Date Placeholder 2">
            <a:extLst>
              <a:ext uri="{FF2B5EF4-FFF2-40B4-BE49-F238E27FC236}">
                <a16:creationId xmlns:a16="http://schemas.microsoft.com/office/drawing/2014/main" id="{D0344038-AAE1-2B46-BED6-BFCE37933F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68087A-C385-9B4D-A65D-BDDFF5C592BF}" type="datetimeFigureOut">
              <a:rPr lang="en-US" smtClean="0"/>
              <a:pPr/>
              <a:t>7/8/2025</a:t>
            </a:fld>
            <a:endParaRPr lang="en-US"/>
          </a:p>
        </p:txBody>
      </p:sp>
    </p:spTree>
    <p:extLst>
      <p:ext uri="{BB962C8B-B14F-4D97-AF65-F5344CB8AC3E}">
        <p14:creationId xmlns:p14="http://schemas.microsoft.com/office/powerpoint/2010/main" val="1879582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C16ED-B306-804E-A787-03BFB7CD308B}" type="datetimeFigureOut">
              <a:rPr lang="en-US" smtClean="0"/>
              <a:pPr/>
              <a:t>7/8/2025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DEB81-B702-1F41-8AFA-9D26BF9E3DE5}" type="slidenum">
              <a:rPr lang="en-US" smtClean="0"/>
              <a:pPr/>
              <a:t>‹#›</a:t>
            </a:fld>
            <a:endParaRPr lang="en-US"/>
          </a:p>
        </p:txBody>
      </p:sp>
    </p:spTree>
    <p:extLst>
      <p:ext uri="{BB962C8B-B14F-4D97-AF65-F5344CB8AC3E}">
        <p14:creationId xmlns:p14="http://schemas.microsoft.com/office/powerpoint/2010/main" val="3137104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dwfgroup.com/"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dwfgroup.com/" TargetMode="External"/><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4" Type="http://schemas.openxmlformats.org/officeDocument/2006/relationships/image" Target="../media/image10.emf"/></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DWF">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284DA15-5196-A04E-A651-07FA8AA5ECD4}"/>
              </a:ext>
            </a:extLst>
          </p:cNvPr>
          <p:cNvCxnSpPr>
            <a:cxnSpLocks/>
          </p:cNvCxnSpPr>
          <p:nvPr userDrawn="1"/>
        </p:nvCxnSpPr>
        <p:spPr>
          <a:xfrm>
            <a:off x="757141" y="3429000"/>
            <a:ext cx="20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Placeholder 8">
            <a:extLst>
              <a:ext uri="{FF2B5EF4-FFF2-40B4-BE49-F238E27FC236}">
                <a16:creationId xmlns:a16="http://schemas.microsoft.com/office/drawing/2014/main" id="{AA14E238-9D1A-8940-9260-8076B44C44AA}"/>
              </a:ext>
            </a:extLst>
          </p:cNvPr>
          <p:cNvSpPr>
            <a:spLocks noGrp="1"/>
          </p:cNvSpPr>
          <p:nvPr>
            <p:ph type="title"/>
          </p:nvPr>
        </p:nvSpPr>
        <p:spPr>
          <a:xfrm>
            <a:off x="757141" y="1536192"/>
            <a:ext cx="6372000" cy="1600438"/>
          </a:xfrm>
          <a:prstGeom prst="rect">
            <a:avLst/>
          </a:prstGeom>
        </p:spPr>
        <p:txBody>
          <a:bodyPr vert="horz" wrap="square" lIns="0" tIns="0" rIns="0" bIns="0" rtlCol="0" anchor="b" anchorCtr="0">
            <a:spAutoFit/>
          </a:bodyPr>
          <a:lstStyle>
            <a:lvl1pPr>
              <a:lnSpc>
                <a:spcPct val="100000"/>
              </a:lnSpc>
              <a:defRPr sz="5200">
                <a:solidFill>
                  <a:schemeClr val="accent1"/>
                </a:solidFill>
              </a:defRPr>
            </a:lvl1pPr>
          </a:lstStyle>
          <a:p>
            <a:r>
              <a:rPr lang="en-GB" dirty="0"/>
              <a:t>Click to edit Master title style</a:t>
            </a:r>
            <a:endParaRPr lang="en-US" dirty="0"/>
          </a:p>
        </p:txBody>
      </p:sp>
      <p:sp>
        <p:nvSpPr>
          <p:cNvPr id="8" name="Text Placeholder 10">
            <a:extLst>
              <a:ext uri="{FF2B5EF4-FFF2-40B4-BE49-F238E27FC236}">
                <a16:creationId xmlns:a16="http://schemas.microsoft.com/office/drawing/2014/main" id="{979A5E9F-ACB1-9D47-A38C-41A4FE2CE542}"/>
              </a:ext>
            </a:extLst>
          </p:cNvPr>
          <p:cNvSpPr>
            <a:spLocks noGrp="1"/>
          </p:cNvSpPr>
          <p:nvPr>
            <p:ph idx="1" hasCustomPrompt="1"/>
          </p:nvPr>
        </p:nvSpPr>
        <p:spPr>
          <a:xfrm>
            <a:off x="757141" y="3873881"/>
            <a:ext cx="3711342" cy="318538"/>
          </a:xfrm>
          <a:prstGeom prst="rect">
            <a:avLst/>
          </a:prstGeom>
        </p:spPr>
        <p:txBody>
          <a:bodyPr vert="horz" wrap="square" lIns="0" tIns="0" rIns="0" bIns="0" rtlCol="0">
            <a:spAutoFit/>
          </a:bodyPr>
          <a:lstStyle>
            <a:lvl1pPr>
              <a:defRPr sz="20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a:t>Add sub heading</a:t>
            </a:r>
          </a:p>
        </p:txBody>
      </p:sp>
      <p:sp>
        <p:nvSpPr>
          <p:cNvPr id="34" name="Picture Placeholder 53">
            <a:extLst>
              <a:ext uri="{FF2B5EF4-FFF2-40B4-BE49-F238E27FC236}">
                <a16:creationId xmlns:a16="http://schemas.microsoft.com/office/drawing/2014/main" id="{CAA508C8-CD58-AB40-A68D-DDD0B10BCAFD}"/>
              </a:ext>
            </a:extLst>
          </p:cNvPr>
          <p:cNvSpPr>
            <a:spLocks noGrp="1"/>
          </p:cNvSpPr>
          <p:nvPr>
            <p:ph type="pic" sz="quarter" idx="13" hasCustomPrompt="1"/>
          </p:nvPr>
        </p:nvSpPr>
        <p:spPr>
          <a:xfrm>
            <a:off x="4637444" y="3922461"/>
            <a:ext cx="513190" cy="513190"/>
          </a:xfrm>
          <a:prstGeom prst="ellipse">
            <a:avLst/>
          </a:prstGeom>
          <a:noFill/>
          <a:ln w="12700">
            <a:noFill/>
          </a:ln>
        </p:spPr>
        <p:txBody>
          <a:bodyPr anchor="ctr"/>
          <a:lstStyle>
            <a:lvl1pPr algn="ctr">
              <a:defRPr sz="1200"/>
            </a:lvl1pPr>
          </a:lstStyle>
          <a:p>
            <a:r>
              <a:rPr lang="en-GB" dirty="0"/>
              <a:t>Icon</a:t>
            </a:r>
          </a:p>
        </p:txBody>
      </p:sp>
      <p:sp>
        <p:nvSpPr>
          <p:cNvPr id="35" name="Oval 34">
            <a:extLst>
              <a:ext uri="{FF2B5EF4-FFF2-40B4-BE49-F238E27FC236}">
                <a16:creationId xmlns:a16="http://schemas.microsoft.com/office/drawing/2014/main" id="{F90B07E4-A8A6-C44C-BB76-D59A6424150B}"/>
              </a:ext>
            </a:extLst>
          </p:cNvPr>
          <p:cNvSpPr/>
          <p:nvPr userDrawn="1"/>
        </p:nvSpPr>
        <p:spPr>
          <a:xfrm>
            <a:off x="4637444" y="3931253"/>
            <a:ext cx="513190" cy="51319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36" name="Picture Placeholder 53">
            <a:extLst>
              <a:ext uri="{FF2B5EF4-FFF2-40B4-BE49-F238E27FC236}">
                <a16:creationId xmlns:a16="http://schemas.microsoft.com/office/drawing/2014/main" id="{BFEAFA94-6A84-B247-960B-11D2CD529340}"/>
              </a:ext>
            </a:extLst>
          </p:cNvPr>
          <p:cNvSpPr>
            <a:spLocks noGrp="1"/>
          </p:cNvSpPr>
          <p:nvPr>
            <p:ph type="pic" sz="quarter" idx="11" hasCustomPrompt="1"/>
          </p:nvPr>
        </p:nvSpPr>
        <p:spPr>
          <a:xfrm>
            <a:off x="6912344" y="2960208"/>
            <a:ext cx="720000" cy="720000"/>
          </a:xfrm>
          <a:prstGeom prst="ellipse">
            <a:avLst/>
          </a:prstGeom>
          <a:noFill/>
          <a:ln>
            <a:noFill/>
          </a:ln>
        </p:spPr>
        <p:txBody>
          <a:bodyPr anchor="ctr"/>
          <a:lstStyle>
            <a:lvl1pPr algn="ctr">
              <a:defRPr/>
            </a:lvl1pPr>
          </a:lstStyle>
          <a:p>
            <a:r>
              <a:rPr lang="en-GB" dirty="0"/>
              <a:t>Icon</a:t>
            </a:r>
          </a:p>
        </p:txBody>
      </p:sp>
      <p:sp>
        <p:nvSpPr>
          <p:cNvPr id="37" name="Oval 36">
            <a:extLst>
              <a:ext uri="{FF2B5EF4-FFF2-40B4-BE49-F238E27FC236}">
                <a16:creationId xmlns:a16="http://schemas.microsoft.com/office/drawing/2014/main" id="{1B839B86-A72C-1849-B824-379EB14CD9A5}"/>
              </a:ext>
            </a:extLst>
          </p:cNvPr>
          <p:cNvSpPr/>
          <p:nvPr userDrawn="1"/>
        </p:nvSpPr>
        <p:spPr>
          <a:xfrm>
            <a:off x="8470900" y="4134336"/>
            <a:ext cx="2413000" cy="241300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cxnSp>
        <p:nvCxnSpPr>
          <p:cNvPr id="38" name="Straight Connector 37">
            <a:extLst>
              <a:ext uri="{FF2B5EF4-FFF2-40B4-BE49-F238E27FC236}">
                <a16:creationId xmlns:a16="http://schemas.microsoft.com/office/drawing/2014/main" id="{648A564D-3BDD-D44C-9869-DEB943D46C32}"/>
              </a:ext>
            </a:extLst>
          </p:cNvPr>
          <p:cNvCxnSpPr/>
          <p:nvPr userDrawn="1"/>
        </p:nvCxnSpPr>
        <p:spPr>
          <a:xfrm>
            <a:off x="8712200" y="2235200"/>
            <a:ext cx="622300" cy="195721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A576FB7-4EBD-0E41-8950-8D90F7E67269}"/>
              </a:ext>
            </a:extLst>
          </p:cNvPr>
          <p:cNvCxnSpPr>
            <a:cxnSpLocks/>
          </p:cNvCxnSpPr>
          <p:nvPr userDrawn="1"/>
        </p:nvCxnSpPr>
        <p:spPr>
          <a:xfrm>
            <a:off x="7543800" y="3568700"/>
            <a:ext cx="1203325" cy="1016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C30780-E96D-3B4B-B082-1C6D852E5E6F}"/>
              </a:ext>
            </a:extLst>
          </p:cNvPr>
          <p:cNvCxnSpPr>
            <a:cxnSpLocks/>
          </p:cNvCxnSpPr>
          <p:nvPr userDrawn="1"/>
        </p:nvCxnSpPr>
        <p:spPr>
          <a:xfrm>
            <a:off x="5159829" y="4240302"/>
            <a:ext cx="3339646" cy="85239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582138A-0E4C-7B40-8F1E-17C2719237C3}"/>
              </a:ext>
            </a:extLst>
          </p:cNvPr>
          <p:cNvCxnSpPr>
            <a:cxnSpLocks/>
          </p:cNvCxnSpPr>
          <p:nvPr userDrawn="1"/>
        </p:nvCxnSpPr>
        <p:spPr>
          <a:xfrm flipV="1">
            <a:off x="6861175" y="5591175"/>
            <a:ext cx="1638300" cy="2635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BB94AEF-BB34-CC4E-B1A0-20680EFCFB39}"/>
              </a:ext>
            </a:extLst>
          </p:cNvPr>
          <p:cNvCxnSpPr>
            <a:cxnSpLocks/>
          </p:cNvCxnSpPr>
          <p:nvPr userDrawn="1"/>
        </p:nvCxnSpPr>
        <p:spPr>
          <a:xfrm flipV="1">
            <a:off x="8616950" y="6350003"/>
            <a:ext cx="406400" cy="54609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0A851FB-AFA5-B646-AC66-B75717537B95}"/>
              </a:ext>
            </a:extLst>
          </p:cNvPr>
          <p:cNvCxnSpPr>
            <a:cxnSpLocks/>
          </p:cNvCxnSpPr>
          <p:nvPr userDrawn="1"/>
        </p:nvCxnSpPr>
        <p:spPr>
          <a:xfrm flipH="1" flipV="1">
            <a:off x="10391776" y="6315075"/>
            <a:ext cx="454024" cy="5810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4BDB333-DDD0-2E4F-B04A-55DBFB7BEE04}"/>
              </a:ext>
            </a:extLst>
          </p:cNvPr>
          <p:cNvCxnSpPr>
            <a:cxnSpLocks/>
          </p:cNvCxnSpPr>
          <p:nvPr userDrawn="1"/>
        </p:nvCxnSpPr>
        <p:spPr>
          <a:xfrm flipH="1" flipV="1">
            <a:off x="10883900" y="5547361"/>
            <a:ext cx="1444923" cy="175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5441EAF-861B-214C-84CF-835399A90A1A}"/>
              </a:ext>
            </a:extLst>
          </p:cNvPr>
          <p:cNvCxnSpPr>
            <a:cxnSpLocks/>
          </p:cNvCxnSpPr>
          <p:nvPr userDrawn="1"/>
        </p:nvCxnSpPr>
        <p:spPr>
          <a:xfrm flipH="1">
            <a:off x="10618788" y="3078993"/>
            <a:ext cx="1613126" cy="150570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A75B34FE-3A81-F34C-A5D9-2966AF28A3AC}"/>
              </a:ext>
            </a:extLst>
          </p:cNvPr>
          <p:cNvSpPr/>
          <p:nvPr userDrawn="1"/>
        </p:nvSpPr>
        <p:spPr>
          <a:xfrm>
            <a:off x="6912344" y="2960208"/>
            <a:ext cx="720000" cy="72000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47" name="Picture Placeholder 53">
            <a:extLst>
              <a:ext uri="{FF2B5EF4-FFF2-40B4-BE49-F238E27FC236}">
                <a16:creationId xmlns:a16="http://schemas.microsoft.com/office/drawing/2014/main" id="{24293378-A031-674F-8C17-7D14C5D54639}"/>
              </a:ext>
            </a:extLst>
          </p:cNvPr>
          <p:cNvSpPr>
            <a:spLocks noGrp="1"/>
          </p:cNvSpPr>
          <p:nvPr>
            <p:ph type="pic" sz="quarter" idx="12" hasCustomPrompt="1"/>
          </p:nvPr>
        </p:nvSpPr>
        <p:spPr>
          <a:xfrm>
            <a:off x="8178519" y="1358338"/>
            <a:ext cx="876861" cy="876861"/>
          </a:xfrm>
          <a:prstGeom prst="ellipse">
            <a:avLst/>
          </a:prstGeom>
          <a:noFill/>
          <a:ln>
            <a:noFill/>
          </a:ln>
        </p:spPr>
        <p:txBody>
          <a:bodyPr anchor="ctr"/>
          <a:lstStyle>
            <a:lvl1pPr algn="ctr">
              <a:defRPr/>
            </a:lvl1pPr>
          </a:lstStyle>
          <a:p>
            <a:r>
              <a:rPr lang="en-GB" dirty="0"/>
              <a:t>Icon</a:t>
            </a:r>
          </a:p>
        </p:txBody>
      </p:sp>
      <p:sp>
        <p:nvSpPr>
          <p:cNvPr id="48" name="Oval 47">
            <a:extLst>
              <a:ext uri="{FF2B5EF4-FFF2-40B4-BE49-F238E27FC236}">
                <a16:creationId xmlns:a16="http://schemas.microsoft.com/office/drawing/2014/main" id="{BA7B1490-A933-8940-A719-92C79F9A90D0}"/>
              </a:ext>
            </a:extLst>
          </p:cNvPr>
          <p:cNvSpPr/>
          <p:nvPr userDrawn="1"/>
        </p:nvSpPr>
        <p:spPr>
          <a:xfrm>
            <a:off x="8178519" y="1358338"/>
            <a:ext cx="876861" cy="876861"/>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49" name="Picture Placeholder 53">
            <a:extLst>
              <a:ext uri="{FF2B5EF4-FFF2-40B4-BE49-F238E27FC236}">
                <a16:creationId xmlns:a16="http://schemas.microsoft.com/office/drawing/2014/main" id="{EE025647-4B4D-9545-9B19-A410120BE1C2}"/>
              </a:ext>
            </a:extLst>
          </p:cNvPr>
          <p:cNvSpPr>
            <a:spLocks noGrp="1"/>
          </p:cNvSpPr>
          <p:nvPr>
            <p:ph type="pic" sz="quarter" idx="14" hasCustomPrompt="1"/>
          </p:nvPr>
        </p:nvSpPr>
        <p:spPr>
          <a:xfrm>
            <a:off x="5826797" y="5371295"/>
            <a:ext cx="1032121" cy="1032121"/>
          </a:xfrm>
          <a:prstGeom prst="ellipse">
            <a:avLst/>
          </a:prstGeom>
          <a:noFill/>
          <a:ln>
            <a:noFill/>
          </a:ln>
        </p:spPr>
        <p:txBody>
          <a:bodyPr anchor="ctr"/>
          <a:lstStyle>
            <a:lvl1pPr algn="ctr">
              <a:defRPr/>
            </a:lvl1pPr>
          </a:lstStyle>
          <a:p>
            <a:r>
              <a:rPr lang="en-GB" dirty="0"/>
              <a:t>Icon</a:t>
            </a:r>
          </a:p>
        </p:txBody>
      </p:sp>
      <p:sp>
        <p:nvSpPr>
          <p:cNvPr id="50" name="Oval 49">
            <a:extLst>
              <a:ext uri="{FF2B5EF4-FFF2-40B4-BE49-F238E27FC236}">
                <a16:creationId xmlns:a16="http://schemas.microsoft.com/office/drawing/2014/main" id="{575CD6D6-DCD1-B94D-B1A9-7A3C7D6FD4A2}"/>
              </a:ext>
            </a:extLst>
          </p:cNvPr>
          <p:cNvSpPr/>
          <p:nvPr userDrawn="1"/>
        </p:nvSpPr>
        <p:spPr>
          <a:xfrm>
            <a:off x="5826797" y="5371295"/>
            <a:ext cx="1032121" cy="1032121"/>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51" name="Picture Placeholder 53">
            <a:extLst>
              <a:ext uri="{FF2B5EF4-FFF2-40B4-BE49-F238E27FC236}">
                <a16:creationId xmlns:a16="http://schemas.microsoft.com/office/drawing/2014/main" id="{BB50104A-66F7-9649-BC2C-82D23B35A36A}"/>
              </a:ext>
            </a:extLst>
          </p:cNvPr>
          <p:cNvSpPr>
            <a:spLocks noGrp="1"/>
          </p:cNvSpPr>
          <p:nvPr>
            <p:ph type="pic" sz="quarter" idx="15" hasCustomPrompt="1"/>
          </p:nvPr>
        </p:nvSpPr>
        <p:spPr>
          <a:xfrm>
            <a:off x="8843976" y="4507412"/>
            <a:ext cx="1666848" cy="1666848"/>
          </a:xfrm>
          <a:prstGeom prst="ellipse">
            <a:avLst/>
          </a:prstGeom>
          <a:noFill/>
          <a:ln>
            <a:noFill/>
          </a:ln>
        </p:spPr>
        <p:txBody>
          <a:bodyPr anchor="ctr"/>
          <a:lstStyle>
            <a:lvl1pPr algn="ctr">
              <a:defRPr/>
            </a:lvl1pPr>
          </a:lstStyle>
          <a:p>
            <a:r>
              <a:rPr lang="en-GB" dirty="0"/>
              <a:t>Icon</a:t>
            </a:r>
          </a:p>
        </p:txBody>
      </p:sp>
      <p:sp>
        <p:nvSpPr>
          <p:cNvPr id="52" name="Oval 51">
            <a:extLst>
              <a:ext uri="{FF2B5EF4-FFF2-40B4-BE49-F238E27FC236}">
                <a16:creationId xmlns:a16="http://schemas.microsoft.com/office/drawing/2014/main" id="{25C36246-0470-F94E-A032-6622DB21D996}"/>
              </a:ext>
            </a:extLst>
          </p:cNvPr>
          <p:cNvSpPr/>
          <p:nvPr userDrawn="1"/>
        </p:nvSpPr>
        <p:spPr>
          <a:xfrm>
            <a:off x="8655927" y="4319363"/>
            <a:ext cx="2042947" cy="2037600"/>
          </a:xfrm>
          <a:prstGeom prst="ellipse">
            <a:avLst/>
          </a:prstGeom>
          <a:noFill/>
          <a:ln w="2222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30" name="Title Placeholder 8">
            <a:extLst>
              <a:ext uri="{FF2B5EF4-FFF2-40B4-BE49-F238E27FC236}">
                <a16:creationId xmlns:a16="http://schemas.microsoft.com/office/drawing/2014/main" id="{F84C0F33-9707-4D47-9468-68307AE43AD0}"/>
              </a:ext>
            </a:extLst>
          </p:cNvPr>
          <p:cNvSpPr txBox="1">
            <a:spLocks/>
          </p:cNvSpPr>
          <p:nvPr userDrawn="1"/>
        </p:nvSpPr>
        <p:spPr>
          <a:xfrm>
            <a:off x="757140" y="5962948"/>
            <a:ext cx="2987999" cy="215444"/>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500" b="0" i="0" kern="1200">
                <a:solidFill>
                  <a:schemeClr val="bg2"/>
                </a:solidFill>
                <a:latin typeface="Merriweather Light" pitchFamily="2" charset="77"/>
                <a:ea typeface="+mj-ea"/>
                <a:cs typeface="+mj-cs"/>
              </a:defRPr>
            </a:lvl1pPr>
          </a:lstStyle>
          <a:p>
            <a:r>
              <a:rPr lang="en-US" sz="1400" b="1" i="0" dirty="0">
                <a:solidFill>
                  <a:schemeClr val="accent1"/>
                </a:solidFill>
                <a:latin typeface="Open Sans" panose="020B0606030504020204" pitchFamily="34" charset="0"/>
                <a:ea typeface="Open Sans" panose="020B0606030504020204" pitchFamily="34" charset="0"/>
                <a:cs typeface="Open Sans" panose="020B0606030504020204" pitchFamily="34" charset="0"/>
              </a:rPr>
              <a:t>dwfgroup.com</a:t>
            </a:r>
          </a:p>
        </p:txBody>
      </p:sp>
      <p:pic>
        <p:nvPicPr>
          <p:cNvPr id="33" name="Picture 32">
            <a:extLst>
              <a:ext uri="{FF2B5EF4-FFF2-40B4-BE49-F238E27FC236}">
                <a16:creationId xmlns:a16="http://schemas.microsoft.com/office/drawing/2014/main" id="{3B9258CD-F828-8041-AA29-50E8BB2A95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25125" y="728114"/>
            <a:ext cx="934338" cy="937285"/>
          </a:xfrm>
          <a:prstGeom prst="rect">
            <a:avLst/>
          </a:prstGeom>
          <a:ln>
            <a:noFill/>
          </a:ln>
        </p:spPr>
      </p:pic>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4443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Quote slide 1">
    <p:bg>
      <p:bgPr>
        <a:solidFill>
          <a:schemeClr val="accent3"/>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1354832"/>
            <a:ext cx="2" cy="414833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grpSp>
      <p:sp>
        <p:nvSpPr>
          <p:cNvPr id="19" name="TextBox 18">
            <a:extLst>
              <a:ext uri="{FF2B5EF4-FFF2-40B4-BE49-F238E27FC236}">
                <a16:creationId xmlns:a16="http://schemas.microsoft.com/office/drawing/2014/main" id="{C3E00DFC-EE53-6749-9C97-6C429EC885E5}"/>
              </a:ext>
            </a:extLst>
          </p:cNvPr>
          <p:cNvSpPr txBox="1"/>
          <p:nvPr userDrawn="1"/>
        </p:nvSpPr>
        <p:spPr>
          <a:xfrm>
            <a:off x="617061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
        <p:nvSpPr>
          <p:cNvPr id="3" name="Text Placeholder 2">
            <a:extLst>
              <a:ext uri="{FF2B5EF4-FFF2-40B4-BE49-F238E27FC236}">
                <a16:creationId xmlns:a16="http://schemas.microsoft.com/office/drawing/2014/main" id="{8D3976DE-7D7C-E741-B218-C367C2BE85B0}"/>
              </a:ext>
            </a:extLst>
          </p:cNvPr>
          <p:cNvSpPr>
            <a:spLocks noGrp="1"/>
          </p:cNvSpPr>
          <p:nvPr>
            <p:ph type="body" sz="quarter" idx="12"/>
          </p:nvPr>
        </p:nvSpPr>
        <p:spPr>
          <a:xfrm>
            <a:off x="1051004" y="2158999"/>
            <a:ext cx="9471600" cy="2540002"/>
          </a:xfrm>
        </p:spPr>
        <p:txBody>
          <a:bodyPr anchor="ctr" anchorCtr="0"/>
          <a:lstStyle>
            <a:lvl1pPr>
              <a:defRPr sz="2800">
                <a:solidFill>
                  <a:schemeClr val="bg1"/>
                </a:solidFill>
              </a:defRPr>
            </a:lvl1pPr>
            <a:lvl2pPr marL="0" indent="0">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460405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meline 1 Col Txt w Icons Blu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888200"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51" name="Text Placeholder 28">
            <a:extLst>
              <a:ext uri="{FF2B5EF4-FFF2-40B4-BE49-F238E27FC236}">
                <a16:creationId xmlns:a16="http://schemas.microsoft.com/office/drawing/2014/main" id="{28140CAF-60A2-A449-A559-A49C8D4FD308}"/>
              </a:ext>
            </a:extLst>
          </p:cNvPr>
          <p:cNvSpPr>
            <a:spLocks noGrp="1"/>
          </p:cNvSpPr>
          <p:nvPr>
            <p:ph type="body" sz="quarter" idx="32"/>
          </p:nvPr>
        </p:nvSpPr>
        <p:spPr>
          <a:xfrm>
            <a:off x="2788889"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57" name="Text Placeholder 28">
            <a:extLst>
              <a:ext uri="{FF2B5EF4-FFF2-40B4-BE49-F238E27FC236}">
                <a16:creationId xmlns:a16="http://schemas.microsoft.com/office/drawing/2014/main" id="{FACD1D9B-39E4-C04C-9B6E-B94B57E3BD5D}"/>
              </a:ext>
            </a:extLst>
          </p:cNvPr>
          <p:cNvSpPr>
            <a:spLocks noGrp="1"/>
          </p:cNvSpPr>
          <p:nvPr>
            <p:ph type="body" sz="quarter" idx="33"/>
          </p:nvPr>
        </p:nvSpPr>
        <p:spPr>
          <a:xfrm>
            <a:off x="4689578"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0" name="Text Placeholder 28">
            <a:extLst>
              <a:ext uri="{FF2B5EF4-FFF2-40B4-BE49-F238E27FC236}">
                <a16:creationId xmlns:a16="http://schemas.microsoft.com/office/drawing/2014/main" id="{55F78DA6-EF3C-FE4A-B026-F767F1E4655D}"/>
              </a:ext>
            </a:extLst>
          </p:cNvPr>
          <p:cNvSpPr>
            <a:spLocks noGrp="1"/>
          </p:cNvSpPr>
          <p:nvPr>
            <p:ph type="body" sz="quarter" idx="34"/>
          </p:nvPr>
        </p:nvSpPr>
        <p:spPr>
          <a:xfrm>
            <a:off x="6590267"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3" name="Text Placeholder 28">
            <a:extLst>
              <a:ext uri="{FF2B5EF4-FFF2-40B4-BE49-F238E27FC236}">
                <a16:creationId xmlns:a16="http://schemas.microsoft.com/office/drawing/2014/main" id="{9951158A-F104-E34D-BF10-241D0E448828}"/>
              </a:ext>
            </a:extLst>
          </p:cNvPr>
          <p:cNvSpPr>
            <a:spLocks noGrp="1"/>
          </p:cNvSpPr>
          <p:nvPr>
            <p:ph type="body" sz="quarter" idx="35"/>
          </p:nvPr>
        </p:nvSpPr>
        <p:spPr>
          <a:xfrm>
            <a:off x="8490956"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6" name="Text Placeholder 28">
            <a:extLst>
              <a:ext uri="{FF2B5EF4-FFF2-40B4-BE49-F238E27FC236}">
                <a16:creationId xmlns:a16="http://schemas.microsoft.com/office/drawing/2014/main" id="{BA29BDEE-CB6C-D249-8EFB-1B4A5367CC1E}"/>
              </a:ext>
            </a:extLst>
          </p:cNvPr>
          <p:cNvSpPr>
            <a:spLocks noGrp="1"/>
          </p:cNvSpPr>
          <p:nvPr>
            <p:ph type="body" sz="quarter" idx="36"/>
          </p:nvPr>
        </p:nvSpPr>
        <p:spPr>
          <a:xfrm>
            <a:off x="10391645"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 name="Slide Number Placeholder 2">
            <a:extLst>
              <a:ext uri="{FF2B5EF4-FFF2-40B4-BE49-F238E27FC236}">
                <a16:creationId xmlns:a16="http://schemas.microsoft.com/office/drawing/2014/main" id="{55B54AC8-3238-7641-A2D3-397648984080}"/>
              </a:ext>
            </a:extLst>
          </p:cNvPr>
          <p:cNvSpPr>
            <a:spLocks noGrp="1"/>
          </p:cNvSpPr>
          <p:nvPr>
            <p:ph type="sldNum" sz="quarter" idx="38"/>
          </p:nvPr>
        </p:nvSpPr>
        <p:spPr/>
        <p:txBody>
          <a:bodyPr/>
          <a:lstStyle/>
          <a:p>
            <a:fld id="{9F42F5A6-819A-9F4C-9225-88E3002428E4}" type="slidenum">
              <a:rPr lang="en-US" smtClean="0"/>
              <a:pPr/>
              <a:t>‹#›</a:t>
            </a:fld>
            <a:endParaRPr lang="en-US" dirty="0"/>
          </a:p>
        </p:txBody>
      </p:sp>
      <p:sp>
        <p:nvSpPr>
          <p:cNvPr id="20" name="Text Placeholder 10">
            <a:extLst>
              <a:ext uri="{FF2B5EF4-FFF2-40B4-BE49-F238E27FC236}">
                <a16:creationId xmlns:a16="http://schemas.microsoft.com/office/drawing/2014/main" id="{22D1E5F9-1D5F-944B-A852-6940541D0EAC}"/>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1" name="Text Placeholder 10">
            <a:extLst>
              <a:ext uri="{FF2B5EF4-FFF2-40B4-BE49-F238E27FC236}">
                <a16:creationId xmlns:a16="http://schemas.microsoft.com/office/drawing/2014/main" id="{0E232163-35E0-BD41-9418-5E48620EF1C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4" name="Footer Placeholder 3"/>
          <p:cNvSpPr>
            <a:spLocks noGrp="1"/>
          </p:cNvSpPr>
          <p:nvPr>
            <p:ph type="ftr" sz="quarter" idx="39"/>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2797119704"/>
      </p:ext>
    </p:extLst>
  </p:cSld>
  <p:clrMapOvr>
    <a:masterClrMapping/>
  </p:clrMapOvr>
  <p:extLst>
    <p:ext uri="{DCECCB84-F9BA-43D5-87BE-67443E8EF086}">
      <p15:sldGuideLst xmlns:p15="http://schemas.microsoft.com/office/powerpoint/2012/main">
        <p15:guide id="1" orient="horz" pos="3725"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meline 1 Col Txt w Icons Blue 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6612119" y="3587058"/>
            <a:ext cx="5029018" cy="23042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6620357" y="3668259"/>
            <a:ext cx="5018172" cy="609737"/>
          </a:xfrm>
          <a:prstGeom prst="rect">
            <a:avLst/>
          </a:prstGeom>
        </p:spPr>
        <p:txBody>
          <a:bodyPr vert="horz" wrap="square" lIns="180000" tIns="180000" rIns="180000" bIns="180000" rtlCol="0">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060355"/>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6612119"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6797575" y="4190268"/>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6947999" y="4448507"/>
            <a:ext cx="719999" cy="731286"/>
          </a:xfrm>
          <a:prstGeom prst="rect">
            <a:avLst/>
          </a:prstGeom>
        </p:spPr>
        <p:txBody>
          <a:bodyPr lIns="72000" tIns="72000" rIns="72000" bIns="72000" anchor="ctr"/>
          <a:lstStyle>
            <a:lvl1pPr algn="ctr">
              <a:defRPr sz="1400"/>
            </a:lvl1pPr>
          </a:lstStyle>
          <a:p>
            <a:r>
              <a:rPr lang="en-US" dirty="0"/>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6857999" y="5283573"/>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8170374"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3" name="Text Placeholder 28">
            <a:extLst>
              <a:ext uri="{FF2B5EF4-FFF2-40B4-BE49-F238E27FC236}">
                <a16:creationId xmlns:a16="http://schemas.microsoft.com/office/drawing/2014/main" id="{9F907865-F29A-884D-ACE0-1D7E197269E7}"/>
              </a:ext>
            </a:extLst>
          </p:cNvPr>
          <p:cNvSpPr>
            <a:spLocks noGrp="1"/>
          </p:cNvSpPr>
          <p:nvPr>
            <p:ph type="body" sz="quarter" idx="26"/>
          </p:nvPr>
        </p:nvSpPr>
        <p:spPr>
          <a:xfrm>
            <a:off x="807487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Picture Placeholder 19">
            <a:extLst>
              <a:ext uri="{FF2B5EF4-FFF2-40B4-BE49-F238E27FC236}">
                <a16:creationId xmlns:a16="http://schemas.microsoft.com/office/drawing/2014/main" id="{E6185DB3-0455-AB43-8C71-1ECCAFBFED7A}"/>
              </a:ext>
            </a:extLst>
          </p:cNvPr>
          <p:cNvSpPr>
            <a:spLocks noGrp="1" noChangeAspect="1"/>
          </p:cNvSpPr>
          <p:nvPr>
            <p:ph type="pic" sz="quarter" idx="27" hasCustomPrompt="1"/>
          </p:nvPr>
        </p:nvSpPr>
        <p:spPr>
          <a:xfrm>
            <a:off x="9392749"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5" name="Text Placeholder 28">
            <a:extLst>
              <a:ext uri="{FF2B5EF4-FFF2-40B4-BE49-F238E27FC236}">
                <a16:creationId xmlns:a16="http://schemas.microsoft.com/office/drawing/2014/main" id="{B3CCD3F1-2644-E24A-9313-A0C61C60588D}"/>
              </a:ext>
            </a:extLst>
          </p:cNvPr>
          <p:cNvSpPr>
            <a:spLocks noGrp="1"/>
          </p:cNvSpPr>
          <p:nvPr>
            <p:ph type="body" sz="quarter" idx="28"/>
          </p:nvPr>
        </p:nvSpPr>
        <p:spPr>
          <a:xfrm>
            <a:off x="9257951"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Picture Placeholder 19">
            <a:extLst>
              <a:ext uri="{FF2B5EF4-FFF2-40B4-BE49-F238E27FC236}">
                <a16:creationId xmlns:a16="http://schemas.microsoft.com/office/drawing/2014/main" id="{AE194306-B5E3-4840-8B5C-EE8429CEE576}"/>
              </a:ext>
            </a:extLst>
          </p:cNvPr>
          <p:cNvSpPr>
            <a:spLocks noGrp="1" noChangeAspect="1"/>
          </p:cNvSpPr>
          <p:nvPr>
            <p:ph type="pic" sz="quarter" idx="29" hasCustomPrompt="1"/>
          </p:nvPr>
        </p:nvSpPr>
        <p:spPr>
          <a:xfrm>
            <a:off x="10615125"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7" name="Text Placeholder 28">
            <a:extLst>
              <a:ext uri="{FF2B5EF4-FFF2-40B4-BE49-F238E27FC236}">
                <a16:creationId xmlns:a16="http://schemas.microsoft.com/office/drawing/2014/main" id="{41110219-D17D-F34F-A3AC-144A5E575DB3}"/>
              </a:ext>
            </a:extLst>
          </p:cNvPr>
          <p:cNvSpPr>
            <a:spLocks noGrp="1"/>
          </p:cNvSpPr>
          <p:nvPr>
            <p:ph type="body" sz="quarter" idx="30"/>
          </p:nvPr>
        </p:nvSpPr>
        <p:spPr>
          <a:xfrm>
            <a:off x="1052512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0" name="Straight Connector 19">
            <a:extLst>
              <a:ext uri="{FF2B5EF4-FFF2-40B4-BE49-F238E27FC236}">
                <a16:creationId xmlns:a16="http://schemas.microsoft.com/office/drawing/2014/main" id="{16345C45-6C36-4741-993B-0FEC8F899C90}"/>
              </a:ext>
            </a:extLst>
          </p:cNvPr>
          <p:cNvCxnSpPr>
            <a:cxnSpLocks/>
            <a:stCxn id="10" idx="3"/>
          </p:cNvCxnSpPr>
          <p:nvPr userDrawn="1"/>
        </p:nvCxnSpPr>
        <p:spPr>
          <a:xfrm>
            <a:off x="7667998" y="4814150"/>
            <a:ext cx="496876" cy="3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584F8A-3BD6-7F4D-9606-D7ED9B615057}"/>
              </a:ext>
            </a:extLst>
          </p:cNvPr>
          <p:cNvCxnSpPr/>
          <p:nvPr userDrawn="1"/>
        </p:nvCxnSpPr>
        <p:spPr>
          <a:xfrm>
            <a:off x="8894632"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C9D6C21-73D5-BC45-B31C-E7A86D83262E}"/>
              </a:ext>
            </a:extLst>
          </p:cNvPr>
          <p:cNvCxnSpPr/>
          <p:nvPr userDrawn="1"/>
        </p:nvCxnSpPr>
        <p:spPr>
          <a:xfrm>
            <a:off x="10110115"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Footer Placeholder 2">
            <a:extLst>
              <a:ext uri="{FF2B5EF4-FFF2-40B4-BE49-F238E27FC236}">
                <a16:creationId xmlns:a16="http://schemas.microsoft.com/office/drawing/2014/main" id="{5C21906B-B354-5F4A-8201-5814F9C9E2D3}"/>
              </a:ext>
            </a:extLst>
          </p:cNvPr>
          <p:cNvSpPr>
            <a:spLocks noGrp="1"/>
          </p:cNvSpPr>
          <p:nvPr>
            <p:ph type="ftr" sz="quarter" idx="3"/>
          </p:nvPr>
        </p:nvSpPr>
        <p:spPr>
          <a:xfrm>
            <a:off x="6922979" y="6436556"/>
            <a:ext cx="4716000" cy="338554"/>
          </a:xfrm>
          <a:prstGeom prst="rect">
            <a:avLst/>
          </a:prstGeom>
        </p:spPr>
        <p:txBody>
          <a:bodyPr lIns="0" tIns="0" rIns="0" bIns="0"/>
          <a:lstStyle>
            <a:lvl1pPr>
              <a:defRPr sz="1100" b="0" i="0">
                <a:latin typeface="Open Sans" panose="020B0606030504020204" pitchFamily="34" charset="0"/>
                <a:ea typeface="Open Sans" panose="020B0606030504020204" pitchFamily="34" charset="0"/>
                <a:cs typeface="Open Sans" panose="020B0606030504020204" pitchFamily="34" charset="0"/>
              </a:defRPr>
            </a:lvl1pPr>
          </a:lstStyle>
          <a:p>
            <a:r>
              <a:rPr lang="en-GB" dirty="0"/>
              <a:t>DWF | Title | Classification: Public / Internal / Confidential / Highly Confidential &lt;</a:t>
            </a:r>
            <a:r>
              <a:rPr lang="en-GB" b="1" dirty="0">
                <a:solidFill>
                  <a:schemeClr val="accent1"/>
                </a:solidFill>
              </a:rPr>
              <a:t>delete as appropriate&gt;</a:t>
            </a:r>
            <a:endParaRPr lang="en-US" b="1" dirty="0">
              <a:solidFill>
                <a:schemeClr val="accent1"/>
              </a:solidFill>
            </a:endParaRPr>
          </a:p>
        </p:txBody>
      </p:sp>
      <p:sp>
        <p:nvSpPr>
          <p:cNvPr id="25" name="Slide Number Placeholder 3">
            <a:extLst>
              <a:ext uri="{FF2B5EF4-FFF2-40B4-BE49-F238E27FC236}">
                <a16:creationId xmlns:a16="http://schemas.microsoft.com/office/drawing/2014/main" id="{1C038D2F-C23D-A84A-BE58-15D9820CCF0F}"/>
              </a:ext>
            </a:extLst>
          </p:cNvPr>
          <p:cNvSpPr>
            <a:spLocks noGrp="1"/>
          </p:cNvSpPr>
          <p:nvPr>
            <p:ph type="sldNum" sz="quarter" idx="4"/>
          </p:nvPr>
        </p:nvSpPr>
        <p:spPr>
          <a:xfrm>
            <a:off x="6612119" y="6436556"/>
            <a:ext cx="288000" cy="169277"/>
          </a:xfrm>
          <a:prstGeom prst="rect">
            <a:avLst/>
          </a:prstGeom>
        </p:spPr>
        <p:txBody>
          <a:bodyPr lIns="0" tIns="0" rIns="0" bIns="0"/>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27" name="Straight Connector 26">
            <a:extLst>
              <a:ext uri="{FF2B5EF4-FFF2-40B4-BE49-F238E27FC236}">
                <a16:creationId xmlns:a16="http://schemas.microsoft.com/office/drawing/2014/main" id="{A24B16F6-7C7F-324E-B210-439DF4B5A9C1}"/>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image/icon: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image/icon &gt; Click image icon &gt; Select new image/icon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 Placeholder 5">
            <a:extLst>
              <a:ext uri="{FF2B5EF4-FFF2-40B4-BE49-F238E27FC236}">
                <a16:creationId xmlns:a16="http://schemas.microsoft.com/office/drawing/2014/main" id="{2EE9D3AA-B0AE-364E-9C8D-61589A571AD8}"/>
              </a:ext>
            </a:extLst>
          </p:cNvPr>
          <p:cNvSpPr>
            <a:spLocks noGrp="1"/>
          </p:cNvSpPr>
          <p:nvPr>
            <p:ph type="body" sz="quarter" idx="41"/>
          </p:nvPr>
        </p:nvSpPr>
        <p:spPr>
          <a:xfrm>
            <a:off x="6620357" y="2750905"/>
            <a:ext cx="5018171"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15692753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meline 1 Col Txt w Icons Purple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88674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7967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228701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931A4328-2650-1B45-846F-F4F019CAD57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34" name="Text Placeholder 28">
            <a:extLst>
              <a:ext uri="{FF2B5EF4-FFF2-40B4-BE49-F238E27FC236}">
                <a16:creationId xmlns:a16="http://schemas.microsoft.com/office/drawing/2014/main" id="{CBDB31D1-2E56-0441-9ED0-3E69504F367F}"/>
              </a:ext>
            </a:extLst>
          </p:cNvPr>
          <p:cNvSpPr>
            <a:spLocks noGrp="1"/>
          </p:cNvSpPr>
          <p:nvPr>
            <p:ph type="body" sz="quarter" idx="32"/>
          </p:nvPr>
        </p:nvSpPr>
        <p:spPr>
          <a:xfrm>
            <a:off x="21970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5" name="Picture Placeholder 19">
            <a:extLst>
              <a:ext uri="{FF2B5EF4-FFF2-40B4-BE49-F238E27FC236}">
                <a16:creationId xmlns:a16="http://schemas.microsoft.com/office/drawing/2014/main" id="{A004B04A-533C-3B40-8C4B-E91105C577D5}"/>
              </a:ext>
            </a:extLst>
          </p:cNvPr>
          <p:cNvSpPr>
            <a:spLocks noGrp="1" noChangeAspect="1"/>
          </p:cNvSpPr>
          <p:nvPr>
            <p:ph type="pic" sz="quarter" idx="33" hasCustomPrompt="1"/>
          </p:nvPr>
        </p:nvSpPr>
        <p:spPr>
          <a:xfrm>
            <a:off x="648784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36" name="Text Placeholder 28">
            <a:extLst>
              <a:ext uri="{FF2B5EF4-FFF2-40B4-BE49-F238E27FC236}">
                <a16:creationId xmlns:a16="http://schemas.microsoft.com/office/drawing/2014/main" id="{36CA9301-393C-5C45-A337-19858CB15071}"/>
              </a:ext>
            </a:extLst>
          </p:cNvPr>
          <p:cNvSpPr>
            <a:spLocks noGrp="1"/>
          </p:cNvSpPr>
          <p:nvPr>
            <p:ph type="body" sz="quarter" idx="34"/>
          </p:nvPr>
        </p:nvSpPr>
        <p:spPr>
          <a:xfrm>
            <a:off x="63978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7" name="Picture Placeholder 19">
            <a:extLst>
              <a:ext uri="{FF2B5EF4-FFF2-40B4-BE49-F238E27FC236}">
                <a16:creationId xmlns:a16="http://schemas.microsoft.com/office/drawing/2014/main" id="{C4780C76-A9B2-094D-A8E8-2827B6EBCFCC}"/>
              </a:ext>
            </a:extLst>
          </p:cNvPr>
          <p:cNvSpPr>
            <a:spLocks noGrp="1" noChangeAspect="1"/>
          </p:cNvSpPr>
          <p:nvPr>
            <p:ph type="pic" sz="quarter" idx="35" hasCustomPrompt="1"/>
          </p:nvPr>
        </p:nvSpPr>
        <p:spPr>
          <a:xfrm>
            <a:off x="788811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38" name="Text Placeholder 28">
            <a:extLst>
              <a:ext uri="{FF2B5EF4-FFF2-40B4-BE49-F238E27FC236}">
                <a16:creationId xmlns:a16="http://schemas.microsoft.com/office/drawing/2014/main" id="{F1787B90-F01D-144C-8A41-00B9575F37DA}"/>
              </a:ext>
            </a:extLst>
          </p:cNvPr>
          <p:cNvSpPr>
            <a:spLocks noGrp="1"/>
          </p:cNvSpPr>
          <p:nvPr>
            <p:ph type="body" sz="quarter" idx="36"/>
          </p:nvPr>
        </p:nvSpPr>
        <p:spPr>
          <a:xfrm>
            <a:off x="77981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9" name="Picture Placeholder 19">
            <a:extLst>
              <a:ext uri="{FF2B5EF4-FFF2-40B4-BE49-F238E27FC236}">
                <a16:creationId xmlns:a16="http://schemas.microsoft.com/office/drawing/2014/main" id="{7A680281-754C-1347-8E3D-37F85ABD34E8}"/>
              </a:ext>
            </a:extLst>
          </p:cNvPr>
          <p:cNvSpPr>
            <a:spLocks noGrp="1" noChangeAspect="1"/>
          </p:cNvSpPr>
          <p:nvPr>
            <p:ph type="pic" sz="quarter" idx="37" hasCustomPrompt="1"/>
          </p:nvPr>
        </p:nvSpPr>
        <p:spPr>
          <a:xfrm>
            <a:off x="928839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0" name="Text Placeholder 28">
            <a:extLst>
              <a:ext uri="{FF2B5EF4-FFF2-40B4-BE49-F238E27FC236}">
                <a16:creationId xmlns:a16="http://schemas.microsoft.com/office/drawing/2014/main" id="{46BDE3DE-CD78-104C-B0F1-9B9D98196BE5}"/>
              </a:ext>
            </a:extLst>
          </p:cNvPr>
          <p:cNvSpPr>
            <a:spLocks noGrp="1"/>
          </p:cNvSpPr>
          <p:nvPr>
            <p:ph type="body" sz="quarter" idx="38"/>
          </p:nvPr>
        </p:nvSpPr>
        <p:spPr>
          <a:xfrm>
            <a:off x="91983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1" name="Picture Placeholder 19">
            <a:extLst>
              <a:ext uri="{FF2B5EF4-FFF2-40B4-BE49-F238E27FC236}">
                <a16:creationId xmlns:a16="http://schemas.microsoft.com/office/drawing/2014/main" id="{C8EAA65A-59F7-F843-9C5F-DCBEDFDD86BA}"/>
              </a:ext>
            </a:extLst>
          </p:cNvPr>
          <p:cNvSpPr>
            <a:spLocks noGrp="1" noChangeAspect="1"/>
          </p:cNvSpPr>
          <p:nvPr>
            <p:ph type="pic" sz="quarter" idx="39" hasCustomPrompt="1"/>
          </p:nvPr>
        </p:nvSpPr>
        <p:spPr>
          <a:xfrm>
            <a:off x="10688664"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2" name="Text Placeholder 28">
            <a:extLst>
              <a:ext uri="{FF2B5EF4-FFF2-40B4-BE49-F238E27FC236}">
                <a16:creationId xmlns:a16="http://schemas.microsoft.com/office/drawing/2014/main" id="{A8BA97E6-6D4A-D449-98F5-D76EA418C63A}"/>
              </a:ext>
            </a:extLst>
          </p:cNvPr>
          <p:cNvSpPr>
            <a:spLocks noGrp="1"/>
          </p:cNvSpPr>
          <p:nvPr>
            <p:ph type="body" sz="quarter" idx="40"/>
          </p:nvPr>
        </p:nvSpPr>
        <p:spPr>
          <a:xfrm>
            <a:off x="10598664"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3" name="Picture Placeholder 19">
            <a:extLst>
              <a:ext uri="{FF2B5EF4-FFF2-40B4-BE49-F238E27FC236}">
                <a16:creationId xmlns:a16="http://schemas.microsoft.com/office/drawing/2014/main" id="{34DB9A9E-E37E-6C4C-8D9D-BF0C35BD7D90}"/>
              </a:ext>
            </a:extLst>
          </p:cNvPr>
          <p:cNvSpPr>
            <a:spLocks noGrp="1" noChangeAspect="1"/>
          </p:cNvSpPr>
          <p:nvPr>
            <p:ph type="pic" sz="quarter" idx="41" hasCustomPrompt="1"/>
          </p:nvPr>
        </p:nvSpPr>
        <p:spPr>
          <a:xfrm>
            <a:off x="368729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4" name="Text Placeholder 28">
            <a:extLst>
              <a:ext uri="{FF2B5EF4-FFF2-40B4-BE49-F238E27FC236}">
                <a16:creationId xmlns:a16="http://schemas.microsoft.com/office/drawing/2014/main" id="{ABA76F20-1981-F64F-BB37-00A8F8A54034}"/>
              </a:ext>
            </a:extLst>
          </p:cNvPr>
          <p:cNvSpPr>
            <a:spLocks noGrp="1"/>
          </p:cNvSpPr>
          <p:nvPr>
            <p:ph type="body" sz="quarter" idx="42"/>
          </p:nvPr>
        </p:nvSpPr>
        <p:spPr>
          <a:xfrm>
            <a:off x="35972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5" name="Picture Placeholder 19">
            <a:extLst>
              <a:ext uri="{FF2B5EF4-FFF2-40B4-BE49-F238E27FC236}">
                <a16:creationId xmlns:a16="http://schemas.microsoft.com/office/drawing/2014/main" id="{9EA9BE73-A10E-3443-9002-D8847BFC7DD2}"/>
              </a:ext>
            </a:extLst>
          </p:cNvPr>
          <p:cNvSpPr>
            <a:spLocks noGrp="1" noChangeAspect="1"/>
          </p:cNvSpPr>
          <p:nvPr>
            <p:ph type="pic" sz="quarter" idx="43" hasCustomPrompt="1"/>
          </p:nvPr>
        </p:nvSpPr>
        <p:spPr>
          <a:xfrm>
            <a:off x="508756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6" name="Text Placeholder 28">
            <a:extLst>
              <a:ext uri="{FF2B5EF4-FFF2-40B4-BE49-F238E27FC236}">
                <a16:creationId xmlns:a16="http://schemas.microsoft.com/office/drawing/2014/main" id="{4F288913-6233-9348-AD41-5D37506C1E25}"/>
              </a:ext>
            </a:extLst>
          </p:cNvPr>
          <p:cNvSpPr>
            <a:spLocks noGrp="1"/>
          </p:cNvSpPr>
          <p:nvPr>
            <p:ph type="body" sz="quarter" idx="44"/>
          </p:nvPr>
        </p:nvSpPr>
        <p:spPr>
          <a:xfrm>
            <a:off x="499756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 name="Slide Number Placeholder 2">
            <a:extLst>
              <a:ext uri="{FF2B5EF4-FFF2-40B4-BE49-F238E27FC236}">
                <a16:creationId xmlns:a16="http://schemas.microsoft.com/office/drawing/2014/main" id="{AB18E75A-F53A-8043-9FCC-16BF5C086493}"/>
              </a:ext>
            </a:extLst>
          </p:cNvPr>
          <p:cNvSpPr>
            <a:spLocks noGrp="1"/>
          </p:cNvSpPr>
          <p:nvPr>
            <p:ph type="sldNum" sz="quarter" idx="46"/>
          </p:nvPr>
        </p:nvSpPr>
        <p:spPr/>
        <p:txBody>
          <a:bodyPr/>
          <a:lstStyle/>
          <a:p>
            <a:fld id="{9F42F5A6-819A-9F4C-9225-88E3002428E4}" type="slidenum">
              <a:rPr lang="en-US" smtClean="0"/>
              <a:pPr/>
              <a:t>‹#›</a:t>
            </a:fld>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oter Placeholder 3"/>
          <p:cNvSpPr>
            <a:spLocks noGrp="1"/>
          </p:cNvSpPr>
          <p:nvPr>
            <p:ph type="ftr" sz="quarter" idx="47"/>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2862561977"/>
      </p:ext>
    </p:extLst>
  </p:cSld>
  <p:clrMapOvr>
    <a:masterClrMapping/>
  </p:clrMapOvr>
  <p:extLst>
    <p:ext uri="{DCECCB84-F9BA-43D5-87BE-67443E8EF086}">
      <p15:sldGuideLst xmlns:p15="http://schemas.microsoft.com/office/powerpoint/2012/main">
        <p15:guide id="1" orient="horz" pos="3725"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meline 1 Col Txt w Icons Purpl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888200"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51" name="Text Placeholder 28">
            <a:extLst>
              <a:ext uri="{FF2B5EF4-FFF2-40B4-BE49-F238E27FC236}">
                <a16:creationId xmlns:a16="http://schemas.microsoft.com/office/drawing/2014/main" id="{28140CAF-60A2-A449-A559-A49C8D4FD308}"/>
              </a:ext>
            </a:extLst>
          </p:cNvPr>
          <p:cNvSpPr>
            <a:spLocks noGrp="1"/>
          </p:cNvSpPr>
          <p:nvPr>
            <p:ph type="body" sz="quarter" idx="32"/>
          </p:nvPr>
        </p:nvSpPr>
        <p:spPr>
          <a:xfrm>
            <a:off x="2788889"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57" name="Text Placeholder 28">
            <a:extLst>
              <a:ext uri="{FF2B5EF4-FFF2-40B4-BE49-F238E27FC236}">
                <a16:creationId xmlns:a16="http://schemas.microsoft.com/office/drawing/2014/main" id="{FACD1D9B-39E4-C04C-9B6E-B94B57E3BD5D}"/>
              </a:ext>
            </a:extLst>
          </p:cNvPr>
          <p:cNvSpPr>
            <a:spLocks noGrp="1"/>
          </p:cNvSpPr>
          <p:nvPr>
            <p:ph type="body" sz="quarter" idx="33"/>
          </p:nvPr>
        </p:nvSpPr>
        <p:spPr>
          <a:xfrm>
            <a:off x="4689578"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0" name="Text Placeholder 28">
            <a:extLst>
              <a:ext uri="{FF2B5EF4-FFF2-40B4-BE49-F238E27FC236}">
                <a16:creationId xmlns:a16="http://schemas.microsoft.com/office/drawing/2014/main" id="{55F78DA6-EF3C-FE4A-B026-F767F1E4655D}"/>
              </a:ext>
            </a:extLst>
          </p:cNvPr>
          <p:cNvSpPr>
            <a:spLocks noGrp="1"/>
          </p:cNvSpPr>
          <p:nvPr>
            <p:ph type="body" sz="quarter" idx="34"/>
          </p:nvPr>
        </p:nvSpPr>
        <p:spPr>
          <a:xfrm>
            <a:off x="6590267"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3" name="Text Placeholder 28">
            <a:extLst>
              <a:ext uri="{FF2B5EF4-FFF2-40B4-BE49-F238E27FC236}">
                <a16:creationId xmlns:a16="http://schemas.microsoft.com/office/drawing/2014/main" id="{9951158A-F104-E34D-BF10-241D0E448828}"/>
              </a:ext>
            </a:extLst>
          </p:cNvPr>
          <p:cNvSpPr>
            <a:spLocks noGrp="1"/>
          </p:cNvSpPr>
          <p:nvPr>
            <p:ph type="body" sz="quarter" idx="35"/>
          </p:nvPr>
        </p:nvSpPr>
        <p:spPr>
          <a:xfrm>
            <a:off x="8490956"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6" name="Text Placeholder 28">
            <a:extLst>
              <a:ext uri="{FF2B5EF4-FFF2-40B4-BE49-F238E27FC236}">
                <a16:creationId xmlns:a16="http://schemas.microsoft.com/office/drawing/2014/main" id="{BA29BDEE-CB6C-D249-8EFB-1B4A5367CC1E}"/>
              </a:ext>
            </a:extLst>
          </p:cNvPr>
          <p:cNvSpPr>
            <a:spLocks noGrp="1"/>
          </p:cNvSpPr>
          <p:nvPr>
            <p:ph type="body" sz="quarter" idx="36"/>
          </p:nvPr>
        </p:nvSpPr>
        <p:spPr>
          <a:xfrm>
            <a:off x="10391645"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 name="Slide Number Placeholder 2">
            <a:extLst>
              <a:ext uri="{FF2B5EF4-FFF2-40B4-BE49-F238E27FC236}">
                <a16:creationId xmlns:a16="http://schemas.microsoft.com/office/drawing/2014/main" id="{55B54AC8-3238-7641-A2D3-397648984080}"/>
              </a:ext>
            </a:extLst>
          </p:cNvPr>
          <p:cNvSpPr>
            <a:spLocks noGrp="1"/>
          </p:cNvSpPr>
          <p:nvPr>
            <p:ph type="sldNum" sz="quarter" idx="38"/>
          </p:nvPr>
        </p:nvSpPr>
        <p:spPr/>
        <p:txBody>
          <a:bodyPr/>
          <a:lstStyle/>
          <a:p>
            <a:fld id="{9F42F5A6-819A-9F4C-9225-88E3002428E4}" type="slidenum">
              <a:rPr lang="en-US" smtClean="0"/>
              <a:pPr/>
              <a:t>‹#›</a:t>
            </a:fld>
            <a:endParaRPr lang="en-US" dirty="0"/>
          </a:p>
        </p:txBody>
      </p:sp>
      <p:sp>
        <p:nvSpPr>
          <p:cNvPr id="20" name="Text Placeholder 10">
            <a:extLst>
              <a:ext uri="{FF2B5EF4-FFF2-40B4-BE49-F238E27FC236}">
                <a16:creationId xmlns:a16="http://schemas.microsoft.com/office/drawing/2014/main" id="{22D1E5F9-1D5F-944B-A852-6940541D0EAC}"/>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1" name="Text Placeholder 10">
            <a:extLst>
              <a:ext uri="{FF2B5EF4-FFF2-40B4-BE49-F238E27FC236}">
                <a16:creationId xmlns:a16="http://schemas.microsoft.com/office/drawing/2014/main" id="{0E232163-35E0-BD41-9418-5E48620EF1C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4" name="Footer Placeholder 3"/>
          <p:cNvSpPr>
            <a:spLocks noGrp="1"/>
          </p:cNvSpPr>
          <p:nvPr>
            <p:ph type="ftr" sz="quarter" idx="39"/>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3767937425"/>
      </p:ext>
    </p:extLst>
  </p:cSld>
  <p:clrMapOvr>
    <a:masterClrMapping/>
  </p:clrMapOvr>
  <p:extLst>
    <p:ext uri="{DCECCB84-F9BA-43D5-87BE-67443E8EF086}">
      <p15:sldGuideLst xmlns:p15="http://schemas.microsoft.com/office/powerpoint/2012/main">
        <p15:guide id="1" orient="horz" pos="3725"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meline 1 Col Txt w Icons Purple 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6612119" y="3587058"/>
            <a:ext cx="5029018" cy="23042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6620357" y="3668259"/>
            <a:ext cx="5018172" cy="609737"/>
          </a:xfrm>
          <a:prstGeom prst="rect">
            <a:avLst/>
          </a:prstGeom>
        </p:spPr>
        <p:txBody>
          <a:bodyPr vert="horz" wrap="square" lIns="180000" tIns="180000" rIns="180000" bIns="180000" rtlCol="0">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060355"/>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6612119"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6797575" y="4190268"/>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6947999" y="4448507"/>
            <a:ext cx="719999" cy="731286"/>
          </a:xfrm>
          <a:prstGeom prst="rect">
            <a:avLst/>
          </a:prstGeom>
        </p:spPr>
        <p:txBody>
          <a:bodyPr lIns="72000" tIns="72000" rIns="72000" bIns="72000" anchor="ctr"/>
          <a:lstStyle>
            <a:lvl1pPr algn="ctr">
              <a:defRPr sz="1400"/>
            </a:lvl1pPr>
          </a:lstStyle>
          <a:p>
            <a:r>
              <a:rPr lang="en-US" dirty="0"/>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6857999" y="5283573"/>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8170374"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3" name="Text Placeholder 28">
            <a:extLst>
              <a:ext uri="{FF2B5EF4-FFF2-40B4-BE49-F238E27FC236}">
                <a16:creationId xmlns:a16="http://schemas.microsoft.com/office/drawing/2014/main" id="{9F907865-F29A-884D-ACE0-1D7E197269E7}"/>
              </a:ext>
            </a:extLst>
          </p:cNvPr>
          <p:cNvSpPr>
            <a:spLocks noGrp="1"/>
          </p:cNvSpPr>
          <p:nvPr>
            <p:ph type="body" sz="quarter" idx="26"/>
          </p:nvPr>
        </p:nvSpPr>
        <p:spPr>
          <a:xfrm>
            <a:off x="807487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Picture Placeholder 19">
            <a:extLst>
              <a:ext uri="{FF2B5EF4-FFF2-40B4-BE49-F238E27FC236}">
                <a16:creationId xmlns:a16="http://schemas.microsoft.com/office/drawing/2014/main" id="{E6185DB3-0455-AB43-8C71-1ECCAFBFED7A}"/>
              </a:ext>
            </a:extLst>
          </p:cNvPr>
          <p:cNvSpPr>
            <a:spLocks noGrp="1" noChangeAspect="1"/>
          </p:cNvSpPr>
          <p:nvPr>
            <p:ph type="pic" sz="quarter" idx="27" hasCustomPrompt="1"/>
          </p:nvPr>
        </p:nvSpPr>
        <p:spPr>
          <a:xfrm>
            <a:off x="9392749"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5" name="Text Placeholder 28">
            <a:extLst>
              <a:ext uri="{FF2B5EF4-FFF2-40B4-BE49-F238E27FC236}">
                <a16:creationId xmlns:a16="http://schemas.microsoft.com/office/drawing/2014/main" id="{B3CCD3F1-2644-E24A-9313-A0C61C60588D}"/>
              </a:ext>
            </a:extLst>
          </p:cNvPr>
          <p:cNvSpPr>
            <a:spLocks noGrp="1"/>
          </p:cNvSpPr>
          <p:nvPr>
            <p:ph type="body" sz="quarter" idx="28"/>
          </p:nvPr>
        </p:nvSpPr>
        <p:spPr>
          <a:xfrm>
            <a:off x="9257951"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Picture Placeholder 19">
            <a:extLst>
              <a:ext uri="{FF2B5EF4-FFF2-40B4-BE49-F238E27FC236}">
                <a16:creationId xmlns:a16="http://schemas.microsoft.com/office/drawing/2014/main" id="{AE194306-B5E3-4840-8B5C-EE8429CEE576}"/>
              </a:ext>
            </a:extLst>
          </p:cNvPr>
          <p:cNvSpPr>
            <a:spLocks noGrp="1" noChangeAspect="1"/>
          </p:cNvSpPr>
          <p:nvPr>
            <p:ph type="pic" sz="quarter" idx="29" hasCustomPrompt="1"/>
          </p:nvPr>
        </p:nvSpPr>
        <p:spPr>
          <a:xfrm>
            <a:off x="10615125"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7" name="Text Placeholder 28">
            <a:extLst>
              <a:ext uri="{FF2B5EF4-FFF2-40B4-BE49-F238E27FC236}">
                <a16:creationId xmlns:a16="http://schemas.microsoft.com/office/drawing/2014/main" id="{41110219-D17D-F34F-A3AC-144A5E575DB3}"/>
              </a:ext>
            </a:extLst>
          </p:cNvPr>
          <p:cNvSpPr>
            <a:spLocks noGrp="1"/>
          </p:cNvSpPr>
          <p:nvPr>
            <p:ph type="body" sz="quarter" idx="30"/>
          </p:nvPr>
        </p:nvSpPr>
        <p:spPr>
          <a:xfrm>
            <a:off x="1052512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0" name="Straight Connector 19">
            <a:extLst>
              <a:ext uri="{FF2B5EF4-FFF2-40B4-BE49-F238E27FC236}">
                <a16:creationId xmlns:a16="http://schemas.microsoft.com/office/drawing/2014/main" id="{16345C45-6C36-4741-993B-0FEC8F899C90}"/>
              </a:ext>
            </a:extLst>
          </p:cNvPr>
          <p:cNvCxnSpPr>
            <a:cxnSpLocks/>
            <a:stCxn id="10" idx="3"/>
          </p:cNvCxnSpPr>
          <p:nvPr userDrawn="1"/>
        </p:nvCxnSpPr>
        <p:spPr>
          <a:xfrm>
            <a:off x="7667998" y="4814150"/>
            <a:ext cx="496876" cy="3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584F8A-3BD6-7F4D-9606-D7ED9B615057}"/>
              </a:ext>
            </a:extLst>
          </p:cNvPr>
          <p:cNvCxnSpPr/>
          <p:nvPr userDrawn="1"/>
        </p:nvCxnSpPr>
        <p:spPr>
          <a:xfrm>
            <a:off x="8894632"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C9D6C21-73D5-BC45-B31C-E7A86D83262E}"/>
              </a:ext>
            </a:extLst>
          </p:cNvPr>
          <p:cNvCxnSpPr/>
          <p:nvPr userDrawn="1"/>
        </p:nvCxnSpPr>
        <p:spPr>
          <a:xfrm>
            <a:off x="10110115"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Footer Placeholder 2">
            <a:extLst>
              <a:ext uri="{FF2B5EF4-FFF2-40B4-BE49-F238E27FC236}">
                <a16:creationId xmlns:a16="http://schemas.microsoft.com/office/drawing/2014/main" id="{40D841D3-EBFD-AD4A-8354-86E5C9C96D97}"/>
              </a:ext>
            </a:extLst>
          </p:cNvPr>
          <p:cNvSpPr>
            <a:spLocks noGrp="1"/>
          </p:cNvSpPr>
          <p:nvPr>
            <p:ph type="ftr" sz="quarter" idx="3"/>
          </p:nvPr>
        </p:nvSpPr>
        <p:spPr>
          <a:xfrm>
            <a:off x="6922979" y="6436556"/>
            <a:ext cx="4716000" cy="338554"/>
          </a:xfrm>
          <a:prstGeom prst="rect">
            <a:avLst/>
          </a:prstGeom>
        </p:spPr>
        <p:txBody>
          <a:bodyPr lIns="0" tIns="0" rIns="0" bIns="0"/>
          <a:lstStyle>
            <a:lvl1pPr>
              <a:defRPr sz="1100" b="0" i="0">
                <a:latin typeface="Open Sans" panose="020B0606030504020204" pitchFamily="34" charset="0"/>
                <a:ea typeface="Open Sans" panose="020B0606030504020204" pitchFamily="34" charset="0"/>
                <a:cs typeface="Open Sans" panose="020B0606030504020204" pitchFamily="34" charset="0"/>
              </a:defRPr>
            </a:lvl1p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27" name="Slide Number Placeholder 3">
            <a:extLst>
              <a:ext uri="{FF2B5EF4-FFF2-40B4-BE49-F238E27FC236}">
                <a16:creationId xmlns:a16="http://schemas.microsoft.com/office/drawing/2014/main" id="{6F0ED545-D399-324E-9A78-F3D3C733CA29}"/>
              </a:ext>
            </a:extLst>
          </p:cNvPr>
          <p:cNvSpPr>
            <a:spLocks noGrp="1"/>
          </p:cNvSpPr>
          <p:nvPr>
            <p:ph type="sldNum" sz="quarter" idx="4"/>
          </p:nvPr>
        </p:nvSpPr>
        <p:spPr>
          <a:xfrm>
            <a:off x="6612119" y="6436556"/>
            <a:ext cx="288000" cy="169277"/>
          </a:xfrm>
          <a:prstGeom prst="rect">
            <a:avLst/>
          </a:prstGeom>
        </p:spPr>
        <p:txBody>
          <a:bodyPr lIns="0" tIns="0" rIns="0" bIns="0"/>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28" name="Straight Connector 27">
            <a:extLst>
              <a:ext uri="{FF2B5EF4-FFF2-40B4-BE49-F238E27FC236}">
                <a16:creationId xmlns:a16="http://schemas.microsoft.com/office/drawing/2014/main" id="{7C1BA01D-1B99-7B42-BA1A-EB1881C32A25}"/>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image/icon: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image/icon &gt; Click image icon &gt; Select new image/icon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 Placeholder 5">
            <a:extLst>
              <a:ext uri="{FF2B5EF4-FFF2-40B4-BE49-F238E27FC236}">
                <a16:creationId xmlns:a16="http://schemas.microsoft.com/office/drawing/2014/main" id="{E8BF40F3-DE03-034F-8CB7-29FDB9DF288F}"/>
              </a:ext>
            </a:extLst>
          </p:cNvPr>
          <p:cNvSpPr>
            <a:spLocks noGrp="1"/>
          </p:cNvSpPr>
          <p:nvPr>
            <p:ph type="body" sz="quarter" idx="41"/>
          </p:nvPr>
        </p:nvSpPr>
        <p:spPr>
          <a:xfrm>
            <a:off x="6620357" y="2750905"/>
            <a:ext cx="5018171"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4036374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Slide DWF">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284DA15-5196-A04E-A651-07FA8AA5ECD4}"/>
              </a:ext>
            </a:extLst>
          </p:cNvPr>
          <p:cNvCxnSpPr>
            <a:cxnSpLocks/>
          </p:cNvCxnSpPr>
          <p:nvPr userDrawn="1"/>
        </p:nvCxnSpPr>
        <p:spPr>
          <a:xfrm>
            <a:off x="757141" y="3429000"/>
            <a:ext cx="20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Placeholder 8">
            <a:extLst>
              <a:ext uri="{FF2B5EF4-FFF2-40B4-BE49-F238E27FC236}">
                <a16:creationId xmlns:a16="http://schemas.microsoft.com/office/drawing/2014/main" id="{AA14E238-9D1A-8940-9260-8076B44C44AA}"/>
              </a:ext>
            </a:extLst>
          </p:cNvPr>
          <p:cNvSpPr>
            <a:spLocks noGrp="1"/>
          </p:cNvSpPr>
          <p:nvPr>
            <p:ph type="title"/>
          </p:nvPr>
        </p:nvSpPr>
        <p:spPr>
          <a:xfrm>
            <a:off x="757141" y="1536192"/>
            <a:ext cx="6372000" cy="1600438"/>
          </a:xfrm>
          <a:prstGeom prst="rect">
            <a:avLst/>
          </a:prstGeom>
        </p:spPr>
        <p:txBody>
          <a:bodyPr vert="horz" wrap="square" lIns="0" tIns="0" rIns="0" bIns="0" rtlCol="0" anchor="b" anchorCtr="0">
            <a:spAutoFit/>
          </a:bodyPr>
          <a:lstStyle>
            <a:lvl1pPr>
              <a:lnSpc>
                <a:spcPct val="100000"/>
              </a:lnSpc>
              <a:defRPr sz="5200">
                <a:solidFill>
                  <a:schemeClr val="accent1"/>
                </a:solidFill>
              </a:defRPr>
            </a:lvl1pPr>
          </a:lstStyle>
          <a:p>
            <a:r>
              <a:rPr lang="en-GB" dirty="0"/>
              <a:t>Click to edit Master title style</a:t>
            </a:r>
            <a:endParaRPr lang="en-US" dirty="0"/>
          </a:p>
        </p:txBody>
      </p:sp>
      <p:sp>
        <p:nvSpPr>
          <p:cNvPr id="8" name="Text Placeholder 10">
            <a:extLst>
              <a:ext uri="{FF2B5EF4-FFF2-40B4-BE49-F238E27FC236}">
                <a16:creationId xmlns:a16="http://schemas.microsoft.com/office/drawing/2014/main" id="{979A5E9F-ACB1-9D47-A38C-41A4FE2CE542}"/>
              </a:ext>
            </a:extLst>
          </p:cNvPr>
          <p:cNvSpPr>
            <a:spLocks noGrp="1"/>
          </p:cNvSpPr>
          <p:nvPr>
            <p:ph idx="1" hasCustomPrompt="1"/>
          </p:nvPr>
        </p:nvSpPr>
        <p:spPr>
          <a:xfrm>
            <a:off x="757141" y="3873881"/>
            <a:ext cx="3711342" cy="318538"/>
          </a:xfrm>
          <a:prstGeom prst="rect">
            <a:avLst/>
          </a:prstGeom>
        </p:spPr>
        <p:txBody>
          <a:bodyPr vert="horz" wrap="square" lIns="0" tIns="0" rIns="0" bIns="0" rtlCol="0">
            <a:spAutoFit/>
          </a:bodyPr>
          <a:lstStyle>
            <a:lvl1pPr>
              <a:defRPr sz="20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a:t>Add sub heading</a:t>
            </a:r>
          </a:p>
        </p:txBody>
      </p:sp>
      <p:sp>
        <p:nvSpPr>
          <p:cNvPr id="34" name="Picture Placeholder 53">
            <a:extLst>
              <a:ext uri="{FF2B5EF4-FFF2-40B4-BE49-F238E27FC236}">
                <a16:creationId xmlns:a16="http://schemas.microsoft.com/office/drawing/2014/main" id="{CAA508C8-CD58-AB40-A68D-DDD0B10BCAFD}"/>
              </a:ext>
            </a:extLst>
          </p:cNvPr>
          <p:cNvSpPr>
            <a:spLocks noGrp="1"/>
          </p:cNvSpPr>
          <p:nvPr>
            <p:ph type="pic" sz="quarter" idx="13" hasCustomPrompt="1"/>
          </p:nvPr>
        </p:nvSpPr>
        <p:spPr>
          <a:xfrm>
            <a:off x="4637444" y="3922461"/>
            <a:ext cx="513190" cy="513190"/>
          </a:xfrm>
          <a:prstGeom prst="ellipse">
            <a:avLst/>
          </a:prstGeom>
          <a:noFill/>
          <a:ln w="12700">
            <a:noFill/>
          </a:ln>
        </p:spPr>
        <p:txBody>
          <a:bodyPr anchor="ctr"/>
          <a:lstStyle>
            <a:lvl1pPr algn="ctr">
              <a:defRPr sz="1200"/>
            </a:lvl1pPr>
          </a:lstStyle>
          <a:p>
            <a:r>
              <a:rPr lang="en-GB" dirty="0"/>
              <a:t>Icon</a:t>
            </a:r>
          </a:p>
        </p:txBody>
      </p:sp>
      <p:sp>
        <p:nvSpPr>
          <p:cNvPr id="35" name="Oval 34">
            <a:extLst>
              <a:ext uri="{FF2B5EF4-FFF2-40B4-BE49-F238E27FC236}">
                <a16:creationId xmlns:a16="http://schemas.microsoft.com/office/drawing/2014/main" id="{F90B07E4-A8A6-C44C-BB76-D59A6424150B}"/>
              </a:ext>
            </a:extLst>
          </p:cNvPr>
          <p:cNvSpPr/>
          <p:nvPr userDrawn="1"/>
        </p:nvSpPr>
        <p:spPr>
          <a:xfrm>
            <a:off x="4637444" y="3931253"/>
            <a:ext cx="513190" cy="51319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36" name="Picture Placeholder 53">
            <a:extLst>
              <a:ext uri="{FF2B5EF4-FFF2-40B4-BE49-F238E27FC236}">
                <a16:creationId xmlns:a16="http://schemas.microsoft.com/office/drawing/2014/main" id="{BFEAFA94-6A84-B247-960B-11D2CD529340}"/>
              </a:ext>
            </a:extLst>
          </p:cNvPr>
          <p:cNvSpPr>
            <a:spLocks noGrp="1"/>
          </p:cNvSpPr>
          <p:nvPr>
            <p:ph type="pic" sz="quarter" idx="11" hasCustomPrompt="1"/>
          </p:nvPr>
        </p:nvSpPr>
        <p:spPr>
          <a:xfrm>
            <a:off x="6912344" y="2960208"/>
            <a:ext cx="720000" cy="720000"/>
          </a:xfrm>
          <a:prstGeom prst="ellipse">
            <a:avLst/>
          </a:prstGeom>
          <a:noFill/>
          <a:ln>
            <a:noFill/>
          </a:ln>
        </p:spPr>
        <p:txBody>
          <a:bodyPr anchor="ctr"/>
          <a:lstStyle>
            <a:lvl1pPr algn="ctr">
              <a:defRPr/>
            </a:lvl1pPr>
          </a:lstStyle>
          <a:p>
            <a:r>
              <a:rPr lang="en-GB" dirty="0"/>
              <a:t>Icon</a:t>
            </a:r>
          </a:p>
        </p:txBody>
      </p:sp>
      <p:sp>
        <p:nvSpPr>
          <p:cNvPr id="37" name="Oval 36">
            <a:extLst>
              <a:ext uri="{FF2B5EF4-FFF2-40B4-BE49-F238E27FC236}">
                <a16:creationId xmlns:a16="http://schemas.microsoft.com/office/drawing/2014/main" id="{1B839B86-A72C-1849-B824-379EB14CD9A5}"/>
              </a:ext>
            </a:extLst>
          </p:cNvPr>
          <p:cNvSpPr/>
          <p:nvPr userDrawn="1"/>
        </p:nvSpPr>
        <p:spPr>
          <a:xfrm>
            <a:off x="8470900" y="4134336"/>
            <a:ext cx="2413000" cy="241300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cxnSp>
        <p:nvCxnSpPr>
          <p:cNvPr id="38" name="Straight Connector 37">
            <a:extLst>
              <a:ext uri="{FF2B5EF4-FFF2-40B4-BE49-F238E27FC236}">
                <a16:creationId xmlns:a16="http://schemas.microsoft.com/office/drawing/2014/main" id="{648A564D-3BDD-D44C-9869-DEB943D46C32}"/>
              </a:ext>
            </a:extLst>
          </p:cNvPr>
          <p:cNvCxnSpPr/>
          <p:nvPr userDrawn="1"/>
        </p:nvCxnSpPr>
        <p:spPr>
          <a:xfrm>
            <a:off x="8712200" y="2235200"/>
            <a:ext cx="622300" cy="195721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A576FB7-4EBD-0E41-8950-8D90F7E67269}"/>
              </a:ext>
            </a:extLst>
          </p:cNvPr>
          <p:cNvCxnSpPr>
            <a:cxnSpLocks/>
          </p:cNvCxnSpPr>
          <p:nvPr userDrawn="1"/>
        </p:nvCxnSpPr>
        <p:spPr>
          <a:xfrm>
            <a:off x="7543800" y="3568700"/>
            <a:ext cx="1203325" cy="1016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C30780-E96D-3B4B-B082-1C6D852E5E6F}"/>
              </a:ext>
            </a:extLst>
          </p:cNvPr>
          <p:cNvCxnSpPr>
            <a:cxnSpLocks/>
          </p:cNvCxnSpPr>
          <p:nvPr userDrawn="1"/>
        </p:nvCxnSpPr>
        <p:spPr>
          <a:xfrm>
            <a:off x="5159829" y="4240302"/>
            <a:ext cx="3339646" cy="85239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582138A-0E4C-7B40-8F1E-17C2719237C3}"/>
              </a:ext>
            </a:extLst>
          </p:cNvPr>
          <p:cNvCxnSpPr>
            <a:cxnSpLocks/>
          </p:cNvCxnSpPr>
          <p:nvPr userDrawn="1"/>
        </p:nvCxnSpPr>
        <p:spPr>
          <a:xfrm flipV="1">
            <a:off x="6861175" y="5591175"/>
            <a:ext cx="1638300" cy="2635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BB94AEF-BB34-CC4E-B1A0-20680EFCFB39}"/>
              </a:ext>
            </a:extLst>
          </p:cNvPr>
          <p:cNvCxnSpPr>
            <a:cxnSpLocks/>
          </p:cNvCxnSpPr>
          <p:nvPr userDrawn="1"/>
        </p:nvCxnSpPr>
        <p:spPr>
          <a:xfrm flipV="1">
            <a:off x="8616950" y="6350003"/>
            <a:ext cx="406400" cy="54609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0A851FB-AFA5-B646-AC66-B75717537B95}"/>
              </a:ext>
            </a:extLst>
          </p:cNvPr>
          <p:cNvCxnSpPr>
            <a:cxnSpLocks/>
          </p:cNvCxnSpPr>
          <p:nvPr userDrawn="1"/>
        </p:nvCxnSpPr>
        <p:spPr>
          <a:xfrm flipH="1" flipV="1">
            <a:off x="10391776" y="6315075"/>
            <a:ext cx="454024" cy="5810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4BDB333-DDD0-2E4F-B04A-55DBFB7BEE04}"/>
              </a:ext>
            </a:extLst>
          </p:cNvPr>
          <p:cNvCxnSpPr>
            <a:cxnSpLocks/>
          </p:cNvCxnSpPr>
          <p:nvPr userDrawn="1"/>
        </p:nvCxnSpPr>
        <p:spPr>
          <a:xfrm flipH="1" flipV="1">
            <a:off x="10883900" y="5547361"/>
            <a:ext cx="1444923" cy="175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5441EAF-861B-214C-84CF-835399A90A1A}"/>
              </a:ext>
            </a:extLst>
          </p:cNvPr>
          <p:cNvCxnSpPr>
            <a:cxnSpLocks/>
          </p:cNvCxnSpPr>
          <p:nvPr userDrawn="1"/>
        </p:nvCxnSpPr>
        <p:spPr>
          <a:xfrm flipH="1">
            <a:off x="10618788" y="3078993"/>
            <a:ext cx="1613126" cy="150570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A75B34FE-3A81-F34C-A5D9-2966AF28A3AC}"/>
              </a:ext>
            </a:extLst>
          </p:cNvPr>
          <p:cNvSpPr/>
          <p:nvPr userDrawn="1"/>
        </p:nvSpPr>
        <p:spPr>
          <a:xfrm>
            <a:off x="6912344" y="2960208"/>
            <a:ext cx="720000" cy="72000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47" name="Picture Placeholder 53">
            <a:extLst>
              <a:ext uri="{FF2B5EF4-FFF2-40B4-BE49-F238E27FC236}">
                <a16:creationId xmlns:a16="http://schemas.microsoft.com/office/drawing/2014/main" id="{24293378-A031-674F-8C17-7D14C5D54639}"/>
              </a:ext>
            </a:extLst>
          </p:cNvPr>
          <p:cNvSpPr>
            <a:spLocks noGrp="1"/>
          </p:cNvSpPr>
          <p:nvPr>
            <p:ph type="pic" sz="quarter" idx="12" hasCustomPrompt="1"/>
          </p:nvPr>
        </p:nvSpPr>
        <p:spPr>
          <a:xfrm>
            <a:off x="8178519" y="1358338"/>
            <a:ext cx="876861" cy="876861"/>
          </a:xfrm>
          <a:prstGeom prst="ellipse">
            <a:avLst/>
          </a:prstGeom>
          <a:noFill/>
          <a:ln>
            <a:noFill/>
          </a:ln>
        </p:spPr>
        <p:txBody>
          <a:bodyPr anchor="ctr"/>
          <a:lstStyle>
            <a:lvl1pPr algn="ctr">
              <a:defRPr/>
            </a:lvl1pPr>
          </a:lstStyle>
          <a:p>
            <a:r>
              <a:rPr lang="en-GB" dirty="0"/>
              <a:t>Icon</a:t>
            </a:r>
          </a:p>
        </p:txBody>
      </p:sp>
      <p:sp>
        <p:nvSpPr>
          <p:cNvPr id="48" name="Oval 47">
            <a:extLst>
              <a:ext uri="{FF2B5EF4-FFF2-40B4-BE49-F238E27FC236}">
                <a16:creationId xmlns:a16="http://schemas.microsoft.com/office/drawing/2014/main" id="{BA7B1490-A933-8940-A719-92C79F9A90D0}"/>
              </a:ext>
            </a:extLst>
          </p:cNvPr>
          <p:cNvSpPr/>
          <p:nvPr userDrawn="1"/>
        </p:nvSpPr>
        <p:spPr>
          <a:xfrm>
            <a:off x="8178519" y="1358338"/>
            <a:ext cx="876861" cy="876861"/>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49" name="Picture Placeholder 53">
            <a:extLst>
              <a:ext uri="{FF2B5EF4-FFF2-40B4-BE49-F238E27FC236}">
                <a16:creationId xmlns:a16="http://schemas.microsoft.com/office/drawing/2014/main" id="{EE025647-4B4D-9545-9B19-A410120BE1C2}"/>
              </a:ext>
            </a:extLst>
          </p:cNvPr>
          <p:cNvSpPr>
            <a:spLocks noGrp="1"/>
          </p:cNvSpPr>
          <p:nvPr>
            <p:ph type="pic" sz="quarter" idx="14" hasCustomPrompt="1"/>
          </p:nvPr>
        </p:nvSpPr>
        <p:spPr>
          <a:xfrm>
            <a:off x="5826797" y="5371295"/>
            <a:ext cx="1032121" cy="1032121"/>
          </a:xfrm>
          <a:prstGeom prst="ellipse">
            <a:avLst/>
          </a:prstGeom>
          <a:noFill/>
          <a:ln>
            <a:noFill/>
          </a:ln>
        </p:spPr>
        <p:txBody>
          <a:bodyPr anchor="ctr"/>
          <a:lstStyle>
            <a:lvl1pPr algn="ctr">
              <a:defRPr/>
            </a:lvl1pPr>
          </a:lstStyle>
          <a:p>
            <a:r>
              <a:rPr lang="en-GB" dirty="0"/>
              <a:t>Icon</a:t>
            </a:r>
          </a:p>
        </p:txBody>
      </p:sp>
      <p:sp>
        <p:nvSpPr>
          <p:cNvPr id="50" name="Oval 49">
            <a:extLst>
              <a:ext uri="{FF2B5EF4-FFF2-40B4-BE49-F238E27FC236}">
                <a16:creationId xmlns:a16="http://schemas.microsoft.com/office/drawing/2014/main" id="{575CD6D6-DCD1-B94D-B1A9-7A3C7D6FD4A2}"/>
              </a:ext>
            </a:extLst>
          </p:cNvPr>
          <p:cNvSpPr/>
          <p:nvPr userDrawn="1"/>
        </p:nvSpPr>
        <p:spPr>
          <a:xfrm>
            <a:off x="5826797" y="5371295"/>
            <a:ext cx="1032121" cy="1032121"/>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51" name="Picture Placeholder 53">
            <a:extLst>
              <a:ext uri="{FF2B5EF4-FFF2-40B4-BE49-F238E27FC236}">
                <a16:creationId xmlns:a16="http://schemas.microsoft.com/office/drawing/2014/main" id="{BB50104A-66F7-9649-BC2C-82D23B35A36A}"/>
              </a:ext>
            </a:extLst>
          </p:cNvPr>
          <p:cNvSpPr>
            <a:spLocks noGrp="1"/>
          </p:cNvSpPr>
          <p:nvPr>
            <p:ph type="pic" sz="quarter" idx="15" hasCustomPrompt="1"/>
          </p:nvPr>
        </p:nvSpPr>
        <p:spPr>
          <a:xfrm>
            <a:off x="8843976" y="4507412"/>
            <a:ext cx="1666848" cy="1666848"/>
          </a:xfrm>
          <a:prstGeom prst="ellipse">
            <a:avLst/>
          </a:prstGeom>
          <a:noFill/>
          <a:ln>
            <a:noFill/>
          </a:ln>
        </p:spPr>
        <p:txBody>
          <a:bodyPr anchor="ctr"/>
          <a:lstStyle>
            <a:lvl1pPr algn="ctr">
              <a:defRPr/>
            </a:lvl1pPr>
          </a:lstStyle>
          <a:p>
            <a:r>
              <a:rPr lang="en-GB" dirty="0"/>
              <a:t>Icon</a:t>
            </a:r>
          </a:p>
        </p:txBody>
      </p:sp>
      <p:sp>
        <p:nvSpPr>
          <p:cNvPr id="52" name="Oval 51">
            <a:extLst>
              <a:ext uri="{FF2B5EF4-FFF2-40B4-BE49-F238E27FC236}">
                <a16:creationId xmlns:a16="http://schemas.microsoft.com/office/drawing/2014/main" id="{25C36246-0470-F94E-A032-6622DB21D996}"/>
              </a:ext>
            </a:extLst>
          </p:cNvPr>
          <p:cNvSpPr/>
          <p:nvPr userDrawn="1"/>
        </p:nvSpPr>
        <p:spPr>
          <a:xfrm>
            <a:off x="8655927" y="4319363"/>
            <a:ext cx="2042947" cy="2037600"/>
          </a:xfrm>
          <a:prstGeom prst="ellipse">
            <a:avLst/>
          </a:prstGeom>
          <a:noFill/>
          <a:ln w="2222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30" name="Title Placeholder 8">
            <a:extLst>
              <a:ext uri="{FF2B5EF4-FFF2-40B4-BE49-F238E27FC236}">
                <a16:creationId xmlns:a16="http://schemas.microsoft.com/office/drawing/2014/main" id="{F84C0F33-9707-4D47-9468-68307AE43AD0}"/>
              </a:ext>
            </a:extLst>
          </p:cNvPr>
          <p:cNvSpPr txBox="1">
            <a:spLocks/>
          </p:cNvSpPr>
          <p:nvPr userDrawn="1"/>
        </p:nvSpPr>
        <p:spPr>
          <a:xfrm>
            <a:off x="757140" y="5962948"/>
            <a:ext cx="2987999" cy="215444"/>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500" b="0" i="0" kern="1200">
                <a:solidFill>
                  <a:schemeClr val="bg2"/>
                </a:solidFill>
                <a:latin typeface="Merriweather Light" pitchFamily="2" charset="77"/>
                <a:ea typeface="+mj-ea"/>
                <a:cs typeface="+mj-cs"/>
              </a:defRPr>
            </a:lvl1pPr>
          </a:lstStyle>
          <a:p>
            <a:r>
              <a:rPr lang="en-US" sz="1400" b="1" i="0" dirty="0">
                <a:solidFill>
                  <a:schemeClr val="accent1"/>
                </a:solidFill>
                <a:latin typeface="Open Sans" panose="020B0606030504020204" pitchFamily="34" charset="0"/>
                <a:ea typeface="Open Sans" panose="020B0606030504020204" pitchFamily="34" charset="0"/>
                <a:cs typeface="Open Sans" panose="020B0606030504020204" pitchFamily="34" charset="0"/>
              </a:rPr>
              <a:t>dwfgroup.com</a:t>
            </a:r>
          </a:p>
        </p:txBody>
      </p:sp>
      <p:pic>
        <p:nvPicPr>
          <p:cNvPr id="33" name="Picture 32">
            <a:extLst>
              <a:ext uri="{FF2B5EF4-FFF2-40B4-BE49-F238E27FC236}">
                <a16:creationId xmlns:a16="http://schemas.microsoft.com/office/drawing/2014/main" id="{3B9258CD-F828-8041-AA29-50E8BB2A95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25125" y="728114"/>
            <a:ext cx="934338" cy="937285"/>
          </a:xfrm>
          <a:prstGeom prst="rect">
            <a:avLst/>
          </a:prstGeom>
          <a:ln>
            <a:noFill/>
          </a:ln>
        </p:spPr>
      </p:pic>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75608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2_Legal Disclaimer Blue">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455F28-6A3B-A847-8093-8B40CE5B52C9}"/>
              </a:ext>
            </a:extLst>
          </p:cNvPr>
          <p:cNvSpPr txBox="1"/>
          <p:nvPr userDrawn="1"/>
        </p:nvSpPr>
        <p:spPr>
          <a:xfrm>
            <a:off x="562312" y="2958815"/>
            <a:ext cx="5462252" cy="3200876"/>
          </a:xfrm>
          <a:prstGeom prst="rect">
            <a:avLst/>
          </a:prstGeom>
          <a:noFill/>
        </p:spPr>
        <p:txBody>
          <a:bodyPr wrap="square" lIns="0" tIns="0" rIns="0" bIns="0" rtlCol="0">
            <a:spAutoFit/>
          </a:bodyPr>
          <a:lstStyle/>
          <a:p>
            <a:pPr>
              <a:lnSpc>
                <a:spcPct val="100000"/>
              </a:lnSpc>
            </a:pPr>
            <a:r>
              <a:rPr lang="en-GB" sz="1600" b="0" i="0" kern="1200" dirty="0">
                <a:solidFill>
                  <a:schemeClr val="bg1"/>
                </a:solidFill>
                <a:latin typeface="Merriweather Light" pitchFamily="2" charset="77"/>
                <a:ea typeface="+mn-ea"/>
                <a:cs typeface="+mn-cs"/>
              </a:rPr>
              <a:t>DWF is a leading global provider of integrated legal and business services.</a:t>
            </a:r>
          </a:p>
          <a:p>
            <a:pPr>
              <a:lnSpc>
                <a:spcPct val="100000"/>
              </a:lnSpc>
            </a:pPr>
            <a:endParaRPr lang="en-GB" sz="1600" b="0" i="0" kern="1200" dirty="0">
              <a:solidFill>
                <a:schemeClr val="bg1"/>
              </a:solidFill>
              <a:latin typeface="Merriweather Light" pitchFamily="2" charset="77"/>
              <a:ea typeface="+mn-ea"/>
              <a:cs typeface="+mn-cs"/>
            </a:endParaRPr>
          </a:p>
          <a:p>
            <a:pPr>
              <a:lnSpc>
                <a:spcPct val="100000"/>
              </a:lnSpc>
            </a:pPr>
            <a:r>
              <a:rPr lang="en-GB" sz="1600" b="0" i="0" kern="1200" dirty="0">
                <a:solidFill>
                  <a:schemeClr val="bg1"/>
                </a:solidFill>
                <a:latin typeface="Merriweather Light" pitchFamily="2" charset="77"/>
                <a:ea typeface="+mn-ea"/>
                <a:cs typeface="+mn-cs"/>
              </a:rPr>
              <a:t>Our Integrated Legal Management approach delivers greater efficiency, price certainty and transparency for our clients.</a:t>
            </a:r>
          </a:p>
          <a:p>
            <a:pPr>
              <a:lnSpc>
                <a:spcPct val="100000"/>
              </a:lnSpc>
            </a:pPr>
            <a:endParaRPr lang="en-GB" sz="1600" b="0" i="0" kern="1200" dirty="0">
              <a:solidFill>
                <a:schemeClr val="bg1"/>
              </a:solidFill>
              <a:latin typeface="Merriweather Light" pitchFamily="2" charset="77"/>
              <a:ea typeface="+mn-ea"/>
              <a:cs typeface="+mn-cs"/>
            </a:endParaRPr>
          </a:p>
          <a:p>
            <a:pPr>
              <a:lnSpc>
                <a:spcPct val="100000"/>
              </a:lnSpc>
            </a:pPr>
            <a:r>
              <a:rPr lang="en-GB" sz="1600" b="0" i="0" kern="1200" dirty="0">
                <a:solidFill>
                  <a:schemeClr val="bg1"/>
                </a:solidFill>
                <a:latin typeface="Merriweather Light" pitchFamily="2" charset="77"/>
                <a:ea typeface="+mn-ea"/>
                <a:cs typeface="+mn-cs"/>
              </a:rPr>
              <a:t>We deliver integrated legal and business services on a global scale through our three offerings; Legal Services, Legal Operations and Business Services, across our nine key sectors. We seamlessly combine any number of our services to deliver bespoke solutions for our diverse clients.</a:t>
            </a:r>
          </a:p>
        </p:txBody>
      </p:sp>
      <p:cxnSp>
        <p:nvCxnSpPr>
          <p:cNvPr id="5" name="Straight Connector 4">
            <a:extLst>
              <a:ext uri="{FF2B5EF4-FFF2-40B4-BE49-F238E27FC236}">
                <a16:creationId xmlns:a16="http://schemas.microsoft.com/office/drawing/2014/main" id="{8F29DED3-13AF-4F4E-9DCA-E2F200ACE984}"/>
              </a:ext>
            </a:extLst>
          </p:cNvPr>
          <p:cNvCxnSpPr/>
          <p:nvPr userDrawn="1"/>
        </p:nvCxnSpPr>
        <p:spPr>
          <a:xfrm>
            <a:off x="545945" y="2695575"/>
            <a:ext cx="110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AC5049C-E5D1-FA4A-9986-DC3A1F7106F6}"/>
              </a:ext>
            </a:extLst>
          </p:cNvPr>
          <p:cNvSpPr txBox="1"/>
          <p:nvPr userDrawn="1"/>
        </p:nvSpPr>
        <p:spPr>
          <a:xfrm>
            <a:off x="8691073" y="2958815"/>
            <a:ext cx="2951495" cy="3054682"/>
          </a:xfrm>
          <a:prstGeom prst="rect">
            <a:avLst/>
          </a:prstGeom>
          <a:noFill/>
        </p:spPr>
        <p:txBody>
          <a:bodyPr wrap="square" lIns="0" tIns="0" rIns="0" bIns="0" rtlCol="0">
            <a:spAutoFit/>
          </a:bodyPr>
          <a:lstStyle/>
          <a:p>
            <a:r>
              <a:rPr lang="en-GB" sz="750" b="0" i="0" kern="12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DWF, 2025.  DWF is a global legal services, legal operations and professional services business operating through a number of separately constituted and distinct legal entities.  The DWF Group comprises DWF Group Limited (incorporated in England and Wales, registered number 11561594, registered office at 20 Fenchurch Street, London, EC3M 3AG) and its subsidiaries and subsidiary undertakings (as defined in the UK's Companies Act 2006).  For further information about these entities and the DWF Group's structure, please refer to the Legal Notices page on our website at www.dwfgroup.com. Where we provide legal services, our lawyers are subject to the rules of the regulatory body with whom they are admitted and the DWF Group entities providing such legal services are regulated in accordance with the relevant laws in the jurisdictions in which they operate.  All rights reserved.  This information is intended as a general discussion surrounding the topics covered and is for guidance purposes only. It does not constitute legal advice and should not be regarded as a substitute for taking legal advice. DWF is not responsible for any activity undertaken based on this information and makes no representations or warranties of any kind, express or implied, about the completeness, accuracy, reliability or suitability of the information contained herein.</a:t>
            </a:r>
            <a:endParaRPr lang="en-GB" sz="600" b="0" i="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GB" sz="600" b="0" i="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GB" sz="600" b="0" i="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dwfgroup.com</a:t>
            </a:r>
            <a:endParaRPr lang="en-GB" sz="14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oup 13">
            <a:extLst>
              <a:ext uri="{FF2B5EF4-FFF2-40B4-BE49-F238E27FC236}">
                <a16:creationId xmlns:a16="http://schemas.microsoft.com/office/drawing/2014/main" id="{5A197A39-58A1-0B4A-BAEA-2427C1F93BCD}"/>
              </a:ext>
            </a:extLst>
          </p:cNvPr>
          <p:cNvGrpSpPr/>
          <p:nvPr userDrawn="1"/>
        </p:nvGrpSpPr>
        <p:grpSpPr>
          <a:xfrm>
            <a:off x="10525125" y="728114"/>
            <a:ext cx="934338" cy="937285"/>
            <a:chOff x="10525125" y="728114"/>
            <a:chExt cx="934338" cy="937285"/>
          </a:xfrm>
        </p:grpSpPr>
        <p:sp>
          <p:nvSpPr>
            <p:cNvPr id="15" name="Oval 14">
              <a:extLst>
                <a:ext uri="{FF2B5EF4-FFF2-40B4-BE49-F238E27FC236}">
                  <a16:creationId xmlns:a16="http://schemas.microsoft.com/office/drawing/2014/main" id="{75375D5B-A9E0-5441-B74D-2E12D074F334}"/>
                </a:ext>
              </a:extLst>
            </p:cNvPr>
            <p:cNvSpPr/>
            <p:nvPr userDrawn="1"/>
          </p:nvSpPr>
          <p:spPr>
            <a:xfrm>
              <a:off x="10574833" y="758258"/>
              <a:ext cx="839429" cy="839429"/>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Open Sans"/>
                <a:ea typeface="+mn-ea"/>
                <a:cs typeface="+mn-cs"/>
              </a:endParaRPr>
            </a:p>
          </p:txBody>
        </p:sp>
        <p:pic>
          <p:nvPicPr>
            <p:cNvPr id="16" name="Picture 15">
              <a:extLst>
                <a:ext uri="{FF2B5EF4-FFF2-40B4-BE49-F238E27FC236}">
                  <a16:creationId xmlns:a16="http://schemas.microsoft.com/office/drawing/2014/main" id="{F7F3A08A-27F2-7C4F-966A-C7821C40A2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25125" y="728114"/>
              <a:ext cx="934338" cy="937285"/>
            </a:xfrm>
            <a:prstGeom prst="rect">
              <a:avLst/>
            </a:prstGeom>
          </p:spPr>
        </p:pic>
      </p:grpSp>
    </p:spTree>
    <p:extLst>
      <p:ext uri="{BB962C8B-B14F-4D97-AF65-F5344CB8AC3E}">
        <p14:creationId xmlns:p14="http://schemas.microsoft.com/office/powerpoint/2010/main" val="3905317901"/>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3_Legal Disclaimer Red">
    <p:bg>
      <p:bgPr>
        <a:solidFill>
          <a:schemeClr val="accent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63E9B41-F08A-584E-A343-701CF207F48D}"/>
              </a:ext>
            </a:extLst>
          </p:cNvPr>
          <p:cNvCxnSpPr/>
          <p:nvPr userDrawn="1"/>
        </p:nvCxnSpPr>
        <p:spPr>
          <a:xfrm>
            <a:off x="545945" y="2695575"/>
            <a:ext cx="110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1898A1F-876E-A943-920F-7F2AF56818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25123" y="726250"/>
            <a:ext cx="934339" cy="937286"/>
          </a:xfrm>
          <a:prstGeom prst="rect">
            <a:avLst/>
          </a:prstGeom>
        </p:spPr>
      </p:pic>
      <p:sp>
        <p:nvSpPr>
          <p:cNvPr id="6" name="TextBox 5">
            <a:extLst>
              <a:ext uri="{FF2B5EF4-FFF2-40B4-BE49-F238E27FC236}">
                <a16:creationId xmlns:a16="http://schemas.microsoft.com/office/drawing/2014/main" id="{2A455F28-6A3B-A847-8093-8B40CE5B52C9}"/>
              </a:ext>
            </a:extLst>
          </p:cNvPr>
          <p:cNvSpPr txBox="1"/>
          <p:nvPr userDrawn="1"/>
        </p:nvSpPr>
        <p:spPr>
          <a:xfrm>
            <a:off x="562312" y="2958815"/>
            <a:ext cx="5462252" cy="3200876"/>
          </a:xfrm>
          <a:prstGeom prst="rect">
            <a:avLst/>
          </a:prstGeom>
          <a:noFill/>
        </p:spPr>
        <p:txBody>
          <a:bodyPr wrap="square" lIns="0" tIns="0" rIns="0" bIns="0" rtlCol="0">
            <a:spAutoFit/>
          </a:bodyPr>
          <a:lstStyle/>
          <a:p>
            <a:pPr>
              <a:lnSpc>
                <a:spcPct val="100000"/>
              </a:lnSpc>
            </a:pPr>
            <a:r>
              <a:rPr lang="en-GB" sz="1600" b="0" i="0" kern="1200" dirty="0">
                <a:solidFill>
                  <a:schemeClr val="bg1"/>
                </a:solidFill>
                <a:latin typeface="Merriweather Light" pitchFamily="2" charset="77"/>
                <a:ea typeface="+mn-ea"/>
                <a:cs typeface="+mn-cs"/>
              </a:rPr>
              <a:t>DWF is a leading global provider of integrated legal and business services.</a:t>
            </a:r>
          </a:p>
          <a:p>
            <a:pPr>
              <a:lnSpc>
                <a:spcPct val="100000"/>
              </a:lnSpc>
            </a:pPr>
            <a:endParaRPr lang="en-GB" sz="1600" b="0" i="0" kern="1200" dirty="0">
              <a:solidFill>
                <a:schemeClr val="bg1"/>
              </a:solidFill>
              <a:latin typeface="Merriweather Light" pitchFamily="2" charset="77"/>
              <a:ea typeface="+mn-ea"/>
              <a:cs typeface="+mn-cs"/>
            </a:endParaRPr>
          </a:p>
          <a:p>
            <a:pPr>
              <a:lnSpc>
                <a:spcPct val="100000"/>
              </a:lnSpc>
            </a:pPr>
            <a:r>
              <a:rPr lang="en-GB" sz="1600" b="0" i="0" kern="1200" dirty="0">
                <a:solidFill>
                  <a:schemeClr val="bg1"/>
                </a:solidFill>
                <a:latin typeface="Merriweather Light" pitchFamily="2" charset="77"/>
                <a:ea typeface="+mn-ea"/>
                <a:cs typeface="+mn-cs"/>
              </a:rPr>
              <a:t>Our Integrated Legal Management approach delivers greater efficiency, price certainty and transparency for our clients.</a:t>
            </a:r>
          </a:p>
          <a:p>
            <a:pPr>
              <a:lnSpc>
                <a:spcPct val="100000"/>
              </a:lnSpc>
            </a:pPr>
            <a:endParaRPr lang="en-GB" sz="1600" b="0" i="0" kern="1200" dirty="0">
              <a:solidFill>
                <a:schemeClr val="bg1"/>
              </a:solidFill>
              <a:latin typeface="Merriweather Light" pitchFamily="2" charset="77"/>
              <a:ea typeface="+mn-ea"/>
              <a:cs typeface="+mn-cs"/>
            </a:endParaRPr>
          </a:p>
          <a:p>
            <a:pPr>
              <a:lnSpc>
                <a:spcPct val="100000"/>
              </a:lnSpc>
            </a:pPr>
            <a:r>
              <a:rPr lang="en-GB" sz="1600" b="0" i="0" kern="1200" dirty="0">
                <a:solidFill>
                  <a:schemeClr val="bg1"/>
                </a:solidFill>
                <a:latin typeface="Merriweather Light" pitchFamily="2" charset="77"/>
                <a:ea typeface="+mn-ea"/>
                <a:cs typeface="+mn-cs"/>
              </a:rPr>
              <a:t>We deliver integrated legal and business services on a global scale through our three offerings; Legal Services, Legal Operations and Business Services, across our nine key sectors. We seamlessly combine any number of our services to deliver bespoke solutions for our diverse clients.</a:t>
            </a:r>
          </a:p>
        </p:txBody>
      </p:sp>
      <p:sp>
        <p:nvSpPr>
          <p:cNvPr id="7" name="TextBox 6">
            <a:extLst>
              <a:ext uri="{FF2B5EF4-FFF2-40B4-BE49-F238E27FC236}">
                <a16:creationId xmlns:a16="http://schemas.microsoft.com/office/drawing/2014/main" id="{1AC5049C-E5D1-FA4A-9986-DC3A1F7106F6}"/>
              </a:ext>
            </a:extLst>
          </p:cNvPr>
          <p:cNvSpPr txBox="1"/>
          <p:nvPr userDrawn="1"/>
        </p:nvSpPr>
        <p:spPr>
          <a:xfrm>
            <a:off x="8691073" y="2958815"/>
            <a:ext cx="2951495" cy="3054682"/>
          </a:xfrm>
          <a:prstGeom prst="rect">
            <a:avLst/>
          </a:prstGeom>
          <a:noFill/>
        </p:spPr>
        <p:txBody>
          <a:bodyPr wrap="square" lIns="0" tIns="0" rIns="0" bIns="0" rtlCol="0">
            <a:spAutoFit/>
          </a:bodyPr>
          <a:lstStyle/>
          <a:p>
            <a:r>
              <a:rPr lang="en-GB" sz="750" b="0" i="0" kern="12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DWF, 2024.  DWF is a global legal services, legal operations and professional services business operating through a number of separately constituted and distinct legal entities.  The DWF Group comprises DWF Group Limited (incorporated in England and Wales, registered number 11561594, registered office at 20 Fenchurch Street, London, EC3M 3AG) and its subsidiaries and subsidiary undertakings (as defined in the UK's Companies Act 2006).  For further information about these entities and the DWF Group's structure, please refer to the Legal Notices page on our website at www.dwfgroup.com. Where we provide legal services, our lawyers are subject to the rules of the regulatory body with whom they are admitted and the DWF Group entities providing such legal services are regulated in accordance with the relevant laws in the jurisdictions in which they operate.  All rights reserved.  This information is intended as a general discussion surrounding the topics covered and is for guidance purposes only. It does not constitute legal advice and should not be regarded as a substitute for taking legal advice. DWF is not responsible for any activity undertaken based on this information and makes no representations or warranties of any kind, express or implied, about the completeness, accuracy, reliability or suitability of the information contained herein.</a:t>
            </a:r>
            <a:endParaRPr lang="en-GB" sz="600" b="0" i="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GB" sz="600" b="0" i="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GB" sz="600" b="0" i="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1400" b="0" i="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dwfgroup.com</a:t>
            </a:r>
            <a:endParaRPr lang="en-GB" sz="14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3098522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ote slide 2">
    <p:bg>
      <p:bgPr>
        <a:solidFill>
          <a:schemeClr val="accent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2372172"/>
            <a:ext cx="1" cy="19420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grpSp>
      <p:cxnSp>
        <p:nvCxnSpPr>
          <p:cNvPr id="11" name="Straight Connector 10">
            <a:extLst>
              <a:ext uri="{FF2B5EF4-FFF2-40B4-BE49-F238E27FC236}">
                <a16:creationId xmlns:a16="http://schemas.microsoft.com/office/drawing/2014/main" id="{4B1B77B2-6536-2A43-8C34-97A56DED11F4}"/>
              </a:ext>
            </a:extLst>
          </p:cNvPr>
          <p:cNvCxnSpPr>
            <a:cxnSpLocks/>
          </p:cNvCxnSpPr>
          <p:nvPr userDrawn="1"/>
        </p:nvCxnSpPr>
        <p:spPr>
          <a:xfrm>
            <a:off x="5779518" y="2372172"/>
            <a:ext cx="1" cy="19420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F824DD2-2CBF-D24F-96EE-254C89CAD985}"/>
              </a:ext>
            </a:extLst>
          </p:cNvPr>
          <p:cNvSpPr txBox="1"/>
          <p:nvPr userDrawn="1"/>
        </p:nvSpPr>
        <p:spPr>
          <a:xfrm>
            <a:off x="617061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Placeholder 2">
            <a:extLst>
              <a:ext uri="{FF2B5EF4-FFF2-40B4-BE49-F238E27FC236}">
                <a16:creationId xmlns:a16="http://schemas.microsoft.com/office/drawing/2014/main" id="{AE32600F-8F32-F049-A135-60BE6AF48A23}"/>
              </a:ext>
            </a:extLst>
          </p:cNvPr>
          <p:cNvSpPr>
            <a:spLocks noGrp="1"/>
          </p:cNvSpPr>
          <p:nvPr>
            <p:ph type="body" sz="quarter" idx="12" hasCustomPrompt="1"/>
          </p:nvPr>
        </p:nvSpPr>
        <p:spPr>
          <a:xfrm>
            <a:off x="1051003" y="2445535"/>
            <a:ext cx="4215600" cy="1795363"/>
          </a:xfrm>
        </p:spPr>
        <p:txBody>
          <a:bodyPr anchor="ctr" anchorCtr="0"/>
          <a:lstStyle>
            <a:lvl1pPr marL="0" indent="0">
              <a:defRPr sz="2800">
                <a:solidFill>
                  <a:schemeClr val="bg1"/>
                </a:solidFill>
              </a:defRPr>
            </a:lvl1pPr>
            <a:lvl2pPr marL="0" indent="0">
              <a:defRPr sz="1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ext Placeholder 2">
            <a:extLst>
              <a:ext uri="{FF2B5EF4-FFF2-40B4-BE49-F238E27FC236}">
                <a16:creationId xmlns:a16="http://schemas.microsoft.com/office/drawing/2014/main" id="{7C669017-B543-F146-9062-21003EEA7765}"/>
              </a:ext>
            </a:extLst>
          </p:cNvPr>
          <p:cNvSpPr>
            <a:spLocks noGrp="1"/>
          </p:cNvSpPr>
          <p:nvPr>
            <p:ph type="body" sz="quarter" idx="15"/>
          </p:nvPr>
        </p:nvSpPr>
        <p:spPr>
          <a:xfrm>
            <a:off x="6292433" y="2445535"/>
            <a:ext cx="4215600" cy="1795363"/>
          </a:xfrm>
        </p:spPr>
        <p:txBody>
          <a:bodyPr anchor="ctr" anchorCtr="0"/>
          <a:lstStyle>
            <a:lvl1pPr>
              <a:defRPr sz="2800">
                <a:solidFill>
                  <a:schemeClr val="bg1"/>
                </a:solidFill>
              </a:defRPr>
            </a:lvl1pPr>
            <a:lvl2pPr marL="0" indent="0">
              <a:defRPr sz="1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TextBox 1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Tree>
    <p:extLst>
      <p:ext uri="{BB962C8B-B14F-4D97-AF65-F5344CB8AC3E}">
        <p14:creationId xmlns:p14="http://schemas.microsoft.com/office/powerpoint/2010/main" val="1977295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 Quot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67C246-FF1E-3847-A34E-C7E2FA91CA8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5051"/>
            <a:ext cx="12204000" cy="6854638"/>
          </a:xfrm>
          <a:prstGeom prst="rect">
            <a:avLst/>
          </a:prstGeom>
        </p:spPr>
      </p:pic>
      <p:sp>
        <p:nvSpPr>
          <p:cNvPr id="4" name="Rectangle 3">
            <a:extLst>
              <a:ext uri="{FF2B5EF4-FFF2-40B4-BE49-F238E27FC236}">
                <a16:creationId xmlns:a16="http://schemas.microsoft.com/office/drawing/2014/main" id="{16CA5421-FF97-8D45-AA91-A5AB22D0E054}"/>
              </a:ext>
            </a:extLst>
          </p:cNvPr>
          <p:cNvSpPr/>
          <p:nvPr userDrawn="1"/>
        </p:nvSpPr>
        <p:spPr>
          <a:xfrm>
            <a:off x="0" y="1818564"/>
            <a:ext cx="5751871" cy="322087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2457956"/>
            <a:ext cx="1" cy="1942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B3ABB55-5C1D-604D-9F9D-C70A0122E185}"/>
              </a:ext>
            </a:extLst>
          </p:cNvPr>
          <p:cNvSpPr/>
          <p:nvPr userDrawn="1"/>
        </p:nvSpPr>
        <p:spPr>
          <a:xfrm flipH="1">
            <a:off x="10136977" y="0"/>
            <a:ext cx="2059882"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a:off x="11395881" y="0"/>
            <a:ext cx="835789"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a:extLst>
              <a:ext uri="{FF2B5EF4-FFF2-40B4-BE49-F238E27FC236}">
                <a16:creationId xmlns:a16="http://schemas.microsoft.com/office/drawing/2014/main" id="{37038DFC-0577-C248-BB8D-400248B3D079}"/>
              </a:ext>
            </a:extLst>
          </p:cNvPr>
          <p:cNvSpPr>
            <a:spLocks noGrp="1"/>
          </p:cNvSpPr>
          <p:nvPr>
            <p:ph type="body" sz="quarter" idx="14"/>
          </p:nvPr>
        </p:nvSpPr>
        <p:spPr>
          <a:xfrm>
            <a:off x="1050687" y="2515930"/>
            <a:ext cx="4211873" cy="1826141"/>
          </a:xfrm>
        </p:spPr>
        <p:txBody>
          <a:bodyPr anchor="ctr" anchorCtr="0"/>
          <a:lstStyle>
            <a:lvl1pPr>
              <a:defRPr sz="2800">
                <a:solidFill>
                  <a:schemeClr val="accent1"/>
                </a:solidFill>
              </a:defRPr>
            </a:lvl1pPr>
            <a:lvl2pPr marL="0" indent="0">
              <a:defRPr sz="1200">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Box 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Tree>
    <p:extLst>
      <p:ext uri="{BB962C8B-B14F-4D97-AF65-F5344CB8AC3E}">
        <p14:creationId xmlns:p14="http://schemas.microsoft.com/office/powerpoint/2010/main" val="4118048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Divider Rubin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44EA047-4A3D-9745-94AB-2CF4644000A2}"/>
              </a:ext>
            </a:extLst>
          </p:cNvPr>
          <p:cNvSpPr/>
          <p:nvPr userDrawn="1"/>
        </p:nvSpPr>
        <p:spPr>
          <a:xfrm>
            <a:off x="0" y="0"/>
            <a:ext cx="12192000" cy="6858000"/>
          </a:xfrm>
          <a:prstGeom prst="rect">
            <a:avLst/>
          </a:prstGeom>
          <a:gradFill flip="none" rotWithShape="1">
            <a:gsLst>
              <a:gs pos="55000">
                <a:schemeClr val="accent1">
                  <a:alpha val="25000"/>
                </a:schemeClr>
              </a:gs>
              <a:gs pos="100000">
                <a:srgbClr val="F4A9BE">
                  <a:alpha val="2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Snip Single Corner of Rectangle 8">
            <a:extLst>
              <a:ext uri="{FF2B5EF4-FFF2-40B4-BE49-F238E27FC236}">
                <a16:creationId xmlns:a16="http://schemas.microsoft.com/office/drawing/2014/main" id="{E04DBC28-7B7B-0042-B480-B1AAECEBFC3D}"/>
              </a:ext>
            </a:extLst>
          </p:cNvPr>
          <p:cNvSpPr/>
          <p:nvPr userDrawn="1"/>
        </p:nvSpPr>
        <p:spPr>
          <a:xfrm>
            <a:off x="12041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of Rectangle 8">
            <a:extLst>
              <a:ext uri="{FF2B5EF4-FFF2-40B4-BE49-F238E27FC236}">
                <a16:creationId xmlns:a16="http://schemas.microsoft.com/office/drawing/2014/main" id="{E04DBC28-7B7B-0042-B480-B1AAECEBFC3D}"/>
              </a:ext>
            </a:extLst>
          </p:cNvPr>
          <p:cNvSpPr/>
          <p:nvPr userDrawn="1"/>
        </p:nvSpPr>
        <p:spPr>
          <a:xfrm>
            <a:off x="7977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ingle Corner of Rectangle 8">
            <a:extLst>
              <a:ext uri="{FF2B5EF4-FFF2-40B4-BE49-F238E27FC236}">
                <a16:creationId xmlns:a16="http://schemas.microsoft.com/office/drawing/2014/main" id="{E04DBC28-7B7B-0042-B480-B1AAECEBFC3D}"/>
              </a:ext>
            </a:extLst>
          </p:cNvPr>
          <p:cNvSpPr/>
          <p:nvPr userDrawn="1"/>
        </p:nvSpPr>
        <p:spPr>
          <a:xfrm>
            <a:off x="4040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of Rectangle 8">
            <a:extLst>
              <a:ext uri="{FF2B5EF4-FFF2-40B4-BE49-F238E27FC236}">
                <a16:creationId xmlns:a16="http://schemas.microsoft.com/office/drawing/2014/main" id="{E04DBC28-7B7B-0042-B480-B1AAECEBFC3D}"/>
              </a:ext>
            </a:extLst>
          </p:cNvPr>
          <p:cNvSpPr/>
          <p:nvPr userDrawn="1"/>
        </p:nvSpPr>
        <p:spPr>
          <a:xfrm>
            <a:off x="0"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7038DFC-0577-C248-BB8D-400248B3D079}"/>
              </a:ext>
            </a:extLst>
          </p:cNvPr>
          <p:cNvSpPr>
            <a:spLocks noGrp="1"/>
          </p:cNvSpPr>
          <p:nvPr>
            <p:ph type="body" sz="quarter" idx="14" hasCustomPrompt="1"/>
          </p:nvPr>
        </p:nvSpPr>
        <p:spPr>
          <a:xfrm>
            <a:off x="535881" y="2438281"/>
            <a:ext cx="4428005" cy="1231106"/>
          </a:xfrm>
        </p:spPr>
        <p:txBody>
          <a:bodyPr anchor="b" anchorCtr="0"/>
          <a:lstStyle>
            <a:lvl1pPr>
              <a:spcBef>
                <a:spcPts val="0"/>
              </a:spcBef>
              <a:defRPr sz="4000">
                <a:solidFill>
                  <a:schemeClr val="bg1"/>
                </a:solidFill>
              </a:defRPr>
            </a:lvl1pPr>
            <a:lvl2pPr marL="0" indent="0">
              <a:defRPr sz="1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17" name="Straight Connector 16">
            <a:extLst>
              <a:ext uri="{FF2B5EF4-FFF2-40B4-BE49-F238E27FC236}">
                <a16:creationId xmlns:a16="http://schemas.microsoft.com/office/drawing/2014/main" id="{5BF020E3-B9A5-6C43-A948-10202F7C2306}"/>
              </a:ext>
            </a:extLst>
          </p:cNvPr>
          <p:cNvCxnSpPr>
            <a:cxnSpLocks/>
          </p:cNvCxnSpPr>
          <p:nvPr userDrawn="1"/>
        </p:nvCxnSpPr>
        <p:spPr>
          <a:xfrm>
            <a:off x="535881" y="3945612"/>
            <a:ext cx="1094711" cy="0"/>
          </a:xfrm>
          <a:prstGeom prst="line">
            <a:avLst/>
          </a:prstGeom>
          <a:ln w="28575">
            <a:solidFill>
              <a:srgbClr val="F4A9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424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Image Divider Blu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44EA047-4A3D-9745-94AB-2CF4644000A2}"/>
              </a:ext>
            </a:extLst>
          </p:cNvPr>
          <p:cNvSpPr/>
          <p:nvPr userDrawn="1"/>
        </p:nvSpPr>
        <p:spPr>
          <a:xfrm>
            <a:off x="0" y="0"/>
            <a:ext cx="12192000" cy="6858000"/>
          </a:xfrm>
          <a:prstGeom prst="rect">
            <a:avLst/>
          </a:prstGeom>
          <a:gradFill flip="none" rotWithShape="1">
            <a:gsLst>
              <a:gs pos="55000">
                <a:schemeClr val="accent3">
                  <a:alpha val="25000"/>
                </a:schemeClr>
              </a:gs>
              <a:gs pos="100000">
                <a:srgbClr val="4EA4C7">
                  <a:alpha val="2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Snip Single Corner of Rectangle 8">
            <a:extLst>
              <a:ext uri="{FF2B5EF4-FFF2-40B4-BE49-F238E27FC236}">
                <a16:creationId xmlns:a16="http://schemas.microsoft.com/office/drawing/2014/main" id="{E04DBC28-7B7B-0042-B480-B1AAECEBFC3D}"/>
              </a:ext>
            </a:extLst>
          </p:cNvPr>
          <p:cNvSpPr/>
          <p:nvPr userDrawn="1"/>
        </p:nvSpPr>
        <p:spPr>
          <a:xfrm>
            <a:off x="12041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of Rectangle 8">
            <a:extLst>
              <a:ext uri="{FF2B5EF4-FFF2-40B4-BE49-F238E27FC236}">
                <a16:creationId xmlns:a16="http://schemas.microsoft.com/office/drawing/2014/main" id="{E04DBC28-7B7B-0042-B480-B1AAECEBFC3D}"/>
              </a:ext>
            </a:extLst>
          </p:cNvPr>
          <p:cNvSpPr/>
          <p:nvPr userDrawn="1"/>
        </p:nvSpPr>
        <p:spPr>
          <a:xfrm>
            <a:off x="7977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ingle Corner of Rectangle 8">
            <a:extLst>
              <a:ext uri="{FF2B5EF4-FFF2-40B4-BE49-F238E27FC236}">
                <a16:creationId xmlns:a16="http://schemas.microsoft.com/office/drawing/2014/main" id="{E04DBC28-7B7B-0042-B480-B1AAECEBFC3D}"/>
              </a:ext>
            </a:extLst>
          </p:cNvPr>
          <p:cNvSpPr/>
          <p:nvPr userDrawn="1"/>
        </p:nvSpPr>
        <p:spPr>
          <a:xfrm>
            <a:off x="4040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of Rectangle 8">
            <a:extLst>
              <a:ext uri="{FF2B5EF4-FFF2-40B4-BE49-F238E27FC236}">
                <a16:creationId xmlns:a16="http://schemas.microsoft.com/office/drawing/2014/main" id="{E04DBC28-7B7B-0042-B480-B1AAECEBFC3D}"/>
              </a:ext>
            </a:extLst>
          </p:cNvPr>
          <p:cNvSpPr/>
          <p:nvPr userDrawn="1"/>
        </p:nvSpPr>
        <p:spPr>
          <a:xfrm>
            <a:off x="0"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BF020E3-B9A5-6C43-A948-10202F7C2306}"/>
              </a:ext>
            </a:extLst>
          </p:cNvPr>
          <p:cNvCxnSpPr>
            <a:cxnSpLocks/>
          </p:cNvCxnSpPr>
          <p:nvPr userDrawn="1"/>
        </p:nvCxnSpPr>
        <p:spPr>
          <a:xfrm>
            <a:off x="535881" y="3945612"/>
            <a:ext cx="1094711" cy="0"/>
          </a:xfrm>
          <a:prstGeom prst="line">
            <a:avLst/>
          </a:prstGeom>
          <a:ln w="28575">
            <a:solidFill>
              <a:srgbClr val="4EA4C7"/>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37038DFC-0577-C248-BB8D-400248B3D079}"/>
              </a:ext>
            </a:extLst>
          </p:cNvPr>
          <p:cNvSpPr>
            <a:spLocks noGrp="1"/>
          </p:cNvSpPr>
          <p:nvPr>
            <p:ph type="body" sz="quarter" idx="14" hasCustomPrompt="1"/>
          </p:nvPr>
        </p:nvSpPr>
        <p:spPr>
          <a:xfrm>
            <a:off x="535881" y="2438281"/>
            <a:ext cx="4428005" cy="1231106"/>
          </a:xfrm>
        </p:spPr>
        <p:txBody>
          <a:bodyPr anchor="b" anchorCtr="0"/>
          <a:lstStyle>
            <a:lvl1pPr>
              <a:spcBef>
                <a:spcPts val="0"/>
              </a:spcBef>
              <a:defRPr sz="4000">
                <a:solidFill>
                  <a:schemeClr val="bg1"/>
                </a:solidFill>
              </a:defRPr>
            </a:lvl1pPr>
            <a:lvl2pPr marL="0" indent="0">
              <a:defRPr sz="1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2420990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age Divider Purpl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44EA047-4A3D-9745-94AB-2CF4644000A2}"/>
              </a:ext>
            </a:extLst>
          </p:cNvPr>
          <p:cNvSpPr/>
          <p:nvPr userDrawn="1"/>
        </p:nvSpPr>
        <p:spPr>
          <a:xfrm>
            <a:off x="0" y="0"/>
            <a:ext cx="12192000" cy="6858000"/>
          </a:xfrm>
          <a:prstGeom prst="rect">
            <a:avLst/>
          </a:prstGeom>
          <a:gradFill flip="none" rotWithShape="1">
            <a:gsLst>
              <a:gs pos="55000">
                <a:schemeClr val="accent2">
                  <a:alpha val="25000"/>
                </a:schemeClr>
              </a:gs>
              <a:gs pos="100000">
                <a:srgbClr val="A794C6">
                  <a:alpha val="2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Snip Single Corner of Rectangle 8">
            <a:extLst>
              <a:ext uri="{FF2B5EF4-FFF2-40B4-BE49-F238E27FC236}">
                <a16:creationId xmlns:a16="http://schemas.microsoft.com/office/drawing/2014/main" id="{E04DBC28-7B7B-0042-B480-B1AAECEBFC3D}"/>
              </a:ext>
            </a:extLst>
          </p:cNvPr>
          <p:cNvSpPr/>
          <p:nvPr userDrawn="1"/>
        </p:nvSpPr>
        <p:spPr>
          <a:xfrm>
            <a:off x="12041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of Rectangle 8">
            <a:extLst>
              <a:ext uri="{FF2B5EF4-FFF2-40B4-BE49-F238E27FC236}">
                <a16:creationId xmlns:a16="http://schemas.microsoft.com/office/drawing/2014/main" id="{E04DBC28-7B7B-0042-B480-B1AAECEBFC3D}"/>
              </a:ext>
            </a:extLst>
          </p:cNvPr>
          <p:cNvSpPr/>
          <p:nvPr userDrawn="1"/>
        </p:nvSpPr>
        <p:spPr>
          <a:xfrm>
            <a:off x="7977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ingle Corner of Rectangle 8">
            <a:extLst>
              <a:ext uri="{FF2B5EF4-FFF2-40B4-BE49-F238E27FC236}">
                <a16:creationId xmlns:a16="http://schemas.microsoft.com/office/drawing/2014/main" id="{E04DBC28-7B7B-0042-B480-B1AAECEBFC3D}"/>
              </a:ext>
            </a:extLst>
          </p:cNvPr>
          <p:cNvSpPr/>
          <p:nvPr userDrawn="1"/>
        </p:nvSpPr>
        <p:spPr>
          <a:xfrm>
            <a:off x="4040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of Rectangle 8">
            <a:extLst>
              <a:ext uri="{FF2B5EF4-FFF2-40B4-BE49-F238E27FC236}">
                <a16:creationId xmlns:a16="http://schemas.microsoft.com/office/drawing/2014/main" id="{E04DBC28-7B7B-0042-B480-B1AAECEBFC3D}"/>
              </a:ext>
            </a:extLst>
          </p:cNvPr>
          <p:cNvSpPr/>
          <p:nvPr userDrawn="1"/>
        </p:nvSpPr>
        <p:spPr>
          <a:xfrm>
            <a:off x="0"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BF020E3-B9A5-6C43-A948-10202F7C2306}"/>
              </a:ext>
            </a:extLst>
          </p:cNvPr>
          <p:cNvCxnSpPr>
            <a:cxnSpLocks/>
          </p:cNvCxnSpPr>
          <p:nvPr userDrawn="1"/>
        </p:nvCxnSpPr>
        <p:spPr>
          <a:xfrm>
            <a:off x="535881" y="3945612"/>
            <a:ext cx="1094711" cy="0"/>
          </a:xfrm>
          <a:prstGeom prst="line">
            <a:avLst/>
          </a:prstGeom>
          <a:ln w="28575">
            <a:solidFill>
              <a:srgbClr val="A794C6"/>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37038DFC-0577-C248-BB8D-400248B3D079}"/>
              </a:ext>
            </a:extLst>
          </p:cNvPr>
          <p:cNvSpPr>
            <a:spLocks noGrp="1"/>
          </p:cNvSpPr>
          <p:nvPr>
            <p:ph type="body" sz="quarter" idx="14" hasCustomPrompt="1"/>
          </p:nvPr>
        </p:nvSpPr>
        <p:spPr>
          <a:xfrm>
            <a:off x="535881" y="2438281"/>
            <a:ext cx="4428005" cy="1231106"/>
          </a:xfrm>
        </p:spPr>
        <p:txBody>
          <a:bodyPr anchor="b" anchorCtr="0"/>
          <a:lstStyle>
            <a:lvl1pPr>
              <a:spcBef>
                <a:spcPts val="0"/>
              </a:spcBef>
              <a:defRPr sz="4000">
                <a:solidFill>
                  <a:schemeClr val="bg1"/>
                </a:solidFill>
              </a:defRPr>
            </a:lvl1pPr>
            <a:lvl2pPr marL="0" indent="0">
              <a:defRPr sz="1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1836708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age Divider Gree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44EA047-4A3D-9745-94AB-2CF4644000A2}"/>
              </a:ext>
            </a:extLst>
          </p:cNvPr>
          <p:cNvSpPr/>
          <p:nvPr userDrawn="1"/>
        </p:nvSpPr>
        <p:spPr>
          <a:xfrm>
            <a:off x="0" y="0"/>
            <a:ext cx="12192000" cy="6858000"/>
          </a:xfrm>
          <a:prstGeom prst="rect">
            <a:avLst/>
          </a:prstGeom>
          <a:gradFill flip="none" rotWithShape="1">
            <a:gsLst>
              <a:gs pos="55000">
                <a:schemeClr val="accent5">
                  <a:alpha val="25000"/>
                </a:schemeClr>
              </a:gs>
              <a:gs pos="100000">
                <a:srgbClr val="7FBFA6">
                  <a:alpha val="2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
        <p:nvSpPr>
          <p:cNvPr id="18" name="Snip Single Corner of Rectangle 8">
            <a:extLst>
              <a:ext uri="{FF2B5EF4-FFF2-40B4-BE49-F238E27FC236}">
                <a16:creationId xmlns:a16="http://schemas.microsoft.com/office/drawing/2014/main" id="{E04DBC28-7B7B-0042-B480-B1AAECEBFC3D}"/>
              </a:ext>
            </a:extLst>
          </p:cNvPr>
          <p:cNvSpPr/>
          <p:nvPr userDrawn="1"/>
        </p:nvSpPr>
        <p:spPr>
          <a:xfrm>
            <a:off x="12041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of Rectangle 8">
            <a:extLst>
              <a:ext uri="{FF2B5EF4-FFF2-40B4-BE49-F238E27FC236}">
                <a16:creationId xmlns:a16="http://schemas.microsoft.com/office/drawing/2014/main" id="{E04DBC28-7B7B-0042-B480-B1AAECEBFC3D}"/>
              </a:ext>
            </a:extLst>
          </p:cNvPr>
          <p:cNvSpPr/>
          <p:nvPr userDrawn="1"/>
        </p:nvSpPr>
        <p:spPr>
          <a:xfrm>
            <a:off x="7977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ingle Corner of Rectangle 8">
            <a:extLst>
              <a:ext uri="{FF2B5EF4-FFF2-40B4-BE49-F238E27FC236}">
                <a16:creationId xmlns:a16="http://schemas.microsoft.com/office/drawing/2014/main" id="{E04DBC28-7B7B-0042-B480-B1AAECEBFC3D}"/>
              </a:ext>
            </a:extLst>
          </p:cNvPr>
          <p:cNvSpPr/>
          <p:nvPr userDrawn="1"/>
        </p:nvSpPr>
        <p:spPr>
          <a:xfrm>
            <a:off x="4040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of Rectangle 8">
            <a:extLst>
              <a:ext uri="{FF2B5EF4-FFF2-40B4-BE49-F238E27FC236}">
                <a16:creationId xmlns:a16="http://schemas.microsoft.com/office/drawing/2014/main" id="{E04DBC28-7B7B-0042-B480-B1AAECEBFC3D}"/>
              </a:ext>
            </a:extLst>
          </p:cNvPr>
          <p:cNvSpPr/>
          <p:nvPr userDrawn="1"/>
        </p:nvSpPr>
        <p:spPr>
          <a:xfrm>
            <a:off x="0"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BF020E3-B9A5-6C43-A948-10202F7C2306}"/>
              </a:ext>
            </a:extLst>
          </p:cNvPr>
          <p:cNvCxnSpPr>
            <a:cxnSpLocks/>
          </p:cNvCxnSpPr>
          <p:nvPr userDrawn="1"/>
        </p:nvCxnSpPr>
        <p:spPr>
          <a:xfrm>
            <a:off x="535881" y="3945612"/>
            <a:ext cx="1094711" cy="0"/>
          </a:xfrm>
          <a:prstGeom prst="line">
            <a:avLst/>
          </a:prstGeom>
          <a:ln w="28575">
            <a:solidFill>
              <a:srgbClr val="7FBFA6"/>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37038DFC-0577-C248-BB8D-400248B3D079}"/>
              </a:ext>
            </a:extLst>
          </p:cNvPr>
          <p:cNvSpPr>
            <a:spLocks noGrp="1"/>
          </p:cNvSpPr>
          <p:nvPr>
            <p:ph type="body" sz="quarter" idx="14" hasCustomPrompt="1"/>
          </p:nvPr>
        </p:nvSpPr>
        <p:spPr>
          <a:xfrm>
            <a:off x="535881" y="2438281"/>
            <a:ext cx="4428005" cy="1231106"/>
          </a:xfrm>
        </p:spPr>
        <p:txBody>
          <a:bodyPr anchor="b" anchorCtr="0"/>
          <a:lstStyle>
            <a:lvl1pPr>
              <a:spcBef>
                <a:spcPts val="0"/>
              </a:spcBef>
              <a:defRPr sz="4000">
                <a:solidFill>
                  <a:schemeClr val="bg1"/>
                </a:solidFill>
              </a:defRPr>
            </a:lvl1pPr>
            <a:lvl2pPr marL="0" indent="0">
              <a:defRPr sz="1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128345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age Divider Yellow">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44EA047-4A3D-9745-94AB-2CF4644000A2}"/>
              </a:ext>
            </a:extLst>
          </p:cNvPr>
          <p:cNvSpPr/>
          <p:nvPr userDrawn="1"/>
        </p:nvSpPr>
        <p:spPr>
          <a:xfrm>
            <a:off x="0" y="0"/>
            <a:ext cx="12192000" cy="6858000"/>
          </a:xfrm>
          <a:prstGeom prst="rect">
            <a:avLst/>
          </a:prstGeom>
          <a:gradFill flip="none" rotWithShape="1">
            <a:gsLst>
              <a:gs pos="55000">
                <a:schemeClr val="accent4">
                  <a:alpha val="25000"/>
                </a:schemeClr>
              </a:gs>
              <a:gs pos="100000">
                <a:srgbClr val="ECD593">
                  <a:alpha val="2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
        <p:nvSpPr>
          <p:cNvPr id="18" name="Snip Single Corner of Rectangle 8">
            <a:extLst>
              <a:ext uri="{FF2B5EF4-FFF2-40B4-BE49-F238E27FC236}">
                <a16:creationId xmlns:a16="http://schemas.microsoft.com/office/drawing/2014/main" id="{E04DBC28-7B7B-0042-B480-B1AAECEBFC3D}"/>
              </a:ext>
            </a:extLst>
          </p:cNvPr>
          <p:cNvSpPr/>
          <p:nvPr userDrawn="1"/>
        </p:nvSpPr>
        <p:spPr>
          <a:xfrm>
            <a:off x="12041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of Rectangle 8">
            <a:extLst>
              <a:ext uri="{FF2B5EF4-FFF2-40B4-BE49-F238E27FC236}">
                <a16:creationId xmlns:a16="http://schemas.microsoft.com/office/drawing/2014/main" id="{E04DBC28-7B7B-0042-B480-B1AAECEBFC3D}"/>
              </a:ext>
            </a:extLst>
          </p:cNvPr>
          <p:cNvSpPr/>
          <p:nvPr userDrawn="1"/>
        </p:nvSpPr>
        <p:spPr>
          <a:xfrm>
            <a:off x="7977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ingle Corner of Rectangle 8">
            <a:extLst>
              <a:ext uri="{FF2B5EF4-FFF2-40B4-BE49-F238E27FC236}">
                <a16:creationId xmlns:a16="http://schemas.microsoft.com/office/drawing/2014/main" id="{E04DBC28-7B7B-0042-B480-B1AAECEBFC3D}"/>
              </a:ext>
            </a:extLst>
          </p:cNvPr>
          <p:cNvSpPr/>
          <p:nvPr userDrawn="1"/>
        </p:nvSpPr>
        <p:spPr>
          <a:xfrm>
            <a:off x="4040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of Rectangle 8">
            <a:extLst>
              <a:ext uri="{FF2B5EF4-FFF2-40B4-BE49-F238E27FC236}">
                <a16:creationId xmlns:a16="http://schemas.microsoft.com/office/drawing/2014/main" id="{E04DBC28-7B7B-0042-B480-B1AAECEBFC3D}"/>
              </a:ext>
            </a:extLst>
          </p:cNvPr>
          <p:cNvSpPr/>
          <p:nvPr userDrawn="1"/>
        </p:nvSpPr>
        <p:spPr>
          <a:xfrm>
            <a:off x="0"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BF020E3-B9A5-6C43-A948-10202F7C2306}"/>
              </a:ext>
            </a:extLst>
          </p:cNvPr>
          <p:cNvCxnSpPr>
            <a:cxnSpLocks/>
          </p:cNvCxnSpPr>
          <p:nvPr userDrawn="1"/>
        </p:nvCxnSpPr>
        <p:spPr>
          <a:xfrm>
            <a:off x="535881" y="3945612"/>
            <a:ext cx="1094711" cy="0"/>
          </a:xfrm>
          <a:prstGeom prst="line">
            <a:avLst/>
          </a:prstGeom>
          <a:ln w="28575">
            <a:solidFill>
              <a:srgbClr val="ECD593"/>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37038DFC-0577-C248-BB8D-400248B3D079}"/>
              </a:ext>
            </a:extLst>
          </p:cNvPr>
          <p:cNvSpPr>
            <a:spLocks noGrp="1"/>
          </p:cNvSpPr>
          <p:nvPr>
            <p:ph type="body" sz="quarter" idx="14" hasCustomPrompt="1"/>
          </p:nvPr>
        </p:nvSpPr>
        <p:spPr>
          <a:xfrm>
            <a:off x="535881" y="2438281"/>
            <a:ext cx="4428005" cy="1231106"/>
          </a:xfrm>
        </p:spPr>
        <p:txBody>
          <a:bodyPr anchor="b" anchorCtr="0"/>
          <a:lstStyle>
            <a:lvl1pPr>
              <a:spcBef>
                <a:spcPts val="0"/>
              </a:spcBef>
              <a:defRPr sz="4000">
                <a:solidFill>
                  <a:schemeClr val="tx1"/>
                </a:solidFill>
              </a:defRPr>
            </a:lvl1pPr>
            <a:lvl2pPr marL="0" indent="0">
              <a:defRPr sz="1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4111493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Image Quot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67C246-FF1E-3847-A34E-C7E2FA91CA8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5051"/>
            <a:ext cx="12204000" cy="6854638"/>
          </a:xfrm>
          <a:prstGeom prst="rect">
            <a:avLst/>
          </a:prstGeom>
        </p:spPr>
      </p:pic>
      <p:sp>
        <p:nvSpPr>
          <p:cNvPr id="4" name="Rectangle 3">
            <a:extLst>
              <a:ext uri="{FF2B5EF4-FFF2-40B4-BE49-F238E27FC236}">
                <a16:creationId xmlns:a16="http://schemas.microsoft.com/office/drawing/2014/main" id="{16CA5421-FF97-8D45-AA91-A5AB22D0E054}"/>
              </a:ext>
            </a:extLst>
          </p:cNvPr>
          <p:cNvSpPr/>
          <p:nvPr userDrawn="1"/>
        </p:nvSpPr>
        <p:spPr>
          <a:xfrm>
            <a:off x="0" y="1004058"/>
            <a:ext cx="6159500" cy="484988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1880897"/>
            <a:ext cx="0" cy="30962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B3ABB55-5C1D-604D-9F9D-C70A0122E185}"/>
              </a:ext>
            </a:extLst>
          </p:cNvPr>
          <p:cNvSpPr/>
          <p:nvPr userDrawn="1"/>
        </p:nvSpPr>
        <p:spPr>
          <a:xfrm flipH="1">
            <a:off x="10136977" y="0"/>
            <a:ext cx="2059882"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a:off x="11395881" y="0"/>
            <a:ext cx="835789"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a:extLst>
              <a:ext uri="{FF2B5EF4-FFF2-40B4-BE49-F238E27FC236}">
                <a16:creationId xmlns:a16="http://schemas.microsoft.com/office/drawing/2014/main" id="{37038DFC-0577-C248-BB8D-400248B3D079}"/>
              </a:ext>
            </a:extLst>
          </p:cNvPr>
          <p:cNvSpPr>
            <a:spLocks noGrp="1"/>
          </p:cNvSpPr>
          <p:nvPr>
            <p:ph type="body" sz="quarter" idx="14"/>
          </p:nvPr>
        </p:nvSpPr>
        <p:spPr>
          <a:xfrm>
            <a:off x="1050687" y="2054128"/>
            <a:ext cx="4411787" cy="2749744"/>
          </a:xfrm>
        </p:spPr>
        <p:txBody>
          <a:bodyPr anchor="ctr" anchorCtr="0"/>
          <a:lstStyle>
            <a:lvl1pPr>
              <a:defRPr sz="2800">
                <a:solidFill>
                  <a:schemeClr val="accent1"/>
                </a:solidFill>
              </a:defRPr>
            </a:lvl1pPr>
            <a:lvl2pPr marL="0" indent="0">
              <a:defRPr sz="1200">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Box 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Tree>
    <p:extLst>
      <p:ext uri="{BB962C8B-B14F-4D97-AF65-F5344CB8AC3E}">
        <p14:creationId xmlns:p14="http://schemas.microsoft.com/office/powerpoint/2010/main" val="3997432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anner slide 1">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34A290A-C6DC-1948-B294-76D572255EDC}"/>
              </a:ext>
            </a:extLst>
          </p:cNvPr>
          <p:cNvGrpSpPr/>
          <p:nvPr userDrawn="1"/>
        </p:nvGrpSpPr>
        <p:grpSpPr>
          <a:xfrm>
            <a:off x="0" y="0"/>
            <a:ext cx="12192000" cy="6858000"/>
            <a:chOff x="0" y="0"/>
            <a:chExt cx="12192000" cy="6858000"/>
          </a:xfrm>
        </p:grpSpPr>
        <p:sp>
          <p:nvSpPr>
            <p:cNvPr id="11" name="Rectangle 10">
              <a:extLst>
                <a:ext uri="{FF2B5EF4-FFF2-40B4-BE49-F238E27FC236}">
                  <a16:creationId xmlns:a16="http://schemas.microsoft.com/office/drawing/2014/main" id="{C44EA047-4A3D-9745-94AB-2CF4644000A2}"/>
                </a:ext>
              </a:extLst>
            </p:cNvPr>
            <p:cNvSpPr/>
            <p:nvPr/>
          </p:nvSpPr>
          <p:spPr>
            <a:xfrm>
              <a:off x="0" y="0"/>
              <a:ext cx="12192000" cy="6858000"/>
            </a:xfrm>
            <a:prstGeom prst="rect">
              <a:avLst/>
            </a:prstGeom>
            <a:gradFill flip="none" rotWithShape="1">
              <a:gsLst>
                <a:gs pos="0">
                  <a:schemeClr val="accent3">
                    <a:alpha val="20000"/>
                  </a:schemeClr>
                </a:gs>
                <a:gs pos="100000">
                  <a:schemeClr val="accent1">
                    <a:alpha val="2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8A50AEE5-F283-0245-8D7C-7B5B1E6219ED}"/>
                </a:ext>
              </a:extLst>
            </p:cNvPr>
            <p:cNvSpPr/>
            <p:nvPr/>
          </p:nvSpPr>
          <p:spPr>
            <a:xfrm>
              <a:off x="0" y="0"/>
              <a:ext cx="152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CD67300B-E787-304D-A0BF-C30765DAE5C8}"/>
                </a:ext>
              </a:extLst>
            </p:cNvPr>
            <p:cNvSpPr/>
            <p:nvPr/>
          </p:nvSpPr>
          <p:spPr>
            <a:xfrm>
              <a:off x="1524000" y="0"/>
              <a:ext cx="2395538"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9" name="TextBox 8">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28444216"/>
      </p:ext>
    </p:extLst>
  </p:cSld>
  <p:clrMapOvr>
    <a:masterClrMapping/>
  </p:clrMapOvr>
  <p:extLst>
    <p:ext uri="{DCECCB84-F9BA-43D5-87BE-67443E8EF086}">
      <p15:sldGuideLst xmlns:p15="http://schemas.microsoft.com/office/powerpoint/2012/main">
        <p15:guide id="1" orient="horz" pos="372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icture DWF ">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A827E7-B6B2-CF48-8415-7A8D543277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378677" y="5052"/>
            <a:ext cx="5813323" cy="6847897"/>
          </a:xfrm>
          <a:prstGeom prst="rect">
            <a:avLst/>
          </a:prstGeom>
        </p:spPr>
      </p:pic>
      <p:grpSp>
        <p:nvGrpSpPr>
          <p:cNvPr id="15" name="Group 14">
            <a:extLst>
              <a:ext uri="{FF2B5EF4-FFF2-40B4-BE49-F238E27FC236}">
                <a16:creationId xmlns:a16="http://schemas.microsoft.com/office/drawing/2014/main" id="{B7906AF6-E2D2-2C45-A512-EAA96A5CF0B6}"/>
              </a:ext>
            </a:extLst>
          </p:cNvPr>
          <p:cNvGrpSpPr/>
          <p:nvPr userDrawn="1"/>
        </p:nvGrpSpPr>
        <p:grpSpPr>
          <a:xfrm>
            <a:off x="-2" y="0"/>
            <a:ext cx="7153277" cy="6858000"/>
            <a:chOff x="-2" y="0"/>
            <a:chExt cx="7153277" cy="6858000"/>
          </a:xfrm>
        </p:grpSpPr>
        <p:sp>
          <p:nvSpPr>
            <p:cNvPr id="16" name="Rectangle 15">
              <a:extLst>
                <a:ext uri="{FF2B5EF4-FFF2-40B4-BE49-F238E27FC236}">
                  <a16:creationId xmlns:a16="http://schemas.microsoft.com/office/drawing/2014/main" id="{F4649143-3CDB-3047-915A-67DF1EBD82BB}"/>
                </a:ext>
              </a:extLst>
            </p:cNvPr>
            <p:cNvSpPr/>
            <p:nvPr userDrawn="1"/>
          </p:nvSpPr>
          <p:spPr>
            <a:xfrm>
              <a:off x="0" y="0"/>
              <a:ext cx="715327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7" name="Rectangle 16">
              <a:extLst>
                <a:ext uri="{FF2B5EF4-FFF2-40B4-BE49-F238E27FC236}">
                  <a16:creationId xmlns:a16="http://schemas.microsoft.com/office/drawing/2014/main" id="{01B72276-542D-9447-93BD-8DEDD86F768C}"/>
                </a:ext>
              </a:extLst>
            </p:cNvPr>
            <p:cNvSpPr/>
            <p:nvPr userDrawn="1"/>
          </p:nvSpPr>
          <p:spPr>
            <a:xfrm>
              <a:off x="-2" y="0"/>
              <a:ext cx="6713317"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grpSp>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757141" y="3429000"/>
            <a:ext cx="20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10">
            <a:extLst>
              <a:ext uri="{FF2B5EF4-FFF2-40B4-BE49-F238E27FC236}">
                <a16:creationId xmlns:a16="http://schemas.microsoft.com/office/drawing/2014/main" id="{20C5E4E2-D504-B44C-92A8-6FAEE6B1E4A3}"/>
              </a:ext>
            </a:extLst>
          </p:cNvPr>
          <p:cNvSpPr>
            <a:spLocks noGrp="1"/>
          </p:cNvSpPr>
          <p:nvPr>
            <p:ph idx="1" hasCustomPrompt="1"/>
          </p:nvPr>
        </p:nvSpPr>
        <p:spPr>
          <a:xfrm>
            <a:off x="757141" y="3873881"/>
            <a:ext cx="4104000" cy="307777"/>
          </a:xfrm>
          <a:prstGeom prst="rect">
            <a:avLst/>
          </a:prstGeom>
        </p:spPr>
        <p:txBody>
          <a:bodyPr vert="horz" wrap="square" lIns="0" tIns="0" rIns="0" bIns="0" rtlCol="0">
            <a:spAutoFit/>
          </a:bodyPr>
          <a:lstStyle>
            <a:lvl1pPr>
              <a:defRPr sz="20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a:t>Add sub heading</a:t>
            </a:r>
          </a:p>
        </p:txBody>
      </p:sp>
      <p:sp>
        <p:nvSpPr>
          <p:cNvPr id="27" name="Title Placeholder 8">
            <a:extLst>
              <a:ext uri="{FF2B5EF4-FFF2-40B4-BE49-F238E27FC236}">
                <a16:creationId xmlns:a16="http://schemas.microsoft.com/office/drawing/2014/main" id="{B03861ED-3217-1B4A-BBAD-F7CEE653B0E0}"/>
              </a:ext>
            </a:extLst>
          </p:cNvPr>
          <p:cNvSpPr>
            <a:spLocks noGrp="1"/>
          </p:cNvSpPr>
          <p:nvPr>
            <p:ph type="title"/>
          </p:nvPr>
        </p:nvSpPr>
        <p:spPr>
          <a:xfrm>
            <a:off x="757141" y="735973"/>
            <a:ext cx="5256000" cy="2400657"/>
          </a:xfrm>
          <a:prstGeom prst="rect">
            <a:avLst/>
          </a:prstGeom>
        </p:spPr>
        <p:txBody>
          <a:bodyPr vert="horz" wrap="square" lIns="0" tIns="0" rIns="0" bIns="0" rtlCol="0" anchor="b" anchorCtr="0">
            <a:spAutoFit/>
          </a:bodyPr>
          <a:lstStyle>
            <a:lvl1pPr>
              <a:lnSpc>
                <a:spcPct val="100000"/>
              </a:lnSpc>
              <a:defRPr sz="5200"/>
            </a:lvl1pPr>
          </a:lstStyle>
          <a:p>
            <a:r>
              <a:rPr lang="en-GB" dirty="0"/>
              <a:t>Click to edit Master title style</a:t>
            </a:r>
            <a:endParaRPr lang="en-US" dirty="0"/>
          </a:p>
        </p:txBody>
      </p:sp>
      <p:sp>
        <p:nvSpPr>
          <p:cNvPr id="9" name="Title Placeholder 8">
            <a:extLst>
              <a:ext uri="{FF2B5EF4-FFF2-40B4-BE49-F238E27FC236}">
                <a16:creationId xmlns:a16="http://schemas.microsoft.com/office/drawing/2014/main" id="{8D15F51B-78AD-AB44-9B24-658537C55895}"/>
              </a:ext>
            </a:extLst>
          </p:cNvPr>
          <p:cNvSpPr txBox="1">
            <a:spLocks/>
          </p:cNvSpPr>
          <p:nvPr userDrawn="1"/>
        </p:nvSpPr>
        <p:spPr>
          <a:xfrm>
            <a:off x="757140" y="5962948"/>
            <a:ext cx="2987999" cy="215444"/>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500" b="0" i="0" kern="1200">
                <a:solidFill>
                  <a:schemeClr val="bg2"/>
                </a:solidFill>
                <a:latin typeface="Merriweather Light" pitchFamily="2" charset="77"/>
                <a:ea typeface="+mj-ea"/>
                <a:cs typeface="+mj-cs"/>
              </a:defRPr>
            </a:lvl1pPr>
          </a:lstStyle>
          <a:p>
            <a:r>
              <a:rPr lang="en-US" sz="1400" b="1" i="0" dirty="0">
                <a:solidFill>
                  <a:schemeClr val="accent1"/>
                </a:solidFill>
                <a:latin typeface="Open Sans" panose="020B0606030504020204" pitchFamily="34" charset="0"/>
                <a:ea typeface="Open Sans" panose="020B0606030504020204" pitchFamily="34" charset="0"/>
                <a:cs typeface="Open Sans" panose="020B0606030504020204" pitchFamily="34" charset="0"/>
              </a:rPr>
              <a:t>dwfgroup.com</a:t>
            </a:r>
          </a:p>
        </p:txBody>
      </p:sp>
      <p:sp>
        <p:nvSpPr>
          <p:cNvPr id="10" name="TextBox 9">
            <a:extLst>
              <a:ext uri="{FF2B5EF4-FFF2-40B4-BE49-F238E27FC236}">
                <a16:creationId xmlns:a16="http://schemas.microsoft.com/office/drawing/2014/main" id="{E277DB03-4847-4142-8897-4893735533E3}"/>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pic>
        <p:nvPicPr>
          <p:cNvPr id="19" name="Picture 18">
            <a:extLst>
              <a:ext uri="{FF2B5EF4-FFF2-40B4-BE49-F238E27FC236}">
                <a16:creationId xmlns:a16="http://schemas.microsoft.com/office/drawing/2014/main" id="{B9216A4C-0CF6-D64B-91FC-23A5EEA6F9D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25123" y="726250"/>
            <a:ext cx="934339" cy="937286"/>
          </a:xfrm>
          <a:prstGeom prst="rect">
            <a:avLst/>
          </a:prstGeom>
        </p:spPr>
      </p:pic>
    </p:spTree>
    <p:extLst>
      <p:ext uri="{BB962C8B-B14F-4D97-AF65-F5344CB8AC3E}">
        <p14:creationId xmlns:p14="http://schemas.microsoft.com/office/powerpoint/2010/main" val="2218731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with title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5" name="Footer Placeholder 4"/>
          <p:cNvSpPr>
            <a:spLocks noGrp="1"/>
          </p:cNvSpPr>
          <p:nvPr>
            <p:ph type="ftr" sz="quarter" idx="12"/>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3983075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slide with title footer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7" name="Straight Connector 6">
            <a:extLst>
              <a:ext uri="{FF2B5EF4-FFF2-40B4-BE49-F238E27FC236}">
                <a16:creationId xmlns:a16="http://schemas.microsoft.com/office/drawing/2014/main" id="{8C8A8B52-BD5F-1E4A-8235-8A797CF5B36F}"/>
              </a:ext>
            </a:extLst>
          </p:cNvPr>
          <p:cNvCxnSpPr>
            <a:cxnSpLocks/>
          </p:cNvCxnSpPr>
          <p:nvPr userDrawn="1"/>
        </p:nvCxnSpPr>
        <p:spPr>
          <a:xfrm>
            <a:off x="560291"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A85012-4D54-6E4D-929D-B3580B4E6A9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2"/>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2208507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ol Te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8" name="Text Placeholder 7">
            <a:extLst>
              <a:ext uri="{FF2B5EF4-FFF2-40B4-BE49-F238E27FC236}">
                <a16:creationId xmlns:a16="http://schemas.microsoft.com/office/drawing/2014/main" id="{0E0A5346-A96E-1F40-9C08-BC43EE7AD7E6}"/>
              </a:ext>
            </a:extLst>
          </p:cNvPr>
          <p:cNvSpPr>
            <a:spLocks noGrp="1"/>
          </p:cNvSpPr>
          <p:nvPr>
            <p:ph type="body" sz="quarter" idx="12"/>
          </p:nvPr>
        </p:nvSpPr>
        <p:spPr>
          <a:xfrm>
            <a:off x="560291" y="2051050"/>
            <a:ext cx="11073600" cy="246221"/>
          </a:xfrm>
        </p:spPr>
        <p:txBody>
          <a:bodyPr/>
          <a:lstStyle/>
          <a:p>
            <a:pPr lvl="0"/>
            <a:r>
              <a:rPr lang="en-GB" dirty="0"/>
              <a:t>Click to edit Master text styles</a:t>
            </a:r>
          </a:p>
        </p:txBody>
      </p:sp>
      <p:sp>
        <p:nvSpPr>
          <p:cNvPr id="18" name="Text Placeholder 5">
            <a:extLst>
              <a:ext uri="{FF2B5EF4-FFF2-40B4-BE49-F238E27FC236}">
                <a16:creationId xmlns:a16="http://schemas.microsoft.com/office/drawing/2014/main" id="{35C93A24-4537-114E-A7B4-7C434CCC58DE}"/>
              </a:ext>
            </a:extLst>
          </p:cNvPr>
          <p:cNvSpPr>
            <a:spLocks noGrp="1"/>
          </p:cNvSpPr>
          <p:nvPr>
            <p:ph type="body" sz="quarter" idx="41"/>
          </p:nvPr>
        </p:nvSpPr>
        <p:spPr>
          <a:xfrm>
            <a:off x="560388" y="2446040"/>
            <a:ext cx="1108075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139445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 Col Text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7" name="Straight Connector 6">
            <a:extLst>
              <a:ext uri="{FF2B5EF4-FFF2-40B4-BE49-F238E27FC236}">
                <a16:creationId xmlns:a16="http://schemas.microsoft.com/office/drawing/2014/main" id="{EF70DEB6-0BA7-994C-A4B4-47CD069E7EC6}"/>
              </a:ext>
            </a:extLst>
          </p:cNvPr>
          <p:cNvCxnSpPr>
            <a:cxnSpLocks/>
          </p:cNvCxnSpPr>
          <p:nvPr userDrawn="1"/>
        </p:nvCxnSpPr>
        <p:spPr>
          <a:xfrm>
            <a:off x="560291"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613CC8-98DF-1A49-99B2-CBAB1FC07E3D}"/>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60209D90-546E-0F47-B5A8-328078F7C7F4}"/>
              </a:ext>
            </a:extLst>
          </p:cNvPr>
          <p:cNvSpPr>
            <a:spLocks noGrp="1"/>
          </p:cNvSpPr>
          <p:nvPr>
            <p:ph type="body" sz="quarter" idx="15"/>
          </p:nvPr>
        </p:nvSpPr>
        <p:spPr>
          <a:xfrm>
            <a:off x="560291" y="2549598"/>
            <a:ext cx="11073600" cy="246221"/>
          </a:xfrm>
        </p:spPr>
        <p:txBody>
          <a:bodyPr/>
          <a:lstStyle/>
          <a:p>
            <a:pPr lvl="0"/>
            <a:r>
              <a:rPr lang="en-GB" dirty="0"/>
              <a:t>Click to edit Master text styles</a:t>
            </a:r>
          </a:p>
        </p:txBody>
      </p:sp>
      <p:sp>
        <p:nvSpPr>
          <p:cNvPr id="9" name="Text Placeholder 5">
            <a:extLst>
              <a:ext uri="{FF2B5EF4-FFF2-40B4-BE49-F238E27FC236}">
                <a16:creationId xmlns:a16="http://schemas.microsoft.com/office/drawing/2014/main" id="{36AEB9A9-B181-4449-AF04-6735F1709F57}"/>
              </a:ext>
            </a:extLst>
          </p:cNvPr>
          <p:cNvSpPr>
            <a:spLocks noGrp="1"/>
          </p:cNvSpPr>
          <p:nvPr>
            <p:ph type="body" sz="quarter" idx="41"/>
          </p:nvPr>
        </p:nvSpPr>
        <p:spPr>
          <a:xfrm>
            <a:off x="560388" y="2944588"/>
            <a:ext cx="1108075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5" name="Footer Placeholder 4"/>
          <p:cNvSpPr>
            <a:spLocks noGrp="1"/>
          </p:cNvSpPr>
          <p:nvPr>
            <p:ph type="ftr" sz="quarter" idx="42"/>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722737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 Te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9" name="Text Placeholder 7">
            <a:extLst>
              <a:ext uri="{FF2B5EF4-FFF2-40B4-BE49-F238E27FC236}">
                <a16:creationId xmlns:a16="http://schemas.microsoft.com/office/drawing/2014/main" id="{9F3C28F8-D134-FC48-9495-8A79B0B072D1}"/>
              </a:ext>
            </a:extLst>
          </p:cNvPr>
          <p:cNvSpPr>
            <a:spLocks noGrp="1"/>
          </p:cNvSpPr>
          <p:nvPr>
            <p:ph type="body" sz="quarter" idx="19"/>
          </p:nvPr>
        </p:nvSpPr>
        <p:spPr>
          <a:xfrm>
            <a:off x="560291" y="2051050"/>
            <a:ext cx="5468400" cy="246221"/>
          </a:xfrm>
        </p:spPr>
        <p:txBody>
          <a:bodyPr/>
          <a:lstStyle/>
          <a:p>
            <a:pPr lvl="0"/>
            <a:r>
              <a:rPr lang="en-GB" dirty="0"/>
              <a:t>Click to edit Master text styles</a:t>
            </a:r>
          </a:p>
        </p:txBody>
      </p:sp>
      <p:sp>
        <p:nvSpPr>
          <p:cNvPr id="15" name="Text Placeholder 7">
            <a:extLst>
              <a:ext uri="{FF2B5EF4-FFF2-40B4-BE49-F238E27FC236}">
                <a16:creationId xmlns:a16="http://schemas.microsoft.com/office/drawing/2014/main" id="{010D2D97-B208-1C45-8936-87B30CFEABA2}"/>
              </a:ext>
            </a:extLst>
          </p:cNvPr>
          <p:cNvSpPr>
            <a:spLocks noGrp="1"/>
          </p:cNvSpPr>
          <p:nvPr>
            <p:ph type="body" sz="quarter" idx="35"/>
          </p:nvPr>
        </p:nvSpPr>
        <p:spPr>
          <a:xfrm>
            <a:off x="6165491" y="2051050"/>
            <a:ext cx="5468400" cy="246221"/>
          </a:xfrm>
        </p:spPr>
        <p:txBody>
          <a:bodyPr/>
          <a:lstStyle/>
          <a:p>
            <a:pPr lvl="0"/>
            <a:r>
              <a:rPr lang="en-GB" dirty="0"/>
              <a:t>Click to edit Master text styles</a:t>
            </a:r>
          </a:p>
        </p:txBody>
      </p:sp>
      <p:sp>
        <p:nvSpPr>
          <p:cNvPr id="11" name="Text Placeholder 5">
            <a:extLst>
              <a:ext uri="{FF2B5EF4-FFF2-40B4-BE49-F238E27FC236}">
                <a16:creationId xmlns:a16="http://schemas.microsoft.com/office/drawing/2014/main" id="{ECE2F56B-DC8F-8A43-B65E-EFDA49DA9FDD}"/>
              </a:ext>
            </a:extLst>
          </p:cNvPr>
          <p:cNvSpPr>
            <a:spLocks noGrp="1"/>
          </p:cNvSpPr>
          <p:nvPr>
            <p:ph type="body" sz="quarter" idx="41"/>
          </p:nvPr>
        </p:nvSpPr>
        <p:spPr>
          <a:xfrm>
            <a:off x="560387" y="2446040"/>
            <a:ext cx="54684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2" name="Text Placeholder 5">
            <a:extLst>
              <a:ext uri="{FF2B5EF4-FFF2-40B4-BE49-F238E27FC236}">
                <a16:creationId xmlns:a16="http://schemas.microsoft.com/office/drawing/2014/main" id="{33F671A9-9984-284C-9C75-68467E5F4409}"/>
              </a:ext>
            </a:extLst>
          </p:cNvPr>
          <p:cNvSpPr>
            <a:spLocks noGrp="1"/>
          </p:cNvSpPr>
          <p:nvPr>
            <p:ph type="body" sz="quarter" idx="42"/>
          </p:nvPr>
        </p:nvSpPr>
        <p:spPr>
          <a:xfrm>
            <a:off x="6189663" y="2446040"/>
            <a:ext cx="546417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5" name="Footer Placeholder 4"/>
          <p:cNvSpPr>
            <a:spLocks noGrp="1"/>
          </p:cNvSpPr>
          <p:nvPr>
            <p:ph type="ftr" sz="quarter" idx="43"/>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8463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 Col Text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9" name="Straight Connector 8">
            <a:extLst>
              <a:ext uri="{FF2B5EF4-FFF2-40B4-BE49-F238E27FC236}">
                <a16:creationId xmlns:a16="http://schemas.microsoft.com/office/drawing/2014/main" id="{133E61B7-A764-C44F-AF83-AA8C9045114F}"/>
              </a:ext>
            </a:extLst>
          </p:cNvPr>
          <p:cNvCxnSpPr>
            <a:cxnSpLocks/>
          </p:cNvCxnSpPr>
          <p:nvPr userDrawn="1"/>
        </p:nvCxnSpPr>
        <p:spPr>
          <a:xfrm>
            <a:off x="560291"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64E1B6A-ACE3-BA43-837C-27293FA1AF11}"/>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7">
            <a:extLst>
              <a:ext uri="{FF2B5EF4-FFF2-40B4-BE49-F238E27FC236}">
                <a16:creationId xmlns:a16="http://schemas.microsoft.com/office/drawing/2014/main" id="{DA233882-E2B8-F745-AB3C-6C9261D498BE}"/>
              </a:ext>
            </a:extLst>
          </p:cNvPr>
          <p:cNvSpPr>
            <a:spLocks noGrp="1"/>
          </p:cNvSpPr>
          <p:nvPr>
            <p:ph type="body" sz="quarter" idx="19"/>
          </p:nvPr>
        </p:nvSpPr>
        <p:spPr>
          <a:xfrm>
            <a:off x="560291" y="2549598"/>
            <a:ext cx="5468400" cy="246221"/>
          </a:xfrm>
        </p:spPr>
        <p:txBody>
          <a:bodyPr/>
          <a:lstStyle/>
          <a:p>
            <a:pPr lvl="0"/>
            <a:r>
              <a:rPr lang="en-GB" dirty="0"/>
              <a:t>Click to edit Master text styles</a:t>
            </a:r>
          </a:p>
        </p:txBody>
      </p:sp>
      <p:sp>
        <p:nvSpPr>
          <p:cNvPr id="17" name="Text Placeholder 7">
            <a:extLst>
              <a:ext uri="{FF2B5EF4-FFF2-40B4-BE49-F238E27FC236}">
                <a16:creationId xmlns:a16="http://schemas.microsoft.com/office/drawing/2014/main" id="{897E79B0-7449-3947-AA8C-6FCB89783A81}"/>
              </a:ext>
            </a:extLst>
          </p:cNvPr>
          <p:cNvSpPr>
            <a:spLocks noGrp="1"/>
          </p:cNvSpPr>
          <p:nvPr>
            <p:ph type="body" sz="quarter" idx="35"/>
          </p:nvPr>
        </p:nvSpPr>
        <p:spPr>
          <a:xfrm>
            <a:off x="6165491" y="2549598"/>
            <a:ext cx="5468400" cy="246221"/>
          </a:xfrm>
        </p:spPr>
        <p:txBody>
          <a:bodyPr/>
          <a:lstStyle/>
          <a:p>
            <a:pPr lvl="0"/>
            <a:r>
              <a:rPr lang="en-GB" dirty="0"/>
              <a:t>Click to edit Master text styles</a:t>
            </a:r>
          </a:p>
        </p:txBody>
      </p:sp>
      <p:sp>
        <p:nvSpPr>
          <p:cNvPr id="11" name="Text Placeholder 5">
            <a:extLst>
              <a:ext uri="{FF2B5EF4-FFF2-40B4-BE49-F238E27FC236}">
                <a16:creationId xmlns:a16="http://schemas.microsoft.com/office/drawing/2014/main" id="{F3141CE3-758B-6142-B7F2-9D9D10D4A938}"/>
              </a:ext>
            </a:extLst>
          </p:cNvPr>
          <p:cNvSpPr>
            <a:spLocks noGrp="1"/>
          </p:cNvSpPr>
          <p:nvPr>
            <p:ph type="body" sz="quarter" idx="41"/>
          </p:nvPr>
        </p:nvSpPr>
        <p:spPr>
          <a:xfrm>
            <a:off x="560388" y="2944588"/>
            <a:ext cx="54684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2" name="Text Placeholder 5">
            <a:extLst>
              <a:ext uri="{FF2B5EF4-FFF2-40B4-BE49-F238E27FC236}">
                <a16:creationId xmlns:a16="http://schemas.microsoft.com/office/drawing/2014/main" id="{90B8306E-8D26-B54E-A257-110812B882D0}"/>
              </a:ext>
            </a:extLst>
          </p:cNvPr>
          <p:cNvSpPr>
            <a:spLocks noGrp="1"/>
          </p:cNvSpPr>
          <p:nvPr>
            <p:ph type="body" sz="quarter" idx="42"/>
          </p:nvPr>
        </p:nvSpPr>
        <p:spPr>
          <a:xfrm>
            <a:off x="6165491" y="2944588"/>
            <a:ext cx="54684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5" name="Footer Placeholder 4"/>
          <p:cNvSpPr>
            <a:spLocks noGrp="1"/>
          </p:cNvSpPr>
          <p:nvPr>
            <p:ph type="ftr" sz="quarter" idx="43"/>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2944936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 Te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11" name="Text Placeholder 7">
            <a:extLst>
              <a:ext uri="{FF2B5EF4-FFF2-40B4-BE49-F238E27FC236}">
                <a16:creationId xmlns:a16="http://schemas.microsoft.com/office/drawing/2014/main" id="{FE51C106-5B1A-0D47-B867-CCDBE46AC079}"/>
              </a:ext>
            </a:extLst>
          </p:cNvPr>
          <p:cNvSpPr>
            <a:spLocks noGrp="1"/>
          </p:cNvSpPr>
          <p:nvPr>
            <p:ph type="body" sz="quarter" idx="23"/>
          </p:nvPr>
        </p:nvSpPr>
        <p:spPr>
          <a:xfrm>
            <a:off x="560291" y="2051050"/>
            <a:ext cx="3592800" cy="246221"/>
          </a:xfrm>
        </p:spPr>
        <p:txBody>
          <a:bodyPr/>
          <a:lstStyle/>
          <a:p>
            <a:pPr lvl="0"/>
            <a:r>
              <a:rPr lang="en-GB" dirty="0"/>
              <a:t>Click to edit Master text styles</a:t>
            </a:r>
          </a:p>
        </p:txBody>
      </p:sp>
      <p:sp>
        <p:nvSpPr>
          <p:cNvPr id="19" name="Text Placeholder 7">
            <a:extLst>
              <a:ext uri="{FF2B5EF4-FFF2-40B4-BE49-F238E27FC236}">
                <a16:creationId xmlns:a16="http://schemas.microsoft.com/office/drawing/2014/main" id="{8D71427F-160A-7648-9F92-72B02ACEA52E}"/>
              </a:ext>
            </a:extLst>
          </p:cNvPr>
          <p:cNvSpPr>
            <a:spLocks noGrp="1"/>
          </p:cNvSpPr>
          <p:nvPr>
            <p:ph type="body" sz="quarter" idx="35"/>
          </p:nvPr>
        </p:nvSpPr>
        <p:spPr>
          <a:xfrm>
            <a:off x="8041091" y="2051050"/>
            <a:ext cx="3592800" cy="246221"/>
          </a:xfrm>
        </p:spPr>
        <p:txBody>
          <a:bodyPr/>
          <a:lstStyle/>
          <a:p>
            <a:pPr lvl="0"/>
            <a:r>
              <a:rPr lang="en-GB" dirty="0"/>
              <a:t>Click to edit Master text styles</a:t>
            </a:r>
          </a:p>
        </p:txBody>
      </p:sp>
      <p:sp>
        <p:nvSpPr>
          <p:cNvPr id="21" name="Text Placeholder 7">
            <a:extLst>
              <a:ext uri="{FF2B5EF4-FFF2-40B4-BE49-F238E27FC236}">
                <a16:creationId xmlns:a16="http://schemas.microsoft.com/office/drawing/2014/main" id="{886D4D01-10A5-364C-86D4-AC4C3F2D4FD7}"/>
              </a:ext>
            </a:extLst>
          </p:cNvPr>
          <p:cNvSpPr>
            <a:spLocks noGrp="1"/>
          </p:cNvSpPr>
          <p:nvPr>
            <p:ph type="body" sz="quarter" idx="37"/>
          </p:nvPr>
        </p:nvSpPr>
        <p:spPr>
          <a:xfrm>
            <a:off x="4300691" y="2051050"/>
            <a:ext cx="3592800" cy="246221"/>
          </a:xfrm>
        </p:spPr>
        <p:txBody>
          <a:bodyPr/>
          <a:lstStyle/>
          <a:p>
            <a:pPr lvl="0"/>
            <a:r>
              <a:rPr lang="en-GB" dirty="0"/>
              <a:t>Click to edit Master text styles</a:t>
            </a:r>
          </a:p>
        </p:txBody>
      </p:sp>
      <p:sp>
        <p:nvSpPr>
          <p:cNvPr id="13" name="Text Placeholder 5">
            <a:extLst>
              <a:ext uri="{FF2B5EF4-FFF2-40B4-BE49-F238E27FC236}">
                <a16:creationId xmlns:a16="http://schemas.microsoft.com/office/drawing/2014/main" id="{87D45FF7-F608-B847-9582-8D98152AA744}"/>
              </a:ext>
            </a:extLst>
          </p:cNvPr>
          <p:cNvSpPr>
            <a:spLocks noGrp="1"/>
          </p:cNvSpPr>
          <p:nvPr>
            <p:ph type="body" sz="quarter" idx="41"/>
          </p:nvPr>
        </p:nvSpPr>
        <p:spPr>
          <a:xfrm>
            <a:off x="560388" y="2446040"/>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4" name="Text Placeholder 5">
            <a:extLst>
              <a:ext uri="{FF2B5EF4-FFF2-40B4-BE49-F238E27FC236}">
                <a16:creationId xmlns:a16="http://schemas.microsoft.com/office/drawing/2014/main" id="{87085295-A77F-7443-8233-B14F299BD0A1}"/>
              </a:ext>
            </a:extLst>
          </p:cNvPr>
          <p:cNvSpPr>
            <a:spLocks noGrp="1"/>
          </p:cNvSpPr>
          <p:nvPr>
            <p:ph type="body" sz="quarter" idx="42"/>
          </p:nvPr>
        </p:nvSpPr>
        <p:spPr>
          <a:xfrm>
            <a:off x="4300691" y="2446040"/>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5" name="Text Placeholder 5">
            <a:extLst>
              <a:ext uri="{FF2B5EF4-FFF2-40B4-BE49-F238E27FC236}">
                <a16:creationId xmlns:a16="http://schemas.microsoft.com/office/drawing/2014/main" id="{D8A796E4-05D1-1143-9EEA-CFC5EB1A8430}"/>
              </a:ext>
            </a:extLst>
          </p:cNvPr>
          <p:cNvSpPr>
            <a:spLocks noGrp="1"/>
          </p:cNvSpPr>
          <p:nvPr>
            <p:ph type="body" sz="quarter" idx="43"/>
          </p:nvPr>
        </p:nvSpPr>
        <p:spPr>
          <a:xfrm>
            <a:off x="8041091" y="2446040"/>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5" name="Footer Placeholder 4"/>
          <p:cNvSpPr>
            <a:spLocks noGrp="1"/>
          </p:cNvSpPr>
          <p:nvPr>
            <p:ph type="ftr" sz="quarter" idx="44"/>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2813725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 Col Text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1" name="Straight Connector 10">
            <a:extLst>
              <a:ext uri="{FF2B5EF4-FFF2-40B4-BE49-F238E27FC236}">
                <a16:creationId xmlns:a16="http://schemas.microsoft.com/office/drawing/2014/main" id="{63CE1A70-DFA9-1D4C-91DF-605CFA446F21}"/>
              </a:ext>
            </a:extLst>
          </p:cNvPr>
          <p:cNvCxnSpPr>
            <a:cxnSpLocks/>
          </p:cNvCxnSpPr>
          <p:nvPr userDrawn="1"/>
        </p:nvCxnSpPr>
        <p:spPr>
          <a:xfrm>
            <a:off x="560291"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4B841E-E667-A445-A0C7-7E92F309D0B1}"/>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7">
            <a:extLst>
              <a:ext uri="{FF2B5EF4-FFF2-40B4-BE49-F238E27FC236}">
                <a16:creationId xmlns:a16="http://schemas.microsoft.com/office/drawing/2014/main" id="{FBD33AFD-4CD9-8A43-95C2-C5ACBE3AA8C9}"/>
              </a:ext>
            </a:extLst>
          </p:cNvPr>
          <p:cNvSpPr>
            <a:spLocks noGrp="1"/>
          </p:cNvSpPr>
          <p:nvPr>
            <p:ph type="body" sz="quarter" idx="23"/>
          </p:nvPr>
        </p:nvSpPr>
        <p:spPr>
          <a:xfrm>
            <a:off x="560291" y="2549598"/>
            <a:ext cx="3592800" cy="246221"/>
          </a:xfrm>
        </p:spPr>
        <p:txBody>
          <a:bodyPr/>
          <a:lstStyle/>
          <a:p>
            <a:pPr lvl="0"/>
            <a:r>
              <a:rPr lang="en-GB" dirty="0"/>
              <a:t>Click to edit Master text styles</a:t>
            </a:r>
          </a:p>
        </p:txBody>
      </p:sp>
      <p:sp>
        <p:nvSpPr>
          <p:cNvPr id="21" name="Text Placeholder 7">
            <a:extLst>
              <a:ext uri="{FF2B5EF4-FFF2-40B4-BE49-F238E27FC236}">
                <a16:creationId xmlns:a16="http://schemas.microsoft.com/office/drawing/2014/main" id="{6A243812-443D-EF4E-9C12-FF5FDCC8638D}"/>
              </a:ext>
            </a:extLst>
          </p:cNvPr>
          <p:cNvSpPr>
            <a:spLocks noGrp="1"/>
          </p:cNvSpPr>
          <p:nvPr>
            <p:ph type="body" sz="quarter" idx="35"/>
          </p:nvPr>
        </p:nvSpPr>
        <p:spPr>
          <a:xfrm>
            <a:off x="8041091" y="2549598"/>
            <a:ext cx="3592800" cy="246221"/>
          </a:xfrm>
        </p:spPr>
        <p:txBody>
          <a:bodyPr/>
          <a:lstStyle/>
          <a:p>
            <a:pPr lvl="0"/>
            <a:r>
              <a:rPr lang="en-GB" dirty="0"/>
              <a:t>Click to edit Master text styles</a:t>
            </a:r>
          </a:p>
        </p:txBody>
      </p:sp>
      <p:sp>
        <p:nvSpPr>
          <p:cNvPr id="23" name="Text Placeholder 7">
            <a:extLst>
              <a:ext uri="{FF2B5EF4-FFF2-40B4-BE49-F238E27FC236}">
                <a16:creationId xmlns:a16="http://schemas.microsoft.com/office/drawing/2014/main" id="{3AE94116-8D06-E948-9C1F-FAD77FB14CC0}"/>
              </a:ext>
            </a:extLst>
          </p:cNvPr>
          <p:cNvSpPr>
            <a:spLocks noGrp="1"/>
          </p:cNvSpPr>
          <p:nvPr>
            <p:ph type="body" sz="quarter" idx="37"/>
          </p:nvPr>
        </p:nvSpPr>
        <p:spPr>
          <a:xfrm>
            <a:off x="4300691" y="2549598"/>
            <a:ext cx="3592800" cy="246221"/>
          </a:xfrm>
        </p:spPr>
        <p:txBody>
          <a:bodyPr/>
          <a:lstStyle/>
          <a:p>
            <a:pPr lvl="0"/>
            <a:r>
              <a:rPr lang="en-GB" dirty="0"/>
              <a:t>Click to edit Master text styles</a:t>
            </a:r>
          </a:p>
        </p:txBody>
      </p:sp>
      <p:sp>
        <p:nvSpPr>
          <p:cNvPr id="14" name="Text Placeholder 5">
            <a:extLst>
              <a:ext uri="{FF2B5EF4-FFF2-40B4-BE49-F238E27FC236}">
                <a16:creationId xmlns:a16="http://schemas.microsoft.com/office/drawing/2014/main" id="{C4AEF6AE-8265-5340-AA0E-73D3A78E0E93}"/>
              </a:ext>
            </a:extLst>
          </p:cNvPr>
          <p:cNvSpPr>
            <a:spLocks noGrp="1"/>
          </p:cNvSpPr>
          <p:nvPr>
            <p:ph type="body" sz="quarter" idx="41"/>
          </p:nvPr>
        </p:nvSpPr>
        <p:spPr>
          <a:xfrm>
            <a:off x="560388" y="2944588"/>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5" name="Text Placeholder 5">
            <a:extLst>
              <a:ext uri="{FF2B5EF4-FFF2-40B4-BE49-F238E27FC236}">
                <a16:creationId xmlns:a16="http://schemas.microsoft.com/office/drawing/2014/main" id="{3C69AD53-3744-ED42-8776-EB35EA325BF0}"/>
              </a:ext>
            </a:extLst>
          </p:cNvPr>
          <p:cNvSpPr>
            <a:spLocks noGrp="1"/>
          </p:cNvSpPr>
          <p:nvPr>
            <p:ph type="body" sz="quarter" idx="42"/>
          </p:nvPr>
        </p:nvSpPr>
        <p:spPr>
          <a:xfrm>
            <a:off x="4300691" y="2944588"/>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6" name="Text Placeholder 5">
            <a:extLst>
              <a:ext uri="{FF2B5EF4-FFF2-40B4-BE49-F238E27FC236}">
                <a16:creationId xmlns:a16="http://schemas.microsoft.com/office/drawing/2014/main" id="{628D81DC-29A5-7D47-9BF3-8FAA439F724B}"/>
              </a:ext>
            </a:extLst>
          </p:cNvPr>
          <p:cNvSpPr>
            <a:spLocks noGrp="1"/>
          </p:cNvSpPr>
          <p:nvPr>
            <p:ph type="body" sz="quarter" idx="43"/>
          </p:nvPr>
        </p:nvSpPr>
        <p:spPr>
          <a:xfrm>
            <a:off x="8041091" y="2944588"/>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5" name="Footer Placeholder 4"/>
          <p:cNvSpPr>
            <a:spLocks noGrp="1"/>
          </p:cNvSpPr>
          <p:nvPr>
            <p:ph type="ftr" sz="quarter" idx="44"/>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817969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slide with foot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045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lank slide with footer">
    <p:bg>
      <p:bgPr>
        <a:solidFill>
          <a:schemeClr val="accent3"/>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lvl1pPr>
              <a:defRPr>
                <a:solidFill>
                  <a:schemeClr val="bg1"/>
                </a:solidFill>
              </a:defRPr>
            </a:lvl1pPr>
          </a:lstStyle>
          <a:p>
            <a:r>
              <a:rPr lang="en-GB" dirty="0"/>
              <a:t>DWF | Title | Classification: Public / Internal / Confidential / Highly Confidential </a:t>
            </a:r>
            <a:r>
              <a:rPr lang="en-GB" b="1" dirty="0"/>
              <a:t>&lt;delete as appropriate&gt;</a:t>
            </a:r>
            <a:endParaRPr lang="en-US" b="1"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4EA4C7"/>
                </a:solidFill>
              </a:defRPr>
            </a:lvl1p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4EA4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45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egal Disclaimer Blue DWF">
    <p:bg>
      <p:bgPr>
        <a:solidFill>
          <a:schemeClr val="accent3"/>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A455F28-6A3B-A847-8093-8B40CE5B52C9}"/>
              </a:ext>
            </a:extLst>
          </p:cNvPr>
          <p:cNvSpPr txBox="1"/>
          <p:nvPr userDrawn="1"/>
        </p:nvSpPr>
        <p:spPr>
          <a:xfrm>
            <a:off x="562312" y="2958815"/>
            <a:ext cx="5462252" cy="3200876"/>
          </a:xfrm>
          <a:prstGeom prst="rect">
            <a:avLst/>
          </a:prstGeom>
          <a:noFill/>
        </p:spPr>
        <p:txBody>
          <a:bodyPr wrap="square" lIns="0" tIns="0" rIns="0" bIns="0" rtlCol="0">
            <a:spAutoFit/>
          </a:bodyPr>
          <a:lstStyle/>
          <a:p>
            <a:pPr>
              <a:lnSpc>
                <a:spcPct val="100000"/>
              </a:lnSpc>
            </a:pPr>
            <a:r>
              <a:rPr lang="en-GB" sz="1600" b="0" i="0" kern="1200" dirty="0">
                <a:solidFill>
                  <a:schemeClr val="tx1"/>
                </a:solidFill>
                <a:latin typeface="Merriweather Light" pitchFamily="2" charset="77"/>
                <a:ea typeface="+mn-ea"/>
                <a:cs typeface="+mn-cs"/>
              </a:rPr>
              <a:t>DWF is a leading global provider of integrated legal and business services.</a:t>
            </a:r>
          </a:p>
          <a:p>
            <a:pPr>
              <a:lnSpc>
                <a:spcPct val="100000"/>
              </a:lnSpc>
            </a:pPr>
            <a:endParaRPr lang="en-GB" sz="1600" b="0" i="0" kern="1200" dirty="0">
              <a:solidFill>
                <a:schemeClr val="tx1"/>
              </a:solidFill>
              <a:latin typeface="Merriweather Light" pitchFamily="2" charset="77"/>
              <a:ea typeface="+mn-ea"/>
              <a:cs typeface="+mn-cs"/>
            </a:endParaRPr>
          </a:p>
          <a:p>
            <a:pPr>
              <a:lnSpc>
                <a:spcPct val="100000"/>
              </a:lnSpc>
            </a:pPr>
            <a:r>
              <a:rPr lang="en-GB" sz="1600" b="0" i="0" kern="1200" dirty="0">
                <a:solidFill>
                  <a:schemeClr val="tx1"/>
                </a:solidFill>
                <a:latin typeface="Merriweather Light" pitchFamily="2" charset="77"/>
                <a:ea typeface="+mn-ea"/>
                <a:cs typeface="+mn-cs"/>
              </a:rPr>
              <a:t>Our Integrated Legal Management approach delivers greater efficiency, price certainty and transparency for our clients.</a:t>
            </a:r>
          </a:p>
          <a:p>
            <a:pPr>
              <a:lnSpc>
                <a:spcPct val="100000"/>
              </a:lnSpc>
            </a:pPr>
            <a:endParaRPr lang="en-GB" sz="1600" b="0" i="0" kern="1200" dirty="0">
              <a:solidFill>
                <a:schemeClr val="tx1"/>
              </a:solidFill>
              <a:latin typeface="Merriweather Light" pitchFamily="2" charset="77"/>
              <a:ea typeface="+mn-ea"/>
              <a:cs typeface="+mn-cs"/>
            </a:endParaRPr>
          </a:p>
          <a:p>
            <a:pPr>
              <a:lnSpc>
                <a:spcPct val="100000"/>
              </a:lnSpc>
            </a:pPr>
            <a:r>
              <a:rPr lang="en-GB" sz="1600" b="0" i="0" kern="1200" dirty="0">
                <a:solidFill>
                  <a:schemeClr val="tx1"/>
                </a:solidFill>
                <a:latin typeface="Merriweather Light" pitchFamily="2" charset="77"/>
                <a:ea typeface="+mn-ea"/>
                <a:cs typeface="+mn-cs"/>
              </a:rPr>
              <a:t>We deliver integrated services on a global scale through our three offerings; Legal Services,</a:t>
            </a:r>
            <a:r>
              <a:rPr lang="en-GB" sz="1600" b="0" i="0" kern="1200" baseline="0" dirty="0">
                <a:solidFill>
                  <a:schemeClr val="tx1"/>
                </a:solidFill>
                <a:latin typeface="Merriweather Light" pitchFamily="2" charset="77"/>
                <a:ea typeface="+mn-ea"/>
                <a:cs typeface="+mn-cs"/>
              </a:rPr>
              <a:t> Legal Operations and Business Services</a:t>
            </a:r>
            <a:r>
              <a:rPr lang="en-GB" sz="1600" b="0" i="0" kern="1200" dirty="0">
                <a:solidFill>
                  <a:schemeClr val="tx1"/>
                </a:solidFill>
                <a:latin typeface="Merriweather Light" pitchFamily="2" charset="77"/>
                <a:ea typeface="+mn-ea"/>
                <a:cs typeface="+mn-cs"/>
              </a:rPr>
              <a:t>, across our eight key sectors. We seamlessly combine any number of our services to deliver bespoke solutions for our diverse clients.</a:t>
            </a:r>
          </a:p>
        </p:txBody>
      </p:sp>
      <p:cxnSp>
        <p:nvCxnSpPr>
          <p:cNvPr id="13" name="Straight Connector 12">
            <a:extLst>
              <a:ext uri="{FF2B5EF4-FFF2-40B4-BE49-F238E27FC236}">
                <a16:creationId xmlns:a16="http://schemas.microsoft.com/office/drawing/2014/main" id="{8F29DED3-13AF-4F4E-9DCA-E2F200ACE984}"/>
              </a:ext>
            </a:extLst>
          </p:cNvPr>
          <p:cNvCxnSpPr/>
          <p:nvPr userDrawn="1"/>
        </p:nvCxnSpPr>
        <p:spPr>
          <a:xfrm>
            <a:off x="545945" y="2695575"/>
            <a:ext cx="110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AC5049C-E5D1-FA4A-9986-DC3A1F7106F6}"/>
              </a:ext>
            </a:extLst>
          </p:cNvPr>
          <p:cNvSpPr txBox="1"/>
          <p:nvPr userDrawn="1"/>
        </p:nvSpPr>
        <p:spPr>
          <a:xfrm>
            <a:off x="8656320" y="2958815"/>
            <a:ext cx="2986248" cy="3231654"/>
          </a:xfrm>
          <a:prstGeom prst="rect">
            <a:avLst/>
          </a:prstGeom>
          <a:noFill/>
        </p:spPr>
        <p:txBody>
          <a:bodyPr wrap="square" lIns="0" tIns="0" rIns="0" bIns="0" rtlCol="0">
            <a:spAutoFit/>
          </a:bodyPr>
          <a:lstStyle/>
          <a:p>
            <a:r>
              <a:rPr lang="en-GB" sz="800" dirty="0"/>
              <a:t>© DWF, 2023. DWF is a global legal services, legal operations and professional services business operating through a number of separately constituted and distinct legal entities. The DWF Group comprises DWF Group Limited (incorporated in England and Wales, registered number 11561594, registered office at 20 Fenchurch Street, London, EC3M 3AG) and its subsidiaries and subsidiary undertakings (as defined in the UK’s Companies Act 2006). For further information about these entities and the DWF Group’s structure, please refer to the Legal Notices page on our website at </a:t>
            </a:r>
            <a:r>
              <a:rPr lang="en-GB" sz="800" dirty="0">
                <a:solidFill>
                  <a:schemeClr val="tx1"/>
                </a:solidFill>
                <a:hlinkClick r:id="rId2">
                  <a:extLst>
                    <a:ext uri="{A12FA001-AC4F-418D-AE19-62706E023703}">
                      <ahyp:hlinkClr xmlns:ahyp="http://schemas.microsoft.com/office/drawing/2018/hyperlinkcolor" val="tx"/>
                    </a:ext>
                  </a:extLst>
                </a:hlinkClick>
              </a:rPr>
              <a:t>www.dwfgroup.com</a:t>
            </a:r>
            <a:r>
              <a:rPr lang="en-GB" sz="800" dirty="0"/>
              <a:t>. Where we provide legal services, our lawyers are subject to the rules of the regulatory body with whom they are admitted and the DWF Group entities providing such legal services are regulated in accordance with the relevant laws in the jurisdictions in which they operate. All rights reserved. This information is intended as a general discussion surrounding the topics covered and is for guidance purposes only. It does not constitute legal advice and should not be regarded as a substitute for taking legal advice. DWF is not responsible for any activity undertaken based on this information and makes no representations or warranties of any kind, express or implied, about the completeness, accuracy, reliability or suitability of the information contained herein.</a:t>
            </a:r>
            <a:endParaRPr lang="en-GB" sz="6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GB" sz="6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GB" sz="6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400" b="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dwfgroup.com</a:t>
            </a:r>
            <a:endParaRPr lang="en-GB"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5A197A39-58A1-0B4A-BAEA-2427C1F93BCD}"/>
              </a:ext>
            </a:extLst>
          </p:cNvPr>
          <p:cNvGrpSpPr/>
          <p:nvPr userDrawn="1"/>
        </p:nvGrpSpPr>
        <p:grpSpPr>
          <a:xfrm>
            <a:off x="10525125" y="728114"/>
            <a:ext cx="934338" cy="937285"/>
            <a:chOff x="10525125" y="728114"/>
            <a:chExt cx="934338" cy="937285"/>
          </a:xfrm>
        </p:grpSpPr>
        <p:sp>
          <p:nvSpPr>
            <p:cNvPr id="2" name="Oval 1">
              <a:extLst>
                <a:ext uri="{FF2B5EF4-FFF2-40B4-BE49-F238E27FC236}">
                  <a16:creationId xmlns:a16="http://schemas.microsoft.com/office/drawing/2014/main" id="{75375D5B-A9E0-5441-B74D-2E12D074F334}"/>
                </a:ext>
              </a:extLst>
            </p:cNvPr>
            <p:cNvSpPr/>
            <p:nvPr userDrawn="1"/>
          </p:nvSpPr>
          <p:spPr>
            <a:xfrm>
              <a:off x="10574833" y="758258"/>
              <a:ext cx="839429" cy="8394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pic>
          <p:nvPicPr>
            <p:cNvPr id="16" name="Picture 15">
              <a:extLst>
                <a:ext uri="{FF2B5EF4-FFF2-40B4-BE49-F238E27FC236}">
                  <a16:creationId xmlns:a16="http://schemas.microsoft.com/office/drawing/2014/main" id="{F7F3A08A-27F2-7C4F-966A-C7821C40A2A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25125" y="728114"/>
              <a:ext cx="934338" cy="937285"/>
            </a:xfrm>
            <a:prstGeom prst="rect">
              <a:avLst/>
            </a:prstGeom>
          </p:spPr>
        </p:pic>
      </p:grpSp>
    </p:spTree>
    <p:extLst>
      <p:ext uri="{BB962C8B-B14F-4D97-AF65-F5344CB8AC3E}">
        <p14:creationId xmlns:p14="http://schemas.microsoft.com/office/powerpoint/2010/main" val="283787192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Blank slide with footer">
    <p:bg>
      <p:bgPr>
        <a:solidFill>
          <a:schemeClr val="accent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lvl1pPr>
              <a:defRPr>
                <a:solidFill>
                  <a:schemeClr val="bg1"/>
                </a:solidFill>
              </a:defRPr>
            </a:lvl1pPr>
          </a:lstStyle>
          <a:p>
            <a:r>
              <a:rPr lang="en-GB" dirty="0"/>
              <a:t>DWF | Title | Classification: Public / Internal / Confidential / Highly Confidential </a:t>
            </a:r>
            <a:r>
              <a:rPr lang="en-GB" b="1" dirty="0"/>
              <a:t>&lt;delete as appropriate&gt;</a:t>
            </a:r>
            <a:endParaRPr lang="en-US" b="1"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A794C6"/>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A794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632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Blank slide with footer">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lvl1pPr>
              <a:defRPr>
                <a:solidFill>
                  <a:schemeClr val="bg1"/>
                </a:solidFill>
              </a:defRPr>
            </a:lvl1pPr>
          </a:lstStyle>
          <a:p>
            <a:r>
              <a:rPr lang="en-GB" dirty="0"/>
              <a:t>DWF | Title | Classification: Public / Internal / Confidential / Highly Confidential </a:t>
            </a:r>
            <a:r>
              <a:rPr lang="en-GB" b="1" dirty="0"/>
              <a:t>&lt;delete as appropriate&gt;</a:t>
            </a:r>
            <a:endParaRPr lang="en-US" b="1"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F4A9BE"/>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F4A9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072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Blank slide with title">
    <p:bg>
      <p:bgPr>
        <a:solidFill>
          <a:schemeClr val="accent3"/>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lvl1pPr>
              <a:defRPr>
                <a:solidFill>
                  <a:schemeClr val="bg1"/>
                </a:solidFill>
              </a:defRPr>
            </a:lvl1pPr>
          </a:lstStyle>
          <a:p>
            <a:r>
              <a:rPr lang="en-GB" dirty="0"/>
              <a:t>DWF | Title | Classification: Public / Internal / Confidential / Highly Confidential </a:t>
            </a:r>
            <a:r>
              <a:rPr lang="en-GB" b="1" dirty="0"/>
              <a:t>&lt;delete as appropriate&gt;</a:t>
            </a:r>
            <a:endParaRPr lang="en-US" b="1"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4EA4C7"/>
                </a:solidFill>
              </a:defRPr>
            </a:lvl1p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4EA4C7"/>
            </a:solidFill>
          </a:ln>
        </p:spPr>
        <p:style>
          <a:lnRef idx="1">
            <a:schemeClr val="accent1"/>
          </a:lnRef>
          <a:fillRef idx="0">
            <a:schemeClr val="accent1"/>
          </a:fillRef>
          <a:effectRef idx="0">
            <a:schemeClr val="accent1"/>
          </a:effectRef>
          <a:fontRef idx="minor">
            <a:schemeClr val="tx1"/>
          </a:fontRef>
        </p:style>
      </p:cxnSp>
      <p:sp>
        <p:nvSpPr>
          <p:cNvPr id="5"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lvl1pPr>
              <a:defRPr>
                <a:solidFill>
                  <a:schemeClr val="bg1"/>
                </a:solidFill>
              </a:defRPr>
            </a:lvl1pPr>
          </a:lstStyle>
          <a:p>
            <a:r>
              <a:rPr lang="en-GB" dirty="0"/>
              <a:t>Click to edit Master title style</a:t>
            </a:r>
            <a:endParaRPr lang="en-US" dirty="0"/>
          </a:p>
        </p:txBody>
      </p:sp>
      <p:cxnSp>
        <p:nvCxnSpPr>
          <p:cNvPr id="7" name="Straight Connector 6">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rgbClr val="42A4C4"/>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0E0A5346-A96E-1F40-9C08-BC43EE7AD7E6}"/>
              </a:ext>
            </a:extLst>
          </p:cNvPr>
          <p:cNvSpPr>
            <a:spLocks noGrp="1"/>
          </p:cNvSpPr>
          <p:nvPr>
            <p:ph type="body" sz="quarter" idx="12"/>
          </p:nvPr>
        </p:nvSpPr>
        <p:spPr>
          <a:xfrm>
            <a:off x="560291" y="2051050"/>
            <a:ext cx="11073600" cy="246221"/>
          </a:xfrm>
        </p:spPr>
        <p:txBody>
          <a:bodyPr/>
          <a:lstStyle>
            <a:lvl1pPr>
              <a:defRPr>
                <a:solidFill>
                  <a:srgbClr val="42A4C4"/>
                </a:solidFill>
              </a:defRPr>
            </a:lvl1pPr>
          </a:lstStyle>
          <a:p>
            <a:pPr lvl="0"/>
            <a:r>
              <a:rPr lang="en-GB" dirty="0"/>
              <a:t>Click to edit Master text styles</a:t>
            </a:r>
          </a:p>
        </p:txBody>
      </p:sp>
      <p:sp>
        <p:nvSpPr>
          <p:cNvPr id="9" name="Text Placeholder 5">
            <a:extLst>
              <a:ext uri="{FF2B5EF4-FFF2-40B4-BE49-F238E27FC236}">
                <a16:creationId xmlns:a16="http://schemas.microsoft.com/office/drawing/2014/main" id="{35C93A24-4537-114E-A7B4-7C434CCC58DE}"/>
              </a:ext>
            </a:extLst>
          </p:cNvPr>
          <p:cNvSpPr>
            <a:spLocks noGrp="1"/>
          </p:cNvSpPr>
          <p:nvPr>
            <p:ph type="body" sz="quarter" idx="41"/>
          </p:nvPr>
        </p:nvSpPr>
        <p:spPr>
          <a:xfrm>
            <a:off x="560388" y="2446040"/>
            <a:ext cx="11080750" cy="402674"/>
          </a:xfrm>
        </p:spPr>
        <p:txBody>
          <a:bodyPr lIns="0" tIns="0" rIns="0" bIns="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rgbClr val="42A4C4"/>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570581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_Blank slide with title">
    <p:bg>
      <p:bgPr>
        <a:solidFill>
          <a:schemeClr val="accent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lvl1pPr>
              <a:defRPr>
                <a:solidFill>
                  <a:schemeClr val="bg1"/>
                </a:solidFill>
              </a:defRPr>
            </a:lvl1pPr>
          </a:lstStyle>
          <a:p>
            <a:r>
              <a:rPr lang="en-GB" dirty="0"/>
              <a:t>DWF | Title | Classification: Public / Internal / Confidential / Highly Confidential </a:t>
            </a:r>
            <a:r>
              <a:rPr lang="en-GB" b="1" dirty="0"/>
              <a:t>&lt;delete as appropriate&gt;</a:t>
            </a:r>
            <a:endParaRPr lang="en-US" b="1"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A794C6"/>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A794C6"/>
            </a:solidFill>
          </a:ln>
        </p:spPr>
        <p:style>
          <a:lnRef idx="1">
            <a:schemeClr val="accent1"/>
          </a:lnRef>
          <a:fillRef idx="0">
            <a:schemeClr val="accent1"/>
          </a:fillRef>
          <a:effectRef idx="0">
            <a:schemeClr val="accent1"/>
          </a:effectRef>
          <a:fontRef idx="minor">
            <a:schemeClr val="tx1"/>
          </a:fontRef>
        </p:style>
      </p:cxnSp>
      <p:sp>
        <p:nvSpPr>
          <p:cNvPr id="5"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lvl1pPr>
              <a:defRPr>
                <a:solidFill>
                  <a:schemeClr val="bg1"/>
                </a:solidFill>
              </a:defRPr>
            </a:lvl1pPr>
          </a:lstStyle>
          <a:p>
            <a:r>
              <a:rPr lang="en-GB" dirty="0"/>
              <a:t>Click to edit Master title style</a:t>
            </a:r>
            <a:endParaRPr lang="en-US" dirty="0"/>
          </a:p>
        </p:txBody>
      </p:sp>
      <p:cxnSp>
        <p:nvCxnSpPr>
          <p:cNvPr id="7" name="Straight Connector 6">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rgbClr val="A895C7"/>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0E0A5346-A96E-1F40-9C08-BC43EE7AD7E6}"/>
              </a:ext>
            </a:extLst>
          </p:cNvPr>
          <p:cNvSpPr>
            <a:spLocks noGrp="1"/>
          </p:cNvSpPr>
          <p:nvPr>
            <p:ph type="body" sz="quarter" idx="12"/>
          </p:nvPr>
        </p:nvSpPr>
        <p:spPr>
          <a:xfrm>
            <a:off x="560291" y="2051050"/>
            <a:ext cx="11073600" cy="246221"/>
          </a:xfrm>
        </p:spPr>
        <p:txBody>
          <a:bodyPr/>
          <a:lstStyle>
            <a:lvl1pPr>
              <a:defRPr>
                <a:solidFill>
                  <a:srgbClr val="A895C7"/>
                </a:solidFill>
              </a:defRPr>
            </a:lvl1pPr>
          </a:lstStyle>
          <a:p>
            <a:pPr lvl="0"/>
            <a:r>
              <a:rPr lang="en-GB" dirty="0"/>
              <a:t>Click to edit Master text styles</a:t>
            </a:r>
          </a:p>
        </p:txBody>
      </p:sp>
      <p:sp>
        <p:nvSpPr>
          <p:cNvPr id="9" name="Text Placeholder 5">
            <a:extLst>
              <a:ext uri="{FF2B5EF4-FFF2-40B4-BE49-F238E27FC236}">
                <a16:creationId xmlns:a16="http://schemas.microsoft.com/office/drawing/2014/main" id="{35C93A24-4537-114E-A7B4-7C434CCC58DE}"/>
              </a:ext>
            </a:extLst>
          </p:cNvPr>
          <p:cNvSpPr>
            <a:spLocks noGrp="1"/>
          </p:cNvSpPr>
          <p:nvPr>
            <p:ph type="body" sz="quarter" idx="41"/>
          </p:nvPr>
        </p:nvSpPr>
        <p:spPr>
          <a:xfrm>
            <a:off x="560388" y="2446040"/>
            <a:ext cx="11080750" cy="402674"/>
          </a:xfrm>
        </p:spPr>
        <p:txBody>
          <a:bodyPr lIns="0" tIns="0" rIns="0" bIns="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rgbClr val="A895C7"/>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629456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_Blank slide with title">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lvl1pPr>
              <a:defRPr>
                <a:solidFill>
                  <a:schemeClr val="bg1"/>
                </a:solidFill>
              </a:defRPr>
            </a:lvl1pPr>
          </a:lstStyle>
          <a:p>
            <a:r>
              <a:rPr lang="en-GB" dirty="0"/>
              <a:t>DWF | Title | Classification: Public / Internal / Confidential / Highly Confidential </a:t>
            </a:r>
            <a:r>
              <a:rPr lang="en-GB" b="1" dirty="0"/>
              <a:t>&lt;delete as appropriate&gt;</a:t>
            </a:r>
            <a:endParaRPr lang="en-US" b="1"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F4A9BE"/>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F4A9BE"/>
            </a:solidFill>
          </a:ln>
        </p:spPr>
        <p:style>
          <a:lnRef idx="1">
            <a:schemeClr val="accent1"/>
          </a:lnRef>
          <a:fillRef idx="0">
            <a:schemeClr val="accent1"/>
          </a:fillRef>
          <a:effectRef idx="0">
            <a:schemeClr val="accent1"/>
          </a:effectRef>
          <a:fontRef idx="minor">
            <a:schemeClr val="tx1"/>
          </a:fontRef>
        </p:style>
      </p:cxnSp>
      <p:sp>
        <p:nvSpPr>
          <p:cNvPr id="5"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lvl1pPr>
              <a:defRPr>
                <a:solidFill>
                  <a:schemeClr val="bg1"/>
                </a:solidFill>
              </a:defRPr>
            </a:lvl1pPr>
          </a:lstStyle>
          <a:p>
            <a:r>
              <a:rPr lang="en-GB" dirty="0"/>
              <a:t>Click to edit Master title style</a:t>
            </a:r>
            <a:endParaRPr lang="en-US" dirty="0"/>
          </a:p>
        </p:txBody>
      </p:sp>
      <p:cxnSp>
        <p:nvCxnSpPr>
          <p:cNvPr id="7" name="Straight Connector 6">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rgbClr val="F5B2C5"/>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0E0A5346-A96E-1F40-9C08-BC43EE7AD7E6}"/>
              </a:ext>
            </a:extLst>
          </p:cNvPr>
          <p:cNvSpPr>
            <a:spLocks noGrp="1"/>
          </p:cNvSpPr>
          <p:nvPr>
            <p:ph type="body" sz="quarter" idx="12"/>
          </p:nvPr>
        </p:nvSpPr>
        <p:spPr>
          <a:xfrm>
            <a:off x="560291" y="2051050"/>
            <a:ext cx="11073600" cy="246221"/>
          </a:xfrm>
        </p:spPr>
        <p:txBody>
          <a:bodyPr/>
          <a:lstStyle>
            <a:lvl1pPr>
              <a:defRPr>
                <a:solidFill>
                  <a:srgbClr val="F5B2C5"/>
                </a:solidFill>
              </a:defRPr>
            </a:lvl1pPr>
          </a:lstStyle>
          <a:p>
            <a:pPr lvl="0"/>
            <a:r>
              <a:rPr lang="en-GB" dirty="0"/>
              <a:t>Click to edit Master text styles</a:t>
            </a:r>
          </a:p>
        </p:txBody>
      </p:sp>
      <p:sp>
        <p:nvSpPr>
          <p:cNvPr id="9" name="Text Placeholder 5">
            <a:extLst>
              <a:ext uri="{FF2B5EF4-FFF2-40B4-BE49-F238E27FC236}">
                <a16:creationId xmlns:a16="http://schemas.microsoft.com/office/drawing/2014/main" id="{35C93A24-4537-114E-A7B4-7C434CCC58DE}"/>
              </a:ext>
            </a:extLst>
          </p:cNvPr>
          <p:cNvSpPr>
            <a:spLocks noGrp="1"/>
          </p:cNvSpPr>
          <p:nvPr>
            <p:ph type="body" sz="quarter" idx="41"/>
          </p:nvPr>
        </p:nvSpPr>
        <p:spPr>
          <a:xfrm>
            <a:off x="560388" y="2446040"/>
            <a:ext cx="11080750" cy="402674"/>
          </a:xfrm>
        </p:spPr>
        <p:txBody>
          <a:bodyPr lIns="0" tIns="0" rIns="0" bIns="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rgbClr val="F5B2C5"/>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675492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 Right 1 Col Txt 1">
    <p:spTree>
      <p:nvGrpSpPr>
        <p:cNvPr id="1" name=""/>
        <p:cNvGrpSpPr/>
        <p:nvPr/>
      </p:nvGrpSpPr>
      <p:grpSpPr>
        <a:xfrm>
          <a:off x="0" y="0"/>
          <a:ext cx="0" cy="0"/>
          <a:chOff x="0" y="0"/>
          <a:chExt cx="0" cy="0"/>
        </a:xfrm>
      </p:grpSpPr>
      <p:sp>
        <p:nvSpPr>
          <p:cNvPr id="5" name="Rectangle 4"/>
          <p:cNvSpPr/>
          <p:nvPr userDrawn="1"/>
        </p:nvSpPr>
        <p:spPr>
          <a:xfrm>
            <a:off x="431800" y="1262411"/>
            <a:ext cx="2476500" cy="27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44B944E-EC6C-2D46-8702-4E6847A4EA05}"/>
              </a:ext>
            </a:extLst>
          </p:cNvPr>
          <p:cNvSpPr/>
          <p:nvPr userDrawn="1"/>
        </p:nvSpPr>
        <p:spPr>
          <a:xfrm>
            <a:off x="4894263" y="6176356"/>
            <a:ext cx="7297737"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4333972"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4045972" cy="338554"/>
          </a:xfrm>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5532000" y="0"/>
            <a:ext cx="666000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549598"/>
            <a:ext cx="4320000"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5">
            <a:extLst>
              <a:ext uri="{FF2B5EF4-FFF2-40B4-BE49-F238E27FC236}">
                <a16:creationId xmlns:a16="http://schemas.microsoft.com/office/drawing/2014/main" id="{79287845-1AB6-1849-BFF9-90B6647D1514}"/>
              </a:ext>
            </a:extLst>
          </p:cNvPr>
          <p:cNvSpPr>
            <a:spLocks noGrp="1"/>
          </p:cNvSpPr>
          <p:nvPr>
            <p:ph type="body" sz="quarter" idx="41"/>
          </p:nvPr>
        </p:nvSpPr>
        <p:spPr>
          <a:xfrm>
            <a:off x="560388" y="3927548"/>
            <a:ext cx="2079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8" name="Text Placeholder 5">
            <a:extLst>
              <a:ext uri="{FF2B5EF4-FFF2-40B4-BE49-F238E27FC236}">
                <a16:creationId xmlns:a16="http://schemas.microsoft.com/office/drawing/2014/main" id="{B3EACADD-322A-5E4E-A995-2C4C6706DF30}"/>
              </a:ext>
            </a:extLst>
          </p:cNvPr>
          <p:cNvSpPr>
            <a:spLocks noGrp="1"/>
          </p:cNvSpPr>
          <p:nvPr>
            <p:ph type="body" sz="quarter" idx="42"/>
          </p:nvPr>
        </p:nvSpPr>
        <p:spPr>
          <a:xfrm>
            <a:off x="2806631" y="3927548"/>
            <a:ext cx="2079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cxnSp>
        <p:nvCxnSpPr>
          <p:cNvPr id="11" name="Straight Connector 10">
            <a:extLst>
              <a:ext uri="{FF2B5EF4-FFF2-40B4-BE49-F238E27FC236}">
                <a16:creationId xmlns:a16="http://schemas.microsoft.com/office/drawing/2014/main" id="{8C8A8B52-BD5F-1E4A-8235-8A797CF5B36F}"/>
              </a:ext>
            </a:extLst>
          </p:cNvPr>
          <p:cNvCxnSpPr>
            <a:cxnSpLocks/>
          </p:cNvCxnSpPr>
          <p:nvPr userDrawn="1"/>
        </p:nvCxnSpPr>
        <p:spPr>
          <a:xfrm>
            <a:off x="560388"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737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 Right 1 Col Txt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4894263" y="6176356"/>
            <a:ext cx="7297737"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4333972"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4032097" cy="338554"/>
          </a:xfrm>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5532000" y="0"/>
            <a:ext cx="666000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4320000"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5">
            <a:extLst>
              <a:ext uri="{FF2B5EF4-FFF2-40B4-BE49-F238E27FC236}">
                <a16:creationId xmlns:a16="http://schemas.microsoft.com/office/drawing/2014/main" id="{79287845-1AB6-1849-BFF9-90B6647D1514}"/>
              </a:ext>
            </a:extLst>
          </p:cNvPr>
          <p:cNvSpPr>
            <a:spLocks noGrp="1"/>
          </p:cNvSpPr>
          <p:nvPr>
            <p:ph type="body" sz="quarter" idx="41"/>
          </p:nvPr>
        </p:nvSpPr>
        <p:spPr>
          <a:xfrm>
            <a:off x="560388" y="3429000"/>
            <a:ext cx="2079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8" name="Text Placeholder 5">
            <a:extLst>
              <a:ext uri="{FF2B5EF4-FFF2-40B4-BE49-F238E27FC236}">
                <a16:creationId xmlns:a16="http://schemas.microsoft.com/office/drawing/2014/main" id="{B3EACADD-322A-5E4E-A995-2C4C6706DF30}"/>
              </a:ext>
            </a:extLst>
          </p:cNvPr>
          <p:cNvSpPr>
            <a:spLocks noGrp="1"/>
          </p:cNvSpPr>
          <p:nvPr>
            <p:ph type="body" sz="quarter" idx="42"/>
          </p:nvPr>
        </p:nvSpPr>
        <p:spPr>
          <a:xfrm>
            <a:off x="2806631" y="3429000"/>
            <a:ext cx="2079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96719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 Right 1 Col Txt 1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4894263" y="6176356"/>
            <a:ext cx="7297737"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4333972"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4045972" cy="338554"/>
          </a:xfrm>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5532000" y="0"/>
            <a:ext cx="6660000" cy="6858000"/>
          </a:xfrm>
          <a:prstGeom prst="rect">
            <a:avLst/>
          </a:prstGeom>
        </p:spPr>
        <p:txBody>
          <a:bodyPr/>
          <a:lstStyle/>
          <a:p>
            <a:endParaRPr lang="en-US" dirty="0"/>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4320000"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5">
            <a:extLst>
              <a:ext uri="{FF2B5EF4-FFF2-40B4-BE49-F238E27FC236}">
                <a16:creationId xmlns:a16="http://schemas.microsoft.com/office/drawing/2014/main" id="{B3AC0524-749D-854C-8092-A88E9D4AFEC0}"/>
              </a:ext>
            </a:extLst>
          </p:cNvPr>
          <p:cNvSpPr>
            <a:spLocks noGrp="1"/>
          </p:cNvSpPr>
          <p:nvPr>
            <p:ph type="body" sz="quarter" idx="41"/>
          </p:nvPr>
        </p:nvSpPr>
        <p:spPr>
          <a:xfrm>
            <a:off x="560388" y="3429000"/>
            <a:ext cx="4320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358216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ic Left 1 Col T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0B27-19AC-D142-A7FE-14BA2D9C637C}"/>
              </a:ext>
            </a:extLst>
          </p:cNvPr>
          <p:cNvSpPr>
            <a:spLocks noGrp="1"/>
          </p:cNvSpPr>
          <p:nvPr>
            <p:ph type="title"/>
          </p:nvPr>
        </p:nvSpPr>
        <p:spPr>
          <a:xfrm>
            <a:off x="7777425" y="723802"/>
            <a:ext cx="3863714"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9A1C11FC-4FC9-A548-9070-632E20A51A38}"/>
              </a:ext>
            </a:extLst>
          </p:cNvPr>
          <p:cNvSpPr>
            <a:spLocks noGrp="1"/>
          </p:cNvSpPr>
          <p:nvPr>
            <p:ph type="ftr" sz="quarter" idx="10"/>
          </p:nvPr>
        </p:nvSpPr>
        <p:spPr>
          <a:xfrm>
            <a:off x="8088284" y="6436556"/>
            <a:ext cx="3528000" cy="507831"/>
          </a:xfrm>
          <a:prstGeom prst="rect">
            <a:avLst/>
          </a:prstGeom>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4A2D1528-8EB9-4E44-9554-19EDB7B517E5}"/>
              </a:ext>
            </a:extLst>
          </p:cNvPr>
          <p:cNvSpPr>
            <a:spLocks noGrp="1"/>
          </p:cNvSpPr>
          <p:nvPr>
            <p:ph type="sldNum" sz="quarter" idx="11"/>
          </p:nvPr>
        </p:nvSpPr>
        <p:spPr>
          <a:xfrm>
            <a:off x="7777424" y="6436556"/>
            <a:ext cx="288000" cy="153888"/>
          </a:xfrm>
          <a:prstGeom prst="rect">
            <a:avLst/>
          </a:prstGeom>
        </p:spPr>
        <p:txBody>
          <a:bodyPr/>
          <a:lstStyle/>
          <a:p>
            <a:fld id="{9F42F5A6-819A-9F4C-9225-88E3002428E4}" type="slidenum">
              <a:rPr lang="en-US" smtClean="0"/>
              <a:pPr/>
              <a:t>‹#›</a:t>
            </a:fld>
            <a:endParaRPr lang="en-US" dirty="0"/>
          </a:p>
        </p:txBody>
      </p:sp>
      <p:sp>
        <p:nvSpPr>
          <p:cNvPr id="8" name="Text Placeholder 10">
            <a:extLst>
              <a:ext uri="{FF2B5EF4-FFF2-40B4-BE49-F238E27FC236}">
                <a16:creationId xmlns:a16="http://schemas.microsoft.com/office/drawing/2014/main" id="{77733F11-83A9-2D4B-8A38-58AE38C8B5AC}"/>
              </a:ext>
            </a:extLst>
          </p:cNvPr>
          <p:cNvSpPr>
            <a:spLocks noGrp="1"/>
          </p:cNvSpPr>
          <p:nvPr>
            <p:ph idx="1"/>
          </p:nvPr>
        </p:nvSpPr>
        <p:spPr>
          <a:xfrm>
            <a:off x="7777424" y="2059288"/>
            <a:ext cx="3863715" cy="1210588"/>
          </a:xfrm>
          <a:prstGeom prst="rect">
            <a:avLst/>
          </a:prstGeom>
        </p:spPr>
        <p:txBody>
          <a:bodyPr vert="horz" wrap="square"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Picture Placeholder 10">
            <a:extLst>
              <a:ext uri="{FF2B5EF4-FFF2-40B4-BE49-F238E27FC236}">
                <a16:creationId xmlns:a16="http://schemas.microsoft.com/office/drawing/2014/main" id="{D27521E3-B3F3-C249-A9BF-1A9A8A7BAD52}"/>
              </a:ext>
            </a:extLst>
          </p:cNvPr>
          <p:cNvSpPr>
            <a:spLocks noGrp="1"/>
          </p:cNvSpPr>
          <p:nvPr>
            <p:ph type="pic" sz="quarter" idx="12"/>
          </p:nvPr>
        </p:nvSpPr>
        <p:spPr>
          <a:xfrm>
            <a:off x="1" y="0"/>
            <a:ext cx="7146000" cy="6858000"/>
          </a:xfrm>
          <a:solidFill>
            <a:schemeClr val="bg1"/>
          </a:solidFill>
        </p:spPr>
        <p:txBody>
          <a:bodyPr/>
          <a:lstStyle/>
          <a:p>
            <a:endParaRPr lang="en-US"/>
          </a:p>
        </p:txBody>
      </p:sp>
      <p:cxnSp>
        <p:nvCxnSpPr>
          <p:cNvPr id="12" name="Straight Connector 11">
            <a:extLst>
              <a:ext uri="{FF2B5EF4-FFF2-40B4-BE49-F238E27FC236}">
                <a16:creationId xmlns:a16="http://schemas.microsoft.com/office/drawing/2014/main" id="{A4EEBE21-6C8F-544A-86C6-AFCD37DE860E}"/>
              </a:ext>
            </a:extLst>
          </p:cNvPr>
          <p:cNvCxnSpPr>
            <a:cxnSpLocks/>
          </p:cNvCxnSpPr>
          <p:nvPr userDrawn="1"/>
        </p:nvCxnSpPr>
        <p:spPr>
          <a:xfrm>
            <a:off x="7777424" y="6308725"/>
            <a:ext cx="385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5AB746-E85C-0D4E-994C-E51BA122A5D5}"/>
              </a:ext>
            </a:extLst>
          </p:cNvPr>
          <p:cNvCxnSpPr>
            <a:cxnSpLocks/>
          </p:cNvCxnSpPr>
          <p:nvPr userDrawn="1"/>
        </p:nvCxnSpPr>
        <p:spPr>
          <a:xfrm>
            <a:off x="7777425"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F7EC3EBF-0B91-F548-B215-EE2577F6C84C}"/>
              </a:ext>
            </a:extLst>
          </p:cNvPr>
          <p:cNvSpPr>
            <a:spLocks noGrp="1"/>
          </p:cNvSpPr>
          <p:nvPr>
            <p:ph type="body" sz="quarter" idx="41"/>
          </p:nvPr>
        </p:nvSpPr>
        <p:spPr>
          <a:xfrm>
            <a:off x="7777424" y="3429000"/>
            <a:ext cx="386371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476513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ic Left 1 Col Txt 2">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060355"/>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6612119"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10">
            <a:extLst>
              <a:ext uri="{FF2B5EF4-FFF2-40B4-BE49-F238E27FC236}">
                <a16:creationId xmlns:a16="http://schemas.microsoft.com/office/drawing/2014/main" id="{33F40BA1-F017-6140-BC9D-A812F49D226B}"/>
              </a:ext>
            </a:extLst>
          </p:cNvPr>
          <p:cNvSpPr>
            <a:spLocks noGrp="1"/>
          </p:cNvSpPr>
          <p:nvPr>
            <p:ph type="ftr" sz="quarter" idx="13"/>
          </p:nvPr>
        </p:nvSpPr>
        <p:spPr>
          <a:xfrm>
            <a:off x="6900119" y="6436556"/>
            <a:ext cx="4752000" cy="338554"/>
          </a:xfrm>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12" name="Slide Number Placeholder 11">
            <a:extLst>
              <a:ext uri="{FF2B5EF4-FFF2-40B4-BE49-F238E27FC236}">
                <a16:creationId xmlns:a16="http://schemas.microsoft.com/office/drawing/2014/main" id="{4BDA1502-17E6-7D4A-9718-C5FB59DC5E6D}"/>
              </a:ext>
            </a:extLst>
          </p:cNvPr>
          <p:cNvSpPr>
            <a:spLocks noGrp="1"/>
          </p:cNvSpPr>
          <p:nvPr>
            <p:ph type="sldNum" sz="quarter" idx="14"/>
          </p:nvPr>
        </p:nvSpPr>
        <p:spPr>
          <a:xfrm>
            <a:off x="6612119" y="6436556"/>
            <a:ext cx="288000" cy="153888"/>
          </a:xfrm>
        </p:spPr>
        <p:txBody>
          <a:bodyPr/>
          <a:lstStyle/>
          <a:p>
            <a:fld id="{9F42F5A6-819A-9F4C-9225-88E3002428E4}" type="slidenum">
              <a:rPr lang="en-US" smtClean="0"/>
              <a:pPr/>
              <a:t>‹#›</a:t>
            </a:fld>
            <a:endParaRPr lang="en-US" dirty="0"/>
          </a:p>
        </p:txBody>
      </p:sp>
      <p:cxnSp>
        <p:nvCxnSpPr>
          <p:cNvPr id="9" name="Straight Connector 8">
            <a:extLst>
              <a:ext uri="{FF2B5EF4-FFF2-40B4-BE49-F238E27FC236}">
                <a16:creationId xmlns:a16="http://schemas.microsoft.com/office/drawing/2014/main" id="{6A0F29F2-8163-4C43-B06D-3B8F0B87857E}"/>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ECBE0CB2-FFBA-564D-8EF4-B3E6C9789F03}"/>
              </a:ext>
            </a:extLst>
          </p:cNvPr>
          <p:cNvSpPr>
            <a:spLocks noGrp="1"/>
          </p:cNvSpPr>
          <p:nvPr>
            <p:ph type="body" sz="quarter" idx="41"/>
          </p:nvPr>
        </p:nvSpPr>
        <p:spPr>
          <a:xfrm>
            <a:off x="6612120" y="3429000"/>
            <a:ext cx="5026409"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836344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egal Disclaimer Red">
    <p:bg>
      <p:bgPr>
        <a:solidFill>
          <a:schemeClr val="accent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63E9B41-F08A-584E-A343-701CF207F48D}"/>
              </a:ext>
            </a:extLst>
          </p:cNvPr>
          <p:cNvCxnSpPr/>
          <p:nvPr userDrawn="1"/>
        </p:nvCxnSpPr>
        <p:spPr>
          <a:xfrm>
            <a:off x="545945" y="2695575"/>
            <a:ext cx="110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1898A1F-876E-A943-920F-7F2AF56818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25123" y="726250"/>
            <a:ext cx="934339" cy="937286"/>
          </a:xfrm>
          <a:prstGeom prst="rect">
            <a:avLst/>
          </a:prstGeom>
        </p:spPr>
      </p:pic>
      <p:sp>
        <p:nvSpPr>
          <p:cNvPr id="7" name="TextBox 6">
            <a:extLst>
              <a:ext uri="{FF2B5EF4-FFF2-40B4-BE49-F238E27FC236}">
                <a16:creationId xmlns:a16="http://schemas.microsoft.com/office/drawing/2014/main" id="{2A455F28-6A3B-A847-8093-8B40CE5B52C9}"/>
              </a:ext>
            </a:extLst>
          </p:cNvPr>
          <p:cNvSpPr txBox="1"/>
          <p:nvPr userDrawn="1"/>
        </p:nvSpPr>
        <p:spPr>
          <a:xfrm>
            <a:off x="562312" y="2958815"/>
            <a:ext cx="5462252" cy="3200876"/>
          </a:xfrm>
          <a:prstGeom prst="rect">
            <a:avLst/>
          </a:prstGeom>
          <a:noFill/>
        </p:spPr>
        <p:txBody>
          <a:bodyPr wrap="square" lIns="0" tIns="0" rIns="0" bIns="0" rtlCol="0">
            <a:spAutoFit/>
          </a:bodyPr>
          <a:lstStyle/>
          <a:p>
            <a:pPr>
              <a:lnSpc>
                <a:spcPct val="100000"/>
              </a:lnSpc>
            </a:pPr>
            <a:r>
              <a:rPr lang="en-GB" sz="1600" b="0" i="0" kern="1200" dirty="0">
                <a:solidFill>
                  <a:schemeClr val="bg1"/>
                </a:solidFill>
                <a:latin typeface="Merriweather Light" pitchFamily="2" charset="77"/>
                <a:ea typeface="+mn-ea"/>
                <a:cs typeface="+mn-cs"/>
              </a:rPr>
              <a:t>DWF is a leading global provider of integrated legal and business services.</a:t>
            </a:r>
          </a:p>
          <a:p>
            <a:pPr>
              <a:lnSpc>
                <a:spcPct val="100000"/>
              </a:lnSpc>
            </a:pPr>
            <a:endParaRPr lang="en-GB" sz="1600" b="0" i="0" kern="1200" dirty="0">
              <a:solidFill>
                <a:schemeClr val="bg1"/>
              </a:solidFill>
              <a:latin typeface="Merriweather Light" pitchFamily="2" charset="77"/>
              <a:ea typeface="+mn-ea"/>
              <a:cs typeface="+mn-cs"/>
            </a:endParaRPr>
          </a:p>
          <a:p>
            <a:pPr>
              <a:lnSpc>
                <a:spcPct val="100000"/>
              </a:lnSpc>
            </a:pPr>
            <a:r>
              <a:rPr lang="en-GB" sz="1600" b="0" i="0" kern="1200" dirty="0">
                <a:solidFill>
                  <a:schemeClr val="bg1"/>
                </a:solidFill>
                <a:latin typeface="Merriweather Light" pitchFamily="2" charset="77"/>
                <a:ea typeface="+mn-ea"/>
                <a:cs typeface="+mn-cs"/>
              </a:rPr>
              <a:t>Our Integrated Legal Management approach delivers greater efficiency, price certainty and transparency for our clients.</a:t>
            </a:r>
          </a:p>
          <a:p>
            <a:pPr>
              <a:lnSpc>
                <a:spcPct val="100000"/>
              </a:lnSpc>
            </a:pPr>
            <a:endParaRPr lang="en-GB" sz="1600" b="0" i="0" kern="1200" dirty="0">
              <a:solidFill>
                <a:schemeClr val="bg1"/>
              </a:solidFill>
              <a:latin typeface="Merriweather Light" pitchFamily="2" charset="77"/>
              <a:ea typeface="+mn-ea"/>
              <a:cs typeface="+mn-cs"/>
            </a:endParaRPr>
          </a:p>
          <a:p>
            <a:pPr>
              <a:lnSpc>
                <a:spcPct val="100000"/>
              </a:lnSpc>
            </a:pPr>
            <a:r>
              <a:rPr lang="en-GB" sz="1600" b="0" i="0" kern="1200" dirty="0">
                <a:solidFill>
                  <a:schemeClr val="bg1"/>
                </a:solidFill>
                <a:latin typeface="Merriweather Light" pitchFamily="2" charset="77"/>
                <a:ea typeface="+mn-ea"/>
                <a:cs typeface="+mn-cs"/>
              </a:rPr>
              <a:t>We deliver integrated services on a global scale through our three offerings; Legal Services,</a:t>
            </a:r>
            <a:r>
              <a:rPr lang="en-GB" sz="1600" b="0" i="0" kern="1200" baseline="0" dirty="0">
                <a:solidFill>
                  <a:schemeClr val="bg1"/>
                </a:solidFill>
                <a:latin typeface="Merriweather Light" pitchFamily="2" charset="77"/>
                <a:ea typeface="+mn-ea"/>
                <a:cs typeface="+mn-cs"/>
              </a:rPr>
              <a:t> Legal Operations and Business Services</a:t>
            </a:r>
            <a:r>
              <a:rPr lang="en-GB" sz="1600" b="0" i="0" kern="1200" dirty="0">
                <a:solidFill>
                  <a:schemeClr val="bg1"/>
                </a:solidFill>
                <a:latin typeface="Merriweather Light" pitchFamily="2" charset="77"/>
                <a:ea typeface="+mn-ea"/>
                <a:cs typeface="+mn-cs"/>
              </a:rPr>
              <a:t>, across our eight key sectors. We seamlessly combine any number of our services to deliver bespoke solutions for our diverse clients.</a:t>
            </a:r>
          </a:p>
        </p:txBody>
      </p:sp>
      <p:sp>
        <p:nvSpPr>
          <p:cNvPr id="4" name="TextBox 3">
            <a:extLst>
              <a:ext uri="{FF2B5EF4-FFF2-40B4-BE49-F238E27FC236}">
                <a16:creationId xmlns:a16="http://schemas.microsoft.com/office/drawing/2014/main" id="{A3E4368A-255C-ACB4-75D6-5B53696D4523}"/>
              </a:ext>
            </a:extLst>
          </p:cNvPr>
          <p:cNvSpPr txBox="1"/>
          <p:nvPr userDrawn="1"/>
        </p:nvSpPr>
        <p:spPr>
          <a:xfrm>
            <a:off x="8656320" y="2958815"/>
            <a:ext cx="2986248" cy="323165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rPr>
              <a:t>© DWF, 2023. DWF is a global legal services, legal operations and professional services business operating through a number of separately constituted and distinct legal entities. The DWF Group comprises DWF Group Limited (incorporated in England and Wales, registered number 11561594, registered office at 20 Fenchurch Street, London, EC3M 3AG) and its subsidiaries and subsidiary undertakings (as defined in the UK’s Companies Act 2006). For further information about these entities and the DWF Group’s structure, please refer to the Legal Notices page on our website at </a:t>
            </a:r>
            <a:r>
              <a:rPr kumimoji="0" lang="en-GB" sz="800" b="0" i="0" u="none" strike="noStrike" kern="0" cap="none" spc="0" normalizeH="0" baseline="0" noProof="0" dirty="0">
                <a:ln>
                  <a:noFill/>
                </a:ln>
                <a:solidFill>
                  <a:srgbClr val="FFFFFF"/>
                </a:solidFill>
                <a:effectLst/>
                <a:uLnTx/>
                <a:uFillTx/>
                <a:hlinkClick r:id="rId3">
                  <a:extLst>
                    <a:ext uri="{A12FA001-AC4F-418D-AE19-62706E023703}">
                      <ahyp:hlinkClr xmlns:ahyp="http://schemas.microsoft.com/office/drawing/2018/hyperlinkcolor" val="tx"/>
                    </a:ext>
                  </a:extLst>
                </a:hlinkClick>
              </a:rPr>
              <a:t>www.dwfgroup.com</a:t>
            </a:r>
            <a:r>
              <a:rPr kumimoji="0" lang="en-GB" sz="800" b="0" i="0" u="none" strike="noStrike" kern="0" cap="none" spc="0" normalizeH="0" baseline="0" noProof="0" dirty="0">
                <a:ln>
                  <a:noFill/>
                </a:ln>
                <a:solidFill>
                  <a:srgbClr val="FFFFFF"/>
                </a:solidFill>
                <a:effectLst/>
                <a:uLnTx/>
                <a:uFillTx/>
              </a:rPr>
              <a:t>. Where we provide legal services, our lawyers are subject to the rules of the regulatory body with whom they are admitted and the DWF Group entities providing such legal services are regulated in accordance with the relevant laws in the jurisdictions in which they operate. All rights reserved. This information is intended as a general discussion surrounding the topics covered and is for guidance purposes only. It does not constitute legal advice and should not be regarded as a substitute for taking legal advice. DWF is not responsible for any activity undertaken based on this information and makes no representations or warranties of any kind, express or implied, about the completeness, accuracy, reliability or suitability of the information contained herein.</a:t>
            </a:r>
            <a:endParaRPr kumimoji="0" lang="en-GB" sz="600" b="0" i="0" u="none" strike="noStrike" kern="0" cap="none" spc="0" normalizeH="0" baseline="0" noProof="0" dirty="0">
              <a:ln>
                <a:noFill/>
              </a:ln>
              <a:solidFill>
                <a:srgbClr val="FFFFFF"/>
              </a:solidFill>
              <a:effectLst/>
              <a:uLnTx/>
              <a:uFillTx/>
              <a:ea typeface="Open Sans" panose="020B0606030504020204" pitchFamily="34" charset="0"/>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rgbClr val="FFFFFF"/>
              </a:solidFill>
              <a:effectLst/>
              <a:uLnTx/>
              <a:uFillTx/>
              <a:ea typeface="Open Sans" panose="020B0606030504020204" pitchFamily="34" charset="0"/>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srgbClr val="FFFFFF"/>
              </a:solidFill>
              <a:effectLst/>
              <a:uLnTx/>
              <a:uFillTx/>
              <a:ea typeface="Open Sans" panose="020B0606030504020204" pitchFamily="34" charset="0"/>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srgbClr val="FFFFFF"/>
                </a:solidFill>
                <a:effectLst/>
                <a:uLnTx/>
                <a:uFillTx/>
                <a:ea typeface="Open Sans" panose="020B0606030504020204" pitchFamily="34" charset="0"/>
                <a:cs typeface="Open Sans" panose="020B0606030504020204" pitchFamily="34" charset="0"/>
              </a:rPr>
              <a:t>dwfgroup.com</a:t>
            </a:r>
            <a:endParaRPr kumimoji="0" lang="en-GB" sz="1400" b="0" i="0" u="none" strike="noStrike" kern="0" cap="none" spc="0" normalizeH="0" baseline="0" noProof="0" dirty="0">
              <a:ln>
                <a:noFill/>
              </a:ln>
              <a:solidFill>
                <a:srgbClr val="FFFFFF"/>
              </a:solidFill>
              <a:effectLst/>
              <a:uLnTx/>
              <a:uFillTx/>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224833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Pic Left 1 Col Txt 2 (2 line title)">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549598"/>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Footer Placeholder 10">
            <a:extLst>
              <a:ext uri="{FF2B5EF4-FFF2-40B4-BE49-F238E27FC236}">
                <a16:creationId xmlns:a16="http://schemas.microsoft.com/office/drawing/2014/main" id="{33F40BA1-F017-6140-BC9D-A812F49D226B}"/>
              </a:ext>
            </a:extLst>
          </p:cNvPr>
          <p:cNvSpPr>
            <a:spLocks noGrp="1"/>
          </p:cNvSpPr>
          <p:nvPr>
            <p:ph type="ftr" sz="quarter" idx="13"/>
          </p:nvPr>
        </p:nvSpPr>
        <p:spPr>
          <a:xfrm>
            <a:off x="6900119" y="6436556"/>
            <a:ext cx="4752000" cy="338554"/>
          </a:xfrm>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12" name="Slide Number Placeholder 11">
            <a:extLst>
              <a:ext uri="{FF2B5EF4-FFF2-40B4-BE49-F238E27FC236}">
                <a16:creationId xmlns:a16="http://schemas.microsoft.com/office/drawing/2014/main" id="{4BDA1502-17E6-7D4A-9718-C5FB59DC5E6D}"/>
              </a:ext>
            </a:extLst>
          </p:cNvPr>
          <p:cNvSpPr>
            <a:spLocks noGrp="1"/>
          </p:cNvSpPr>
          <p:nvPr>
            <p:ph type="sldNum" sz="quarter" idx="14"/>
          </p:nvPr>
        </p:nvSpPr>
        <p:spPr>
          <a:xfrm>
            <a:off x="6612119" y="6436556"/>
            <a:ext cx="288000" cy="153888"/>
          </a:xfrm>
        </p:spPr>
        <p:txBody>
          <a:bodyPr/>
          <a:lstStyle/>
          <a:p>
            <a:fld id="{9F42F5A6-819A-9F4C-9225-88E3002428E4}" type="slidenum">
              <a:rPr lang="en-US" smtClean="0"/>
              <a:pPr/>
              <a:t>‹#›</a:t>
            </a:fld>
            <a:endParaRPr lang="en-US" dirty="0"/>
          </a:p>
        </p:txBody>
      </p:sp>
      <p:cxnSp>
        <p:nvCxnSpPr>
          <p:cNvPr id="9" name="Straight Connector 8">
            <a:extLst>
              <a:ext uri="{FF2B5EF4-FFF2-40B4-BE49-F238E27FC236}">
                <a16:creationId xmlns:a16="http://schemas.microsoft.com/office/drawing/2014/main" id="{6A0F29F2-8163-4C43-B06D-3B8F0B87857E}"/>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ECBE0CB2-FFBA-564D-8EF4-B3E6C9789F03}"/>
              </a:ext>
            </a:extLst>
          </p:cNvPr>
          <p:cNvSpPr>
            <a:spLocks noGrp="1"/>
          </p:cNvSpPr>
          <p:nvPr>
            <p:ph type="body" sz="quarter" idx="41"/>
          </p:nvPr>
        </p:nvSpPr>
        <p:spPr>
          <a:xfrm>
            <a:off x="6612120" y="3918243"/>
            <a:ext cx="5026409"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cxnSp>
        <p:nvCxnSpPr>
          <p:cNvPr id="10" name="Straight Connector 9">
            <a:extLst>
              <a:ext uri="{FF2B5EF4-FFF2-40B4-BE49-F238E27FC236}">
                <a16:creationId xmlns:a16="http://schemas.microsoft.com/office/drawing/2014/main" id="{8C8A8B52-BD5F-1E4A-8235-8A797CF5B36F}"/>
              </a:ext>
            </a:extLst>
          </p:cNvPr>
          <p:cNvCxnSpPr>
            <a:cxnSpLocks/>
          </p:cNvCxnSpPr>
          <p:nvPr userDrawn="1"/>
        </p:nvCxnSpPr>
        <p:spPr>
          <a:xfrm>
            <a:off x="6612119"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4426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Pic Left 1 Col Txt 2">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3657599"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4098914" y="723802"/>
            <a:ext cx="7539615"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4098913" y="2060355"/>
            <a:ext cx="7539615"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4098913"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10">
            <a:extLst>
              <a:ext uri="{FF2B5EF4-FFF2-40B4-BE49-F238E27FC236}">
                <a16:creationId xmlns:a16="http://schemas.microsoft.com/office/drawing/2014/main" id="{33F40BA1-F017-6140-BC9D-A812F49D226B}"/>
              </a:ext>
            </a:extLst>
          </p:cNvPr>
          <p:cNvSpPr>
            <a:spLocks noGrp="1"/>
          </p:cNvSpPr>
          <p:nvPr>
            <p:ph type="ftr" sz="quarter" idx="13"/>
          </p:nvPr>
        </p:nvSpPr>
        <p:spPr>
          <a:xfrm>
            <a:off x="4386913" y="6436556"/>
            <a:ext cx="7251616" cy="169277"/>
          </a:xfrm>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12" name="Slide Number Placeholder 11">
            <a:extLst>
              <a:ext uri="{FF2B5EF4-FFF2-40B4-BE49-F238E27FC236}">
                <a16:creationId xmlns:a16="http://schemas.microsoft.com/office/drawing/2014/main" id="{4BDA1502-17E6-7D4A-9718-C5FB59DC5E6D}"/>
              </a:ext>
            </a:extLst>
          </p:cNvPr>
          <p:cNvSpPr>
            <a:spLocks noGrp="1"/>
          </p:cNvSpPr>
          <p:nvPr>
            <p:ph type="sldNum" sz="quarter" idx="14"/>
          </p:nvPr>
        </p:nvSpPr>
        <p:spPr>
          <a:xfrm>
            <a:off x="4098914" y="6436556"/>
            <a:ext cx="288000" cy="153888"/>
          </a:xfrm>
        </p:spPr>
        <p:txBody>
          <a:bodyPr/>
          <a:lstStyle/>
          <a:p>
            <a:fld id="{9F42F5A6-819A-9F4C-9225-88E3002428E4}" type="slidenum">
              <a:rPr lang="en-US" smtClean="0"/>
              <a:pPr/>
              <a:t>‹#›</a:t>
            </a:fld>
            <a:endParaRPr lang="en-US" dirty="0"/>
          </a:p>
        </p:txBody>
      </p:sp>
      <p:cxnSp>
        <p:nvCxnSpPr>
          <p:cNvPr id="9" name="Straight Connector 8">
            <a:extLst>
              <a:ext uri="{FF2B5EF4-FFF2-40B4-BE49-F238E27FC236}">
                <a16:creationId xmlns:a16="http://schemas.microsoft.com/office/drawing/2014/main" id="{6A0F29F2-8163-4C43-B06D-3B8F0B87857E}"/>
              </a:ext>
            </a:extLst>
          </p:cNvPr>
          <p:cNvCxnSpPr>
            <a:cxnSpLocks/>
          </p:cNvCxnSpPr>
          <p:nvPr userDrawn="1"/>
        </p:nvCxnSpPr>
        <p:spPr>
          <a:xfrm>
            <a:off x="4098914" y="6308725"/>
            <a:ext cx="75396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ECBE0CB2-FFBA-564D-8EF4-B3E6C9789F03}"/>
              </a:ext>
            </a:extLst>
          </p:cNvPr>
          <p:cNvSpPr>
            <a:spLocks noGrp="1"/>
          </p:cNvSpPr>
          <p:nvPr>
            <p:ph type="body" sz="quarter" idx="41"/>
          </p:nvPr>
        </p:nvSpPr>
        <p:spPr>
          <a:xfrm>
            <a:off x="4098914" y="3429000"/>
            <a:ext cx="753961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3498347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 Right 1 Col Txt Imag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4894263" y="6176356"/>
            <a:ext cx="7297737"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4333972"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4045972" cy="338554"/>
          </a:xfrm>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5532000" y="0"/>
            <a:ext cx="666000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4333875"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Picture Placeholder 10">
            <a:extLst>
              <a:ext uri="{FF2B5EF4-FFF2-40B4-BE49-F238E27FC236}">
                <a16:creationId xmlns:a16="http://schemas.microsoft.com/office/drawing/2014/main" id="{10D533DF-4B9F-204E-A6F5-E056FF85DB88}"/>
              </a:ext>
            </a:extLst>
          </p:cNvPr>
          <p:cNvSpPr>
            <a:spLocks noGrp="1"/>
          </p:cNvSpPr>
          <p:nvPr>
            <p:ph type="pic" sz="quarter" idx="14"/>
          </p:nvPr>
        </p:nvSpPr>
        <p:spPr>
          <a:xfrm>
            <a:off x="2797175" y="3905431"/>
            <a:ext cx="2097088" cy="2228767"/>
          </a:xfrm>
          <a:prstGeom prst="rect">
            <a:avLst/>
          </a:prstGeom>
        </p:spPr>
        <p:txBody>
          <a:bodyPr/>
          <a:lstStyle/>
          <a:p>
            <a:endParaRPr lang="en-US" dirty="0"/>
          </a:p>
        </p:txBody>
      </p:sp>
      <p:sp>
        <p:nvSpPr>
          <p:cNvPr id="11" name="Text Placeholder 5">
            <a:extLst>
              <a:ext uri="{FF2B5EF4-FFF2-40B4-BE49-F238E27FC236}">
                <a16:creationId xmlns:a16="http://schemas.microsoft.com/office/drawing/2014/main" id="{48C07D11-5249-5543-91ED-96264321D89D}"/>
              </a:ext>
            </a:extLst>
          </p:cNvPr>
          <p:cNvSpPr>
            <a:spLocks noGrp="1"/>
          </p:cNvSpPr>
          <p:nvPr>
            <p:ph type="body" sz="quarter" idx="41"/>
          </p:nvPr>
        </p:nvSpPr>
        <p:spPr>
          <a:xfrm>
            <a:off x="550863" y="3437965"/>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334893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 Right 2 Col Txt Chart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7872000" y="6176356"/>
            <a:ext cx="4320000"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0" y="723802"/>
            <a:ext cx="7311709"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7023709" cy="169277"/>
          </a:xfrm>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8413750" y="0"/>
            <a:ext cx="377825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7311612"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hart Placeholder 5">
            <a:extLst>
              <a:ext uri="{FF2B5EF4-FFF2-40B4-BE49-F238E27FC236}">
                <a16:creationId xmlns:a16="http://schemas.microsoft.com/office/drawing/2014/main" id="{B1DC502A-AE53-9E43-9AEE-B54E26EF6F80}"/>
              </a:ext>
            </a:extLst>
          </p:cNvPr>
          <p:cNvSpPr>
            <a:spLocks noGrp="1"/>
          </p:cNvSpPr>
          <p:nvPr>
            <p:ph type="chart" sz="quarter" idx="16"/>
          </p:nvPr>
        </p:nvSpPr>
        <p:spPr>
          <a:xfrm>
            <a:off x="4655725" y="3429000"/>
            <a:ext cx="3216275" cy="2643188"/>
          </a:xfrm>
        </p:spPr>
        <p:txBody>
          <a:bodyPr/>
          <a:lstStyle/>
          <a:p>
            <a:endParaRPr lang="en-US"/>
          </a:p>
        </p:txBody>
      </p:sp>
      <p:sp>
        <p:nvSpPr>
          <p:cNvPr id="14" name="Text Placeholder 5">
            <a:extLst>
              <a:ext uri="{FF2B5EF4-FFF2-40B4-BE49-F238E27FC236}">
                <a16:creationId xmlns:a16="http://schemas.microsoft.com/office/drawing/2014/main" id="{3FB518A1-ECE4-5645-BFE5-C5F7DBC67A15}"/>
              </a:ext>
            </a:extLst>
          </p:cNvPr>
          <p:cNvSpPr>
            <a:spLocks noGrp="1"/>
          </p:cNvSpPr>
          <p:nvPr>
            <p:ph type="body" sz="quarter" idx="41"/>
          </p:nvPr>
        </p:nvSpPr>
        <p:spPr>
          <a:xfrm>
            <a:off x="560291" y="3429000"/>
            <a:ext cx="394938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23772199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Pic Right 2 Col Txt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7872000" y="6176356"/>
            <a:ext cx="4320000"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7311708"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7023709" cy="169277"/>
          </a:xfrm>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8413750" y="0"/>
            <a:ext cx="377825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7311612"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Box 12">
            <a:extLst>
              <a:ext uri="{FF2B5EF4-FFF2-40B4-BE49-F238E27FC236}">
                <a16:creationId xmlns:a16="http://schemas.microsoft.com/office/drawing/2014/main" id="{0FF7FDED-604E-9542-A498-445A3F22664B}"/>
              </a:ext>
            </a:extLst>
          </p:cNvPr>
          <p:cNvSpPr txBox="1"/>
          <p:nvPr userDrawn="1"/>
        </p:nvSpPr>
        <p:spPr>
          <a:xfrm>
            <a:off x="560291" y="6991350"/>
            <a:ext cx="5074286"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the chart (if not needed, delete placeholder):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current chart &gt; Add data to create new chart</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Placeholder 5">
            <a:extLst>
              <a:ext uri="{FF2B5EF4-FFF2-40B4-BE49-F238E27FC236}">
                <a16:creationId xmlns:a16="http://schemas.microsoft.com/office/drawing/2014/main" id="{3FB518A1-ECE4-5645-BFE5-C5F7DBC67A15}"/>
              </a:ext>
            </a:extLst>
          </p:cNvPr>
          <p:cNvSpPr>
            <a:spLocks noGrp="1"/>
          </p:cNvSpPr>
          <p:nvPr>
            <p:ph type="body" sz="quarter" idx="41"/>
          </p:nvPr>
        </p:nvSpPr>
        <p:spPr>
          <a:xfrm>
            <a:off x="560290" y="3429000"/>
            <a:ext cx="7311709"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3149987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Pic Right 2 Col Txt (2 line title)">
    <p:spTree>
      <p:nvGrpSpPr>
        <p:cNvPr id="1" name=""/>
        <p:cNvGrpSpPr/>
        <p:nvPr/>
      </p:nvGrpSpPr>
      <p:grpSpPr>
        <a:xfrm>
          <a:off x="0" y="0"/>
          <a:ext cx="0" cy="0"/>
          <a:chOff x="0" y="0"/>
          <a:chExt cx="0" cy="0"/>
        </a:xfrm>
      </p:grpSpPr>
      <p:sp>
        <p:nvSpPr>
          <p:cNvPr id="6" name="Rectangle 5"/>
          <p:cNvSpPr/>
          <p:nvPr userDrawn="1"/>
        </p:nvSpPr>
        <p:spPr>
          <a:xfrm>
            <a:off x="457200" y="1262411"/>
            <a:ext cx="2349795" cy="236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2" name="Rectangle 11">
            <a:extLst>
              <a:ext uri="{FF2B5EF4-FFF2-40B4-BE49-F238E27FC236}">
                <a16:creationId xmlns:a16="http://schemas.microsoft.com/office/drawing/2014/main" id="{F44B944E-EC6C-2D46-8702-4E6847A4EA05}"/>
              </a:ext>
            </a:extLst>
          </p:cNvPr>
          <p:cNvSpPr/>
          <p:nvPr userDrawn="1"/>
        </p:nvSpPr>
        <p:spPr>
          <a:xfrm>
            <a:off x="7872000" y="6176356"/>
            <a:ext cx="4320000"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7311708"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7023709" cy="169277"/>
          </a:xfrm>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8413750" y="0"/>
            <a:ext cx="377825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549598"/>
            <a:ext cx="7311612"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5">
            <a:extLst>
              <a:ext uri="{FF2B5EF4-FFF2-40B4-BE49-F238E27FC236}">
                <a16:creationId xmlns:a16="http://schemas.microsoft.com/office/drawing/2014/main" id="{3FB518A1-ECE4-5645-BFE5-C5F7DBC67A15}"/>
              </a:ext>
            </a:extLst>
          </p:cNvPr>
          <p:cNvSpPr>
            <a:spLocks noGrp="1"/>
          </p:cNvSpPr>
          <p:nvPr>
            <p:ph type="body" sz="quarter" idx="41"/>
          </p:nvPr>
        </p:nvSpPr>
        <p:spPr>
          <a:xfrm>
            <a:off x="560290" y="3927548"/>
            <a:ext cx="7311709"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cxnSp>
        <p:nvCxnSpPr>
          <p:cNvPr id="11" name="Straight Connector 10">
            <a:extLst>
              <a:ext uri="{FF2B5EF4-FFF2-40B4-BE49-F238E27FC236}">
                <a16:creationId xmlns:a16="http://schemas.microsoft.com/office/drawing/2014/main" id="{8C8A8B52-BD5F-1E4A-8235-8A797CF5B36F}"/>
              </a:ext>
            </a:extLst>
          </p:cNvPr>
          <p:cNvCxnSpPr>
            <a:cxnSpLocks/>
          </p:cNvCxnSpPr>
          <p:nvPr userDrawn="1"/>
        </p:nvCxnSpPr>
        <p:spPr>
          <a:xfrm>
            <a:off x="560290"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651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Col Text w fram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47361" y="2051050"/>
            <a:ext cx="2664000" cy="379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3357411" y="2051050"/>
            <a:ext cx="2664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6167461" y="2051050"/>
            <a:ext cx="2664000" cy="3792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47361" y="2051050"/>
            <a:ext cx="2628000"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3359507" y="2051050"/>
            <a:ext cx="2628000" cy="855958"/>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6171649" y="2051050"/>
            <a:ext cx="2628000" cy="609737"/>
          </a:xfrm>
        </p:spPr>
        <p:txBody>
          <a:bodyPr lIns="180000" tIns="180000" rIns="180000" bIns="180000"/>
          <a:lstStyle>
            <a:lvl1pPr>
              <a:defRPr>
                <a:solidFill>
                  <a:schemeClr val="tx1"/>
                </a:solidFill>
              </a:defRPr>
            </a:lvl1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24581"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6334786"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3544760"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B7176A-7532-434C-9B14-94DB852A25CD}"/>
              </a:ext>
            </a:extLst>
          </p:cNvPr>
          <p:cNvSpPr/>
          <p:nvPr userDrawn="1"/>
        </p:nvSpPr>
        <p:spPr>
          <a:xfrm>
            <a:off x="8979241" y="2051050"/>
            <a:ext cx="2664000" cy="3792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1" name="Text Placeholder 10">
            <a:extLst>
              <a:ext uri="{FF2B5EF4-FFF2-40B4-BE49-F238E27FC236}">
                <a16:creationId xmlns:a16="http://schemas.microsoft.com/office/drawing/2014/main" id="{45FB6E75-3CC3-1B42-AF76-7007E986602D}"/>
              </a:ext>
            </a:extLst>
          </p:cNvPr>
          <p:cNvSpPr>
            <a:spLocks noGrp="1"/>
          </p:cNvSpPr>
          <p:nvPr>
            <p:ph type="body" sz="quarter" idx="18"/>
          </p:nvPr>
        </p:nvSpPr>
        <p:spPr>
          <a:xfrm>
            <a:off x="8979241" y="2051050"/>
            <a:ext cx="2628000" cy="855958"/>
          </a:xfrm>
        </p:spPr>
        <p:txBody>
          <a:bodyPr lIns="180000" tIns="180000" rIns="180000" bIns="180000"/>
          <a:lstStyle>
            <a:lvl1pPr>
              <a:defRPr>
                <a:solidFill>
                  <a:schemeClr val="bg1"/>
                </a:solidFill>
              </a:defRPr>
            </a:lvl1pPr>
          </a:lstStyle>
          <a:p>
            <a:pPr lvl="0"/>
            <a:r>
              <a:rPr lang="en-GB" dirty="0"/>
              <a:t>Click to edit Master text styles</a:t>
            </a:r>
          </a:p>
        </p:txBody>
      </p:sp>
      <p:cxnSp>
        <p:nvCxnSpPr>
          <p:cNvPr id="22" name="Straight Connector 21">
            <a:extLst>
              <a:ext uri="{FF2B5EF4-FFF2-40B4-BE49-F238E27FC236}">
                <a16:creationId xmlns:a16="http://schemas.microsoft.com/office/drawing/2014/main" id="{E2452039-237A-5B4C-8409-1197FAB5CDB9}"/>
              </a:ext>
            </a:extLst>
          </p:cNvPr>
          <p:cNvCxnSpPr>
            <a:cxnSpLocks/>
          </p:cNvCxnSpPr>
          <p:nvPr userDrawn="1"/>
        </p:nvCxnSpPr>
        <p:spPr>
          <a:xfrm>
            <a:off x="9146566"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42A5C67A-9335-AC4B-885E-CBFC1BC4B35C}"/>
              </a:ext>
            </a:extLst>
          </p:cNvPr>
          <p:cNvSpPr>
            <a:spLocks noGrp="1"/>
          </p:cNvSpPr>
          <p:nvPr>
            <p:ph type="body" sz="quarter" idx="40"/>
          </p:nvPr>
        </p:nvSpPr>
        <p:spPr>
          <a:xfrm>
            <a:off x="560388" y="2954446"/>
            <a:ext cx="2649537"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5" name="Text Placeholder 5">
            <a:extLst>
              <a:ext uri="{FF2B5EF4-FFF2-40B4-BE49-F238E27FC236}">
                <a16:creationId xmlns:a16="http://schemas.microsoft.com/office/drawing/2014/main" id="{7B9FF21D-C52E-CE40-B657-44CF67D1FE2D}"/>
              </a:ext>
            </a:extLst>
          </p:cNvPr>
          <p:cNvSpPr>
            <a:spLocks noGrp="1"/>
          </p:cNvSpPr>
          <p:nvPr>
            <p:ph type="body" sz="quarter" idx="41"/>
          </p:nvPr>
        </p:nvSpPr>
        <p:spPr>
          <a:xfrm>
            <a:off x="3357411" y="2954446"/>
            <a:ext cx="2649537"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71450" indent="-171450">
              <a:buClrTx/>
              <a:buFont typeface="Arial" panose="020B0604020202020204" pitchFamily="34" charset="0"/>
              <a:buChar cha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180000" lvl="1" indent="-180000" algn="l" defTabSz="914400" rtl="0" eaLnBrk="1" latinLnBrk="0" hangingPunct="1">
              <a:lnSpc>
                <a:spcPct val="100000"/>
              </a:lnSpc>
              <a:spcBef>
                <a:spcPts val="500"/>
              </a:spcBef>
              <a:buClr>
                <a:schemeClr val="accent1"/>
              </a:buClr>
              <a:buFont typeface="Arial" panose="020B0604020202020204" pitchFamily="34" charset="0"/>
              <a:buChar char="•"/>
            </a:pPr>
            <a:r>
              <a:rPr lang="en-GB" dirty="0"/>
              <a:t>Second level</a:t>
            </a:r>
          </a:p>
        </p:txBody>
      </p:sp>
      <p:sp>
        <p:nvSpPr>
          <p:cNvPr id="26" name="Text Placeholder 5">
            <a:extLst>
              <a:ext uri="{FF2B5EF4-FFF2-40B4-BE49-F238E27FC236}">
                <a16:creationId xmlns:a16="http://schemas.microsoft.com/office/drawing/2014/main" id="{9360E624-4141-8D44-A66C-1E228582D45E}"/>
              </a:ext>
            </a:extLst>
          </p:cNvPr>
          <p:cNvSpPr>
            <a:spLocks noGrp="1"/>
          </p:cNvSpPr>
          <p:nvPr>
            <p:ph type="body" sz="quarter" idx="42"/>
          </p:nvPr>
        </p:nvSpPr>
        <p:spPr>
          <a:xfrm>
            <a:off x="6171649" y="2954446"/>
            <a:ext cx="2649537"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7" name="Text Placeholder 5">
            <a:extLst>
              <a:ext uri="{FF2B5EF4-FFF2-40B4-BE49-F238E27FC236}">
                <a16:creationId xmlns:a16="http://schemas.microsoft.com/office/drawing/2014/main" id="{7BA5FE41-93CB-2F48-99C0-6BA8DA788834}"/>
              </a:ext>
            </a:extLst>
          </p:cNvPr>
          <p:cNvSpPr>
            <a:spLocks noGrp="1"/>
          </p:cNvSpPr>
          <p:nvPr>
            <p:ph type="body" sz="quarter" idx="43"/>
          </p:nvPr>
        </p:nvSpPr>
        <p:spPr>
          <a:xfrm>
            <a:off x="8979241" y="2954446"/>
            <a:ext cx="2649537"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408384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4 Col Text w frames [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47361" y="2051050"/>
            <a:ext cx="2664000" cy="3792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3357411" y="2051050"/>
            <a:ext cx="2664000" cy="3792797"/>
          </a:xfrm>
          <a:prstGeom prst="rect">
            <a:avLst/>
          </a:prstGeom>
          <a:solidFill>
            <a:srgbClr val="A79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6167461" y="2051050"/>
            <a:ext cx="2664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47361" y="2051050"/>
            <a:ext cx="2628000"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3359507" y="2051050"/>
            <a:ext cx="2628000" cy="855958"/>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6171649" y="2051050"/>
            <a:ext cx="2628000" cy="609737"/>
          </a:xfrm>
        </p:spPr>
        <p:txBody>
          <a:bodyPr lIns="180000" tIns="180000" rIns="180000" bIns="180000"/>
          <a:lstStyle>
            <a:lvl1pPr>
              <a:defRPr>
                <a:solidFill>
                  <a:schemeClr val="tx1"/>
                </a:solidFill>
              </a:defRPr>
            </a:lvl1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24581"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6334786"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3544760"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B7176A-7532-434C-9B14-94DB852A25CD}"/>
              </a:ext>
            </a:extLst>
          </p:cNvPr>
          <p:cNvSpPr/>
          <p:nvPr userDrawn="1"/>
        </p:nvSpPr>
        <p:spPr>
          <a:xfrm>
            <a:off x="8979241" y="2051050"/>
            <a:ext cx="2664000" cy="3792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1" name="Text Placeholder 10">
            <a:extLst>
              <a:ext uri="{FF2B5EF4-FFF2-40B4-BE49-F238E27FC236}">
                <a16:creationId xmlns:a16="http://schemas.microsoft.com/office/drawing/2014/main" id="{45FB6E75-3CC3-1B42-AF76-7007E986602D}"/>
              </a:ext>
            </a:extLst>
          </p:cNvPr>
          <p:cNvSpPr>
            <a:spLocks noGrp="1"/>
          </p:cNvSpPr>
          <p:nvPr>
            <p:ph type="body" sz="quarter" idx="18"/>
          </p:nvPr>
        </p:nvSpPr>
        <p:spPr>
          <a:xfrm>
            <a:off x="8979241" y="2051050"/>
            <a:ext cx="2628000" cy="855958"/>
          </a:xfrm>
        </p:spPr>
        <p:txBody>
          <a:bodyPr lIns="180000" tIns="180000" rIns="180000" bIns="180000"/>
          <a:lstStyle>
            <a:lvl1pPr>
              <a:defRPr>
                <a:solidFill>
                  <a:schemeClr val="bg1"/>
                </a:solidFill>
              </a:defRPr>
            </a:lvl1pPr>
          </a:lstStyle>
          <a:p>
            <a:pPr lvl="0"/>
            <a:r>
              <a:rPr lang="en-GB" dirty="0"/>
              <a:t>Click to edit Master text styles</a:t>
            </a:r>
          </a:p>
        </p:txBody>
      </p:sp>
      <p:cxnSp>
        <p:nvCxnSpPr>
          <p:cNvPr id="22" name="Straight Connector 21">
            <a:extLst>
              <a:ext uri="{FF2B5EF4-FFF2-40B4-BE49-F238E27FC236}">
                <a16:creationId xmlns:a16="http://schemas.microsoft.com/office/drawing/2014/main" id="{E2452039-237A-5B4C-8409-1197FAB5CDB9}"/>
              </a:ext>
            </a:extLst>
          </p:cNvPr>
          <p:cNvCxnSpPr>
            <a:cxnSpLocks/>
          </p:cNvCxnSpPr>
          <p:nvPr userDrawn="1"/>
        </p:nvCxnSpPr>
        <p:spPr>
          <a:xfrm>
            <a:off x="9146566"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42A5C67A-9335-AC4B-885E-CBFC1BC4B35C}"/>
              </a:ext>
            </a:extLst>
          </p:cNvPr>
          <p:cNvSpPr>
            <a:spLocks noGrp="1"/>
          </p:cNvSpPr>
          <p:nvPr>
            <p:ph type="body" sz="quarter" idx="40"/>
          </p:nvPr>
        </p:nvSpPr>
        <p:spPr>
          <a:xfrm>
            <a:off x="560388" y="2954446"/>
            <a:ext cx="2649537"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5" name="Text Placeholder 5">
            <a:extLst>
              <a:ext uri="{FF2B5EF4-FFF2-40B4-BE49-F238E27FC236}">
                <a16:creationId xmlns:a16="http://schemas.microsoft.com/office/drawing/2014/main" id="{7B9FF21D-C52E-CE40-B657-44CF67D1FE2D}"/>
              </a:ext>
            </a:extLst>
          </p:cNvPr>
          <p:cNvSpPr>
            <a:spLocks noGrp="1"/>
          </p:cNvSpPr>
          <p:nvPr>
            <p:ph type="body" sz="quarter" idx="41"/>
          </p:nvPr>
        </p:nvSpPr>
        <p:spPr>
          <a:xfrm>
            <a:off x="3357411" y="2954446"/>
            <a:ext cx="2649537"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71450" indent="-171450">
              <a:buClrTx/>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6" name="Text Placeholder 5">
            <a:extLst>
              <a:ext uri="{FF2B5EF4-FFF2-40B4-BE49-F238E27FC236}">
                <a16:creationId xmlns:a16="http://schemas.microsoft.com/office/drawing/2014/main" id="{9360E624-4141-8D44-A66C-1E228582D45E}"/>
              </a:ext>
            </a:extLst>
          </p:cNvPr>
          <p:cNvSpPr>
            <a:spLocks noGrp="1"/>
          </p:cNvSpPr>
          <p:nvPr>
            <p:ph type="body" sz="quarter" idx="42"/>
          </p:nvPr>
        </p:nvSpPr>
        <p:spPr>
          <a:xfrm>
            <a:off x="6171649" y="2954446"/>
            <a:ext cx="2649537"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7" name="Text Placeholder 5">
            <a:extLst>
              <a:ext uri="{FF2B5EF4-FFF2-40B4-BE49-F238E27FC236}">
                <a16:creationId xmlns:a16="http://schemas.microsoft.com/office/drawing/2014/main" id="{7BA5FE41-93CB-2F48-99C0-6BA8DA788834}"/>
              </a:ext>
            </a:extLst>
          </p:cNvPr>
          <p:cNvSpPr>
            <a:spLocks noGrp="1"/>
          </p:cNvSpPr>
          <p:nvPr>
            <p:ph type="body" sz="quarter" idx="43"/>
          </p:nvPr>
        </p:nvSpPr>
        <p:spPr>
          <a:xfrm>
            <a:off x="8979241" y="2954446"/>
            <a:ext cx="2649537"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986768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Col Text w frames 1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1" y="2051050"/>
            <a:ext cx="2451600" cy="379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3185295" y="2051050"/>
            <a:ext cx="2448000" cy="379279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5810300" y="2051050"/>
            <a:ext cx="2448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2051050"/>
            <a:ext cx="2448000" cy="855958"/>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3187389" y="2051050"/>
            <a:ext cx="2445906" cy="855958"/>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5814487" y="2051050"/>
            <a:ext cx="2437247" cy="855958"/>
          </a:xfrm>
        </p:spPr>
        <p:txBody>
          <a:bodyPr lIns="180000" tIns="180000" rIns="180000" bIns="180000"/>
          <a:lstStyle>
            <a:lvl1pPr>
              <a:defRPr>
                <a:solidFill>
                  <a:schemeClr val="tx1"/>
                </a:solidFill>
              </a:defRPr>
            </a:lvl1pPr>
          </a:lstStyle>
          <a:p>
            <a:pPr lvl="0"/>
            <a:r>
              <a:rPr lang="en-GB" dirty="0"/>
              <a:t>Click to edit Master text styles</a:t>
            </a:r>
          </a:p>
        </p:txBody>
      </p:sp>
      <p:sp>
        <p:nvSpPr>
          <p:cNvPr id="15" name="Text Placeholder 14">
            <a:extLst>
              <a:ext uri="{FF2B5EF4-FFF2-40B4-BE49-F238E27FC236}">
                <a16:creationId xmlns:a16="http://schemas.microsoft.com/office/drawing/2014/main" id="{50108EA8-5429-FC4F-B2DF-7D9B613E8DA7}"/>
              </a:ext>
            </a:extLst>
          </p:cNvPr>
          <p:cNvSpPr>
            <a:spLocks noGrp="1"/>
          </p:cNvSpPr>
          <p:nvPr>
            <p:ph type="body" sz="quarter" idx="15"/>
          </p:nvPr>
        </p:nvSpPr>
        <p:spPr>
          <a:xfrm>
            <a:off x="8534400" y="2051050"/>
            <a:ext cx="3095105" cy="1456809"/>
          </a:xfrm>
        </p:spPr>
        <p:txBody>
          <a:bodyPr/>
          <a:lstStyle>
            <a:lvl1pPr>
              <a:defRPr>
                <a:solidFill>
                  <a:schemeClr val="accent1"/>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5999463"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3372642"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50FB80B5-B709-2648-9D7D-A849D5A92483}"/>
              </a:ext>
            </a:extLst>
          </p:cNvPr>
          <p:cNvSpPr>
            <a:spLocks noGrp="1"/>
          </p:cNvSpPr>
          <p:nvPr>
            <p:ph type="body" sz="quarter" idx="40"/>
          </p:nvPr>
        </p:nvSpPr>
        <p:spPr>
          <a:xfrm>
            <a:off x="560389" y="2951085"/>
            <a:ext cx="2447902"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3" name="Text Placeholder 5">
            <a:extLst>
              <a:ext uri="{FF2B5EF4-FFF2-40B4-BE49-F238E27FC236}">
                <a16:creationId xmlns:a16="http://schemas.microsoft.com/office/drawing/2014/main" id="{562791C8-C737-D149-A65E-F275ED61BD98}"/>
              </a:ext>
            </a:extLst>
          </p:cNvPr>
          <p:cNvSpPr>
            <a:spLocks noGrp="1"/>
          </p:cNvSpPr>
          <p:nvPr>
            <p:ph type="body" sz="quarter" idx="41"/>
          </p:nvPr>
        </p:nvSpPr>
        <p:spPr>
          <a:xfrm>
            <a:off x="3185295" y="2951085"/>
            <a:ext cx="2448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Tx/>
              <a:buFont typeface="Arial" panose="020B0604020202020204" pitchFamily="34" charset="0"/>
              <a:buChar cha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180000" lvl="1" indent="-180000" algn="l" defTabSz="914400" rtl="0" eaLnBrk="1" latinLnBrk="0" hangingPunct="1">
              <a:lnSpc>
                <a:spcPct val="100000"/>
              </a:lnSpc>
              <a:spcBef>
                <a:spcPts val="500"/>
              </a:spcBef>
              <a:buClr>
                <a:schemeClr val="accent1"/>
              </a:buClr>
              <a:buFont typeface="Arial" panose="020B0604020202020204" pitchFamily="34" charset="0"/>
              <a:buChar char="•"/>
            </a:pPr>
            <a:r>
              <a:rPr lang="en-GB" dirty="0"/>
              <a:t>Second level</a:t>
            </a:r>
          </a:p>
        </p:txBody>
      </p:sp>
      <p:sp>
        <p:nvSpPr>
          <p:cNvPr id="24" name="Text Placeholder 5">
            <a:extLst>
              <a:ext uri="{FF2B5EF4-FFF2-40B4-BE49-F238E27FC236}">
                <a16:creationId xmlns:a16="http://schemas.microsoft.com/office/drawing/2014/main" id="{08BC4FF2-0653-3741-AA31-7E515E059193}"/>
              </a:ext>
            </a:extLst>
          </p:cNvPr>
          <p:cNvSpPr>
            <a:spLocks noGrp="1"/>
          </p:cNvSpPr>
          <p:nvPr>
            <p:ph type="body" sz="quarter" idx="42"/>
          </p:nvPr>
        </p:nvSpPr>
        <p:spPr>
          <a:xfrm>
            <a:off x="5810300" y="2951085"/>
            <a:ext cx="2448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6" name="Text Placeholder 5">
            <a:extLst>
              <a:ext uri="{FF2B5EF4-FFF2-40B4-BE49-F238E27FC236}">
                <a16:creationId xmlns:a16="http://schemas.microsoft.com/office/drawing/2014/main" id="{EF82EEB3-8ECF-AE47-8C56-5AC826DA5671}"/>
              </a:ext>
            </a:extLst>
          </p:cNvPr>
          <p:cNvSpPr>
            <a:spLocks noGrp="1"/>
          </p:cNvSpPr>
          <p:nvPr>
            <p:ph type="body" sz="quarter" idx="43"/>
          </p:nvPr>
        </p:nvSpPr>
        <p:spPr>
          <a:xfrm>
            <a:off x="8532908" y="3529291"/>
            <a:ext cx="310823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7478679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1 Col Text w frames [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1" y="2051050"/>
            <a:ext cx="2451600" cy="3792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3185295" y="2051050"/>
            <a:ext cx="2448000" cy="3792797"/>
          </a:xfrm>
          <a:prstGeom prst="rect">
            <a:avLst/>
          </a:prstGeom>
          <a:solidFill>
            <a:srgbClr val="A79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5810300" y="2051050"/>
            <a:ext cx="2448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2051050"/>
            <a:ext cx="2448000" cy="855958"/>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3187389" y="2051050"/>
            <a:ext cx="2445906" cy="855958"/>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5814487" y="2051050"/>
            <a:ext cx="2437247" cy="855958"/>
          </a:xfrm>
        </p:spPr>
        <p:txBody>
          <a:bodyPr lIns="180000" tIns="180000" rIns="180000" bIns="180000"/>
          <a:lstStyle>
            <a:lvl1pPr>
              <a:defRPr>
                <a:solidFill>
                  <a:schemeClr val="tx1"/>
                </a:solidFill>
              </a:defRPr>
            </a:lvl1pPr>
          </a:lstStyle>
          <a:p>
            <a:pPr lvl="0"/>
            <a:r>
              <a:rPr lang="en-GB" dirty="0"/>
              <a:t>Click to edit Master text styles</a:t>
            </a:r>
          </a:p>
        </p:txBody>
      </p:sp>
      <p:sp>
        <p:nvSpPr>
          <p:cNvPr id="15" name="Text Placeholder 14">
            <a:extLst>
              <a:ext uri="{FF2B5EF4-FFF2-40B4-BE49-F238E27FC236}">
                <a16:creationId xmlns:a16="http://schemas.microsoft.com/office/drawing/2014/main" id="{50108EA8-5429-FC4F-B2DF-7D9B613E8DA7}"/>
              </a:ext>
            </a:extLst>
          </p:cNvPr>
          <p:cNvSpPr>
            <a:spLocks noGrp="1"/>
          </p:cNvSpPr>
          <p:nvPr>
            <p:ph type="body" sz="quarter" idx="15"/>
          </p:nvPr>
        </p:nvSpPr>
        <p:spPr>
          <a:xfrm>
            <a:off x="8601075" y="2051050"/>
            <a:ext cx="3028430" cy="1456809"/>
          </a:xfrm>
        </p:spPr>
        <p:txBody>
          <a:bodyPr/>
          <a:lstStyle>
            <a:lvl1pPr>
              <a:defRPr>
                <a:solidFill>
                  <a:schemeClr val="accent1"/>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5999463"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3372642"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50FB80B5-B709-2648-9D7D-A849D5A92483}"/>
              </a:ext>
            </a:extLst>
          </p:cNvPr>
          <p:cNvSpPr>
            <a:spLocks noGrp="1"/>
          </p:cNvSpPr>
          <p:nvPr>
            <p:ph type="body" sz="quarter" idx="40"/>
          </p:nvPr>
        </p:nvSpPr>
        <p:spPr>
          <a:xfrm>
            <a:off x="560389" y="2951085"/>
            <a:ext cx="2447902"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3" name="Text Placeholder 5">
            <a:extLst>
              <a:ext uri="{FF2B5EF4-FFF2-40B4-BE49-F238E27FC236}">
                <a16:creationId xmlns:a16="http://schemas.microsoft.com/office/drawing/2014/main" id="{562791C8-C737-D149-A65E-F275ED61BD98}"/>
              </a:ext>
            </a:extLst>
          </p:cNvPr>
          <p:cNvSpPr>
            <a:spLocks noGrp="1"/>
          </p:cNvSpPr>
          <p:nvPr>
            <p:ph type="body" sz="quarter" idx="41"/>
          </p:nvPr>
        </p:nvSpPr>
        <p:spPr>
          <a:xfrm>
            <a:off x="3185295" y="2951085"/>
            <a:ext cx="2448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Tx/>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4" name="Text Placeholder 5">
            <a:extLst>
              <a:ext uri="{FF2B5EF4-FFF2-40B4-BE49-F238E27FC236}">
                <a16:creationId xmlns:a16="http://schemas.microsoft.com/office/drawing/2014/main" id="{08BC4FF2-0653-3741-AA31-7E515E059193}"/>
              </a:ext>
            </a:extLst>
          </p:cNvPr>
          <p:cNvSpPr>
            <a:spLocks noGrp="1"/>
          </p:cNvSpPr>
          <p:nvPr>
            <p:ph type="body" sz="quarter" idx="42"/>
          </p:nvPr>
        </p:nvSpPr>
        <p:spPr>
          <a:xfrm>
            <a:off x="5810300" y="2951085"/>
            <a:ext cx="2448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6" name="Text Placeholder 5">
            <a:extLst>
              <a:ext uri="{FF2B5EF4-FFF2-40B4-BE49-F238E27FC236}">
                <a16:creationId xmlns:a16="http://schemas.microsoft.com/office/drawing/2014/main" id="{EF82EEB3-8ECF-AE47-8C56-5AC826DA5671}"/>
              </a:ext>
            </a:extLst>
          </p:cNvPr>
          <p:cNvSpPr>
            <a:spLocks noGrp="1"/>
          </p:cNvSpPr>
          <p:nvPr>
            <p:ph type="body" sz="quarter" idx="43"/>
          </p:nvPr>
        </p:nvSpPr>
        <p:spPr>
          <a:xfrm>
            <a:off x="8599864" y="3529291"/>
            <a:ext cx="3041273"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99126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chemeClr val="accent2"/>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757141" y="3429000"/>
            <a:ext cx="2088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 Placeholder 10">
            <a:extLst>
              <a:ext uri="{FF2B5EF4-FFF2-40B4-BE49-F238E27FC236}">
                <a16:creationId xmlns:a16="http://schemas.microsoft.com/office/drawing/2014/main" id="{20C5E4E2-D504-B44C-92A8-6FAEE6B1E4A3}"/>
              </a:ext>
            </a:extLst>
          </p:cNvPr>
          <p:cNvSpPr>
            <a:spLocks noGrp="1"/>
          </p:cNvSpPr>
          <p:nvPr>
            <p:ph idx="1" hasCustomPrompt="1"/>
          </p:nvPr>
        </p:nvSpPr>
        <p:spPr>
          <a:xfrm>
            <a:off x="757141" y="3873881"/>
            <a:ext cx="4104000" cy="307777"/>
          </a:xfrm>
          <a:prstGeom prst="rect">
            <a:avLst/>
          </a:prstGeom>
        </p:spPr>
        <p:txBody>
          <a:bodyPr vert="horz" wrap="square" lIns="0" tIns="0" rIns="0" bIns="0" rtlCol="0">
            <a:spAutoFit/>
          </a:bodyPr>
          <a:lstStyle>
            <a:lvl1pPr>
              <a:defRPr sz="2000" b="0" i="0">
                <a:solidFill>
                  <a:schemeClr val="bg1"/>
                </a:solidFill>
                <a:latin typeface="+mn-lt"/>
                <a:ea typeface="Open Sans" panose="020B0606030504020204" pitchFamily="34" charset="0"/>
                <a:cs typeface="Open Sans" panose="020B0606030504020204" pitchFamily="34" charset="0"/>
              </a:defRPr>
            </a:lvl1pPr>
          </a:lstStyle>
          <a:p>
            <a:pPr lvl="0"/>
            <a:r>
              <a:rPr lang="en-GB" dirty="0"/>
              <a:t>Click to edit Master text styles</a:t>
            </a:r>
          </a:p>
        </p:txBody>
      </p:sp>
      <p:sp>
        <p:nvSpPr>
          <p:cNvPr id="27" name="Title Placeholder 8">
            <a:extLst>
              <a:ext uri="{FF2B5EF4-FFF2-40B4-BE49-F238E27FC236}">
                <a16:creationId xmlns:a16="http://schemas.microsoft.com/office/drawing/2014/main" id="{B03861ED-3217-1B4A-BBAD-F7CEE653B0E0}"/>
              </a:ext>
            </a:extLst>
          </p:cNvPr>
          <p:cNvSpPr>
            <a:spLocks noGrp="1"/>
          </p:cNvSpPr>
          <p:nvPr>
            <p:ph type="title"/>
          </p:nvPr>
        </p:nvSpPr>
        <p:spPr>
          <a:xfrm>
            <a:off x="757140" y="2521077"/>
            <a:ext cx="8640859" cy="615553"/>
          </a:xfrm>
          <a:prstGeom prst="rect">
            <a:avLst/>
          </a:prstGeom>
        </p:spPr>
        <p:txBody>
          <a:bodyPr vert="horz" wrap="square" lIns="0" tIns="0" rIns="0" bIns="0" rtlCol="0" anchor="b" anchorCtr="0">
            <a:spAutoFit/>
          </a:bodyPr>
          <a:lstStyle>
            <a:lvl1pPr>
              <a:lnSpc>
                <a:spcPct val="100000"/>
              </a:lnSpc>
              <a:defRPr sz="4000">
                <a:solidFill>
                  <a:schemeClr val="bg1"/>
                </a:solidFill>
              </a:defRPr>
            </a:lvl1pPr>
          </a:lstStyle>
          <a:p>
            <a:r>
              <a:rPr lang="en-GB" dirty="0"/>
              <a:t>Click to edit Master title style</a:t>
            </a:r>
            <a:endParaRPr lang="en-US" dirty="0"/>
          </a:p>
        </p:txBody>
      </p: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TextBox 18">
            <a:extLst>
              <a:ext uri="{FF2B5EF4-FFF2-40B4-BE49-F238E27FC236}">
                <a16:creationId xmlns:a16="http://schemas.microsoft.com/office/drawing/2014/main" id="{81AB8EF6-5DE8-A14A-9B2B-EB3632B42722}"/>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0167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Col Text w fram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0" y="2051050"/>
            <a:ext cx="3603600" cy="379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4296000" y="2051050"/>
            <a:ext cx="3600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8027521" y="2051050"/>
            <a:ext cx="3600000" cy="3792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0" y="2051050"/>
            <a:ext cx="3600000"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4298096" y="2051050"/>
            <a:ext cx="3597904" cy="609737"/>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8031709" y="2051050"/>
            <a:ext cx="3595812" cy="609737"/>
          </a:xfrm>
        </p:spPr>
        <p:txBody>
          <a:bodyPr lIns="180000" tIns="180000" rIns="180000" bIns="180000"/>
          <a:lstStyle>
            <a:lvl1pPr>
              <a:defRPr>
                <a:solidFill>
                  <a:schemeClr val="tx1"/>
                </a:solidFill>
              </a:defRPr>
            </a:lvl1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8194846"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4483349"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AC799C79-F364-4944-B2EB-01E86CA504E7}"/>
              </a:ext>
            </a:extLst>
          </p:cNvPr>
          <p:cNvSpPr>
            <a:spLocks noGrp="1"/>
          </p:cNvSpPr>
          <p:nvPr>
            <p:ph type="body" sz="quarter" idx="40"/>
          </p:nvPr>
        </p:nvSpPr>
        <p:spPr>
          <a:xfrm>
            <a:off x="560389" y="2951085"/>
            <a:ext cx="3600000"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1" name="Text Placeholder 5">
            <a:extLst>
              <a:ext uri="{FF2B5EF4-FFF2-40B4-BE49-F238E27FC236}">
                <a16:creationId xmlns:a16="http://schemas.microsoft.com/office/drawing/2014/main" id="{80E5C3A1-1911-AB4A-AA13-FE01527CB8DA}"/>
              </a:ext>
            </a:extLst>
          </p:cNvPr>
          <p:cNvSpPr>
            <a:spLocks noGrp="1"/>
          </p:cNvSpPr>
          <p:nvPr>
            <p:ph type="body" sz="quarter" idx="41"/>
          </p:nvPr>
        </p:nvSpPr>
        <p:spPr>
          <a:xfrm>
            <a:off x="4298096" y="2951085"/>
            <a:ext cx="3600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2" name="Text Placeholder 5">
            <a:extLst>
              <a:ext uri="{FF2B5EF4-FFF2-40B4-BE49-F238E27FC236}">
                <a16:creationId xmlns:a16="http://schemas.microsoft.com/office/drawing/2014/main" id="{4C38F1E1-A86F-B945-BFE0-093EA3A08A5C}"/>
              </a:ext>
            </a:extLst>
          </p:cNvPr>
          <p:cNvSpPr>
            <a:spLocks noGrp="1"/>
          </p:cNvSpPr>
          <p:nvPr>
            <p:ph type="body" sz="quarter" idx="42"/>
          </p:nvPr>
        </p:nvSpPr>
        <p:spPr>
          <a:xfrm>
            <a:off x="8031709" y="2951085"/>
            <a:ext cx="3600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777908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3 Col Text w frames [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0" y="2051050"/>
            <a:ext cx="3603600" cy="3792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4296000" y="2051050"/>
            <a:ext cx="3600000" cy="3792797"/>
          </a:xfrm>
          <a:prstGeom prst="rect">
            <a:avLst/>
          </a:prstGeom>
          <a:solidFill>
            <a:srgbClr val="A79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8027521" y="2051050"/>
            <a:ext cx="3600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0" y="2051050"/>
            <a:ext cx="3600000"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4298096" y="2051050"/>
            <a:ext cx="3597904" cy="609737"/>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8031709" y="2051050"/>
            <a:ext cx="3595812" cy="609737"/>
          </a:xfrm>
        </p:spPr>
        <p:txBody>
          <a:bodyPr lIns="180000" tIns="180000" rIns="180000" bIns="180000"/>
          <a:lstStyle>
            <a:lvl1pPr>
              <a:defRPr>
                <a:solidFill>
                  <a:schemeClr val="tx1"/>
                </a:solidFill>
              </a:defRPr>
            </a:lvl1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8194846"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4483349"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AC799C79-F364-4944-B2EB-01E86CA504E7}"/>
              </a:ext>
            </a:extLst>
          </p:cNvPr>
          <p:cNvSpPr>
            <a:spLocks noGrp="1"/>
          </p:cNvSpPr>
          <p:nvPr>
            <p:ph type="body" sz="quarter" idx="40"/>
          </p:nvPr>
        </p:nvSpPr>
        <p:spPr>
          <a:xfrm>
            <a:off x="560389" y="2951085"/>
            <a:ext cx="3600000"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1" name="Text Placeholder 5">
            <a:extLst>
              <a:ext uri="{FF2B5EF4-FFF2-40B4-BE49-F238E27FC236}">
                <a16:creationId xmlns:a16="http://schemas.microsoft.com/office/drawing/2014/main" id="{80E5C3A1-1911-AB4A-AA13-FE01527CB8DA}"/>
              </a:ext>
            </a:extLst>
          </p:cNvPr>
          <p:cNvSpPr>
            <a:spLocks noGrp="1"/>
          </p:cNvSpPr>
          <p:nvPr>
            <p:ph type="body" sz="quarter" idx="41"/>
          </p:nvPr>
        </p:nvSpPr>
        <p:spPr>
          <a:xfrm>
            <a:off x="4298096" y="2951085"/>
            <a:ext cx="3600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Tx/>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2" name="Text Placeholder 5">
            <a:extLst>
              <a:ext uri="{FF2B5EF4-FFF2-40B4-BE49-F238E27FC236}">
                <a16:creationId xmlns:a16="http://schemas.microsoft.com/office/drawing/2014/main" id="{4C38F1E1-A86F-B945-BFE0-093EA3A08A5C}"/>
              </a:ext>
            </a:extLst>
          </p:cNvPr>
          <p:cNvSpPr>
            <a:spLocks noGrp="1"/>
          </p:cNvSpPr>
          <p:nvPr>
            <p:ph type="body" sz="quarter" idx="42"/>
          </p:nvPr>
        </p:nvSpPr>
        <p:spPr>
          <a:xfrm>
            <a:off x="8031709" y="2951085"/>
            <a:ext cx="3600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392558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l Text w fram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0" y="2051050"/>
            <a:ext cx="5461097" cy="379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6170612" y="2051050"/>
            <a:ext cx="5470525"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2051050"/>
            <a:ext cx="5461098"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6172706" y="2051050"/>
            <a:ext cx="5468431" cy="609737"/>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6357960"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
            <a:extLst>
              <a:ext uri="{FF2B5EF4-FFF2-40B4-BE49-F238E27FC236}">
                <a16:creationId xmlns:a16="http://schemas.microsoft.com/office/drawing/2014/main" id="{945E8321-C57C-354A-B30F-B0AFD436B110}"/>
              </a:ext>
            </a:extLst>
          </p:cNvPr>
          <p:cNvSpPr>
            <a:spLocks noGrp="1"/>
          </p:cNvSpPr>
          <p:nvPr>
            <p:ph type="body" sz="quarter" idx="40"/>
          </p:nvPr>
        </p:nvSpPr>
        <p:spPr>
          <a:xfrm>
            <a:off x="560389" y="2951085"/>
            <a:ext cx="5468400"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7" name="Text Placeholder 5">
            <a:extLst>
              <a:ext uri="{FF2B5EF4-FFF2-40B4-BE49-F238E27FC236}">
                <a16:creationId xmlns:a16="http://schemas.microsoft.com/office/drawing/2014/main" id="{9A221AF9-6A6C-5445-8DF5-B9CE7A1F5005}"/>
              </a:ext>
            </a:extLst>
          </p:cNvPr>
          <p:cNvSpPr>
            <a:spLocks noGrp="1"/>
          </p:cNvSpPr>
          <p:nvPr>
            <p:ph type="body" sz="quarter" idx="41"/>
          </p:nvPr>
        </p:nvSpPr>
        <p:spPr>
          <a:xfrm>
            <a:off x="6172706" y="2951085"/>
            <a:ext cx="54684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0089179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2 Col Text w frames [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0" y="2051050"/>
            <a:ext cx="5461097" cy="3792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6170612" y="2051050"/>
            <a:ext cx="5470525" cy="3792797"/>
          </a:xfrm>
          <a:prstGeom prst="rect">
            <a:avLst/>
          </a:prstGeom>
          <a:solidFill>
            <a:srgbClr val="A79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2051050"/>
            <a:ext cx="5461098"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6172706" y="2051050"/>
            <a:ext cx="5468431" cy="609737"/>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6357960"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
            <a:extLst>
              <a:ext uri="{FF2B5EF4-FFF2-40B4-BE49-F238E27FC236}">
                <a16:creationId xmlns:a16="http://schemas.microsoft.com/office/drawing/2014/main" id="{945E8321-C57C-354A-B30F-B0AFD436B110}"/>
              </a:ext>
            </a:extLst>
          </p:cNvPr>
          <p:cNvSpPr>
            <a:spLocks noGrp="1"/>
          </p:cNvSpPr>
          <p:nvPr>
            <p:ph type="body" sz="quarter" idx="40"/>
          </p:nvPr>
        </p:nvSpPr>
        <p:spPr>
          <a:xfrm>
            <a:off x="560389" y="2951085"/>
            <a:ext cx="5468400"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7" name="Text Placeholder 5">
            <a:extLst>
              <a:ext uri="{FF2B5EF4-FFF2-40B4-BE49-F238E27FC236}">
                <a16:creationId xmlns:a16="http://schemas.microsoft.com/office/drawing/2014/main" id="{9A221AF9-6A6C-5445-8DF5-B9CE7A1F5005}"/>
              </a:ext>
            </a:extLst>
          </p:cNvPr>
          <p:cNvSpPr>
            <a:spLocks noGrp="1"/>
          </p:cNvSpPr>
          <p:nvPr>
            <p:ph type="body" sz="quarter" idx="41"/>
          </p:nvPr>
        </p:nvSpPr>
        <p:spPr>
          <a:xfrm>
            <a:off x="6172706" y="2951085"/>
            <a:ext cx="54684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Tx/>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8152595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col Tombsto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79F03B9E-47A4-2441-BF57-978B0A8017E8}"/>
              </a:ext>
            </a:extLst>
          </p:cNvPr>
          <p:cNvSpPr>
            <a:spLocks noGrp="1"/>
          </p:cNvSpPr>
          <p:nvPr>
            <p:ph type="ftr" sz="quarter" idx="10"/>
          </p:nvPr>
        </p:nvSpPr>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14" name="Picture Placeholder 13">
            <a:extLst>
              <a:ext uri="{FF2B5EF4-FFF2-40B4-BE49-F238E27FC236}">
                <a16:creationId xmlns:a16="http://schemas.microsoft.com/office/drawing/2014/main" id="{9F14E7C2-DC74-844D-B53E-EAA5BBE740D4}"/>
              </a:ext>
            </a:extLst>
          </p:cNvPr>
          <p:cNvSpPr>
            <a:spLocks noGrp="1"/>
          </p:cNvSpPr>
          <p:nvPr>
            <p:ph type="pic" sz="quarter" idx="16"/>
          </p:nvPr>
        </p:nvSpPr>
        <p:spPr>
          <a:xfrm>
            <a:off x="550863" y="2051050"/>
            <a:ext cx="2628000" cy="915988"/>
          </a:xfrm>
        </p:spPr>
        <p:txBody>
          <a:bodyPr/>
          <a:lstStyle/>
          <a:p>
            <a:endParaRPr lang="en-US"/>
          </a:p>
        </p:txBody>
      </p:sp>
      <p:sp>
        <p:nvSpPr>
          <p:cNvPr id="15" name="Picture Placeholder 13">
            <a:extLst>
              <a:ext uri="{FF2B5EF4-FFF2-40B4-BE49-F238E27FC236}">
                <a16:creationId xmlns:a16="http://schemas.microsoft.com/office/drawing/2014/main" id="{B3EE3986-769E-9C4A-8456-298067B2D7E9}"/>
              </a:ext>
            </a:extLst>
          </p:cNvPr>
          <p:cNvSpPr>
            <a:spLocks noGrp="1"/>
          </p:cNvSpPr>
          <p:nvPr>
            <p:ph type="pic" sz="quarter" idx="17"/>
          </p:nvPr>
        </p:nvSpPr>
        <p:spPr>
          <a:xfrm>
            <a:off x="3368006" y="2051050"/>
            <a:ext cx="2628000" cy="915988"/>
          </a:xfrm>
        </p:spPr>
        <p:txBody>
          <a:bodyPr/>
          <a:lstStyle/>
          <a:p>
            <a:endParaRPr lang="en-US"/>
          </a:p>
        </p:txBody>
      </p:sp>
      <p:sp>
        <p:nvSpPr>
          <p:cNvPr id="16" name="Picture Placeholder 13">
            <a:extLst>
              <a:ext uri="{FF2B5EF4-FFF2-40B4-BE49-F238E27FC236}">
                <a16:creationId xmlns:a16="http://schemas.microsoft.com/office/drawing/2014/main" id="{40684075-ADB8-5D4F-8B91-B1291FC84191}"/>
              </a:ext>
            </a:extLst>
          </p:cNvPr>
          <p:cNvSpPr>
            <a:spLocks noGrp="1"/>
          </p:cNvSpPr>
          <p:nvPr>
            <p:ph type="pic" sz="quarter" idx="18"/>
          </p:nvPr>
        </p:nvSpPr>
        <p:spPr>
          <a:xfrm>
            <a:off x="6185149" y="2051050"/>
            <a:ext cx="2628000" cy="915988"/>
          </a:xfrm>
        </p:spPr>
        <p:txBody>
          <a:bodyPr/>
          <a:lstStyle/>
          <a:p>
            <a:endParaRPr lang="en-US"/>
          </a:p>
        </p:txBody>
      </p:sp>
      <p:sp>
        <p:nvSpPr>
          <p:cNvPr id="17" name="Picture Placeholder 13">
            <a:extLst>
              <a:ext uri="{FF2B5EF4-FFF2-40B4-BE49-F238E27FC236}">
                <a16:creationId xmlns:a16="http://schemas.microsoft.com/office/drawing/2014/main" id="{FB2DE8F3-3F49-F14C-A1A5-DF4609C3705A}"/>
              </a:ext>
            </a:extLst>
          </p:cNvPr>
          <p:cNvSpPr>
            <a:spLocks noGrp="1"/>
          </p:cNvSpPr>
          <p:nvPr>
            <p:ph type="pic" sz="quarter" idx="19"/>
          </p:nvPr>
        </p:nvSpPr>
        <p:spPr>
          <a:xfrm>
            <a:off x="9002291" y="2051050"/>
            <a:ext cx="2628000" cy="915988"/>
          </a:xfrm>
        </p:spPr>
        <p:txBody>
          <a:bodyPr/>
          <a:lstStyle/>
          <a:p>
            <a:endParaRPr lang="en-US"/>
          </a:p>
        </p:txBody>
      </p:sp>
      <p:sp>
        <p:nvSpPr>
          <p:cNvPr id="41" name="Picture Placeholder 13">
            <a:extLst>
              <a:ext uri="{FF2B5EF4-FFF2-40B4-BE49-F238E27FC236}">
                <a16:creationId xmlns:a16="http://schemas.microsoft.com/office/drawing/2014/main" id="{A076D8BB-FCD3-1045-A462-27F72B547032}"/>
              </a:ext>
            </a:extLst>
          </p:cNvPr>
          <p:cNvSpPr>
            <a:spLocks noGrp="1"/>
          </p:cNvSpPr>
          <p:nvPr>
            <p:ph type="pic" sz="quarter" idx="31"/>
          </p:nvPr>
        </p:nvSpPr>
        <p:spPr>
          <a:xfrm>
            <a:off x="550863" y="4265930"/>
            <a:ext cx="2628000" cy="915988"/>
          </a:xfrm>
        </p:spPr>
        <p:txBody>
          <a:bodyPr/>
          <a:lstStyle/>
          <a:p>
            <a:endParaRPr lang="en-US"/>
          </a:p>
        </p:txBody>
      </p:sp>
      <p:sp>
        <p:nvSpPr>
          <p:cNvPr id="42" name="Picture Placeholder 13">
            <a:extLst>
              <a:ext uri="{FF2B5EF4-FFF2-40B4-BE49-F238E27FC236}">
                <a16:creationId xmlns:a16="http://schemas.microsoft.com/office/drawing/2014/main" id="{3B50AAC4-2375-A543-ADE2-40649B6D9B96}"/>
              </a:ext>
            </a:extLst>
          </p:cNvPr>
          <p:cNvSpPr>
            <a:spLocks noGrp="1"/>
          </p:cNvSpPr>
          <p:nvPr>
            <p:ph type="pic" sz="quarter" idx="32"/>
          </p:nvPr>
        </p:nvSpPr>
        <p:spPr>
          <a:xfrm>
            <a:off x="3368006" y="4265930"/>
            <a:ext cx="2628000" cy="915988"/>
          </a:xfrm>
        </p:spPr>
        <p:txBody>
          <a:bodyPr/>
          <a:lstStyle/>
          <a:p>
            <a:endParaRPr lang="en-US"/>
          </a:p>
        </p:txBody>
      </p:sp>
      <p:sp>
        <p:nvSpPr>
          <p:cNvPr id="43" name="Picture Placeholder 13">
            <a:extLst>
              <a:ext uri="{FF2B5EF4-FFF2-40B4-BE49-F238E27FC236}">
                <a16:creationId xmlns:a16="http://schemas.microsoft.com/office/drawing/2014/main" id="{623FCFAD-8816-404D-B463-6F6240DAB9ED}"/>
              </a:ext>
            </a:extLst>
          </p:cNvPr>
          <p:cNvSpPr>
            <a:spLocks noGrp="1"/>
          </p:cNvSpPr>
          <p:nvPr>
            <p:ph type="pic" sz="quarter" idx="33"/>
          </p:nvPr>
        </p:nvSpPr>
        <p:spPr>
          <a:xfrm>
            <a:off x="6185149" y="4265930"/>
            <a:ext cx="2628000" cy="915988"/>
          </a:xfrm>
        </p:spPr>
        <p:txBody>
          <a:bodyPr/>
          <a:lstStyle/>
          <a:p>
            <a:endParaRPr lang="en-US"/>
          </a:p>
        </p:txBody>
      </p:sp>
      <p:sp>
        <p:nvSpPr>
          <p:cNvPr id="44" name="Picture Placeholder 13">
            <a:extLst>
              <a:ext uri="{FF2B5EF4-FFF2-40B4-BE49-F238E27FC236}">
                <a16:creationId xmlns:a16="http://schemas.microsoft.com/office/drawing/2014/main" id="{41EE567B-A032-C84A-8DE0-FD034688F422}"/>
              </a:ext>
            </a:extLst>
          </p:cNvPr>
          <p:cNvSpPr>
            <a:spLocks noGrp="1"/>
          </p:cNvSpPr>
          <p:nvPr>
            <p:ph type="pic" sz="quarter" idx="34"/>
          </p:nvPr>
        </p:nvSpPr>
        <p:spPr>
          <a:xfrm>
            <a:off x="9002291" y="4265930"/>
            <a:ext cx="2628000" cy="915988"/>
          </a:xfrm>
        </p:spPr>
        <p:txBody>
          <a:bodyPr/>
          <a:lstStyle/>
          <a:p>
            <a:endParaRPr lang="en-US"/>
          </a:p>
        </p:txBody>
      </p:sp>
      <p:sp>
        <p:nvSpPr>
          <p:cNvPr id="21" name="Text Placeholder 5">
            <a:extLst>
              <a:ext uri="{FF2B5EF4-FFF2-40B4-BE49-F238E27FC236}">
                <a16:creationId xmlns:a16="http://schemas.microsoft.com/office/drawing/2014/main" id="{EF430191-0815-FA40-B3C7-71819D7FDDAF}"/>
              </a:ext>
            </a:extLst>
          </p:cNvPr>
          <p:cNvSpPr>
            <a:spLocks noGrp="1"/>
          </p:cNvSpPr>
          <p:nvPr>
            <p:ph type="body" sz="quarter" idx="41"/>
          </p:nvPr>
        </p:nvSpPr>
        <p:spPr>
          <a:xfrm>
            <a:off x="560291" y="305710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2" name="Text Placeholder 5">
            <a:extLst>
              <a:ext uri="{FF2B5EF4-FFF2-40B4-BE49-F238E27FC236}">
                <a16:creationId xmlns:a16="http://schemas.microsoft.com/office/drawing/2014/main" id="{31F35AB8-C319-4244-AD88-9A3986DC866F}"/>
              </a:ext>
            </a:extLst>
          </p:cNvPr>
          <p:cNvSpPr>
            <a:spLocks noGrp="1"/>
          </p:cNvSpPr>
          <p:nvPr>
            <p:ph type="body" sz="quarter" idx="42"/>
          </p:nvPr>
        </p:nvSpPr>
        <p:spPr>
          <a:xfrm>
            <a:off x="3368006" y="305710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3" name="Text Placeholder 5">
            <a:extLst>
              <a:ext uri="{FF2B5EF4-FFF2-40B4-BE49-F238E27FC236}">
                <a16:creationId xmlns:a16="http://schemas.microsoft.com/office/drawing/2014/main" id="{26C49900-3B01-D943-BD67-9A106161A470}"/>
              </a:ext>
            </a:extLst>
          </p:cNvPr>
          <p:cNvSpPr>
            <a:spLocks noGrp="1"/>
          </p:cNvSpPr>
          <p:nvPr>
            <p:ph type="body" sz="quarter" idx="43"/>
          </p:nvPr>
        </p:nvSpPr>
        <p:spPr>
          <a:xfrm>
            <a:off x="6185149" y="305710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4" name="Text Placeholder 5">
            <a:extLst>
              <a:ext uri="{FF2B5EF4-FFF2-40B4-BE49-F238E27FC236}">
                <a16:creationId xmlns:a16="http://schemas.microsoft.com/office/drawing/2014/main" id="{5E59EAB7-B6DB-E047-8B61-52A6BAAEBF6D}"/>
              </a:ext>
            </a:extLst>
          </p:cNvPr>
          <p:cNvSpPr>
            <a:spLocks noGrp="1"/>
          </p:cNvSpPr>
          <p:nvPr>
            <p:ph type="body" sz="quarter" idx="44"/>
          </p:nvPr>
        </p:nvSpPr>
        <p:spPr>
          <a:xfrm>
            <a:off x="9002291" y="305710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5" name="Text Placeholder 5">
            <a:extLst>
              <a:ext uri="{FF2B5EF4-FFF2-40B4-BE49-F238E27FC236}">
                <a16:creationId xmlns:a16="http://schemas.microsoft.com/office/drawing/2014/main" id="{3B18FF58-3B2A-2E4C-8D9E-77657B03A9C1}"/>
              </a:ext>
            </a:extLst>
          </p:cNvPr>
          <p:cNvSpPr>
            <a:spLocks noGrp="1"/>
          </p:cNvSpPr>
          <p:nvPr>
            <p:ph type="body" sz="quarter" idx="45"/>
          </p:nvPr>
        </p:nvSpPr>
        <p:spPr>
          <a:xfrm>
            <a:off x="560291" y="527198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6" name="Text Placeholder 5">
            <a:extLst>
              <a:ext uri="{FF2B5EF4-FFF2-40B4-BE49-F238E27FC236}">
                <a16:creationId xmlns:a16="http://schemas.microsoft.com/office/drawing/2014/main" id="{621FBCAF-3A98-AD4F-BC11-A7CE60538A87}"/>
              </a:ext>
            </a:extLst>
          </p:cNvPr>
          <p:cNvSpPr>
            <a:spLocks noGrp="1"/>
          </p:cNvSpPr>
          <p:nvPr>
            <p:ph type="body" sz="quarter" idx="46"/>
          </p:nvPr>
        </p:nvSpPr>
        <p:spPr>
          <a:xfrm>
            <a:off x="3368006" y="527198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7" name="Text Placeholder 5">
            <a:extLst>
              <a:ext uri="{FF2B5EF4-FFF2-40B4-BE49-F238E27FC236}">
                <a16:creationId xmlns:a16="http://schemas.microsoft.com/office/drawing/2014/main" id="{A921F3F9-A558-8A43-9A0D-7E9A32EDCE13}"/>
              </a:ext>
            </a:extLst>
          </p:cNvPr>
          <p:cNvSpPr>
            <a:spLocks noGrp="1"/>
          </p:cNvSpPr>
          <p:nvPr>
            <p:ph type="body" sz="quarter" idx="47"/>
          </p:nvPr>
        </p:nvSpPr>
        <p:spPr>
          <a:xfrm>
            <a:off x="6185149" y="527198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8" name="Text Placeholder 5">
            <a:extLst>
              <a:ext uri="{FF2B5EF4-FFF2-40B4-BE49-F238E27FC236}">
                <a16:creationId xmlns:a16="http://schemas.microsoft.com/office/drawing/2014/main" id="{A517F714-D500-1949-9C53-77C54A8F499E}"/>
              </a:ext>
            </a:extLst>
          </p:cNvPr>
          <p:cNvSpPr>
            <a:spLocks noGrp="1"/>
          </p:cNvSpPr>
          <p:nvPr>
            <p:ph type="body" sz="quarter" idx="48"/>
          </p:nvPr>
        </p:nvSpPr>
        <p:spPr>
          <a:xfrm>
            <a:off x="9002291" y="527198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5276040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col Tombston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DE8E82-35D0-504D-904A-5CDA5828DC5F}"/>
              </a:ext>
            </a:extLst>
          </p:cNvPr>
          <p:cNvSpPr/>
          <p:nvPr userDrawn="1"/>
        </p:nvSpPr>
        <p:spPr>
          <a:xfrm>
            <a:off x="55086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5" name="Rectangle 24">
            <a:extLst>
              <a:ext uri="{FF2B5EF4-FFF2-40B4-BE49-F238E27FC236}">
                <a16:creationId xmlns:a16="http://schemas.microsoft.com/office/drawing/2014/main" id="{B7560FD9-3A9D-814E-B062-0CA555598764}"/>
              </a:ext>
            </a:extLst>
          </p:cNvPr>
          <p:cNvSpPr/>
          <p:nvPr userDrawn="1"/>
        </p:nvSpPr>
        <p:spPr>
          <a:xfrm>
            <a:off x="3385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8" name="Rectangle 27">
            <a:extLst>
              <a:ext uri="{FF2B5EF4-FFF2-40B4-BE49-F238E27FC236}">
                <a16:creationId xmlns:a16="http://schemas.microsoft.com/office/drawing/2014/main" id="{889699E1-ED88-1F4A-BD7E-191EDD245750}"/>
              </a:ext>
            </a:extLst>
          </p:cNvPr>
          <p:cNvSpPr/>
          <p:nvPr userDrawn="1"/>
        </p:nvSpPr>
        <p:spPr>
          <a:xfrm>
            <a:off x="6179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1" name="Rectangle 30">
            <a:extLst>
              <a:ext uri="{FF2B5EF4-FFF2-40B4-BE49-F238E27FC236}">
                <a16:creationId xmlns:a16="http://schemas.microsoft.com/office/drawing/2014/main" id="{067BE661-2BFC-5246-9DA8-1871E565F580}"/>
              </a:ext>
            </a:extLst>
          </p:cNvPr>
          <p:cNvSpPr/>
          <p:nvPr userDrawn="1"/>
        </p:nvSpPr>
        <p:spPr>
          <a:xfrm>
            <a:off x="900398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49" name="Rectangle 48">
            <a:extLst>
              <a:ext uri="{FF2B5EF4-FFF2-40B4-BE49-F238E27FC236}">
                <a16:creationId xmlns:a16="http://schemas.microsoft.com/office/drawing/2014/main" id="{A6779481-FE44-9946-A090-1314AC202C0F}"/>
              </a:ext>
            </a:extLst>
          </p:cNvPr>
          <p:cNvSpPr/>
          <p:nvPr userDrawn="1"/>
        </p:nvSpPr>
        <p:spPr>
          <a:xfrm>
            <a:off x="3385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2" name="Rectangle 51">
            <a:extLst>
              <a:ext uri="{FF2B5EF4-FFF2-40B4-BE49-F238E27FC236}">
                <a16:creationId xmlns:a16="http://schemas.microsoft.com/office/drawing/2014/main" id="{526AFEA7-0C63-CE4C-A608-B04D0AD1D1CC}"/>
              </a:ext>
            </a:extLst>
          </p:cNvPr>
          <p:cNvSpPr/>
          <p:nvPr userDrawn="1"/>
        </p:nvSpPr>
        <p:spPr>
          <a:xfrm>
            <a:off x="6179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5" name="Rectangle 54">
            <a:extLst>
              <a:ext uri="{FF2B5EF4-FFF2-40B4-BE49-F238E27FC236}">
                <a16:creationId xmlns:a16="http://schemas.microsoft.com/office/drawing/2014/main" id="{DF6C2063-31EA-B342-9DA7-D1EC2EA78E90}"/>
              </a:ext>
            </a:extLst>
          </p:cNvPr>
          <p:cNvSpPr/>
          <p:nvPr userDrawn="1"/>
        </p:nvSpPr>
        <p:spPr>
          <a:xfrm>
            <a:off x="900398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14" name="Picture Placeholder 13">
            <a:extLst>
              <a:ext uri="{FF2B5EF4-FFF2-40B4-BE49-F238E27FC236}">
                <a16:creationId xmlns:a16="http://schemas.microsoft.com/office/drawing/2014/main" id="{9F14E7C2-DC74-844D-B53E-EAA5BBE740D4}"/>
              </a:ext>
            </a:extLst>
          </p:cNvPr>
          <p:cNvSpPr>
            <a:spLocks noGrp="1" noChangeAspect="1"/>
          </p:cNvSpPr>
          <p:nvPr>
            <p:ph type="pic" sz="quarter" idx="16"/>
          </p:nvPr>
        </p:nvSpPr>
        <p:spPr>
          <a:xfrm>
            <a:off x="627576" y="1851469"/>
            <a:ext cx="2484000" cy="865796"/>
          </a:xfrm>
        </p:spPr>
        <p:txBody>
          <a:bodyPr/>
          <a:lstStyle/>
          <a:p>
            <a:endParaRPr lang="en-US"/>
          </a:p>
        </p:txBody>
      </p:sp>
      <p:sp>
        <p:nvSpPr>
          <p:cNvPr id="23" name="Picture Placeholder 13">
            <a:extLst>
              <a:ext uri="{FF2B5EF4-FFF2-40B4-BE49-F238E27FC236}">
                <a16:creationId xmlns:a16="http://schemas.microsoft.com/office/drawing/2014/main" id="{479FB1E5-815C-5141-BD81-10668F8113B9}"/>
              </a:ext>
            </a:extLst>
          </p:cNvPr>
          <p:cNvSpPr>
            <a:spLocks noGrp="1" noChangeAspect="1"/>
          </p:cNvSpPr>
          <p:nvPr>
            <p:ph type="pic" sz="quarter" idx="39"/>
          </p:nvPr>
        </p:nvSpPr>
        <p:spPr>
          <a:xfrm>
            <a:off x="3462216" y="1851469"/>
            <a:ext cx="2484000" cy="865796"/>
          </a:xfrm>
        </p:spPr>
        <p:txBody>
          <a:bodyPr/>
          <a:lstStyle/>
          <a:p>
            <a:endParaRPr lang="en-US"/>
          </a:p>
        </p:txBody>
      </p:sp>
      <p:sp>
        <p:nvSpPr>
          <p:cNvPr id="26" name="Picture Placeholder 13">
            <a:extLst>
              <a:ext uri="{FF2B5EF4-FFF2-40B4-BE49-F238E27FC236}">
                <a16:creationId xmlns:a16="http://schemas.microsoft.com/office/drawing/2014/main" id="{1B00CB1D-9621-224B-AB85-8994F701D39A}"/>
              </a:ext>
            </a:extLst>
          </p:cNvPr>
          <p:cNvSpPr>
            <a:spLocks noGrp="1" noChangeAspect="1"/>
          </p:cNvSpPr>
          <p:nvPr>
            <p:ph type="pic" sz="quarter" idx="41"/>
          </p:nvPr>
        </p:nvSpPr>
        <p:spPr>
          <a:xfrm>
            <a:off x="6256216" y="1851469"/>
            <a:ext cx="2484000" cy="865796"/>
          </a:xfrm>
        </p:spPr>
        <p:txBody>
          <a:bodyPr/>
          <a:lstStyle/>
          <a:p>
            <a:endParaRPr lang="en-US"/>
          </a:p>
        </p:txBody>
      </p:sp>
      <p:sp>
        <p:nvSpPr>
          <p:cNvPr id="29" name="Picture Placeholder 13">
            <a:extLst>
              <a:ext uri="{FF2B5EF4-FFF2-40B4-BE49-F238E27FC236}">
                <a16:creationId xmlns:a16="http://schemas.microsoft.com/office/drawing/2014/main" id="{6D8A1351-CE2D-0849-B2F6-61510F63C49F}"/>
              </a:ext>
            </a:extLst>
          </p:cNvPr>
          <p:cNvSpPr>
            <a:spLocks noGrp="1" noChangeAspect="1"/>
          </p:cNvSpPr>
          <p:nvPr>
            <p:ph type="pic" sz="quarter" idx="43"/>
          </p:nvPr>
        </p:nvSpPr>
        <p:spPr>
          <a:xfrm>
            <a:off x="9080696" y="1851469"/>
            <a:ext cx="2484000" cy="865796"/>
          </a:xfrm>
        </p:spPr>
        <p:txBody>
          <a:bodyPr/>
          <a:lstStyle/>
          <a:p>
            <a:endParaRPr lang="en-US"/>
          </a:p>
        </p:txBody>
      </p:sp>
      <p:sp>
        <p:nvSpPr>
          <p:cNvPr id="32" name="Picture Placeholder 13">
            <a:extLst>
              <a:ext uri="{FF2B5EF4-FFF2-40B4-BE49-F238E27FC236}">
                <a16:creationId xmlns:a16="http://schemas.microsoft.com/office/drawing/2014/main" id="{426A80D8-81E0-D546-A4C3-4EF78A21587B}"/>
              </a:ext>
            </a:extLst>
          </p:cNvPr>
          <p:cNvSpPr>
            <a:spLocks noGrp="1" noChangeAspect="1"/>
          </p:cNvSpPr>
          <p:nvPr>
            <p:ph type="pic" sz="quarter" idx="45"/>
          </p:nvPr>
        </p:nvSpPr>
        <p:spPr>
          <a:xfrm>
            <a:off x="627576" y="4122424"/>
            <a:ext cx="2484000" cy="865796"/>
          </a:xfrm>
        </p:spPr>
        <p:txBody>
          <a:bodyPr/>
          <a:lstStyle/>
          <a:p>
            <a:endParaRPr lang="en-US"/>
          </a:p>
        </p:txBody>
      </p:sp>
      <p:sp>
        <p:nvSpPr>
          <p:cNvPr id="39" name="Picture Placeholder 13">
            <a:extLst>
              <a:ext uri="{FF2B5EF4-FFF2-40B4-BE49-F238E27FC236}">
                <a16:creationId xmlns:a16="http://schemas.microsoft.com/office/drawing/2014/main" id="{D40B882F-9B08-B542-BC62-22CBF667AA10}"/>
              </a:ext>
            </a:extLst>
          </p:cNvPr>
          <p:cNvSpPr>
            <a:spLocks noGrp="1" noChangeAspect="1"/>
          </p:cNvSpPr>
          <p:nvPr>
            <p:ph type="pic" sz="quarter" idx="47"/>
          </p:nvPr>
        </p:nvSpPr>
        <p:spPr>
          <a:xfrm>
            <a:off x="3462216" y="4122424"/>
            <a:ext cx="2484000" cy="865796"/>
          </a:xfrm>
        </p:spPr>
        <p:txBody>
          <a:bodyPr/>
          <a:lstStyle/>
          <a:p>
            <a:endParaRPr lang="en-US"/>
          </a:p>
        </p:txBody>
      </p:sp>
      <p:sp>
        <p:nvSpPr>
          <p:cNvPr id="50" name="Picture Placeholder 13">
            <a:extLst>
              <a:ext uri="{FF2B5EF4-FFF2-40B4-BE49-F238E27FC236}">
                <a16:creationId xmlns:a16="http://schemas.microsoft.com/office/drawing/2014/main" id="{1E2B95AB-D05C-9A43-AD10-86B0CC2156C5}"/>
              </a:ext>
            </a:extLst>
          </p:cNvPr>
          <p:cNvSpPr>
            <a:spLocks noGrp="1" noChangeAspect="1"/>
          </p:cNvSpPr>
          <p:nvPr>
            <p:ph type="pic" sz="quarter" idx="49"/>
          </p:nvPr>
        </p:nvSpPr>
        <p:spPr>
          <a:xfrm>
            <a:off x="6256216" y="4122424"/>
            <a:ext cx="2484000" cy="865796"/>
          </a:xfrm>
        </p:spPr>
        <p:txBody>
          <a:bodyPr/>
          <a:lstStyle/>
          <a:p>
            <a:endParaRPr lang="en-US"/>
          </a:p>
        </p:txBody>
      </p:sp>
      <p:sp>
        <p:nvSpPr>
          <p:cNvPr id="53" name="Picture Placeholder 13">
            <a:extLst>
              <a:ext uri="{FF2B5EF4-FFF2-40B4-BE49-F238E27FC236}">
                <a16:creationId xmlns:a16="http://schemas.microsoft.com/office/drawing/2014/main" id="{94D105CB-36A0-8C4A-806C-9DA7D5230685}"/>
              </a:ext>
            </a:extLst>
          </p:cNvPr>
          <p:cNvSpPr>
            <a:spLocks noGrp="1" noChangeAspect="1"/>
          </p:cNvSpPr>
          <p:nvPr>
            <p:ph type="pic" sz="quarter" idx="51"/>
          </p:nvPr>
        </p:nvSpPr>
        <p:spPr>
          <a:xfrm>
            <a:off x="9080696" y="4122424"/>
            <a:ext cx="2484000" cy="865796"/>
          </a:xfrm>
        </p:spPr>
        <p:txBody>
          <a:bodyPr/>
          <a:lstStyle/>
          <a:p>
            <a:endParaRPr lang="en-US"/>
          </a:p>
        </p:txBody>
      </p:sp>
      <p:sp>
        <p:nvSpPr>
          <p:cNvPr id="34" name="Text Placeholder 5">
            <a:extLst>
              <a:ext uri="{FF2B5EF4-FFF2-40B4-BE49-F238E27FC236}">
                <a16:creationId xmlns:a16="http://schemas.microsoft.com/office/drawing/2014/main" id="{38C6AC65-F2A1-8741-8B03-E1AA46AFB72F}"/>
              </a:ext>
            </a:extLst>
          </p:cNvPr>
          <p:cNvSpPr>
            <a:spLocks noGrp="1"/>
          </p:cNvSpPr>
          <p:nvPr>
            <p:ph type="body" sz="quarter" idx="53"/>
          </p:nvPr>
        </p:nvSpPr>
        <p:spPr>
          <a:xfrm>
            <a:off x="560291"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5" name="Text Placeholder 5">
            <a:extLst>
              <a:ext uri="{FF2B5EF4-FFF2-40B4-BE49-F238E27FC236}">
                <a16:creationId xmlns:a16="http://schemas.microsoft.com/office/drawing/2014/main" id="{CA2D6106-3E15-0741-A657-3B50F70C117A}"/>
              </a:ext>
            </a:extLst>
          </p:cNvPr>
          <p:cNvSpPr>
            <a:spLocks noGrp="1"/>
          </p:cNvSpPr>
          <p:nvPr>
            <p:ph type="body" sz="quarter" idx="54"/>
          </p:nvPr>
        </p:nvSpPr>
        <p:spPr>
          <a:xfrm>
            <a:off x="3394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6" name="Text Placeholder 5">
            <a:extLst>
              <a:ext uri="{FF2B5EF4-FFF2-40B4-BE49-F238E27FC236}">
                <a16:creationId xmlns:a16="http://schemas.microsoft.com/office/drawing/2014/main" id="{67536849-6E3A-1F4B-9990-344FCAFADD80}"/>
              </a:ext>
            </a:extLst>
          </p:cNvPr>
          <p:cNvSpPr>
            <a:spLocks noGrp="1"/>
          </p:cNvSpPr>
          <p:nvPr>
            <p:ph type="body" sz="quarter" idx="55"/>
          </p:nvPr>
        </p:nvSpPr>
        <p:spPr>
          <a:xfrm>
            <a:off x="6188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1" name="Text Placeholder 5">
            <a:extLst>
              <a:ext uri="{FF2B5EF4-FFF2-40B4-BE49-F238E27FC236}">
                <a16:creationId xmlns:a16="http://schemas.microsoft.com/office/drawing/2014/main" id="{230B97FE-9D9C-6F45-A537-B951D2F00B4C}"/>
              </a:ext>
            </a:extLst>
          </p:cNvPr>
          <p:cNvSpPr>
            <a:spLocks noGrp="1"/>
          </p:cNvSpPr>
          <p:nvPr>
            <p:ph type="body" sz="quarter" idx="56"/>
          </p:nvPr>
        </p:nvSpPr>
        <p:spPr>
          <a:xfrm>
            <a:off x="901341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2" name="Text Placeholder 5">
            <a:extLst>
              <a:ext uri="{FF2B5EF4-FFF2-40B4-BE49-F238E27FC236}">
                <a16:creationId xmlns:a16="http://schemas.microsoft.com/office/drawing/2014/main" id="{393F0E58-18BC-7844-97E3-22609E2C3D86}"/>
              </a:ext>
            </a:extLst>
          </p:cNvPr>
          <p:cNvSpPr>
            <a:spLocks noGrp="1"/>
          </p:cNvSpPr>
          <p:nvPr>
            <p:ph type="body" sz="quarter" idx="57"/>
          </p:nvPr>
        </p:nvSpPr>
        <p:spPr>
          <a:xfrm>
            <a:off x="560291"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3" name="Text Placeholder 5">
            <a:extLst>
              <a:ext uri="{FF2B5EF4-FFF2-40B4-BE49-F238E27FC236}">
                <a16:creationId xmlns:a16="http://schemas.microsoft.com/office/drawing/2014/main" id="{7A141456-D843-9C41-9593-0808F945E15D}"/>
              </a:ext>
            </a:extLst>
          </p:cNvPr>
          <p:cNvSpPr>
            <a:spLocks noGrp="1"/>
          </p:cNvSpPr>
          <p:nvPr>
            <p:ph type="body" sz="quarter" idx="58"/>
          </p:nvPr>
        </p:nvSpPr>
        <p:spPr>
          <a:xfrm>
            <a:off x="3394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4" name="Text Placeholder 5">
            <a:extLst>
              <a:ext uri="{FF2B5EF4-FFF2-40B4-BE49-F238E27FC236}">
                <a16:creationId xmlns:a16="http://schemas.microsoft.com/office/drawing/2014/main" id="{B33B1083-2472-8B45-8B56-00583744A80E}"/>
              </a:ext>
            </a:extLst>
          </p:cNvPr>
          <p:cNvSpPr>
            <a:spLocks noGrp="1"/>
          </p:cNvSpPr>
          <p:nvPr>
            <p:ph type="body" sz="quarter" idx="59"/>
          </p:nvPr>
        </p:nvSpPr>
        <p:spPr>
          <a:xfrm>
            <a:off x="6188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5" name="Text Placeholder 5">
            <a:extLst>
              <a:ext uri="{FF2B5EF4-FFF2-40B4-BE49-F238E27FC236}">
                <a16:creationId xmlns:a16="http://schemas.microsoft.com/office/drawing/2014/main" id="{BAFE53CB-E5ED-F542-8616-2FD27AFD322F}"/>
              </a:ext>
            </a:extLst>
          </p:cNvPr>
          <p:cNvSpPr>
            <a:spLocks noGrp="1"/>
          </p:cNvSpPr>
          <p:nvPr>
            <p:ph type="body" sz="quarter" idx="60"/>
          </p:nvPr>
        </p:nvSpPr>
        <p:spPr>
          <a:xfrm>
            <a:off x="901341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cxnSp>
        <p:nvCxnSpPr>
          <p:cNvPr id="30" name="Straight Connector 29"/>
          <p:cNvCxnSpPr/>
          <p:nvPr userDrawn="1"/>
        </p:nvCxnSpPr>
        <p:spPr>
          <a:xfrm>
            <a:off x="55086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38550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179502"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900398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5086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38550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179502"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900398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61"/>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20235070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4 col Tombston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DE8E82-35D0-504D-904A-5CDA5828DC5F}"/>
              </a:ext>
            </a:extLst>
          </p:cNvPr>
          <p:cNvSpPr/>
          <p:nvPr userDrawn="1"/>
        </p:nvSpPr>
        <p:spPr>
          <a:xfrm>
            <a:off x="55086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5" name="Rectangle 24">
            <a:extLst>
              <a:ext uri="{FF2B5EF4-FFF2-40B4-BE49-F238E27FC236}">
                <a16:creationId xmlns:a16="http://schemas.microsoft.com/office/drawing/2014/main" id="{B7560FD9-3A9D-814E-B062-0CA555598764}"/>
              </a:ext>
            </a:extLst>
          </p:cNvPr>
          <p:cNvSpPr/>
          <p:nvPr userDrawn="1"/>
        </p:nvSpPr>
        <p:spPr>
          <a:xfrm>
            <a:off x="3385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8" name="Rectangle 27">
            <a:extLst>
              <a:ext uri="{FF2B5EF4-FFF2-40B4-BE49-F238E27FC236}">
                <a16:creationId xmlns:a16="http://schemas.microsoft.com/office/drawing/2014/main" id="{889699E1-ED88-1F4A-BD7E-191EDD245750}"/>
              </a:ext>
            </a:extLst>
          </p:cNvPr>
          <p:cNvSpPr/>
          <p:nvPr userDrawn="1"/>
        </p:nvSpPr>
        <p:spPr>
          <a:xfrm>
            <a:off x="6179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1" name="Rectangle 30">
            <a:extLst>
              <a:ext uri="{FF2B5EF4-FFF2-40B4-BE49-F238E27FC236}">
                <a16:creationId xmlns:a16="http://schemas.microsoft.com/office/drawing/2014/main" id="{067BE661-2BFC-5246-9DA8-1871E565F580}"/>
              </a:ext>
            </a:extLst>
          </p:cNvPr>
          <p:cNvSpPr/>
          <p:nvPr userDrawn="1"/>
        </p:nvSpPr>
        <p:spPr>
          <a:xfrm>
            <a:off x="900398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49" name="Rectangle 48">
            <a:extLst>
              <a:ext uri="{FF2B5EF4-FFF2-40B4-BE49-F238E27FC236}">
                <a16:creationId xmlns:a16="http://schemas.microsoft.com/office/drawing/2014/main" id="{A6779481-FE44-9946-A090-1314AC202C0F}"/>
              </a:ext>
            </a:extLst>
          </p:cNvPr>
          <p:cNvSpPr/>
          <p:nvPr userDrawn="1"/>
        </p:nvSpPr>
        <p:spPr>
          <a:xfrm>
            <a:off x="3385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2" name="Rectangle 51">
            <a:extLst>
              <a:ext uri="{FF2B5EF4-FFF2-40B4-BE49-F238E27FC236}">
                <a16:creationId xmlns:a16="http://schemas.microsoft.com/office/drawing/2014/main" id="{526AFEA7-0C63-CE4C-A608-B04D0AD1D1CC}"/>
              </a:ext>
            </a:extLst>
          </p:cNvPr>
          <p:cNvSpPr/>
          <p:nvPr userDrawn="1"/>
        </p:nvSpPr>
        <p:spPr>
          <a:xfrm>
            <a:off x="6179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5" name="Rectangle 54">
            <a:extLst>
              <a:ext uri="{FF2B5EF4-FFF2-40B4-BE49-F238E27FC236}">
                <a16:creationId xmlns:a16="http://schemas.microsoft.com/office/drawing/2014/main" id="{DF6C2063-31EA-B342-9DA7-D1EC2EA78E90}"/>
              </a:ext>
            </a:extLst>
          </p:cNvPr>
          <p:cNvSpPr/>
          <p:nvPr userDrawn="1"/>
        </p:nvSpPr>
        <p:spPr>
          <a:xfrm>
            <a:off x="900398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34" name="Text Placeholder 5">
            <a:extLst>
              <a:ext uri="{FF2B5EF4-FFF2-40B4-BE49-F238E27FC236}">
                <a16:creationId xmlns:a16="http://schemas.microsoft.com/office/drawing/2014/main" id="{38C6AC65-F2A1-8741-8B03-E1AA46AFB72F}"/>
              </a:ext>
            </a:extLst>
          </p:cNvPr>
          <p:cNvSpPr>
            <a:spLocks noGrp="1"/>
          </p:cNvSpPr>
          <p:nvPr>
            <p:ph type="body" sz="quarter" idx="53"/>
          </p:nvPr>
        </p:nvSpPr>
        <p:spPr>
          <a:xfrm>
            <a:off x="560291"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5" name="Text Placeholder 5">
            <a:extLst>
              <a:ext uri="{FF2B5EF4-FFF2-40B4-BE49-F238E27FC236}">
                <a16:creationId xmlns:a16="http://schemas.microsoft.com/office/drawing/2014/main" id="{CA2D6106-3E15-0741-A657-3B50F70C117A}"/>
              </a:ext>
            </a:extLst>
          </p:cNvPr>
          <p:cNvSpPr>
            <a:spLocks noGrp="1"/>
          </p:cNvSpPr>
          <p:nvPr>
            <p:ph type="body" sz="quarter" idx="54"/>
          </p:nvPr>
        </p:nvSpPr>
        <p:spPr>
          <a:xfrm>
            <a:off x="3394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6" name="Text Placeholder 5">
            <a:extLst>
              <a:ext uri="{FF2B5EF4-FFF2-40B4-BE49-F238E27FC236}">
                <a16:creationId xmlns:a16="http://schemas.microsoft.com/office/drawing/2014/main" id="{67536849-6E3A-1F4B-9990-344FCAFADD80}"/>
              </a:ext>
            </a:extLst>
          </p:cNvPr>
          <p:cNvSpPr>
            <a:spLocks noGrp="1"/>
          </p:cNvSpPr>
          <p:nvPr>
            <p:ph type="body" sz="quarter" idx="55"/>
          </p:nvPr>
        </p:nvSpPr>
        <p:spPr>
          <a:xfrm>
            <a:off x="6188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1" name="Text Placeholder 5">
            <a:extLst>
              <a:ext uri="{FF2B5EF4-FFF2-40B4-BE49-F238E27FC236}">
                <a16:creationId xmlns:a16="http://schemas.microsoft.com/office/drawing/2014/main" id="{230B97FE-9D9C-6F45-A537-B951D2F00B4C}"/>
              </a:ext>
            </a:extLst>
          </p:cNvPr>
          <p:cNvSpPr>
            <a:spLocks noGrp="1"/>
          </p:cNvSpPr>
          <p:nvPr>
            <p:ph type="body" sz="quarter" idx="56"/>
          </p:nvPr>
        </p:nvSpPr>
        <p:spPr>
          <a:xfrm>
            <a:off x="901341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2" name="Text Placeholder 5">
            <a:extLst>
              <a:ext uri="{FF2B5EF4-FFF2-40B4-BE49-F238E27FC236}">
                <a16:creationId xmlns:a16="http://schemas.microsoft.com/office/drawing/2014/main" id="{393F0E58-18BC-7844-97E3-22609E2C3D86}"/>
              </a:ext>
            </a:extLst>
          </p:cNvPr>
          <p:cNvSpPr>
            <a:spLocks noGrp="1"/>
          </p:cNvSpPr>
          <p:nvPr>
            <p:ph type="body" sz="quarter" idx="57"/>
          </p:nvPr>
        </p:nvSpPr>
        <p:spPr>
          <a:xfrm>
            <a:off x="560291"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3" name="Text Placeholder 5">
            <a:extLst>
              <a:ext uri="{FF2B5EF4-FFF2-40B4-BE49-F238E27FC236}">
                <a16:creationId xmlns:a16="http://schemas.microsoft.com/office/drawing/2014/main" id="{7A141456-D843-9C41-9593-0808F945E15D}"/>
              </a:ext>
            </a:extLst>
          </p:cNvPr>
          <p:cNvSpPr>
            <a:spLocks noGrp="1"/>
          </p:cNvSpPr>
          <p:nvPr>
            <p:ph type="body" sz="quarter" idx="58"/>
          </p:nvPr>
        </p:nvSpPr>
        <p:spPr>
          <a:xfrm>
            <a:off x="3394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4" name="Text Placeholder 5">
            <a:extLst>
              <a:ext uri="{FF2B5EF4-FFF2-40B4-BE49-F238E27FC236}">
                <a16:creationId xmlns:a16="http://schemas.microsoft.com/office/drawing/2014/main" id="{B33B1083-2472-8B45-8B56-00583744A80E}"/>
              </a:ext>
            </a:extLst>
          </p:cNvPr>
          <p:cNvSpPr>
            <a:spLocks noGrp="1"/>
          </p:cNvSpPr>
          <p:nvPr>
            <p:ph type="body" sz="quarter" idx="59"/>
          </p:nvPr>
        </p:nvSpPr>
        <p:spPr>
          <a:xfrm>
            <a:off x="6188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5" name="Text Placeholder 5">
            <a:extLst>
              <a:ext uri="{FF2B5EF4-FFF2-40B4-BE49-F238E27FC236}">
                <a16:creationId xmlns:a16="http://schemas.microsoft.com/office/drawing/2014/main" id="{BAFE53CB-E5ED-F542-8616-2FD27AFD322F}"/>
              </a:ext>
            </a:extLst>
          </p:cNvPr>
          <p:cNvSpPr>
            <a:spLocks noGrp="1"/>
          </p:cNvSpPr>
          <p:nvPr>
            <p:ph type="body" sz="quarter" idx="60"/>
          </p:nvPr>
        </p:nvSpPr>
        <p:spPr>
          <a:xfrm>
            <a:off x="901341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cxnSp>
        <p:nvCxnSpPr>
          <p:cNvPr id="30" name="Straight Connector 29"/>
          <p:cNvCxnSpPr/>
          <p:nvPr userDrawn="1"/>
        </p:nvCxnSpPr>
        <p:spPr>
          <a:xfrm>
            <a:off x="55086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38550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179502"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900398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5086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38550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179502"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900398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1829775"/>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56" name="Straight Connector 55">
            <a:extLst>
              <a:ext uri="{FF2B5EF4-FFF2-40B4-BE49-F238E27FC236}">
                <a16:creationId xmlns:a16="http://schemas.microsoft.com/office/drawing/2014/main" id="{F9F32BFE-5CBF-A041-920C-DFD265D027F9}"/>
              </a:ext>
            </a:extLst>
          </p:cNvPr>
          <p:cNvCxnSpPr>
            <a:cxnSpLocks/>
          </p:cNvCxnSpPr>
          <p:nvPr userDrawn="1"/>
        </p:nvCxnSpPr>
        <p:spPr>
          <a:xfrm>
            <a:off x="627576"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 Placeholder 10">
            <a:extLst>
              <a:ext uri="{FF2B5EF4-FFF2-40B4-BE49-F238E27FC236}">
                <a16:creationId xmlns:a16="http://schemas.microsoft.com/office/drawing/2014/main" id="{51E196FB-1745-ED4D-B5AC-FF703085F09B}"/>
              </a:ext>
            </a:extLst>
          </p:cNvPr>
          <p:cNvSpPr>
            <a:spLocks noGrp="1"/>
          </p:cNvSpPr>
          <p:nvPr>
            <p:ph type="body" sz="quarter" idx="61"/>
          </p:nvPr>
        </p:nvSpPr>
        <p:spPr>
          <a:xfrm>
            <a:off x="3396564" y="1829775"/>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58" name="Straight Connector 57">
            <a:extLst>
              <a:ext uri="{FF2B5EF4-FFF2-40B4-BE49-F238E27FC236}">
                <a16:creationId xmlns:a16="http://schemas.microsoft.com/office/drawing/2014/main" id="{F9F32BFE-5CBF-A041-920C-DFD265D027F9}"/>
              </a:ext>
            </a:extLst>
          </p:cNvPr>
          <p:cNvCxnSpPr>
            <a:cxnSpLocks/>
          </p:cNvCxnSpPr>
          <p:nvPr userDrawn="1"/>
        </p:nvCxnSpPr>
        <p:spPr>
          <a:xfrm>
            <a:off x="3463849"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10">
            <a:extLst>
              <a:ext uri="{FF2B5EF4-FFF2-40B4-BE49-F238E27FC236}">
                <a16:creationId xmlns:a16="http://schemas.microsoft.com/office/drawing/2014/main" id="{51E196FB-1745-ED4D-B5AC-FF703085F09B}"/>
              </a:ext>
            </a:extLst>
          </p:cNvPr>
          <p:cNvSpPr>
            <a:spLocks noGrp="1"/>
          </p:cNvSpPr>
          <p:nvPr>
            <p:ph type="body" sz="quarter" idx="62"/>
          </p:nvPr>
        </p:nvSpPr>
        <p:spPr>
          <a:xfrm>
            <a:off x="6177137" y="1829775"/>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60" name="Straight Connector 59">
            <a:extLst>
              <a:ext uri="{FF2B5EF4-FFF2-40B4-BE49-F238E27FC236}">
                <a16:creationId xmlns:a16="http://schemas.microsoft.com/office/drawing/2014/main" id="{F9F32BFE-5CBF-A041-920C-DFD265D027F9}"/>
              </a:ext>
            </a:extLst>
          </p:cNvPr>
          <p:cNvCxnSpPr>
            <a:cxnSpLocks/>
          </p:cNvCxnSpPr>
          <p:nvPr userDrawn="1"/>
        </p:nvCxnSpPr>
        <p:spPr>
          <a:xfrm>
            <a:off x="6244422"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Text Placeholder 10">
            <a:extLst>
              <a:ext uri="{FF2B5EF4-FFF2-40B4-BE49-F238E27FC236}">
                <a16:creationId xmlns:a16="http://schemas.microsoft.com/office/drawing/2014/main" id="{51E196FB-1745-ED4D-B5AC-FF703085F09B}"/>
              </a:ext>
            </a:extLst>
          </p:cNvPr>
          <p:cNvSpPr>
            <a:spLocks noGrp="1"/>
          </p:cNvSpPr>
          <p:nvPr>
            <p:ph type="body" sz="quarter" idx="63"/>
          </p:nvPr>
        </p:nvSpPr>
        <p:spPr>
          <a:xfrm>
            <a:off x="9013410" y="1829775"/>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62" name="Straight Connector 61">
            <a:extLst>
              <a:ext uri="{FF2B5EF4-FFF2-40B4-BE49-F238E27FC236}">
                <a16:creationId xmlns:a16="http://schemas.microsoft.com/office/drawing/2014/main" id="{F9F32BFE-5CBF-A041-920C-DFD265D027F9}"/>
              </a:ext>
            </a:extLst>
          </p:cNvPr>
          <p:cNvCxnSpPr>
            <a:cxnSpLocks/>
          </p:cNvCxnSpPr>
          <p:nvPr userDrawn="1"/>
        </p:nvCxnSpPr>
        <p:spPr>
          <a:xfrm>
            <a:off x="9080695"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Text Placeholder 10">
            <a:extLst>
              <a:ext uri="{FF2B5EF4-FFF2-40B4-BE49-F238E27FC236}">
                <a16:creationId xmlns:a16="http://schemas.microsoft.com/office/drawing/2014/main" id="{51E196FB-1745-ED4D-B5AC-FF703085F09B}"/>
              </a:ext>
            </a:extLst>
          </p:cNvPr>
          <p:cNvSpPr>
            <a:spLocks noGrp="1"/>
          </p:cNvSpPr>
          <p:nvPr>
            <p:ph type="body" sz="quarter" idx="64"/>
          </p:nvPr>
        </p:nvSpPr>
        <p:spPr>
          <a:xfrm>
            <a:off x="560291" y="4097922"/>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2" name="Straight Connector 71">
            <a:extLst>
              <a:ext uri="{FF2B5EF4-FFF2-40B4-BE49-F238E27FC236}">
                <a16:creationId xmlns:a16="http://schemas.microsoft.com/office/drawing/2014/main" id="{F9F32BFE-5CBF-A041-920C-DFD265D027F9}"/>
              </a:ext>
            </a:extLst>
          </p:cNvPr>
          <p:cNvCxnSpPr>
            <a:cxnSpLocks/>
          </p:cNvCxnSpPr>
          <p:nvPr userDrawn="1"/>
        </p:nvCxnSpPr>
        <p:spPr>
          <a:xfrm>
            <a:off x="627576"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Text Placeholder 10">
            <a:extLst>
              <a:ext uri="{FF2B5EF4-FFF2-40B4-BE49-F238E27FC236}">
                <a16:creationId xmlns:a16="http://schemas.microsoft.com/office/drawing/2014/main" id="{51E196FB-1745-ED4D-B5AC-FF703085F09B}"/>
              </a:ext>
            </a:extLst>
          </p:cNvPr>
          <p:cNvSpPr>
            <a:spLocks noGrp="1"/>
          </p:cNvSpPr>
          <p:nvPr>
            <p:ph type="body" sz="quarter" idx="65"/>
          </p:nvPr>
        </p:nvSpPr>
        <p:spPr>
          <a:xfrm>
            <a:off x="3396564" y="4097922"/>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4" name="Straight Connector 73">
            <a:extLst>
              <a:ext uri="{FF2B5EF4-FFF2-40B4-BE49-F238E27FC236}">
                <a16:creationId xmlns:a16="http://schemas.microsoft.com/office/drawing/2014/main" id="{F9F32BFE-5CBF-A041-920C-DFD265D027F9}"/>
              </a:ext>
            </a:extLst>
          </p:cNvPr>
          <p:cNvCxnSpPr>
            <a:cxnSpLocks/>
          </p:cNvCxnSpPr>
          <p:nvPr userDrawn="1"/>
        </p:nvCxnSpPr>
        <p:spPr>
          <a:xfrm>
            <a:off x="3463849"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Text Placeholder 10">
            <a:extLst>
              <a:ext uri="{FF2B5EF4-FFF2-40B4-BE49-F238E27FC236}">
                <a16:creationId xmlns:a16="http://schemas.microsoft.com/office/drawing/2014/main" id="{51E196FB-1745-ED4D-B5AC-FF703085F09B}"/>
              </a:ext>
            </a:extLst>
          </p:cNvPr>
          <p:cNvSpPr>
            <a:spLocks noGrp="1"/>
          </p:cNvSpPr>
          <p:nvPr>
            <p:ph type="body" sz="quarter" idx="66"/>
          </p:nvPr>
        </p:nvSpPr>
        <p:spPr>
          <a:xfrm>
            <a:off x="6177137" y="4097922"/>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6" name="Straight Connector 75">
            <a:extLst>
              <a:ext uri="{FF2B5EF4-FFF2-40B4-BE49-F238E27FC236}">
                <a16:creationId xmlns:a16="http://schemas.microsoft.com/office/drawing/2014/main" id="{F9F32BFE-5CBF-A041-920C-DFD265D027F9}"/>
              </a:ext>
            </a:extLst>
          </p:cNvPr>
          <p:cNvCxnSpPr>
            <a:cxnSpLocks/>
          </p:cNvCxnSpPr>
          <p:nvPr userDrawn="1"/>
        </p:nvCxnSpPr>
        <p:spPr>
          <a:xfrm>
            <a:off x="6244422"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Text Placeholder 10">
            <a:extLst>
              <a:ext uri="{FF2B5EF4-FFF2-40B4-BE49-F238E27FC236}">
                <a16:creationId xmlns:a16="http://schemas.microsoft.com/office/drawing/2014/main" id="{51E196FB-1745-ED4D-B5AC-FF703085F09B}"/>
              </a:ext>
            </a:extLst>
          </p:cNvPr>
          <p:cNvSpPr>
            <a:spLocks noGrp="1"/>
          </p:cNvSpPr>
          <p:nvPr>
            <p:ph type="body" sz="quarter" idx="67"/>
          </p:nvPr>
        </p:nvSpPr>
        <p:spPr>
          <a:xfrm>
            <a:off x="9013410" y="4097922"/>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8" name="Straight Connector 77">
            <a:extLst>
              <a:ext uri="{FF2B5EF4-FFF2-40B4-BE49-F238E27FC236}">
                <a16:creationId xmlns:a16="http://schemas.microsoft.com/office/drawing/2014/main" id="{F9F32BFE-5CBF-A041-920C-DFD265D027F9}"/>
              </a:ext>
            </a:extLst>
          </p:cNvPr>
          <p:cNvCxnSpPr>
            <a:cxnSpLocks/>
          </p:cNvCxnSpPr>
          <p:nvPr userDrawn="1"/>
        </p:nvCxnSpPr>
        <p:spPr>
          <a:xfrm>
            <a:off x="9080695"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68"/>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3727178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4 col Tombstone 2">
    <p:spTree>
      <p:nvGrpSpPr>
        <p:cNvPr id="1" name=""/>
        <p:cNvGrpSpPr/>
        <p:nvPr/>
      </p:nvGrpSpPr>
      <p:grpSpPr>
        <a:xfrm>
          <a:off x="0" y="0"/>
          <a:ext cx="0" cy="0"/>
          <a:chOff x="0" y="0"/>
          <a:chExt cx="0" cy="0"/>
        </a:xfrm>
      </p:grpSpPr>
      <p:grpSp>
        <p:nvGrpSpPr>
          <p:cNvPr id="7" name="Group 6"/>
          <p:cNvGrpSpPr/>
          <p:nvPr userDrawn="1"/>
        </p:nvGrpSpPr>
        <p:grpSpPr>
          <a:xfrm>
            <a:off x="550863" y="1795893"/>
            <a:ext cx="11079428" cy="4324545"/>
            <a:chOff x="550863" y="1795893"/>
            <a:chExt cx="8266067" cy="4324545"/>
          </a:xfrm>
        </p:grpSpPr>
        <p:grpSp>
          <p:nvGrpSpPr>
            <p:cNvPr id="6" name="Group 5"/>
            <p:cNvGrpSpPr/>
            <p:nvPr userDrawn="1"/>
          </p:nvGrpSpPr>
          <p:grpSpPr>
            <a:xfrm>
              <a:off x="550863" y="1795893"/>
              <a:ext cx="8266067" cy="4324545"/>
              <a:chOff x="550863" y="1795893"/>
              <a:chExt cx="8266067" cy="4324545"/>
            </a:xfrm>
          </p:grpSpPr>
          <p:sp>
            <p:nvSpPr>
              <p:cNvPr id="5" name="Rectangle 4">
                <a:extLst>
                  <a:ext uri="{FF2B5EF4-FFF2-40B4-BE49-F238E27FC236}">
                    <a16:creationId xmlns:a16="http://schemas.microsoft.com/office/drawing/2014/main" id="{FFDE8E82-35D0-504D-904A-5CDA5828DC5F}"/>
                  </a:ext>
                </a:extLst>
              </p:cNvPr>
              <p:cNvSpPr/>
              <p:nvPr userDrawn="1"/>
            </p:nvSpPr>
            <p:spPr>
              <a:xfrm>
                <a:off x="55086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5" name="Rectangle 24">
                <a:extLst>
                  <a:ext uri="{FF2B5EF4-FFF2-40B4-BE49-F238E27FC236}">
                    <a16:creationId xmlns:a16="http://schemas.microsoft.com/office/drawing/2014/main" id="{B7560FD9-3A9D-814E-B062-0CA555598764}"/>
                  </a:ext>
                </a:extLst>
              </p:cNvPr>
              <p:cNvSpPr/>
              <p:nvPr userDrawn="1"/>
            </p:nvSpPr>
            <p:spPr>
              <a:xfrm>
                <a:off x="3385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8" name="Rectangle 27">
                <a:extLst>
                  <a:ext uri="{FF2B5EF4-FFF2-40B4-BE49-F238E27FC236}">
                    <a16:creationId xmlns:a16="http://schemas.microsoft.com/office/drawing/2014/main" id="{889699E1-ED88-1F4A-BD7E-191EDD245750}"/>
                  </a:ext>
                </a:extLst>
              </p:cNvPr>
              <p:cNvSpPr/>
              <p:nvPr userDrawn="1"/>
            </p:nvSpPr>
            <p:spPr>
              <a:xfrm>
                <a:off x="6179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49" name="Rectangle 48">
                <a:extLst>
                  <a:ext uri="{FF2B5EF4-FFF2-40B4-BE49-F238E27FC236}">
                    <a16:creationId xmlns:a16="http://schemas.microsoft.com/office/drawing/2014/main" id="{A6779481-FE44-9946-A090-1314AC202C0F}"/>
                  </a:ext>
                </a:extLst>
              </p:cNvPr>
              <p:cNvSpPr/>
              <p:nvPr userDrawn="1"/>
            </p:nvSpPr>
            <p:spPr>
              <a:xfrm>
                <a:off x="3385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2" name="Rectangle 51">
                <a:extLst>
                  <a:ext uri="{FF2B5EF4-FFF2-40B4-BE49-F238E27FC236}">
                    <a16:creationId xmlns:a16="http://schemas.microsoft.com/office/drawing/2014/main" id="{526AFEA7-0C63-CE4C-A608-B04D0AD1D1CC}"/>
                  </a:ext>
                </a:extLst>
              </p:cNvPr>
              <p:cNvSpPr/>
              <p:nvPr userDrawn="1"/>
            </p:nvSpPr>
            <p:spPr>
              <a:xfrm>
                <a:off x="6179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grpSp>
        <p:cxnSp>
          <p:nvCxnSpPr>
            <p:cNvPr id="30" name="Straight Connector 29"/>
            <p:cNvCxnSpPr/>
            <p:nvPr userDrawn="1"/>
          </p:nvCxnSpPr>
          <p:spPr>
            <a:xfrm>
              <a:off x="55086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38550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179502"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5086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38550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179502"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34" name="Text Placeholder 5">
            <a:extLst>
              <a:ext uri="{FF2B5EF4-FFF2-40B4-BE49-F238E27FC236}">
                <a16:creationId xmlns:a16="http://schemas.microsoft.com/office/drawing/2014/main" id="{38C6AC65-F2A1-8741-8B03-E1AA46AFB72F}"/>
              </a:ext>
            </a:extLst>
          </p:cNvPr>
          <p:cNvSpPr>
            <a:spLocks noGrp="1"/>
          </p:cNvSpPr>
          <p:nvPr>
            <p:ph type="body" sz="quarter" idx="53"/>
          </p:nvPr>
        </p:nvSpPr>
        <p:spPr>
          <a:xfrm>
            <a:off x="560291" y="2751146"/>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5" name="Text Placeholder 5">
            <a:extLst>
              <a:ext uri="{FF2B5EF4-FFF2-40B4-BE49-F238E27FC236}">
                <a16:creationId xmlns:a16="http://schemas.microsoft.com/office/drawing/2014/main" id="{CA2D6106-3E15-0741-A657-3B50F70C117A}"/>
              </a:ext>
            </a:extLst>
          </p:cNvPr>
          <p:cNvSpPr>
            <a:spLocks noGrp="1"/>
          </p:cNvSpPr>
          <p:nvPr>
            <p:ph type="body" sz="quarter" idx="54"/>
          </p:nvPr>
        </p:nvSpPr>
        <p:spPr>
          <a:xfrm>
            <a:off x="4348639" y="2751146"/>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6" name="Text Placeholder 5">
            <a:extLst>
              <a:ext uri="{FF2B5EF4-FFF2-40B4-BE49-F238E27FC236}">
                <a16:creationId xmlns:a16="http://schemas.microsoft.com/office/drawing/2014/main" id="{67536849-6E3A-1F4B-9990-344FCAFADD80}"/>
              </a:ext>
            </a:extLst>
          </p:cNvPr>
          <p:cNvSpPr>
            <a:spLocks noGrp="1"/>
          </p:cNvSpPr>
          <p:nvPr>
            <p:ph type="body" sz="quarter" idx="55"/>
          </p:nvPr>
        </p:nvSpPr>
        <p:spPr>
          <a:xfrm>
            <a:off x="8107007" y="2751146"/>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2" name="Text Placeholder 5">
            <a:extLst>
              <a:ext uri="{FF2B5EF4-FFF2-40B4-BE49-F238E27FC236}">
                <a16:creationId xmlns:a16="http://schemas.microsoft.com/office/drawing/2014/main" id="{393F0E58-18BC-7844-97E3-22609E2C3D86}"/>
              </a:ext>
            </a:extLst>
          </p:cNvPr>
          <p:cNvSpPr>
            <a:spLocks noGrp="1"/>
          </p:cNvSpPr>
          <p:nvPr>
            <p:ph type="body" sz="quarter" idx="57"/>
          </p:nvPr>
        </p:nvSpPr>
        <p:spPr>
          <a:xfrm>
            <a:off x="560291" y="5022101"/>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3" name="Text Placeholder 5">
            <a:extLst>
              <a:ext uri="{FF2B5EF4-FFF2-40B4-BE49-F238E27FC236}">
                <a16:creationId xmlns:a16="http://schemas.microsoft.com/office/drawing/2014/main" id="{7A141456-D843-9C41-9593-0808F945E15D}"/>
              </a:ext>
            </a:extLst>
          </p:cNvPr>
          <p:cNvSpPr>
            <a:spLocks noGrp="1"/>
          </p:cNvSpPr>
          <p:nvPr>
            <p:ph type="body" sz="quarter" idx="58"/>
          </p:nvPr>
        </p:nvSpPr>
        <p:spPr>
          <a:xfrm>
            <a:off x="4348639" y="5022101"/>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4" name="Text Placeholder 5">
            <a:extLst>
              <a:ext uri="{FF2B5EF4-FFF2-40B4-BE49-F238E27FC236}">
                <a16:creationId xmlns:a16="http://schemas.microsoft.com/office/drawing/2014/main" id="{B33B1083-2472-8B45-8B56-00583744A80E}"/>
              </a:ext>
            </a:extLst>
          </p:cNvPr>
          <p:cNvSpPr>
            <a:spLocks noGrp="1"/>
          </p:cNvSpPr>
          <p:nvPr>
            <p:ph type="body" sz="quarter" idx="59"/>
          </p:nvPr>
        </p:nvSpPr>
        <p:spPr>
          <a:xfrm>
            <a:off x="8107007" y="5022101"/>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54"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1829775"/>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56" name="Straight Connector 55">
            <a:extLst>
              <a:ext uri="{FF2B5EF4-FFF2-40B4-BE49-F238E27FC236}">
                <a16:creationId xmlns:a16="http://schemas.microsoft.com/office/drawing/2014/main" id="{F9F32BFE-5CBF-A041-920C-DFD265D027F9}"/>
              </a:ext>
            </a:extLst>
          </p:cNvPr>
          <p:cNvCxnSpPr>
            <a:cxnSpLocks/>
          </p:cNvCxnSpPr>
          <p:nvPr userDrawn="1"/>
        </p:nvCxnSpPr>
        <p:spPr>
          <a:xfrm>
            <a:off x="627576"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 Placeholder 10">
            <a:extLst>
              <a:ext uri="{FF2B5EF4-FFF2-40B4-BE49-F238E27FC236}">
                <a16:creationId xmlns:a16="http://schemas.microsoft.com/office/drawing/2014/main" id="{51E196FB-1745-ED4D-B5AC-FF703085F09B}"/>
              </a:ext>
            </a:extLst>
          </p:cNvPr>
          <p:cNvSpPr>
            <a:spLocks noGrp="1"/>
          </p:cNvSpPr>
          <p:nvPr>
            <p:ph type="body" sz="quarter" idx="61"/>
          </p:nvPr>
        </p:nvSpPr>
        <p:spPr>
          <a:xfrm>
            <a:off x="4350273" y="1829775"/>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58" name="Straight Connector 57">
            <a:extLst>
              <a:ext uri="{FF2B5EF4-FFF2-40B4-BE49-F238E27FC236}">
                <a16:creationId xmlns:a16="http://schemas.microsoft.com/office/drawing/2014/main" id="{F9F32BFE-5CBF-A041-920C-DFD265D027F9}"/>
              </a:ext>
            </a:extLst>
          </p:cNvPr>
          <p:cNvCxnSpPr>
            <a:cxnSpLocks/>
          </p:cNvCxnSpPr>
          <p:nvPr userDrawn="1"/>
        </p:nvCxnSpPr>
        <p:spPr>
          <a:xfrm>
            <a:off x="4417558"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10">
            <a:extLst>
              <a:ext uri="{FF2B5EF4-FFF2-40B4-BE49-F238E27FC236}">
                <a16:creationId xmlns:a16="http://schemas.microsoft.com/office/drawing/2014/main" id="{51E196FB-1745-ED4D-B5AC-FF703085F09B}"/>
              </a:ext>
            </a:extLst>
          </p:cNvPr>
          <p:cNvSpPr>
            <a:spLocks noGrp="1"/>
          </p:cNvSpPr>
          <p:nvPr>
            <p:ph type="body" sz="quarter" idx="62"/>
          </p:nvPr>
        </p:nvSpPr>
        <p:spPr>
          <a:xfrm>
            <a:off x="8095214" y="1829775"/>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60" name="Straight Connector 59">
            <a:extLst>
              <a:ext uri="{FF2B5EF4-FFF2-40B4-BE49-F238E27FC236}">
                <a16:creationId xmlns:a16="http://schemas.microsoft.com/office/drawing/2014/main" id="{F9F32BFE-5CBF-A041-920C-DFD265D027F9}"/>
              </a:ext>
            </a:extLst>
          </p:cNvPr>
          <p:cNvCxnSpPr>
            <a:cxnSpLocks/>
          </p:cNvCxnSpPr>
          <p:nvPr userDrawn="1"/>
        </p:nvCxnSpPr>
        <p:spPr>
          <a:xfrm>
            <a:off x="8162499"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Text Placeholder 10">
            <a:extLst>
              <a:ext uri="{FF2B5EF4-FFF2-40B4-BE49-F238E27FC236}">
                <a16:creationId xmlns:a16="http://schemas.microsoft.com/office/drawing/2014/main" id="{51E196FB-1745-ED4D-B5AC-FF703085F09B}"/>
              </a:ext>
            </a:extLst>
          </p:cNvPr>
          <p:cNvSpPr>
            <a:spLocks noGrp="1"/>
          </p:cNvSpPr>
          <p:nvPr>
            <p:ph type="body" sz="quarter" idx="64"/>
          </p:nvPr>
        </p:nvSpPr>
        <p:spPr>
          <a:xfrm>
            <a:off x="560291" y="4097922"/>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2" name="Straight Connector 71">
            <a:extLst>
              <a:ext uri="{FF2B5EF4-FFF2-40B4-BE49-F238E27FC236}">
                <a16:creationId xmlns:a16="http://schemas.microsoft.com/office/drawing/2014/main" id="{F9F32BFE-5CBF-A041-920C-DFD265D027F9}"/>
              </a:ext>
            </a:extLst>
          </p:cNvPr>
          <p:cNvCxnSpPr>
            <a:cxnSpLocks/>
          </p:cNvCxnSpPr>
          <p:nvPr userDrawn="1"/>
        </p:nvCxnSpPr>
        <p:spPr>
          <a:xfrm>
            <a:off x="627576"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Text Placeholder 10">
            <a:extLst>
              <a:ext uri="{FF2B5EF4-FFF2-40B4-BE49-F238E27FC236}">
                <a16:creationId xmlns:a16="http://schemas.microsoft.com/office/drawing/2014/main" id="{51E196FB-1745-ED4D-B5AC-FF703085F09B}"/>
              </a:ext>
            </a:extLst>
          </p:cNvPr>
          <p:cNvSpPr>
            <a:spLocks noGrp="1"/>
          </p:cNvSpPr>
          <p:nvPr>
            <p:ph type="body" sz="quarter" idx="65"/>
          </p:nvPr>
        </p:nvSpPr>
        <p:spPr>
          <a:xfrm>
            <a:off x="4350273" y="4097922"/>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4" name="Straight Connector 73">
            <a:extLst>
              <a:ext uri="{FF2B5EF4-FFF2-40B4-BE49-F238E27FC236}">
                <a16:creationId xmlns:a16="http://schemas.microsoft.com/office/drawing/2014/main" id="{F9F32BFE-5CBF-A041-920C-DFD265D027F9}"/>
              </a:ext>
            </a:extLst>
          </p:cNvPr>
          <p:cNvCxnSpPr>
            <a:cxnSpLocks/>
          </p:cNvCxnSpPr>
          <p:nvPr userDrawn="1"/>
        </p:nvCxnSpPr>
        <p:spPr>
          <a:xfrm>
            <a:off x="4417558"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Text Placeholder 10">
            <a:extLst>
              <a:ext uri="{FF2B5EF4-FFF2-40B4-BE49-F238E27FC236}">
                <a16:creationId xmlns:a16="http://schemas.microsoft.com/office/drawing/2014/main" id="{51E196FB-1745-ED4D-B5AC-FF703085F09B}"/>
              </a:ext>
            </a:extLst>
          </p:cNvPr>
          <p:cNvSpPr>
            <a:spLocks noGrp="1"/>
          </p:cNvSpPr>
          <p:nvPr>
            <p:ph type="body" sz="quarter" idx="66"/>
          </p:nvPr>
        </p:nvSpPr>
        <p:spPr>
          <a:xfrm>
            <a:off x="8095214" y="4097922"/>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6" name="Straight Connector 75">
            <a:extLst>
              <a:ext uri="{FF2B5EF4-FFF2-40B4-BE49-F238E27FC236}">
                <a16:creationId xmlns:a16="http://schemas.microsoft.com/office/drawing/2014/main" id="{F9F32BFE-5CBF-A041-920C-DFD265D027F9}"/>
              </a:ext>
            </a:extLst>
          </p:cNvPr>
          <p:cNvCxnSpPr>
            <a:cxnSpLocks/>
          </p:cNvCxnSpPr>
          <p:nvPr userDrawn="1"/>
        </p:nvCxnSpPr>
        <p:spPr>
          <a:xfrm>
            <a:off x="8162499"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67"/>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11266320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col Tombstone 3">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DE8E82-35D0-504D-904A-5CDA5828DC5F}"/>
              </a:ext>
            </a:extLst>
          </p:cNvPr>
          <p:cNvSpPr/>
          <p:nvPr userDrawn="1"/>
        </p:nvSpPr>
        <p:spPr>
          <a:xfrm>
            <a:off x="550863" y="1795893"/>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5" name="Rectangle 24">
            <a:extLst>
              <a:ext uri="{FF2B5EF4-FFF2-40B4-BE49-F238E27FC236}">
                <a16:creationId xmlns:a16="http://schemas.microsoft.com/office/drawing/2014/main" id="{B7560FD9-3A9D-814E-B062-0CA555598764}"/>
              </a:ext>
            </a:extLst>
          </p:cNvPr>
          <p:cNvSpPr/>
          <p:nvPr userDrawn="1"/>
        </p:nvSpPr>
        <p:spPr>
          <a:xfrm>
            <a:off x="3385503" y="1795893"/>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8" name="Rectangle 27">
            <a:extLst>
              <a:ext uri="{FF2B5EF4-FFF2-40B4-BE49-F238E27FC236}">
                <a16:creationId xmlns:a16="http://schemas.microsoft.com/office/drawing/2014/main" id="{889699E1-ED88-1F4A-BD7E-191EDD245750}"/>
              </a:ext>
            </a:extLst>
          </p:cNvPr>
          <p:cNvSpPr/>
          <p:nvPr userDrawn="1"/>
        </p:nvSpPr>
        <p:spPr>
          <a:xfrm>
            <a:off x="6179503" y="1795893"/>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1" name="Rectangle 30">
            <a:extLst>
              <a:ext uri="{FF2B5EF4-FFF2-40B4-BE49-F238E27FC236}">
                <a16:creationId xmlns:a16="http://schemas.microsoft.com/office/drawing/2014/main" id="{067BE661-2BFC-5246-9DA8-1871E565F580}"/>
              </a:ext>
            </a:extLst>
          </p:cNvPr>
          <p:cNvSpPr/>
          <p:nvPr userDrawn="1"/>
        </p:nvSpPr>
        <p:spPr>
          <a:xfrm>
            <a:off x="9003983" y="1795893"/>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49" name="Rectangle 48">
            <a:extLst>
              <a:ext uri="{FF2B5EF4-FFF2-40B4-BE49-F238E27FC236}">
                <a16:creationId xmlns:a16="http://schemas.microsoft.com/office/drawing/2014/main" id="{A6779481-FE44-9946-A090-1314AC202C0F}"/>
              </a:ext>
            </a:extLst>
          </p:cNvPr>
          <p:cNvSpPr/>
          <p:nvPr userDrawn="1"/>
        </p:nvSpPr>
        <p:spPr>
          <a:xfrm>
            <a:off x="3385503" y="4066848"/>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2" name="Rectangle 51">
            <a:extLst>
              <a:ext uri="{FF2B5EF4-FFF2-40B4-BE49-F238E27FC236}">
                <a16:creationId xmlns:a16="http://schemas.microsoft.com/office/drawing/2014/main" id="{526AFEA7-0C63-CE4C-A608-B04D0AD1D1CC}"/>
              </a:ext>
            </a:extLst>
          </p:cNvPr>
          <p:cNvSpPr/>
          <p:nvPr userDrawn="1"/>
        </p:nvSpPr>
        <p:spPr>
          <a:xfrm>
            <a:off x="6179503" y="4066848"/>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5" name="Rectangle 54">
            <a:extLst>
              <a:ext uri="{FF2B5EF4-FFF2-40B4-BE49-F238E27FC236}">
                <a16:creationId xmlns:a16="http://schemas.microsoft.com/office/drawing/2014/main" id="{DF6C2063-31EA-B342-9DA7-D1EC2EA78E90}"/>
              </a:ext>
            </a:extLst>
          </p:cNvPr>
          <p:cNvSpPr/>
          <p:nvPr userDrawn="1"/>
        </p:nvSpPr>
        <p:spPr>
          <a:xfrm>
            <a:off x="9003983" y="4066848"/>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14" name="Picture Placeholder 13">
            <a:extLst>
              <a:ext uri="{FF2B5EF4-FFF2-40B4-BE49-F238E27FC236}">
                <a16:creationId xmlns:a16="http://schemas.microsoft.com/office/drawing/2014/main" id="{9F14E7C2-DC74-844D-B53E-EAA5BBE740D4}"/>
              </a:ext>
            </a:extLst>
          </p:cNvPr>
          <p:cNvSpPr>
            <a:spLocks noGrp="1" noChangeAspect="1"/>
          </p:cNvSpPr>
          <p:nvPr>
            <p:ph type="pic" sz="quarter" idx="16"/>
          </p:nvPr>
        </p:nvSpPr>
        <p:spPr>
          <a:xfrm>
            <a:off x="627576" y="1851469"/>
            <a:ext cx="2484000" cy="865796"/>
          </a:xfrm>
        </p:spPr>
        <p:txBody>
          <a:bodyPr/>
          <a:lstStyle/>
          <a:p>
            <a:endParaRPr lang="en-US"/>
          </a:p>
        </p:txBody>
      </p:sp>
      <p:sp>
        <p:nvSpPr>
          <p:cNvPr id="23" name="Picture Placeholder 13">
            <a:extLst>
              <a:ext uri="{FF2B5EF4-FFF2-40B4-BE49-F238E27FC236}">
                <a16:creationId xmlns:a16="http://schemas.microsoft.com/office/drawing/2014/main" id="{479FB1E5-815C-5141-BD81-10668F8113B9}"/>
              </a:ext>
            </a:extLst>
          </p:cNvPr>
          <p:cNvSpPr>
            <a:spLocks noGrp="1" noChangeAspect="1"/>
          </p:cNvSpPr>
          <p:nvPr>
            <p:ph type="pic" sz="quarter" idx="39"/>
          </p:nvPr>
        </p:nvSpPr>
        <p:spPr>
          <a:xfrm>
            <a:off x="3462216" y="1851469"/>
            <a:ext cx="2484000" cy="865796"/>
          </a:xfrm>
        </p:spPr>
        <p:txBody>
          <a:bodyPr/>
          <a:lstStyle/>
          <a:p>
            <a:endParaRPr lang="en-US"/>
          </a:p>
        </p:txBody>
      </p:sp>
      <p:sp>
        <p:nvSpPr>
          <p:cNvPr id="26" name="Picture Placeholder 13">
            <a:extLst>
              <a:ext uri="{FF2B5EF4-FFF2-40B4-BE49-F238E27FC236}">
                <a16:creationId xmlns:a16="http://schemas.microsoft.com/office/drawing/2014/main" id="{1B00CB1D-9621-224B-AB85-8994F701D39A}"/>
              </a:ext>
            </a:extLst>
          </p:cNvPr>
          <p:cNvSpPr>
            <a:spLocks noGrp="1" noChangeAspect="1"/>
          </p:cNvSpPr>
          <p:nvPr>
            <p:ph type="pic" sz="quarter" idx="41"/>
          </p:nvPr>
        </p:nvSpPr>
        <p:spPr>
          <a:xfrm>
            <a:off x="6256216" y="1851469"/>
            <a:ext cx="2484000" cy="865796"/>
          </a:xfrm>
        </p:spPr>
        <p:txBody>
          <a:bodyPr/>
          <a:lstStyle/>
          <a:p>
            <a:endParaRPr lang="en-US"/>
          </a:p>
        </p:txBody>
      </p:sp>
      <p:sp>
        <p:nvSpPr>
          <p:cNvPr id="29" name="Picture Placeholder 13">
            <a:extLst>
              <a:ext uri="{FF2B5EF4-FFF2-40B4-BE49-F238E27FC236}">
                <a16:creationId xmlns:a16="http://schemas.microsoft.com/office/drawing/2014/main" id="{6D8A1351-CE2D-0849-B2F6-61510F63C49F}"/>
              </a:ext>
            </a:extLst>
          </p:cNvPr>
          <p:cNvSpPr>
            <a:spLocks noGrp="1" noChangeAspect="1"/>
          </p:cNvSpPr>
          <p:nvPr>
            <p:ph type="pic" sz="quarter" idx="43"/>
          </p:nvPr>
        </p:nvSpPr>
        <p:spPr>
          <a:xfrm>
            <a:off x="9080696" y="1851469"/>
            <a:ext cx="2484000" cy="865796"/>
          </a:xfrm>
        </p:spPr>
        <p:txBody>
          <a:bodyPr/>
          <a:lstStyle/>
          <a:p>
            <a:endParaRPr lang="en-US"/>
          </a:p>
        </p:txBody>
      </p:sp>
      <p:sp>
        <p:nvSpPr>
          <p:cNvPr id="32" name="Picture Placeholder 13">
            <a:extLst>
              <a:ext uri="{FF2B5EF4-FFF2-40B4-BE49-F238E27FC236}">
                <a16:creationId xmlns:a16="http://schemas.microsoft.com/office/drawing/2014/main" id="{426A80D8-81E0-D546-A4C3-4EF78A21587B}"/>
              </a:ext>
            </a:extLst>
          </p:cNvPr>
          <p:cNvSpPr>
            <a:spLocks noGrp="1" noChangeAspect="1"/>
          </p:cNvSpPr>
          <p:nvPr>
            <p:ph type="pic" sz="quarter" idx="45"/>
          </p:nvPr>
        </p:nvSpPr>
        <p:spPr>
          <a:xfrm>
            <a:off x="627576" y="4122424"/>
            <a:ext cx="2484000" cy="865796"/>
          </a:xfrm>
        </p:spPr>
        <p:txBody>
          <a:bodyPr/>
          <a:lstStyle/>
          <a:p>
            <a:endParaRPr lang="en-US"/>
          </a:p>
        </p:txBody>
      </p:sp>
      <p:sp>
        <p:nvSpPr>
          <p:cNvPr id="39" name="Picture Placeholder 13">
            <a:extLst>
              <a:ext uri="{FF2B5EF4-FFF2-40B4-BE49-F238E27FC236}">
                <a16:creationId xmlns:a16="http://schemas.microsoft.com/office/drawing/2014/main" id="{D40B882F-9B08-B542-BC62-22CBF667AA10}"/>
              </a:ext>
            </a:extLst>
          </p:cNvPr>
          <p:cNvSpPr>
            <a:spLocks noGrp="1" noChangeAspect="1"/>
          </p:cNvSpPr>
          <p:nvPr>
            <p:ph type="pic" sz="quarter" idx="47"/>
          </p:nvPr>
        </p:nvSpPr>
        <p:spPr>
          <a:xfrm>
            <a:off x="3462216" y="4122424"/>
            <a:ext cx="2484000" cy="865796"/>
          </a:xfrm>
        </p:spPr>
        <p:txBody>
          <a:bodyPr/>
          <a:lstStyle/>
          <a:p>
            <a:endParaRPr lang="en-US"/>
          </a:p>
        </p:txBody>
      </p:sp>
      <p:sp>
        <p:nvSpPr>
          <p:cNvPr id="50" name="Picture Placeholder 13">
            <a:extLst>
              <a:ext uri="{FF2B5EF4-FFF2-40B4-BE49-F238E27FC236}">
                <a16:creationId xmlns:a16="http://schemas.microsoft.com/office/drawing/2014/main" id="{1E2B95AB-D05C-9A43-AD10-86B0CC2156C5}"/>
              </a:ext>
            </a:extLst>
          </p:cNvPr>
          <p:cNvSpPr>
            <a:spLocks noGrp="1" noChangeAspect="1"/>
          </p:cNvSpPr>
          <p:nvPr>
            <p:ph type="pic" sz="quarter" idx="49"/>
          </p:nvPr>
        </p:nvSpPr>
        <p:spPr>
          <a:xfrm>
            <a:off x="6256216" y="4122424"/>
            <a:ext cx="2484000" cy="865796"/>
          </a:xfrm>
        </p:spPr>
        <p:txBody>
          <a:bodyPr/>
          <a:lstStyle/>
          <a:p>
            <a:endParaRPr lang="en-US"/>
          </a:p>
        </p:txBody>
      </p:sp>
      <p:sp>
        <p:nvSpPr>
          <p:cNvPr id="53" name="Picture Placeholder 13">
            <a:extLst>
              <a:ext uri="{FF2B5EF4-FFF2-40B4-BE49-F238E27FC236}">
                <a16:creationId xmlns:a16="http://schemas.microsoft.com/office/drawing/2014/main" id="{94D105CB-36A0-8C4A-806C-9DA7D5230685}"/>
              </a:ext>
            </a:extLst>
          </p:cNvPr>
          <p:cNvSpPr>
            <a:spLocks noGrp="1" noChangeAspect="1"/>
          </p:cNvSpPr>
          <p:nvPr>
            <p:ph type="pic" sz="quarter" idx="51"/>
          </p:nvPr>
        </p:nvSpPr>
        <p:spPr>
          <a:xfrm>
            <a:off x="9080696" y="4122424"/>
            <a:ext cx="2484000" cy="865796"/>
          </a:xfrm>
        </p:spPr>
        <p:txBody>
          <a:bodyPr/>
          <a:lstStyle/>
          <a:p>
            <a:endParaRPr lang="en-US"/>
          </a:p>
        </p:txBody>
      </p:sp>
      <p:sp>
        <p:nvSpPr>
          <p:cNvPr id="34" name="Text Placeholder 5">
            <a:extLst>
              <a:ext uri="{FF2B5EF4-FFF2-40B4-BE49-F238E27FC236}">
                <a16:creationId xmlns:a16="http://schemas.microsoft.com/office/drawing/2014/main" id="{D98360CA-1969-C74D-B24D-EFB0B89CD15A}"/>
              </a:ext>
            </a:extLst>
          </p:cNvPr>
          <p:cNvSpPr>
            <a:spLocks noGrp="1"/>
          </p:cNvSpPr>
          <p:nvPr>
            <p:ph type="body" sz="quarter" idx="53"/>
          </p:nvPr>
        </p:nvSpPr>
        <p:spPr>
          <a:xfrm>
            <a:off x="560291"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5" name="Text Placeholder 5">
            <a:extLst>
              <a:ext uri="{FF2B5EF4-FFF2-40B4-BE49-F238E27FC236}">
                <a16:creationId xmlns:a16="http://schemas.microsoft.com/office/drawing/2014/main" id="{5D184219-629C-D843-8764-9E6C851C7B25}"/>
              </a:ext>
            </a:extLst>
          </p:cNvPr>
          <p:cNvSpPr>
            <a:spLocks noGrp="1"/>
          </p:cNvSpPr>
          <p:nvPr>
            <p:ph type="body" sz="quarter" idx="54"/>
          </p:nvPr>
        </p:nvSpPr>
        <p:spPr>
          <a:xfrm>
            <a:off x="3394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6" name="Text Placeholder 5">
            <a:extLst>
              <a:ext uri="{FF2B5EF4-FFF2-40B4-BE49-F238E27FC236}">
                <a16:creationId xmlns:a16="http://schemas.microsoft.com/office/drawing/2014/main" id="{F1655390-F79D-7B41-A02E-14C43F094AD8}"/>
              </a:ext>
            </a:extLst>
          </p:cNvPr>
          <p:cNvSpPr>
            <a:spLocks noGrp="1"/>
          </p:cNvSpPr>
          <p:nvPr>
            <p:ph type="body" sz="quarter" idx="55"/>
          </p:nvPr>
        </p:nvSpPr>
        <p:spPr>
          <a:xfrm>
            <a:off x="6188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1" name="Text Placeholder 5">
            <a:extLst>
              <a:ext uri="{FF2B5EF4-FFF2-40B4-BE49-F238E27FC236}">
                <a16:creationId xmlns:a16="http://schemas.microsoft.com/office/drawing/2014/main" id="{4BD8A4E4-6DD9-5B4A-8796-BDB77D114F40}"/>
              </a:ext>
            </a:extLst>
          </p:cNvPr>
          <p:cNvSpPr>
            <a:spLocks noGrp="1"/>
          </p:cNvSpPr>
          <p:nvPr>
            <p:ph type="body" sz="quarter" idx="56"/>
          </p:nvPr>
        </p:nvSpPr>
        <p:spPr>
          <a:xfrm>
            <a:off x="901341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2" name="Text Placeholder 5">
            <a:extLst>
              <a:ext uri="{FF2B5EF4-FFF2-40B4-BE49-F238E27FC236}">
                <a16:creationId xmlns:a16="http://schemas.microsoft.com/office/drawing/2014/main" id="{691679F6-51F7-A541-9AF8-E73C3700EC9A}"/>
              </a:ext>
            </a:extLst>
          </p:cNvPr>
          <p:cNvSpPr>
            <a:spLocks noGrp="1"/>
          </p:cNvSpPr>
          <p:nvPr>
            <p:ph type="body" sz="quarter" idx="57"/>
          </p:nvPr>
        </p:nvSpPr>
        <p:spPr>
          <a:xfrm>
            <a:off x="560291"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3" name="Text Placeholder 5">
            <a:extLst>
              <a:ext uri="{FF2B5EF4-FFF2-40B4-BE49-F238E27FC236}">
                <a16:creationId xmlns:a16="http://schemas.microsoft.com/office/drawing/2014/main" id="{0CF65F89-4AC4-BE42-A016-E395FE8F428C}"/>
              </a:ext>
            </a:extLst>
          </p:cNvPr>
          <p:cNvSpPr>
            <a:spLocks noGrp="1"/>
          </p:cNvSpPr>
          <p:nvPr>
            <p:ph type="body" sz="quarter" idx="58"/>
          </p:nvPr>
        </p:nvSpPr>
        <p:spPr>
          <a:xfrm>
            <a:off x="3394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4" name="Text Placeholder 5">
            <a:extLst>
              <a:ext uri="{FF2B5EF4-FFF2-40B4-BE49-F238E27FC236}">
                <a16:creationId xmlns:a16="http://schemas.microsoft.com/office/drawing/2014/main" id="{2B90902E-EB71-B54F-A0FF-E07870CEDEA4}"/>
              </a:ext>
            </a:extLst>
          </p:cNvPr>
          <p:cNvSpPr>
            <a:spLocks noGrp="1"/>
          </p:cNvSpPr>
          <p:nvPr>
            <p:ph type="body" sz="quarter" idx="59"/>
          </p:nvPr>
        </p:nvSpPr>
        <p:spPr>
          <a:xfrm>
            <a:off x="6188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5" name="Text Placeholder 5">
            <a:extLst>
              <a:ext uri="{FF2B5EF4-FFF2-40B4-BE49-F238E27FC236}">
                <a16:creationId xmlns:a16="http://schemas.microsoft.com/office/drawing/2014/main" id="{1A05FD86-3E11-2E44-97A0-0341B5B5D833}"/>
              </a:ext>
            </a:extLst>
          </p:cNvPr>
          <p:cNvSpPr>
            <a:spLocks noGrp="1"/>
          </p:cNvSpPr>
          <p:nvPr>
            <p:ph type="body" sz="quarter" idx="60"/>
          </p:nvPr>
        </p:nvSpPr>
        <p:spPr>
          <a:xfrm>
            <a:off x="901341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cxnSp>
        <p:nvCxnSpPr>
          <p:cNvPr id="9" name="Straight Connector 8"/>
          <p:cNvCxnSpPr/>
          <p:nvPr userDrawn="1"/>
        </p:nvCxnSpPr>
        <p:spPr>
          <a:xfrm>
            <a:off x="55086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338550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6179502"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900398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55086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338550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6179502"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900398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r>
              <a:rPr lang="en-US"/>
              <a:t>Click to edit Master title style</a:t>
            </a:r>
            <a:endParaRPr lang="en-GB"/>
          </a:p>
        </p:txBody>
      </p:sp>
      <p:sp>
        <p:nvSpPr>
          <p:cNvPr id="7" name="Footer Placeholder 6"/>
          <p:cNvSpPr>
            <a:spLocks noGrp="1"/>
          </p:cNvSpPr>
          <p:nvPr>
            <p:ph type="ftr" sz="quarter" idx="61"/>
          </p:nvPr>
        </p:nvSpPr>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11062982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Cover Slide Picture DWF ">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A827E7-B6B2-CF48-8415-7A8D543277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378677" y="5052"/>
            <a:ext cx="5813323" cy="6847897"/>
          </a:xfrm>
          <a:prstGeom prst="rect">
            <a:avLst/>
          </a:prstGeom>
        </p:spPr>
      </p:pic>
      <p:grpSp>
        <p:nvGrpSpPr>
          <p:cNvPr id="15" name="Group 14">
            <a:extLst>
              <a:ext uri="{FF2B5EF4-FFF2-40B4-BE49-F238E27FC236}">
                <a16:creationId xmlns:a16="http://schemas.microsoft.com/office/drawing/2014/main" id="{B7906AF6-E2D2-2C45-A512-EAA96A5CF0B6}"/>
              </a:ext>
            </a:extLst>
          </p:cNvPr>
          <p:cNvGrpSpPr/>
          <p:nvPr userDrawn="1"/>
        </p:nvGrpSpPr>
        <p:grpSpPr>
          <a:xfrm>
            <a:off x="-2" y="0"/>
            <a:ext cx="7153277" cy="6858000"/>
            <a:chOff x="-2" y="0"/>
            <a:chExt cx="7153277" cy="6858000"/>
          </a:xfrm>
        </p:grpSpPr>
        <p:sp>
          <p:nvSpPr>
            <p:cNvPr id="16" name="Rectangle 15">
              <a:extLst>
                <a:ext uri="{FF2B5EF4-FFF2-40B4-BE49-F238E27FC236}">
                  <a16:creationId xmlns:a16="http://schemas.microsoft.com/office/drawing/2014/main" id="{F4649143-3CDB-3047-915A-67DF1EBD82BB}"/>
                </a:ext>
              </a:extLst>
            </p:cNvPr>
            <p:cNvSpPr/>
            <p:nvPr userDrawn="1"/>
          </p:nvSpPr>
          <p:spPr>
            <a:xfrm>
              <a:off x="0" y="0"/>
              <a:ext cx="715327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7" name="Rectangle 16">
              <a:extLst>
                <a:ext uri="{FF2B5EF4-FFF2-40B4-BE49-F238E27FC236}">
                  <a16:creationId xmlns:a16="http://schemas.microsoft.com/office/drawing/2014/main" id="{01B72276-542D-9447-93BD-8DEDD86F768C}"/>
                </a:ext>
              </a:extLst>
            </p:cNvPr>
            <p:cNvSpPr/>
            <p:nvPr userDrawn="1"/>
          </p:nvSpPr>
          <p:spPr>
            <a:xfrm>
              <a:off x="-2" y="0"/>
              <a:ext cx="6713317"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grpSp>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757141" y="3429000"/>
            <a:ext cx="20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10">
            <a:extLst>
              <a:ext uri="{FF2B5EF4-FFF2-40B4-BE49-F238E27FC236}">
                <a16:creationId xmlns:a16="http://schemas.microsoft.com/office/drawing/2014/main" id="{20C5E4E2-D504-B44C-92A8-6FAEE6B1E4A3}"/>
              </a:ext>
            </a:extLst>
          </p:cNvPr>
          <p:cNvSpPr>
            <a:spLocks noGrp="1"/>
          </p:cNvSpPr>
          <p:nvPr>
            <p:ph idx="1" hasCustomPrompt="1"/>
          </p:nvPr>
        </p:nvSpPr>
        <p:spPr>
          <a:xfrm>
            <a:off x="757141" y="3873881"/>
            <a:ext cx="4104000" cy="307777"/>
          </a:xfrm>
          <a:prstGeom prst="rect">
            <a:avLst/>
          </a:prstGeom>
        </p:spPr>
        <p:txBody>
          <a:bodyPr vert="horz" wrap="square" lIns="0" tIns="0" rIns="0" bIns="0" rtlCol="0">
            <a:spAutoFit/>
          </a:bodyPr>
          <a:lstStyle>
            <a:lvl1pPr>
              <a:defRPr sz="20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a:t>Add sub heading</a:t>
            </a:r>
          </a:p>
        </p:txBody>
      </p:sp>
      <p:sp>
        <p:nvSpPr>
          <p:cNvPr id="27" name="Title Placeholder 8">
            <a:extLst>
              <a:ext uri="{FF2B5EF4-FFF2-40B4-BE49-F238E27FC236}">
                <a16:creationId xmlns:a16="http://schemas.microsoft.com/office/drawing/2014/main" id="{B03861ED-3217-1B4A-BBAD-F7CEE653B0E0}"/>
              </a:ext>
            </a:extLst>
          </p:cNvPr>
          <p:cNvSpPr>
            <a:spLocks noGrp="1"/>
          </p:cNvSpPr>
          <p:nvPr>
            <p:ph type="title"/>
          </p:nvPr>
        </p:nvSpPr>
        <p:spPr>
          <a:xfrm>
            <a:off x="757141" y="735973"/>
            <a:ext cx="5256000" cy="2400657"/>
          </a:xfrm>
          <a:prstGeom prst="rect">
            <a:avLst/>
          </a:prstGeom>
        </p:spPr>
        <p:txBody>
          <a:bodyPr vert="horz" wrap="square" lIns="0" tIns="0" rIns="0" bIns="0" rtlCol="0" anchor="b" anchorCtr="0">
            <a:spAutoFit/>
          </a:bodyPr>
          <a:lstStyle>
            <a:lvl1pPr>
              <a:lnSpc>
                <a:spcPct val="100000"/>
              </a:lnSpc>
              <a:defRPr sz="5200"/>
            </a:lvl1pPr>
          </a:lstStyle>
          <a:p>
            <a:r>
              <a:rPr lang="en-GB" dirty="0"/>
              <a:t>Click to edit Master title style</a:t>
            </a:r>
            <a:endParaRPr lang="en-US" dirty="0"/>
          </a:p>
        </p:txBody>
      </p:sp>
      <p:sp>
        <p:nvSpPr>
          <p:cNvPr id="9" name="Title Placeholder 8">
            <a:extLst>
              <a:ext uri="{FF2B5EF4-FFF2-40B4-BE49-F238E27FC236}">
                <a16:creationId xmlns:a16="http://schemas.microsoft.com/office/drawing/2014/main" id="{8D15F51B-78AD-AB44-9B24-658537C55895}"/>
              </a:ext>
            </a:extLst>
          </p:cNvPr>
          <p:cNvSpPr txBox="1">
            <a:spLocks/>
          </p:cNvSpPr>
          <p:nvPr userDrawn="1"/>
        </p:nvSpPr>
        <p:spPr>
          <a:xfrm>
            <a:off x="757140" y="5962948"/>
            <a:ext cx="2987999" cy="215444"/>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500" b="0" i="0" kern="1200">
                <a:solidFill>
                  <a:schemeClr val="bg2"/>
                </a:solidFill>
                <a:latin typeface="Merriweather Light" pitchFamily="2" charset="77"/>
                <a:ea typeface="+mj-ea"/>
                <a:cs typeface="+mj-cs"/>
              </a:defRPr>
            </a:lvl1pPr>
          </a:lstStyle>
          <a:p>
            <a:r>
              <a:rPr lang="en-US" sz="1400" b="1" i="0" dirty="0">
                <a:solidFill>
                  <a:schemeClr val="accent1"/>
                </a:solidFill>
                <a:latin typeface="Open Sans" panose="020B0606030504020204" pitchFamily="34" charset="0"/>
                <a:ea typeface="Open Sans" panose="020B0606030504020204" pitchFamily="34" charset="0"/>
                <a:cs typeface="Open Sans" panose="020B0606030504020204" pitchFamily="34" charset="0"/>
              </a:rPr>
              <a:t>dwfgroup.com</a:t>
            </a:r>
          </a:p>
        </p:txBody>
      </p:sp>
      <p:sp>
        <p:nvSpPr>
          <p:cNvPr id="10" name="TextBox 9">
            <a:extLst>
              <a:ext uri="{FF2B5EF4-FFF2-40B4-BE49-F238E27FC236}">
                <a16:creationId xmlns:a16="http://schemas.microsoft.com/office/drawing/2014/main" id="{E277DB03-4847-4142-8897-4893735533E3}"/>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pic>
        <p:nvPicPr>
          <p:cNvPr id="19" name="Picture 18">
            <a:extLst>
              <a:ext uri="{FF2B5EF4-FFF2-40B4-BE49-F238E27FC236}">
                <a16:creationId xmlns:a16="http://schemas.microsoft.com/office/drawing/2014/main" id="{B9216A4C-0CF6-D64B-91FC-23A5EEA6F9D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25123" y="726250"/>
            <a:ext cx="934339" cy="937286"/>
          </a:xfrm>
          <a:prstGeom prst="rect">
            <a:avLst/>
          </a:prstGeom>
        </p:spPr>
      </p:pic>
    </p:spTree>
    <p:extLst>
      <p:ext uri="{BB962C8B-B14F-4D97-AF65-F5344CB8AC3E}">
        <p14:creationId xmlns:p14="http://schemas.microsoft.com/office/powerpoint/2010/main" val="72420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slide 1">
    <p:bg>
      <p:bgPr>
        <a:solidFill>
          <a:schemeClr val="accent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757141" y="3429000"/>
            <a:ext cx="2088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 Placeholder 10">
            <a:extLst>
              <a:ext uri="{FF2B5EF4-FFF2-40B4-BE49-F238E27FC236}">
                <a16:creationId xmlns:a16="http://schemas.microsoft.com/office/drawing/2014/main" id="{20C5E4E2-D504-B44C-92A8-6FAEE6B1E4A3}"/>
              </a:ext>
            </a:extLst>
          </p:cNvPr>
          <p:cNvSpPr>
            <a:spLocks noGrp="1"/>
          </p:cNvSpPr>
          <p:nvPr>
            <p:ph idx="1" hasCustomPrompt="1"/>
          </p:nvPr>
        </p:nvSpPr>
        <p:spPr>
          <a:xfrm>
            <a:off x="757141" y="3873881"/>
            <a:ext cx="4104000" cy="307777"/>
          </a:xfrm>
          <a:prstGeom prst="rect">
            <a:avLst/>
          </a:prstGeom>
        </p:spPr>
        <p:txBody>
          <a:bodyPr vert="horz" wrap="square" lIns="0" tIns="0" rIns="0" bIns="0" rtlCol="0">
            <a:spAutoFit/>
          </a:bodyPr>
          <a:lstStyle>
            <a:lvl1pPr>
              <a:defRPr sz="2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a:t>Click to edit Master text styles</a:t>
            </a:r>
          </a:p>
        </p:txBody>
      </p:sp>
      <p:sp>
        <p:nvSpPr>
          <p:cNvPr id="27" name="Title Placeholder 8">
            <a:extLst>
              <a:ext uri="{FF2B5EF4-FFF2-40B4-BE49-F238E27FC236}">
                <a16:creationId xmlns:a16="http://schemas.microsoft.com/office/drawing/2014/main" id="{B03861ED-3217-1B4A-BBAD-F7CEE653B0E0}"/>
              </a:ext>
            </a:extLst>
          </p:cNvPr>
          <p:cNvSpPr>
            <a:spLocks noGrp="1"/>
          </p:cNvSpPr>
          <p:nvPr>
            <p:ph type="title"/>
          </p:nvPr>
        </p:nvSpPr>
        <p:spPr>
          <a:xfrm>
            <a:off x="757140" y="2521077"/>
            <a:ext cx="8640859" cy="615553"/>
          </a:xfrm>
          <a:prstGeom prst="rect">
            <a:avLst/>
          </a:prstGeom>
        </p:spPr>
        <p:txBody>
          <a:bodyPr vert="horz" wrap="square" lIns="0" tIns="0" rIns="0" bIns="0" rtlCol="0" anchor="b" anchorCtr="0">
            <a:spAutoFit/>
          </a:bodyPr>
          <a:lstStyle>
            <a:lvl1pPr>
              <a:lnSpc>
                <a:spcPct val="100000"/>
              </a:lnSpc>
              <a:defRPr sz="4000">
                <a:solidFill>
                  <a:schemeClr val="bg1"/>
                </a:solidFill>
              </a:defRPr>
            </a:lvl1pPr>
          </a:lstStyle>
          <a:p>
            <a:r>
              <a:rPr lang="en-GB" dirty="0"/>
              <a:t>Click to edit Master title style</a:t>
            </a:r>
            <a:endParaRPr lang="en-US" dirty="0"/>
          </a:p>
        </p:txBody>
      </p: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TextBox 18">
            <a:extLst>
              <a:ext uri="{FF2B5EF4-FFF2-40B4-BE49-F238E27FC236}">
                <a16:creationId xmlns:a16="http://schemas.microsoft.com/office/drawing/2014/main" id="{81AB8EF6-5DE8-A14A-9B2B-EB3632B42722}"/>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380846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am slide 4 or l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72" name="Straight Connector 71">
            <a:extLst>
              <a:ext uri="{FF2B5EF4-FFF2-40B4-BE49-F238E27FC236}">
                <a16:creationId xmlns:a16="http://schemas.microsoft.com/office/drawing/2014/main" id="{21609768-0448-2A46-9612-9FD62D7AD6BB}"/>
              </a:ext>
            </a:extLst>
          </p:cNvPr>
          <p:cNvCxnSpPr>
            <a:cxnSpLocks/>
          </p:cNvCxnSpPr>
          <p:nvPr userDrawn="1"/>
        </p:nvCxnSpPr>
        <p:spPr>
          <a:xfrm>
            <a:off x="2810291" y="2067942"/>
            <a:ext cx="88308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Picture Placeholder 19">
            <a:extLst>
              <a:ext uri="{FF2B5EF4-FFF2-40B4-BE49-F238E27FC236}">
                <a16:creationId xmlns:a16="http://schemas.microsoft.com/office/drawing/2014/main" id="{04BEA4F4-CC36-0448-A29A-238B573F0F44}"/>
              </a:ext>
            </a:extLst>
          </p:cNvPr>
          <p:cNvSpPr>
            <a:spLocks noGrp="1"/>
          </p:cNvSpPr>
          <p:nvPr>
            <p:ph type="pic" sz="quarter" idx="41"/>
          </p:nvPr>
        </p:nvSpPr>
        <p:spPr>
          <a:xfrm>
            <a:off x="2804924" y="2154947"/>
            <a:ext cx="1602000" cy="702000"/>
          </a:xfrm>
          <a:prstGeom prst="rect">
            <a:avLst/>
          </a:prstGeom>
        </p:spPr>
        <p:txBody>
          <a:bodyPr/>
          <a:lstStyle/>
          <a:p>
            <a:endParaRPr lang="en-US"/>
          </a:p>
        </p:txBody>
      </p:sp>
      <p:sp>
        <p:nvSpPr>
          <p:cNvPr id="74" name="Text Placeholder 5">
            <a:extLst>
              <a:ext uri="{FF2B5EF4-FFF2-40B4-BE49-F238E27FC236}">
                <a16:creationId xmlns:a16="http://schemas.microsoft.com/office/drawing/2014/main" id="{752C25B4-2008-7F4D-98F6-EE941049A771}"/>
              </a:ext>
            </a:extLst>
          </p:cNvPr>
          <p:cNvSpPr>
            <a:spLocks noGrp="1"/>
          </p:cNvSpPr>
          <p:nvPr>
            <p:ph type="body" sz="quarter" idx="42" hasCustomPrompt="1"/>
          </p:nvPr>
        </p:nvSpPr>
        <p:spPr>
          <a:xfrm>
            <a:off x="2800808"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75" name="Text Placeholder 5">
            <a:extLst>
              <a:ext uri="{FF2B5EF4-FFF2-40B4-BE49-F238E27FC236}">
                <a16:creationId xmlns:a16="http://schemas.microsoft.com/office/drawing/2014/main" id="{BE054170-2241-ED46-B6F2-A96F2421A8F2}"/>
              </a:ext>
            </a:extLst>
          </p:cNvPr>
          <p:cNvSpPr>
            <a:spLocks noGrp="1"/>
          </p:cNvSpPr>
          <p:nvPr>
            <p:ph type="body" sz="quarter" idx="43" hasCustomPrompt="1"/>
          </p:nvPr>
        </p:nvSpPr>
        <p:spPr>
          <a:xfrm>
            <a:off x="2800808"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76" name="Text Placeholder 5">
            <a:extLst>
              <a:ext uri="{FF2B5EF4-FFF2-40B4-BE49-F238E27FC236}">
                <a16:creationId xmlns:a16="http://schemas.microsoft.com/office/drawing/2014/main" id="{841899F7-96EA-7944-9884-377D1A886ED6}"/>
              </a:ext>
            </a:extLst>
          </p:cNvPr>
          <p:cNvSpPr>
            <a:spLocks noGrp="1"/>
          </p:cNvSpPr>
          <p:nvPr>
            <p:ph type="body" sz="quarter" idx="44" hasCustomPrompt="1"/>
          </p:nvPr>
        </p:nvSpPr>
        <p:spPr>
          <a:xfrm>
            <a:off x="2800808" y="349017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77" name="Text Placeholder 5">
            <a:extLst>
              <a:ext uri="{FF2B5EF4-FFF2-40B4-BE49-F238E27FC236}">
                <a16:creationId xmlns:a16="http://schemas.microsoft.com/office/drawing/2014/main" id="{E3913A58-1263-F54B-835C-EA9A406434B3}"/>
              </a:ext>
            </a:extLst>
          </p:cNvPr>
          <p:cNvSpPr>
            <a:spLocks noGrp="1"/>
          </p:cNvSpPr>
          <p:nvPr>
            <p:ph type="body" sz="quarter" idx="45" hasCustomPrompt="1"/>
          </p:nvPr>
        </p:nvSpPr>
        <p:spPr>
          <a:xfrm>
            <a:off x="2800808" y="36800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78" name="Text Placeholder 5">
            <a:extLst>
              <a:ext uri="{FF2B5EF4-FFF2-40B4-BE49-F238E27FC236}">
                <a16:creationId xmlns:a16="http://schemas.microsoft.com/office/drawing/2014/main" id="{10CB97F7-743E-E942-B1D3-AC0EB7DBE3A5}"/>
              </a:ext>
            </a:extLst>
          </p:cNvPr>
          <p:cNvSpPr>
            <a:spLocks noGrp="1"/>
          </p:cNvSpPr>
          <p:nvPr>
            <p:ph type="body" sz="quarter" idx="46" hasCustomPrompt="1"/>
          </p:nvPr>
        </p:nvSpPr>
        <p:spPr>
          <a:xfrm>
            <a:off x="2800808" y="386992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79" name="Picture Placeholder 19">
            <a:extLst>
              <a:ext uri="{FF2B5EF4-FFF2-40B4-BE49-F238E27FC236}">
                <a16:creationId xmlns:a16="http://schemas.microsoft.com/office/drawing/2014/main" id="{9E72504B-B700-DF46-863A-414347D0A8FF}"/>
              </a:ext>
            </a:extLst>
          </p:cNvPr>
          <p:cNvSpPr>
            <a:spLocks noGrp="1"/>
          </p:cNvSpPr>
          <p:nvPr>
            <p:ph type="pic" sz="quarter" idx="47"/>
          </p:nvPr>
        </p:nvSpPr>
        <p:spPr>
          <a:xfrm>
            <a:off x="5052178" y="2154947"/>
            <a:ext cx="1602000" cy="702000"/>
          </a:xfrm>
          <a:prstGeom prst="rect">
            <a:avLst/>
          </a:prstGeom>
        </p:spPr>
        <p:txBody>
          <a:bodyPr/>
          <a:lstStyle/>
          <a:p>
            <a:endParaRPr lang="en-US"/>
          </a:p>
        </p:txBody>
      </p:sp>
      <p:sp>
        <p:nvSpPr>
          <p:cNvPr id="80" name="Text Placeholder 5">
            <a:extLst>
              <a:ext uri="{FF2B5EF4-FFF2-40B4-BE49-F238E27FC236}">
                <a16:creationId xmlns:a16="http://schemas.microsoft.com/office/drawing/2014/main" id="{05B6BF8E-443E-7645-B222-300122FDABC8}"/>
              </a:ext>
            </a:extLst>
          </p:cNvPr>
          <p:cNvSpPr>
            <a:spLocks noGrp="1"/>
          </p:cNvSpPr>
          <p:nvPr>
            <p:ph type="body" sz="quarter" idx="48" hasCustomPrompt="1"/>
          </p:nvPr>
        </p:nvSpPr>
        <p:spPr>
          <a:xfrm>
            <a:off x="5048062"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81" name="Text Placeholder 5">
            <a:extLst>
              <a:ext uri="{FF2B5EF4-FFF2-40B4-BE49-F238E27FC236}">
                <a16:creationId xmlns:a16="http://schemas.microsoft.com/office/drawing/2014/main" id="{9555EBB5-53F5-D448-9CCF-A739A751DAEB}"/>
              </a:ext>
            </a:extLst>
          </p:cNvPr>
          <p:cNvSpPr>
            <a:spLocks noGrp="1"/>
          </p:cNvSpPr>
          <p:nvPr>
            <p:ph type="body" sz="quarter" idx="49" hasCustomPrompt="1"/>
          </p:nvPr>
        </p:nvSpPr>
        <p:spPr>
          <a:xfrm>
            <a:off x="5048062"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82" name="Text Placeholder 5">
            <a:extLst>
              <a:ext uri="{FF2B5EF4-FFF2-40B4-BE49-F238E27FC236}">
                <a16:creationId xmlns:a16="http://schemas.microsoft.com/office/drawing/2014/main" id="{F36E71D7-58B2-E048-A3CE-A211CA36DD0F}"/>
              </a:ext>
            </a:extLst>
          </p:cNvPr>
          <p:cNvSpPr>
            <a:spLocks noGrp="1"/>
          </p:cNvSpPr>
          <p:nvPr>
            <p:ph type="body" sz="quarter" idx="50" hasCustomPrompt="1"/>
          </p:nvPr>
        </p:nvSpPr>
        <p:spPr>
          <a:xfrm>
            <a:off x="5048062" y="349017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83" name="Text Placeholder 5">
            <a:extLst>
              <a:ext uri="{FF2B5EF4-FFF2-40B4-BE49-F238E27FC236}">
                <a16:creationId xmlns:a16="http://schemas.microsoft.com/office/drawing/2014/main" id="{05286539-E52A-8F48-BE5A-3C4FEE2D4A46}"/>
              </a:ext>
            </a:extLst>
          </p:cNvPr>
          <p:cNvSpPr>
            <a:spLocks noGrp="1"/>
          </p:cNvSpPr>
          <p:nvPr>
            <p:ph type="body" sz="quarter" idx="51" hasCustomPrompt="1"/>
          </p:nvPr>
        </p:nvSpPr>
        <p:spPr>
          <a:xfrm>
            <a:off x="5048062" y="36800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84" name="Text Placeholder 5">
            <a:extLst>
              <a:ext uri="{FF2B5EF4-FFF2-40B4-BE49-F238E27FC236}">
                <a16:creationId xmlns:a16="http://schemas.microsoft.com/office/drawing/2014/main" id="{6EA98E0A-AF3A-3E4B-BE6D-FB69A606465B}"/>
              </a:ext>
            </a:extLst>
          </p:cNvPr>
          <p:cNvSpPr>
            <a:spLocks noGrp="1"/>
          </p:cNvSpPr>
          <p:nvPr>
            <p:ph type="body" sz="quarter" idx="52" hasCustomPrompt="1"/>
          </p:nvPr>
        </p:nvSpPr>
        <p:spPr>
          <a:xfrm>
            <a:off x="5048062" y="386992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85" name="Picture Placeholder 19">
            <a:extLst>
              <a:ext uri="{FF2B5EF4-FFF2-40B4-BE49-F238E27FC236}">
                <a16:creationId xmlns:a16="http://schemas.microsoft.com/office/drawing/2014/main" id="{817F869E-ED2F-FB49-B433-678777851D4D}"/>
              </a:ext>
            </a:extLst>
          </p:cNvPr>
          <p:cNvSpPr>
            <a:spLocks noGrp="1"/>
          </p:cNvSpPr>
          <p:nvPr>
            <p:ph type="pic" sz="quarter" idx="53"/>
          </p:nvPr>
        </p:nvSpPr>
        <p:spPr>
          <a:xfrm>
            <a:off x="7299433" y="2154947"/>
            <a:ext cx="1602000" cy="702000"/>
          </a:xfrm>
          <a:prstGeom prst="rect">
            <a:avLst/>
          </a:prstGeom>
        </p:spPr>
        <p:txBody>
          <a:bodyPr/>
          <a:lstStyle/>
          <a:p>
            <a:endParaRPr lang="en-US"/>
          </a:p>
        </p:txBody>
      </p:sp>
      <p:sp>
        <p:nvSpPr>
          <p:cNvPr id="86" name="Text Placeholder 5">
            <a:extLst>
              <a:ext uri="{FF2B5EF4-FFF2-40B4-BE49-F238E27FC236}">
                <a16:creationId xmlns:a16="http://schemas.microsoft.com/office/drawing/2014/main" id="{DBF1A7B5-E927-B84F-8378-F500C014DDA2}"/>
              </a:ext>
            </a:extLst>
          </p:cNvPr>
          <p:cNvSpPr>
            <a:spLocks noGrp="1"/>
          </p:cNvSpPr>
          <p:nvPr>
            <p:ph type="body" sz="quarter" idx="54" hasCustomPrompt="1"/>
          </p:nvPr>
        </p:nvSpPr>
        <p:spPr>
          <a:xfrm>
            <a:off x="7295317"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87" name="Text Placeholder 5">
            <a:extLst>
              <a:ext uri="{FF2B5EF4-FFF2-40B4-BE49-F238E27FC236}">
                <a16:creationId xmlns:a16="http://schemas.microsoft.com/office/drawing/2014/main" id="{F0B5190A-1328-E744-8578-CB379EFBC416}"/>
              </a:ext>
            </a:extLst>
          </p:cNvPr>
          <p:cNvSpPr>
            <a:spLocks noGrp="1"/>
          </p:cNvSpPr>
          <p:nvPr>
            <p:ph type="body" sz="quarter" idx="55" hasCustomPrompt="1"/>
          </p:nvPr>
        </p:nvSpPr>
        <p:spPr>
          <a:xfrm>
            <a:off x="7295317"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88" name="Text Placeholder 5">
            <a:extLst>
              <a:ext uri="{FF2B5EF4-FFF2-40B4-BE49-F238E27FC236}">
                <a16:creationId xmlns:a16="http://schemas.microsoft.com/office/drawing/2014/main" id="{61126231-4F24-DD45-BD53-3316AF80A92F}"/>
              </a:ext>
            </a:extLst>
          </p:cNvPr>
          <p:cNvSpPr>
            <a:spLocks noGrp="1"/>
          </p:cNvSpPr>
          <p:nvPr>
            <p:ph type="body" sz="quarter" idx="56" hasCustomPrompt="1"/>
          </p:nvPr>
        </p:nvSpPr>
        <p:spPr>
          <a:xfrm>
            <a:off x="7295317" y="349017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89" name="Text Placeholder 5">
            <a:extLst>
              <a:ext uri="{FF2B5EF4-FFF2-40B4-BE49-F238E27FC236}">
                <a16:creationId xmlns:a16="http://schemas.microsoft.com/office/drawing/2014/main" id="{3C6232D4-5844-B94D-B3E1-0D11285F1C18}"/>
              </a:ext>
            </a:extLst>
          </p:cNvPr>
          <p:cNvSpPr>
            <a:spLocks noGrp="1"/>
          </p:cNvSpPr>
          <p:nvPr>
            <p:ph type="body" sz="quarter" idx="57" hasCustomPrompt="1"/>
          </p:nvPr>
        </p:nvSpPr>
        <p:spPr>
          <a:xfrm>
            <a:off x="7295317" y="36800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90" name="Text Placeholder 5">
            <a:extLst>
              <a:ext uri="{FF2B5EF4-FFF2-40B4-BE49-F238E27FC236}">
                <a16:creationId xmlns:a16="http://schemas.microsoft.com/office/drawing/2014/main" id="{C1243572-9A77-B949-B9BE-00EB68D73B87}"/>
              </a:ext>
            </a:extLst>
          </p:cNvPr>
          <p:cNvSpPr>
            <a:spLocks noGrp="1"/>
          </p:cNvSpPr>
          <p:nvPr>
            <p:ph type="body" sz="quarter" idx="58" hasCustomPrompt="1"/>
          </p:nvPr>
        </p:nvSpPr>
        <p:spPr>
          <a:xfrm>
            <a:off x="7295317" y="386992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91" name="Picture Placeholder 19">
            <a:extLst>
              <a:ext uri="{FF2B5EF4-FFF2-40B4-BE49-F238E27FC236}">
                <a16:creationId xmlns:a16="http://schemas.microsoft.com/office/drawing/2014/main" id="{8583759E-F0C9-8648-8EFD-F2296581D0CE}"/>
              </a:ext>
            </a:extLst>
          </p:cNvPr>
          <p:cNvSpPr>
            <a:spLocks noGrp="1"/>
          </p:cNvSpPr>
          <p:nvPr>
            <p:ph type="pic" sz="quarter" idx="59"/>
          </p:nvPr>
        </p:nvSpPr>
        <p:spPr>
          <a:xfrm>
            <a:off x="9562185" y="2154947"/>
            <a:ext cx="1602000" cy="702000"/>
          </a:xfrm>
          <a:prstGeom prst="rect">
            <a:avLst/>
          </a:prstGeom>
        </p:spPr>
        <p:txBody>
          <a:bodyPr/>
          <a:lstStyle/>
          <a:p>
            <a:endParaRPr lang="en-US"/>
          </a:p>
        </p:txBody>
      </p:sp>
      <p:sp>
        <p:nvSpPr>
          <p:cNvPr id="92" name="Text Placeholder 5">
            <a:extLst>
              <a:ext uri="{FF2B5EF4-FFF2-40B4-BE49-F238E27FC236}">
                <a16:creationId xmlns:a16="http://schemas.microsoft.com/office/drawing/2014/main" id="{9F3850DA-6E06-9549-837C-3FB13B1E3780}"/>
              </a:ext>
            </a:extLst>
          </p:cNvPr>
          <p:cNvSpPr>
            <a:spLocks noGrp="1"/>
          </p:cNvSpPr>
          <p:nvPr>
            <p:ph type="body" sz="quarter" idx="60" hasCustomPrompt="1"/>
          </p:nvPr>
        </p:nvSpPr>
        <p:spPr>
          <a:xfrm>
            <a:off x="9558069"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93" name="Text Placeholder 5">
            <a:extLst>
              <a:ext uri="{FF2B5EF4-FFF2-40B4-BE49-F238E27FC236}">
                <a16:creationId xmlns:a16="http://schemas.microsoft.com/office/drawing/2014/main" id="{5BE78550-F350-C544-BE02-A98C04C8F6D1}"/>
              </a:ext>
            </a:extLst>
          </p:cNvPr>
          <p:cNvSpPr>
            <a:spLocks noGrp="1"/>
          </p:cNvSpPr>
          <p:nvPr>
            <p:ph type="body" sz="quarter" idx="61" hasCustomPrompt="1"/>
          </p:nvPr>
        </p:nvSpPr>
        <p:spPr>
          <a:xfrm>
            <a:off x="9558069"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94" name="Text Placeholder 5">
            <a:extLst>
              <a:ext uri="{FF2B5EF4-FFF2-40B4-BE49-F238E27FC236}">
                <a16:creationId xmlns:a16="http://schemas.microsoft.com/office/drawing/2014/main" id="{4200D560-9A27-F949-8DBA-F8DFDB7AE011}"/>
              </a:ext>
            </a:extLst>
          </p:cNvPr>
          <p:cNvSpPr>
            <a:spLocks noGrp="1"/>
          </p:cNvSpPr>
          <p:nvPr>
            <p:ph type="body" sz="quarter" idx="62" hasCustomPrompt="1"/>
          </p:nvPr>
        </p:nvSpPr>
        <p:spPr>
          <a:xfrm>
            <a:off x="9558069" y="349017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95" name="Text Placeholder 5">
            <a:extLst>
              <a:ext uri="{FF2B5EF4-FFF2-40B4-BE49-F238E27FC236}">
                <a16:creationId xmlns:a16="http://schemas.microsoft.com/office/drawing/2014/main" id="{816ED632-B1F4-474E-8B7B-9B5A97DFF2F2}"/>
              </a:ext>
            </a:extLst>
          </p:cNvPr>
          <p:cNvSpPr>
            <a:spLocks noGrp="1"/>
          </p:cNvSpPr>
          <p:nvPr>
            <p:ph type="body" sz="quarter" idx="63" hasCustomPrompt="1"/>
          </p:nvPr>
        </p:nvSpPr>
        <p:spPr>
          <a:xfrm>
            <a:off x="9558069" y="36800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96" name="Text Placeholder 5">
            <a:extLst>
              <a:ext uri="{FF2B5EF4-FFF2-40B4-BE49-F238E27FC236}">
                <a16:creationId xmlns:a16="http://schemas.microsoft.com/office/drawing/2014/main" id="{1CAA7C69-B186-AD4F-9B5F-0D8D46472B74}"/>
              </a:ext>
            </a:extLst>
          </p:cNvPr>
          <p:cNvSpPr>
            <a:spLocks noGrp="1"/>
          </p:cNvSpPr>
          <p:nvPr>
            <p:ph type="body" sz="quarter" idx="64" hasCustomPrompt="1"/>
          </p:nvPr>
        </p:nvSpPr>
        <p:spPr>
          <a:xfrm>
            <a:off x="9558069" y="386992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31" name="TextBox 30">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Click image icon &gt; Select a correctly sized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Text Placeholder 7">
            <a:extLst>
              <a:ext uri="{FF2B5EF4-FFF2-40B4-BE49-F238E27FC236}">
                <a16:creationId xmlns:a16="http://schemas.microsoft.com/office/drawing/2014/main" id="{6CC05095-8846-C54F-AFBE-D1F34963F01E}"/>
              </a:ext>
            </a:extLst>
          </p:cNvPr>
          <p:cNvSpPr>
            <a:spLocks noGrp="1"/>
          </p:cNvSpPr>
          <p:nvPr>
            <p:ph type="body" sz="quarter" idx="23" hasCustomPrompt="1"/>
          </p:nvPr>
        </p:nvSpPr>
        <p:spPr>
          <a:xfrm>
            <a:off x="560291" y="2051050"/>
            <a:ext cx="2079722" cy="492443"/>
          </a:xfrm>
        </p:spPr>
        <p:txBody>
          <a:bodyPr/>
          <a:lstStyle/>
          <a:p>
            <a:pPr lvl="0"/>
            <a:r>
              <a:rPr lang="en-GB" dirty="0"/>
              <a:t>Click to edit Master  text styles</a:t>
            </a:r>
          </a:p>
        </p:txBody>
      </p:sp>
      <p:sp>
        <p:nvSpPr>
          <p:cNvPr id="34" name="Text Placeholder 5">
            <a:extLst>
              <a:ext uri="{FF2B5EF4-FFF2-40B4-BE49-F238E27FC236}">
                <a16:creationId xmlns:a16="http://schemas.microsoft.com/office/drawing/2014/main" id="{EA2359DA-4EEC-0F47-A19D-4098A8C1D5EE}"/>
              </a:ext>
            </a:extLst>
          </p:cNvPr>
          <p:cNvSpPr>
            <a:spLocks noGrp="1"/>
          </p:cNvSpPr>
          <p:nvPr>
            <p:ph type="body" sz="quarter" idx="65"/>
          </p:nvPr>
        </p:nvSpPr>
        <p:spPr>
          <a:xfrm>
            <a:off x="560388" y="2698177"/>
            <a:ext cx="2079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5" name="Footer Placeholder 4"/>
          <p:cNvSpPr>
            <a:spLocks noGrp="1"/>
          </p:cNvSpPr>
          <p:nvPr>
            <p:ph type="ftr" sz="quarter" idx="66"/>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3230297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ingle contact">
    <p:bg>
      <p:bgPr>
        <a:solidFill>
          <a:schemeClr val="accent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42A4C4"/>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42A4C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449786" y="647700"/>
            <a:ext cx="0" cy="5054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869415" y="822906"/>
            <a:ext cx="4881872" cy="4647165"/>
          </a:xfrm>
          <a:prstGeom prst="rect">
            <a:avLst/>
          </a:prstGeom>
        </p:spPr>
      </p:pic>
      <p:sp>
        <p:nvSpPr>
          <p:cNvPr id="8" name="Title 1">
            <a:extLst>
              <a:ext uri="{FF2B5EF4-FFF2-40B4-BE49-F238E27FC236}">
                <a16:creationId xmlns:a16="http://schemas.microsoft.com/office/drawing/2014/main" id="{1DBD2ED3-9A25-AC45-BFF4-70FC0E5B959F}"/>
              </a:ext>
            </a:extLst>
          </p:cNvPr>
          <p:cNvSpPr txBox="1">
            <a:spLocks/>
          </p:cNvSpPr>
          <p:nvPr userDrawn="1"/>
        </p:nvSpPr>
        <p:spPr>
          <a:xfrm>
            <a:off x="2290371" y="1507781"/>
            <a:ext cx="2731715" cy="42728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a:lstStyle>
          <a:p>
            <a:pPr algn="ctr"/>
            <a:r>
              <a:rPr lang="en-US" sz="2800" dirty="0">
                <a:solidFill>
                  <a:schemeClr val="bg1"/>
                </a:solidFill>
              </a:rPr>
              <a:t>Contact us…</a:t>
            </a:r>
          </a:p>
        </p:txBody>
      </p:sp>
      <p:sp>
        <p:nvSpPr>
          <p:cNvPr id="9" name="Picture Placeholder 19">
            <a:extLst>
              <a:ext uri="{FF2B5EF4-FFF2-40B4-BE49-F238E27FC236}">
                <a16:creationId xmlns:a16="http://schemas.microsoft.com/office/drawing/2014/main" id="{04BEA4F4-CC36-0448-A29A-238B573F0F44}"/>
              </a:ext>
            </a:extLst>
          </p:cNvPr>
          <p:cNvSpPr>
            <a:spLocks noGrp="1"/>
          </p:cNvSpPr>
          <p:nvPr>
            <p:ph type="pic" sz="quarter" idx="41"/>
          </p:nvPr>
        </p:nvSpPr>
        <p:spPr>
          <a:xfrm>
            <a:off x="7069153" y="1496883"/>
            <a:ext cx="2912616" cy="1276315"/>
          </a:xfrm>
          <a:prstGeom prst="rect">
            <a:avLst/>
          </a:prstGeom>
        </p:spPr>
        <p:txBody>
          <a:bodyPr/>
          <a:lstStyle/>
          <a:p>
            <a:endParaRPr lang="en-US"/>
          </a:p>
        </p:txBody>
      </p:sp>
      <p:sp>
        <p:nvSpPr>
          <p:cNvPr id="10" name="Text Placeholder 5">
            <a:extLst>
              <a:ext uri="{FF2B5EF4-FFF2-40B4-BE49-F238E27FC236}">
                <a16:creationId xmlns:a16="http://schemas.microsoft.com/office/drawing/2014/main" id="{752C25B4-2008-7F4D-98F6-EE941049A771}"/>
              </a:ext>
            </a:extLst>
          </p:cNvPr>
          <p:cNvSpPr>
            <a:spLocks noGrp="1"/>
          </p:cNvSpPr>
          <p:nvPr>
            <p:ph type="body" sz="quarter" idx="42" hasCustomPrompt="1"/>
          </p:nvPr>
        </p:nvSpPr>
        <p:spPr>
          <a:xfrm>
            <a:off x="7065037" y="2989055"/>
            <a:ext cx="4487240" cy="369332"/>
          </a:xfrm>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GB" dirty="0"/>
              <a:t>Name Surname</a:t>
            </a:r>
          </a:p>
        </p:txBody>
      </p:sp>
      <p:sp>
        <p:nvSpPr>
          <p:cNvPr id="11" name="Text Placeholder 5">
            <a:extLst>
              <a:ext uri="{FF2B5EF4-FFF2-40B4-BE49-F238E27FC236}">
                <a16:creationId xmlns:a16="http://schemas.microsoft.com/office/drawing/2014/main" id="{BE054170-2241-ED46-B6F2-A96F2421A8F2}"/>
              </a:ext>
            </a:extLst>
          </p:cNvPr>
          <p:cNvSpPr>
            <a:spLocks noGrp="1"/>
          </p:cNvSpPr>
          <p:nvPr>
            <p:ph type="body" sz="quarter" idx="43" hasCustomPrompt="1"/>
          </p:nvPr>
        </p:nvSpPr>
        <p:spPr>
          <a:xfrm>
            <a:off x="7065037" y="3479270"/>
            <a:ext cx="4487240" cy="246221"/>
          </a:xfrm>
        </p:spPr>
        <p:txBody>
          <a:bodyPr/>
          <a:lstStyle>
            <a:lvl1pPr>
              <a:defRPr sz="16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2" name="Text Placeholder 5">
            <a:extLst>
              <a:ext uri="{FF2B5EF4-FFF2-40B4-BE49-F238E27FC236}">
                <a16:creationId xmlns:a16="http://schemas.microsoft.com/office/drawing/2014/main" id="{841899F7-96EA-7944-9884-377D1A886ED6}"/>
              </a:ext>
            </a:extLst>
          </p:cNvPr>
          <p:cNvSpPr>
            <a:spLocks noGrp="1"/>
          </p:cNvSpPr>
          <p:nvPr>
            <p:ph type="body" sz="quarter" idx="44" hasCustomPrompt="1"/>
          </p:nvPr>
        </p:nvSpPr>
        <p:spPr>
          <a:xfrm>
            <a:off x="7065037" y="3941348"/>
            <a:ext cx="4487240" cy="246221"/>
          </a:xfrm>
        </p:spPr>
        <p:txBody>
          <a:bodyPr/>
          <a:lstStyle>
            <a:lvl1pPr>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13" name="Text Placeholder 5">
            <a:extLst>
              <a:ext uri="{FF2B5EF4-FFF2-40B4-BE49-F238E27FC236}">
                <a16:creationId xmlns:a16="http://schemas.microsoft.com/office/drawing/2014/main" id="{E3913A58-1263-F54B-835C-EA9A406434B3}"/>
              </a:ext>
            </a:extLst>
          </p:cNvPr>
          <p:cNvSpPr>
            <a:spLocks noGrp="1"/>
          </p:cNvSpPr>
          <p:nvPr>
            <p:ph type="body" sz="quarter" idx="45" hasCustomPrompt="1"/>
          </p:nvPr>
        </p:nvSpPr>
        <p:spPr>
          <a:xfrm>
            <a:off x="7065037" y="4280925"/>
            <a:ext cx="4487240" cy="246221"/>
          </a:xfrm>
        </p:spPr>
        <p:txBody>
          <a:bodyPr/>
          <a:lstStyle>
            <a:lvl1pPr>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14" name="Text Placeholder 5">
            <a:extLst>
              <a:ext uri="{FF2B5EF4-FFF2-40B4-BE49-F238E27FC236}">
                <a16:creationId xmlns:a16="http://schemas.microsoft.com/office/drawing/2014/main" id="{10CB97F7-743E-E942-B1D3-AC0EB7DBE3A5}"/>
              </a:ext>
            </a:extLst>
          </p:cNvPr>
          <p:cNvSpPr>
            <a:spLocks noGrp="1"/>
          </p:cNvSpPr>
          <p:nvPr>
            <p:ph type="body" sz="quarter" idx="46" hasCustomPrompt="1"/>
          </p:nvPr>
        </p:nvSpPr>
        <p:spPr>
          <a:xfrm>
            <a:off x="7065037" y="4606896"/>
            <a:ext cx="4487240" cy="246221"/>
          </a:xfrm>
        </p:spPr>
        <p:txBody>
          <a:bodyPr/>
          <a:lstStyle>
            <a:lvl1pPr>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18"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a:xfrm>
            <a:off x="848291" y="6436556"/>
            <a:ext cx="10782000" cy="169277"/>
          </a:xfrm>
        </p:spPr>
        <p:txBody>
          <a:bodyPr/>
          <a:lstStyle>
            <a:lvl1pPr>
              <a:defRPr>
                <a:solidFill>
                  <a:schemeClr val="bg1"/>
                </a:solidFill>
              </a:defRPr>
            </a:lvl1pPr>
          </a:lstStyle>
          <a:p>
            <a:r>
              <a:rPr lang="en-GB" dirty="0"/>
              <a:t>DWF | Title | Classification: Public / Internal / Confidential / Highly Confidential </a:t>
            </a:r>
            <a:r>
              <a:rPr lang="en-GB" b="1" dirty="0"/>
              <a:t>&lt;delete as appropriate&gt;</a:t>
            </a:r>
            <a:endParaRPr lang="en-US" b="1" dirty="0"/>
          </a:p>
        </p:txBody>
      </p:sp>
    </p:spTree>
    <p:extLst>
      <p:ext uri="{BB962C8B-B14F-4D97-AF65-F5344CB8AC3E}">
        <p14:creationId xmlns:p14="http://schemas.microsoft.com/office/powerpoint/2010/main" val="42017928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4 x contact">
    <p:bg>
      <p:bgPr>
        <a:solidFill>
          <a:schemeClr val="accent3"/>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96000" y="652878"/>
            <a:ext cx="0" cy="5054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51743" y="1149088"/>
            <a:ext cx="4267342" cy="4062180"/>
            <a:chOff x="869415" y="822907"/>
            <a:chExt cx="4267342" cy="4062180"/>
          </a:xfrm>
        </p:grpSpPr>
        <p:pic>
          <p:nvPicPr>
            <p:cNvPr id="7" name="Picture 6"/>
            <p:cNvPicPr>
              <a:picLocks noChangeAspect="1"/>
            </p:cNvPicPr>
            <p:nvPr userDrawn="1"/>
          </p:nvPicPr>
          <p:blipFill>
            <a:blip r:embed="rId2"/>
            <a:stretch>
              <a:fillRect/>
            </a:stretch>
          </p:blipFill>
          <p:spPr>
            <a:xfrm>
              <a:off x="869415" y="822907"/>
              <a:ext cx="4267342" cy="4062180"/>
            </a:xfrm>
            <a:prstGeom prst="rect">
              <a:avLst/>
            </a:prstGeom>
          </p:spPr>
        </p:pic>
        <p:sp>
          <p:nvSpPr>
            <p:cNvPr id="8" name="Title 1">
              <a:extLst>
                <a:ext uri="{FF2B5EF4-FFF2-40B4-BE49-F238E27FC236}">
                  <a16:creationId xmlns:a16="http://schemas.microsoft.com/office/drawing/2014/main" id="{1DBD2ED3-9A25-AC45-BFF4-70FC0E5B959F}"/>
                </a:ext>
              </a:extLst>
            </p:cNvPr>
            <p:cNvSpPr txBox="1">
              <a:spLocks/>
            </p:cNvSpPr>
            <p:nvPr userDrawn="1"/>
          </p:nvSpPr>
          <p:spPr>
            <a:xfrm>
              <a:off x="2110811" y="1371049"/>
              <a:ext cx="2671993" cy="42728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a:lstStyle>
            <a:p>
              <a:pPr algn="ctr"/>
              <a:r>
                <a:rPr lang="en-US" sz="2800" dirty="0">
                  <a:solidFill>
                    <a:schemeClr val="bg1"/>
                  </a:solidFill>
                </a:rPr>
                <a:t>Contact us…</a:t>
              </a:r>
            </a:p>
          </p:txBody>
        </p:sp>
      </p:grpSp>
      <p:sp>
        <p:nvSpPr>
          <p:cNvPr id="15" name="Picture Placeholder 19">
            <a:extLst>
              <a:ext uri="{FF2B5EF4-FFF2-40B4-BE49-F238E27FC236}">
                <a16:creationId xmlns:a16="http://schemas.microsoft.com/office/drawing/2014/main" id="{F610B416-E4ED-FA45-B118-64CDF144302E}"/>
              </a:ext>
            </a:extLst>
          </p:cNvPr>
          <p:cNvSpPr>
            <a:spLocks noGrp="1"/>
          </p:cNvSpPr>
          <p:nvPr>
            <p:ph type="pic" sz="quarter" idx="41"/>
          </p:nvPr>
        </p:nvSpPr>
        <p:spPr>
          <a:xfrm>
            <a:off x="6727443" y="1222822"/>
            <a:ext cx="1602000" cy="702000"/>
          </a:xfrm>
          <a:prstGeom prst="rect">
            <a:avLst/>
          </a:prstGeom>
        </p:spPr>
        <p:txBody>
          <a:bodyPr/>
          <a:lstStyle/>
          <a:p>
            <a:endParaRPr lang="en-US"/>
          </a:p>
        </p:txBody>
      </p:sp>
      <p:sp>
        <p:nvSpPr>
          <p:cNvPr id="16" name="Text Placeholder 5">
            <a:extLst>
              <a:ext uri="{FF2B5EF4-FFF2-40B4-BE49-F238E27FC236}">
                <a16:creationId xmlns:a16="http://schemas.microsoft.com/office/drawing/2014/main" id="{317CF69E-CAB9-6841-B0C0-20B85F682CFE}"/>
              </a:ext>
            </a:extLst>
          </p:cNvPr>
          <p:cNvSpPr>
            <a:spLocks noGrp="1"/>
          </p:cNvSpPr>
          <p:nvPr>
            <p:ph type="body" sz="quarter" idx="42" hasCustomPrompt="1"/>
          </p:nvPr>
        </p:nvSpPr>
        <p:spPr>
          <a:xfrm>
            <a:off x="6723327" y="1985700"/>
            <a:ext cx="2088000" cy="184666"/>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Name Surname</a:t>
            </a:r>
          </a:p>
        </p:txBody>
      </p:sp>
      <p:sp>
        <p:nvSpPr>
          <p:cNvPr id="17" name="Text Placeholder 5">
            <a:extLst>
              <a:ext uri="{FF2B5EF4-FFF2-40B4-BE49-F238E27FC236}">
                <a16:creationId xmlns:a16="http://schemas.microsoft.com/office/drawing/2014/main" id="{142435FB-22FE-2643-9EF8-79941D4AE0EB}"/>
              </a:ext>
            </a:extLst>
          </p:cNvPr>
          <p:cNvSpPr>
            <a:spLocks noGrp="1"/>
          </p:cNvSpPr>
          <p:nvPr>
            <p:ph type="body" sz="quarter" idx="43" hasCustomPrompt="1"/>
          </p:nvPr>
        </p:nvSpPr>
        <p:spPr>
          <a:xfrm>
            <a:off x="6723327" y="2368179"/>
            <a:ext cx="2088000"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9" name="Text Placeholder 5">
            <a:extLst>
              <a:ext uri="{FF2B5EF4-FFF2-40B4-BE49-F238E27FC236}">
                <a16:creationId xmlns:a16="http://schemas.microsoft.com/office/drawing/2014/main" id="{4CC130CA-8A45-8543-A159-6E5986D130F5}"/>
              </a:ext>
            </a:extLst>
          </p:cNvPr>
          <p:cNvSpPr>
            <a:spLocks noGrp="1"/>
          </p:cNvSpPr>
          <p:nvPr>
            <p:ph type="body" sz="quarter" idx="44" hasCustomPrompt="1"/>
          </p:nvPr>
        </p:nvSpPr>
        <p:spPr>
          <a:xfrm>
            <a:off x="6723327" y="2556149"/>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20" name="Text Placeholder 5">
            <a:extLst>
              <a:ext uri="{FF2B5EF4-FFF2-40B4-BE49-F238E27FC236}">
                <a16:creationId xmlns:a16="http://schemas.microsoft.com/office/drawing/2014/main" id="{A46599AF-1B3D-7E47-9333-6CC1172E85C1}"/>
              </a:ext>
            </a:extLst>
          </p:cNvPr>
          <p:cNvSpPr>
            <a:spLocks noGrp="1"/>
          </p:cNvSpPr>
          <p:nvPr>
            <p:ph type="body" sz="quarter" idx="45" hasCustomPrompt="1"/>
          </p:nvPr>
        </p:nvSpPr>
        <p:spPr>
          <a:xfrm>
            <a:off x="6723327" y="2734594"/>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21" name="Text Placeholder 5">
            <a:extLst>
              <a:ext uri="{FF2B5EF4-FFF2-40B4-BE49-F238E27FC236}">
                <a16:creationId xmlns:a16="http://schemas.microsoft.com/office/drawing/2014/main" id="{D3A6670D-89B4-7A42-AC63-68A0A6944CBA}"/>
              </a:ext>
            </a:extLst>
          </p:cNvPr>
          <p:cNvSpPr>
            <a:spLocks noGrp="1"/>
          </p:cNvSpPr>
          <p:nvPr>
            <p:ph type="body" sz="quarter" idx="46" hasCustomPrompt="1"/>
          </p:nvPr>
        </p:nvSpPr>
        <p:spPr>
          <a:xfrm>
            <a:off x="6723327" y="2913038"/>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22" name="Picture Placeholder 19">
            <a:extLst>
              <a:ext uri="{FF2B5EF4-FFF2-40B4-BE49-F238E27FC236}">
                <a16:creationId xmlns:a16="http://schemas.microsoft.com/office/drawing/2014/main" id="{AC095662-E321-8641-807C-E222EBB49848}"/>
              </a:ext>
            </a:extLst>
          </p:cNvPr>
          <p:cNvSpPr>
            <a:spLocks noGrp="1"/>
          </p:cNvSpPr>
          <p:nvPr>
            <p:ph type="pic" sz="quarter" idx="47"/>
          </p:nvPr>
        </p:nvSpPr>
        <p:spPr>
          <a:xfrm>
            <a:off x="8974697" y="1222822"/>
            <a:ext cx="1602000" cy="702000"/>
          </a:xfrm>
          <a:prstGeom prst="rect">
            <a:avLst/>
          </a:prstGeom>
        </p:spPr>
        <p:txBody>
          <a:bodyPr/>
          <a:lstStyle/>
          <a:p>
            <a:endParaRPr lang="en-US"/>
          </a:p>
        </p:txBody>
      </p:sp>
      <p:sp>
        <p:nvSpPr>
          <p:cNvPr id="23" name="Text Placeholder 5">
            <a:extLst>
              <a:ext uri="{FF2B5EF4-FFF2-40B4-BE49-F238E27FC236}">
                <a16:creationId xmlns:a16="http://schemas.microsoft.com/office/drawing/2014/main" id="{529834D7-829C-124C-8D75-3062788D6840}"/>
              </a:ext>
            </a:extLst>
          </p:cNvPr>
          <p:cNvSpPr>
            <a:spLocks noGrp="1"/>
          </p:cNvSpPr>
          <p:nvPr>
            <p:ph type="body" sz="quarter" idx="48" hasCustomPrompt="1"/>
          </p:nvPr>
        </p:nvSpPr>
        <p:spPr>
          <a:xfrm>
            <a:off x="8970581" y="1985700"/>
            <a:ext cx="2088000" cy="184666"/>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Name Surname</a:t>
            </a:r>
          </a:p>
        </p:txBody>
      </p:sp>
      <p:sp>
        <p:nvSpPr>
          <p:cNvPr id="24" name="Text Placeholder 5">
            <a:extLst>
              <a:ext uri="{FF2B5EF4-FFF2-40B4-BE49-F238E27FC236}">
                <a16:creationId xmlns:a16="http://schemas.microsoft.com/office/drawing/2014/main" id="{8D00DFA0-28E9-E04D-929E-234D97B16B83}"/>
              </a:ext>
            </a:extLst>
          </p:cNvPr>
          <p:cNvSpPr>
            <a:spLocks noGrp="1"/>
          </p:cNvSpPr>
          <p:nvPr>
            <p:ph type="body" sz="quarter" idx="49" hasCustomPrompt="1"/>
          </p:nvPr>
        </p:nvSpPr>
        <p:spPr>
          <a:xfrm>
            <a:off x="8970581" y="2368179"/>
            <a:ext cx="2088000"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25" name="Text Placeholder 5">
            <a:extLst>
              <a:ext uri="{FF2B5EF4-FFF2-40B4-BE49-F238E27FC236}">
                <a16:creationId xmlns:a16="http://schemas.microsoft.com/office/drawing/2014/main" id="{8B761E8A-C456-014C-8EE6-A9193823F541}"/>
              </a:ext>
            </a:extLst>
          </p:cNvPr>
          <p:cNvSpPr>
            <a:spLocks noGrp="1"/>
          </p:cNvSpPr>
          <p:nvPr>
            <p:ph type="body" sz="quarter" idx="50" hasCustomPrompt="1"/>
          </p:nvPr>
        </p:nvSpPr>
        <p:spPr>
          <a:xfrm>
            <a:off x="8970581" y="2556149"/>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26" name="Text Placeholder 5">
            <a:extLst>
              <a:ext uri="{FF2B5EF4-FFF2-40B4-BE49-F238E27FC236}">
                <a16:creationId xmlns:a16="http://schemas.microsoft.com/office/drawing/2014/main" id="{921720F2-6F0B-0845-8AEE-F64C885EF9C6}"/>
              </a:ext>
            </a:extLst>
          </p:cNvPr>
          <p:cNvSpPr>
            <a:spLocks noGrp="1"/>
          </p:cNvSpPr>
          <p:nvPr>
            <p:ph type="body" sz="quarter" idx="51" hasCustomPrompt="1"/>
          </p:nvPr>
        </p:nvSpPr>
        <p:spPr>
          <a:xfrm>
            <a:off x="8970581" y="2734594"/>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27" name="Text Placeholder 5">
            <a:extLst>
              <a:ext uri="{FF2B5EF4-FFF2-40B4-BE49-F238E27FC236}">
                <a16:creationId xmlns:a16="http://schemas.microsoft.com/office/drawing/2014/main" id="{2C5590A3-78D9-B14F-A977-F4419D1004A5}"/>
              </a:ext>
            </a:extLst>
          </p:cNvPr>
          <p:cNvSpPr>
            <a:spLocks noGrp="1"/>
          </p:cNvSpPr>
          <p:nvPr>
            <p:ph type="body" sz="quarter" idx="52" hasCustomPrompt="1"/>
          </p:nvPr>
        </p:nvSpPr>
        <p:spPr>
          <a:xfrm>
            <a:off x="8970581" y="2913038"/>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29" name="Text Placeholder 5">
            <a:extLst>
              <a:ext uri="{FF2B5EF4-FFF2-40B4-BE49-F238E27FC236}">
                <a16:creationId xmlns:a16="http://schemas.microsoft.com/office/drawing/2014/main" id="{0AF0C5CE-F853-1243-B13B-5F1D021030D2}"/>
              </a:ext>
            </a:extLst>
          </p:cNvPr>
          <p:cNvSpPr>
            <a:spLocks noGrp="1"/>
          </p:cNvSpPr>
          <p:nvPr>
            <p:ph type="body" sz="quarter" idx="66" hasCustomPrompt="1"/>
          </p:nvPr>
        </p:nvSpPr>
        <p:spPr>
          <a:xfrm>
            <a:off x="6723327" y="4077971"/>
            <a:ext cx="2088000" cy="184666"/>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Name Surname</a:t>
            </a:r>
          </a:p>
        </p:txBody>
      </p:sp>
      <p:sp>
        <p:nvSpPr>
          <p:cNvPr id="30" name="Text Placeholder 5">
            <a:extLst>
              <a:ext uri="{FF2B5EF4-FFF2-40B4-BE49-F238E27FC236}">
                <a16:creationId xmlns:a16="http://schemas.microsoft.com/office/drawing/2014/main" id="{3024E2B8-DAE4-9747-95A6-2D6A0218B915}"/>
              </a:ext>
            </a:extLst>
          </p:cNvPr>
          <p:cNvSpPr>
            <a:spLocks noGrp="1"/>
          </p:cNvSpPr>
          <p:nvPr>
            <p:ph type="body" sz="quarter" idx="67" hasCustomPrompt="1"/>
          </p:nvPr>
        </p:nvSpPr>
        <p:spPr>
          <a:xfrm>
            <a:off x="6723327" y="4460450"/>
            <a:ext cx="2088000"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31" name="Text Placeholder 5">
            <a:extLst>
              <a:ext uri="{FF2B5EF4-FFF2-40B4-BE49-F238E27FC236}">
                <a16:creationId xmlns:a16="http://schemas.microsoft.com/office/drawing/2014/main" id="{A0F4B92D-32E6-054F-860E-F976A4061395}"/>
              </a:ext>
            </a:extLst>
          </p:cNvPr>
          <p:cNvSpPr>
            <a:spLocks noGrp="1"/>
          </p:cNvSpPr>
          <p:nvPr>
            <p:ph type="body" sz="quarter" idx="68" hasCustomPrompt="1"/>
          </p:nvPr>
        </p:nvSpPr>
        <p:spPr>
          <a:xfrm>
            <a:off x="6723327" y="4638895"/>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32" name="Text Placeholder 5">
            <a:extLst>
              <a:ext uri="{FF2B5EF4-FFF2-40B4-BE49-F238E27FC236}">
                <a16:creationId xmlns:a16="http://schemas.microsoft.com/office/drawing/2014/main" id="{1C3A710D-926F-624E-A1B1-889290674529}"/>
              </a:ext>
            </a:extLst>
          </p:cNvPr>
          <p:cNvSpPr>
            <a:spLocks noGrp="1"/>
          </p:cNvSpPr>
          <p:nvPr>
            <p:ph type="body" sz="quarter" idx="69" hasCustomPrompt="1"/>
          </p:nvPr>
        </p:nvSpPr>
        <p:spPr>
          <a:xfrm>
            <a:off x="6723327" y="4817340"/>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33" name="Text Placeholder 5">
            <a:extLst>
              <a:ext uri="{FF2B5EF4-FFF2-40B4-BE49-F238E27FC236}">
                <a16:creationId xmlns:a16="http://schemas.microsoft.com/office/drawing/2014/main" id="{0C347B76-7BCC-BB4E-A15E-E6E728F5E053}"/>
              </a:ext>
            </a:extLst>
          </p:cNvPr>
          <p:cNvSpPr>
            <a:spLocks noGrp="1"/>
          </p:cNvSpPr>
          <p:nvPr>
            <p:ph type="body" sz="quarter" idx="70" hasCustomPrompt="1"/>
          </p:nvPr>
        </p:nvSpPr>
        <p:spPr>
          <a:xfrm>
            <a:off x="6723327" y="4995784"/>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35" name="Text Placeholder 5">
            <a:extLst>
              <a:ext uri="{FF2B5EF4-FFF2-40B4-BE49-F238E27FC236}">
                <a16:creationId xmlns:a16="http://schemas.microsoft.com/office/drawing/2014/main" id="{8392E5D5-89CE-B24B-896E-34F8A7C0ADC2}"/>
              </a:ext>
            </a:extLst>
          </p:cNvPr>
          <p:cNvSpPr>
            <a:spLocks noGrp="1"/>
          </p:cNvSpPr>
          <p:nvPr>
            <p:ph type="body" sz="quarter" idx="72" hasCustomPrompt="1"/>
          </p:nvPr>
        </p:nvSpPr>
        <p:spPr>
          <a:xfrm>
            <a:off x="8970581" y="4077971"/>
            <a:ext cx="2088000" cy="184666"/>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Name Surname</a:t>
            </a:r>
          </a:p>
        </p:txBody>
      </p:sp>
      <p:sp>
        <p:nvSpPr>
          <p:cNvPr id="36" name="Text Placeholder 5">
            <a:extLst>
              <a:ext uri="{FF2B5EF4-FFF2-40B4-BE49-F238E27FC236}">
                <a16:creationId xmlns:a16="http://schemas.microsoft.com/office/drawing/2014/main" id="{9FF7AD83-3BD4-6D45-B947-37D5A837B862}"/>
              </a:ext>
            </a:extLst>
          </p:cNvPr>
          <p:cNvSpPr>
            <a:spLocks noGrp="1"/>
          </p:cNvSpPr>
          <p:nvPr>
            <p:ph type="body" sz="quarter" idx="73" hasCustomPrompt="1"/>
          </p:nvPr>
        </p:nvSpPr>
        <p:spPr>
          <a:xfrm>
            <a:off x="8970581" y="4460450"/>
            <a:ext cx="2088000"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37" name="Text Placeholder 5">
            <a:extLst>
              <a:ext uri="{FF2B5EF4-FFF2-40B4-BE49-F238E27FC236}">
                <a16:creationId xmlns:a16="http://schemas.microsoft.com/office/drawing/2014/main" id="{30DEE044-0620-A34D-BFD0-14A75FB431DA}"/>
              </a:ext>
            </a:extLst>
          </p:cNvPr>
          <p:cNvSpPr>
            <a:spLocks noGrp="1"/>
          </p:cNvSpPr>
          <p:nvPr>
            <p:ph type="body" sz="quarter" idx="74" hasCustomPrompt="1"/>
          </p:nvPr>
        </p:nvSpPr>
        <p:spPr>
          <a:xfrm>
            <a:off x="8970581" y="4638895"/>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38" name="Text Placeholder 5">
            <a:extLst>
              <a:ext uri="{FF2B5EF4-FFF2-40B4-BE49-F238E27FC236}">
                <a16:creationId xmlns:a16="http://schemas.microsoft.com/office/drawing/2014/main" id="{0723B409-75E5-3E4D-821F-BD0AF5B6DA00}"/>
              </a:ext>
            </a:extLst>
          </p:cNvPr>
          <p:cNvSpPr>
            <a:spLocks noGrp="1"/>
          </p:cNvSpPr>
          <p:nvPr>
            <p:ph type="body" sz="quarter" idx="75" hasCustomPrompt="1"/>
          </p:nvPr>
        </p:nvSpPr>
        <p:spPr>
          <a:xfrm>
            <a:off x="8970581" y="4817340"/>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39" name="Text Placeholder 5">
            <a:extLst>
              <a:ext uri="{FF2B5EF4-FFF2-40B4-BE49-F238E27FC236}">
                <a16:creationId xmlns:a16="http://schemas.microsoft.com/office/drawing/2014/main" id="{88169D7D-9F23-6D40-A32A-8B22116EF008}"/>
              </a:ext>
            </a:extLst>
          </p:cNvPr>
          <p:cNvSpPr>
            <a:spLocks noGrp="1"/>
          </p:cNvSpPr>
          <p:nvPr>
            <p:ph type="body" sz="quarter" idx="76" hasCustomPrompt="1"/>
          </p:nvPr>
        </p:nvSpPr>
        <p:spPr>
          <a:xfrm>
            <a:off x="8970581" y="4995784"/>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40" name="Picture Placeholder 19">
            <a:extLst>
              <a:ext uri="{FF2B5EF4-FFF2-40B4-BE49-F238E27FC236}">
                <a16:creationId xmlns:a16="http://schemas.microsoft.com/office/drawing/2014/main" id="{F610B416-E4ED-FA45-B118-64CDF144302E}"/>
              </a:ext>
            </a:extLst>
          </p:cNvPr>
          <p:cNvSpPr>
            <a:spLocks noGrp="1"/>
          </p:cNvSpPr>
          <p:nvPr>
            <p:ph type="pic" sz="quarter" idx="77"/>
          </p:nvPr>
        </p:nvSpPr>
        <p:spPr>
          <a:xfrm>
            <a:off x="6727443" y="3301414"/>
            <a:ext cx="1602000" cy="702000"/>
          </a:xfrm>
          <a:prstGeom prst="rect">
            <a:avLst/>
          </a:prstGeom>
        </p:spPr>
        <p:txBody>
          <a:bodyPr/>
          <a:lstStyle/>
          <a:p>
            <a:endParaRPr lang="en-US"/>
          </a:p>
        </p:txBody>
      </p:sp>
      <p:sp>
        <p:nvSpPr>
          <p:cNvPr id="41" name="Picture Placeholder 19">
            <a:extLst>
              <a:ext uri="{FF2B5EF4-FFF2-40B4-BE49-F238E27FC236}">
                <a16:creationId xmlns:a16="http://schemas.microsoft.com/office/drawing/2014/main" id="{AC095662-E321-8641-807C-E222EBB49848}"/>
              </a:ext>
            </a:extLst>
          </p:cNvPr>
          <p:cNvSpPr>
            <a:spLocks noGrp="1"/>
          </p:cNvSpPr>
          <p:nvPr>
            <p:ph type="pic" sz="quarter" idx="78"/>
          </p:nvPr>
        </p:nvSpPr>
        <p:spPr>
          <a:xfrm>
            <a:off x="8974697" y="3301414"/>
            <a:ext cx="1602000" cy="702000"/>
          </a:xfrm>
          <a:prstGeom prst="rect">
            <a:avLst/>
          </a:prstGeom>
        </p:spPr>
        <p:txBody>
          <a:bodyPr/>
          <a:lstStyle/>
          <a:p>
            <a:endParaRPr lang="en-US"/>
          </a:p>
        </p:txBody>
      </p:sp>
      <p:sp>
        <p:nvSpPr>
          <p:cNvPr id="3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a:xfrm>
            <a:off x="560291" y="6436556"/>
            <a:ext cx="288000" cy="153888"/>
          </a:xfrm>
        </p:spPr>
        <p:txBody>
          <a:bodyPr/>
          <a:lstStyle>
            <a:lvl1pPr>
              <a:defRPr>
                <a:solidFill>
                  <a:srgbClr val="42A4C4"/>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42" name="Straight Connector 41">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42A4C4"/>
            </a:solidFill>
          </a:ln>
        </p:spPr>
        <p:style>
          <a:lnRef idx="1">
            <a:schemeClr val="accent1"/>
          </a:lnRef>
          <a:fillRef idx="0">
            <a:schemeClr val="accent1"/>
          </a:fillRef>
          <a:effectRef idx="0">
            <a:schemeClr val="accent1"/>
          </a:effectRef>
          <a:fontRef idx="minor">
            <a:schemeClr val="tx1"/>
          </a:fontRef>
        </p:style>
      </p:cxnSp>
      <p:sp>
        <p:nvSpPr>
          <p:cNvPr id="4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a:xfrm>
            <a:off x="848291" y="6436556"/>
            <a:ext cx="10782000" cy="169277"/>
          </a:xfrm>
        </p:spPr>
        <p:txBody>
          <a:bodyPr/>
          <a:lstStyle>
            <a:lvl1pPr>
              <a:defRPr>
                <a:solidFill>
                  <a:schemeClr val="bg1"/>
                </a:solidFill>
              </a:defRPr>
            </a:lvl1pPr>
          </a:lstStyle>
          <a:p>
            <a:r>
              <a:rPr lang="en-GB" dirty="0"/>
              <a:t>DWF | Title | Classification: Public / Internal / Confidential / Highly Confidential &lt;</a:t>
            </a:r>
            <a:r>
              <a:rPr lang="en-GB" b="1" dirty="0"/>
              <a:t>delete as appropriate&gt;</a:t>
            </a:r>
            <a:endParaRPr lang="en-US" b="1" dirty="0"/>
          </a:p>
        </p:txBody>
      </p:sp>
    </p:spTree>
    <p:extLst>
      <p:ext uri="{BB962C8B-B14F-4D97-AF65-F5344CB8AC3E}">
        <p14:creationId xmlns:p14="http://schemas.microsoft.com/office/powerpoint/2010/main" val="6236700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 x contact">
    <p:bg>
      <p:bgPr>
        <a:solidFill>
          <a:schemeClr val="accent3"/>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96000" y="652878"/>
            <a:ext cx="0" cy="5054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51743" y="1149088"/>
            <a:ext cx="4267342" cy="4062180"/>
            <a:chOff x="869415" y="822907"/>
            <a:chExt cx="4267342" cy="4062180"/>
          </a:xfrm>
        </p:grpSpPr>
        <p:pic>
          <p:nvPicPr>
            <p:cNvPr id="7" name="Picture 6"/>
            <p:cNvPicPr>
              <a:picLocks noChangeAspect="1"/>
            </p:cNvPicPr>
            <p:nvPr userDrawn="1"/>
          </p:nvPicPr>
          <p:blipFill>
            <a:blip r:embed="rId2"/>
            <a:stretch>
              <a:fillRect/>
            </a:stretch>
          </p:blipFill>
          <p:spPr>
            <a:xfrm>
              <a:off x="869415" y="822907"/>
              <a:ext cx="4267342" cy="4062180"/>
            </a:xfrm>
            <a:prstGeom prst="rect">
              <a:avLst/>
            </a:prstGeom>
          </p:spPr>
        </p:pic>
        <p:sp>
          <p:nvSpPr>
            <p:cNvPr id="8" name="Title 1">
              <a:extLst>
                <a:ext uri="{FF2B5EF4-FFF2-40B4-BE49-F238E27FC236}">
                  <a16:creationId xmlns:a16="http://schemas.microsoft.com/office/drawing/2014/main" id="{1DBD2ED3-9A25-AC45-BFF4-70FC0E5B959F}"/>
                </a:ext>
              </a:extLst>
            </p:cNvPr>
            <p:cNvSpPr txBox="1">
              <a:spLocks/>
            </p:cNvSpPr>
            <p:nvPr userDrawn="1"/>
          </p:nvSpPr>
          <p:spPr>
            <a:xfrm>
              <a:off x="2110811" y="1371049"/>
              <a:ext cx="2671993" cy="42728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a:lstStyle>
            <a:p>
              <a:pPr algn="ctr"/>
              <a:r>
                <a:rPr lang="en-US" sz="2800" dirty="0">
                  <a:solidFill>
                    <a:schemeClr val="bg1"/>
                  </a:solidFill>
                </a:rPr>
                <a:t>Contact us…</a:t>
              </a:r>
            </a:p>
          </p:txBody>
        </p:sp>
      </p:grpSp>
      <p:sp>
        <p:nvSpPr>
          <p:cNvPr id="15" name="Picture Placeholder 19">
            <a:extLst>
              <a:ext uri="{FF2B5EF4-FFF2-40B4-BE49-F238E27FC236}">
                <a16:creationId xmlns:a16="http://schemas.microsoft.com/office/drawing/2014/main" id="{F610B416-E4ED-FA45-B118-64CDF144302E}"/>
              </a:ext>
            </a:extLst>
          </p:cNvPr>
          <p:cNvSpPr>
            <a:spLocks noGrp="1"/>
          </p:cNvSpPr>
          <p:nvPr>
            <p:ph type="pic" sz="quarter" idx="41"/>
          </p:nvPr>
        </p:nvSpPr>
        <p:spPr>
          <a:xfrm>
            <a:off x="6727443" y="768512"/>
            <a:ext cx="2442194" cy="1070175"/>
          </a:xfrm>
          <a:prstGeom prst="rect">
            <a:avLst/>
          </a:prstGeom>
        </p:spPr>
        <p:txBody>
          <a:bodyPr/>
          <a:lstStyle/>
          <a:p>
            <a:endParaRPr lang="en-US"/>
          </a:p>
        </p:txBody>
      </p:sp>
      <p:sp>
        <p:nvSpPr>
          <p:cNvPr id="16" name="Text Placeholder 5">
            <a:extLst>
              <a:ext uri="{FF2B5EF4-FFF2-40B4-BE49-F238E27FC236}">
                <a16:creationId xmlns:a16="http://schemas.microsoft.com/office/drawing/2014/main" id="{317CF69E-CAB9-6841-B0C0-20B85F682CFE}"/>
              </a:ext>
            </a:extLst>
          </p:cNvPr>
          <p:cNvSpPr>
            <a:spLocks noGrp="1"/>
          </p:cNvSpPr>
          <p:nvPr>
            <p:ph type="body" sz="quarter" idx="42" hasCustomPrompt="1"/>
          </p:nvPr>
        </p:nvSpPr>
        <p:spPr>
          <a:xfrm>
            <a:off x="6723326" y="1899564"/>
            <a:ext cx="4257094" cy="246221"/>
          </a:xfrm>
        </p:spPr>
        <p:txBody>
          <a:bodyPr/>
          <a:lstStyle>
            <a:lvl1pPr>
              <a:defRPr sz="1600">
                <a:solidFill>
                  <a:schemeClr val="bg1"/>
                </a:solidFill>
              </a:defRPr>
            </a:lvl1pPr>
            <a:lvl2pPr>
              <a:defRPr sz="1200"/>
            </a:lvl2pPr>
            <a:lvl3pPr>
              <a:defRPr sz="1200"/>
            </a:lvl3pPr>
            <a:lvl4pPr>
              <a:defRPr sz="1200"/>
            </a:lvl4pPr>
            <a:lvl5pPr>
              <a:defRPr sz="1200"/>
            </a:lvl5pPr>
          </a:lstStyle>
          <a:p>
            <a:pPr lvl="0"/>
            <a:r>
              <a:rPr lang="en-GB" dirty="0"/>
              <a:t>Name Surname</a:t>
            </a:r>
          </a:p>
        </p:txBody>
      </p:sp>
      <p:sp>
        <p:nvSpPr>
          <p:cNvPr id="17" name="Text Placeholder 5">
            <a:extLst>
              <a:ext uri="{FF2B5EF4-FFF2-40B4-BE49-F238E27FC236}">
                <a16:creationId xmlns:a16="http://schemas.microsoft.com/office/drawing/2014/main" id="{142435FB-22FE-2643-9EF8-79941D4AE0EB}"/>
              </a:ext>
            </a:extLst>
          </p:cNvPr>
          <p:cNvSpPr>
            <a:spLocks noGrp="1"/>
          </p:cNvSpPr>
          <p:nvPr>
            <p:ph type="body" sz="quarter" idx="43" hasCustomPrompt="1"/>
          </p:nvPr>
        </p:nvSpPr>
        <p:spPr>
          <a:xfrm>
            <a:off x="6723326" y="2282044"/>
            <a:ext cx="4257094"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9" name="Text Placeholder 5">
            <a:extLst>
              <a:ext uri="{FF2B5EF4-FFF2-40B4-BE49-F238E27FC236}">
                <a16:creationId xmlns:a16="http://schemas.microsoft.com/office/drawing/2014/main" id="{4CC130CA-8A45-8543-A159-6E5986D130F5}"/>
              </a:ext>
            </a:extLst>
          </p:cNvPr>
          <p:cNvSpPr>
            <a:spLocks noGrp="1"/>
          </p:cNvSpPr>
          <p:nvPr>
            <p:ph type="body" sz="quarter" idx="44" hasCustomPrompt="1"/>
          </p:nvPr>
        </p:nvSpPr>
        <p:spPr>
          <a:xfrm>
            <a:off x="6723326" y="2470014"/>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20" name="Text Placeholder 5">
            <a:extLst>
              <a:ext uri="{FF2B5EF4-FFF2-40B4-BE49-F238E27FC236}">
                <a16:creationId xmlns:a16="http://schemas.microsoft.com/office/drawing/2014/main" id="{A46599AF-1B3D-7E47-9333-6CC1172E85C1}"/>
              </a:ext>
            </a:extLst>
          </p:cNvPr>
          <p:cNvSpPr>
            <a:spLocks noGrp="1"/>
          </p:cNvSpPr>
          <p:nvPr>
            <p:ph type="body" sz="quarter" idx="45" hasCustomPrompt="1"/>
          </p:nvPr>
        </p:nvSpPr>
        <p:spPr>
          <a:xfrm>
            <a:off x="6723326" y="2648459"/>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21" name="Text Placeholder 5">
            <a:extLst>
              <a:ext uri="{FF2B5EF4-FFF2-40B4-BE49-F238E27FC236}">
                <a16:creationId xmlns:a16="http://schemas.microsoft.com/office/drawing/2014/main" id="{D3A6670D-89B4-7A42-AC63-68A0A6944CBA}"/>
              </a:ext>
            </a:extLst>
          </p:cNvPr>
          <p:cNvSpPr>
            <a:spLocks noGrp="1"/>
          </p:cNvSpPr>
          <p:nvPr>
            <p:ph type="body" sz="quarter" idx="46" hasCustomPrompt="1"/>
          </p:nvPr>
        </p:nvSpPr>
        <p:spPr>
          <a:xfrm>
            <a:off x="6723326" y="2826903"/>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29" name="Text Placeholder 5">
            <a:extLst>
              <a:ext uri="{FF2B5EF4-FFF2-40B4-BE49-F238E27FC236}">
                <a16:creationId xmlns:a16="http://schemas.microsoft.com/office/drawing/2014/main" id="{0AF0C5CE-F853-1243-B13B-5F1D021030D2}"/>
              </a:ext>
            </a:extLst>
          </p:cNvPr>
          <p:cNvSpPr>
            <a:spLocks noGrp="1"/>
          </p:cNvSpPr>
          <p:nvPr>
            <p:ph type="body" sz="quarter" idx="66" hasCustomPrompt="1"/>
          </p:nvPr>
        </p:nvSpPr>
        <p:spPr>
          <a:xfrm>
            <a:off x="6723326" y="4510332"/>
            <a:ext cx="4257094" cy="246221"/>
          </a:xfrm>
        </p:spPr>
        <p:txBody>
          <a:bodyPr/>
          <a:lstStyle>
            <a:lvl1pPr>
              <a:defRPr sz="1600">
                <a:solidFill>
                  <a:schemeClr val="bg1"/>
                </a:solidFill>
              </a:defRPr>
            </a:lvl1pPr>
            <a:lvl2pPr>
              <a:defRPr sz="1200"/>
            </a:lvl2pPr>
            <a:lvl3pPr>
              <a:defRPr sz="1200"/>
            </a:lvl3pPr>
            <a:lvl4pPr>
              <a:defRPr sz="1200"/>
            </a:lvl4pPr>
            <a:lvl5pPr>
              <a:defRPr sz="1200"/>
            </a:lvl5pPr>
          </a:lstStyle>
          <a:p>
            <a:pPr lvl="0"/>
            <a:r>
              <a:rPr lang="en-GB" dirty="0"/>
              <a:t>Name Surname</a:t>
            </a:r>
          </a:p>
        </p:txBody>
      </p:sp>
      <p:sp>
        <p:nvSpPr>
          <p:cNvPr id="30" name="Text Placeholder 5">
            <a:extLst>
              <a:ext uri="{FF2B5EF4-FFF2-40B4-BE49-F238E27FC236}">
                <a16:creationId xmlns:a16="http://schemas.microsoft.com/office/drawing/2014/main" id="{3024E2B8-DAE4-9747-95A6-2D6A0218B915}"/>
              </a:ext>
            </a:extLst>
          </p:cNvPr>
          <p:cNvSpPr>
            <a:spLocks noGrp="1"/>
          </p:cNvSpPr>
          <p:nvPr>
            <p:ph type="body" sz="quarter" idx="67" hasCustomPrompt="1"/>
          </p:nvPr>
        </p:nvSpPr>
        <p:spPr>
          <a:xfrm>
            <a:off x="6723326" y="4892812"/>
            <a:ext cx="4257094"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31" name="Text Placeholder 5">
            <a:extLst>
              <a:ext uri="{FF2B5EF4-FFF2-40B4-BE49-F238E27FC236}">
                <a16:creationId xmlns:a16="http://schemas.microsoft.com/office/drawing/2014/main" id="{A0F4B92D-32E6-054F-860E-F976A4061395}"/>
              </a:ext>
            </a:extLst>
          </p:cNvPr>
          <p:cNvSpPr>
            <a:spLocks noGrp="1"/>
          </p:cNvSpPr>
          <p:nvPr>
            <p:ph type="body" sz="quarter" idx="68" hasCustomPrompt="1"/>
          </p:nvPr>
        </p:nvSpPr>
        <p:spPr>
          <a:xfrm>
            <a:off x="6723326" y="5071257"/>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32" name="Text Placeholder 5">
            <a:extLst>
              <a:ext uri="{FF2B5EF4-FFF2-40B4-BE49-F238E27FC236}">
                <a16:creationId xmlns:a16="http://schemas.microsoft.com/office/drawing/2014/main" id="{1C3A710D-926F-624E-A1B1-889290674529}"/>
              </a:ext>
            </a:extLst>
          </p:cNvPr>
          <p:cNvSpPr>
            <a:spLocks noGrp="1"/>
          </p:cNvSpPr>
          <p:nvPr>
            <p:ph type="body" sz="quarter" idx="69" hasCustomPrompt="1"/>
          </p:nvPr>
        </p:nvSpPr>
        <p:spPr>
          <a:xfrm>
            <a:off x="6723326" y="5249702"/>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33" name="Text Placeholder 5">
            <a:extLst>
              <a:ext uri="{FF2B5EF4-FFF2-40B4-BE49-F238E27FC236}">
                <a16:creationId xmlns:a16="http://schemas.microsoft.com/office/drawing/2014/main" id="{0C347B76-7BCC-BB4E-A15E-E6E728F5E053}"/>
              </a:ext>
            </a:extLst>
          </p:cNvPr>
          <p:cNvSpPr>
            <a:spLocks noGrp="1"/>
          </p:cNvSpPr>
          <p:nvPr>
            <p:ph type="body" sz="quarter" idx="70" hasCustomPrompt="1"/>
          </p:nvPr>
        </p:nvSpPr>
        <p:spPr>
          <a:xfrm>
            <a:off x="6723326" y="5428146"/>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40" name="Picture Placeholder 19">
            <a:extLst>
              <a:ext uri="{FF2B5EF4-FFF2-40B4-BE49-F238E27FC236}">
                <a16:creationId xmlns:a16="http://schemas.microsoft.com/office/drawing/2014/main" id="{F610B416-E4ED-FA45-B118-64CDF144302E}"/>
              </a:ext>
            </a:extLst>
          </p:cNvPr>
          <p:cNvSpPr>
            <a:spLocks noGrp="1"/>
          </p:cNvSpPr>
          <p:nvPr>
            <p:ph type="pic" sz="quarter" idx="77"/>
          </p:nvPr>
        </p:nvSpPr>
        <p:spPr>
          <a:xfrm>
            <a:off x="6727443" y="3365601"/>
            <a:ext cx="2442194" cy="1070175"/>
          </a:xfrm>
          <a:prstGeom prst="rect">
            <a:avLst/>
          </a:prstGeom>
        </p:spPr>
        <p:txBody>
          <a:bodyPr/>
          <a:lstStyle/>
          <a:p>
            <a:endParaRPr lang="en-US"/>
          </a:p>
        </p:txBody>
      </p:sp>
      <p:sp>
        <p:nvSpPr>
          <p:cNvPr id="22"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a:xfrm>
            <a:off x="560291" y="6436556"/>
            <a:ext cx="288000" cy="153888"/>
          </a:xfrm>
        </p:spPr>
        <p:txBody>
          <a:bodyPr/>
          <a:lstStyle>
            <a:lvl1pPr>
              <a:defRPr>
                <a:solidFill>
                  <a:srgbClr val="42A4C4"/>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23" name="Straight Connector 22">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42A4C4"/>
            </a:solidFill>
          </a:ln>
        </p:spPr>
        <p:style>
          <a:lnRef idx="1">
            <a:schemeClr val="accent1"/>
          </a:lnRef>
          <a:fillRef idx="0">
            <a:schemeClr val="accent1"/>
          </a:fillRef>
          <a:effectRef idx="0">
            <a:schemeClr val="accent1"/>
          </a:effectRef>
          <a:fontRef idx="minor">
            <a:schemeClr val="tx1"/>
          </a:fontRef>
        </p:style>
      </p:cxnSp>
      <p:sp>
        <p:nvSpPr>
          <p:cNvPr id="24"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a:xfrm>
            <a:off x="848291" y="6436556"/>
            <a:ext cx="10782000" cy="169277"/>
          </a:xfrm>
        </p:spPr>
        <p:txBody>
          <a:bodyPr/>
          <a:lstStyle>
            <a:lvl1pPr>
              <a:defRPr>
                <a:solidFill>
                  <a:schemeClr val="bg1"/>
                </a:solidFill>
              </a:defRPr>
            </a:lvl1pPr>
          </a:lstStyle>
          <a:p>
            <a:r>
              <a:rPr lang="en-GB" dirty="0"/>
              <a:t>DWF | Title | Classification: Public / Internal / Confidential / Highly Confidential </a:t>
            </a:r>
            <a:r>
              <a:rPr lang="en-GB" b="1" dirty="0"/>
              <a:t>&lt;delete as appropriate&gt;</a:t>
            </a:r>
            <a:endParaRPr lang="en-US" b="1" dirty="0"/>
          </a:p>
        </p:txBody>
      </p:sp>
    </p:spTree>
    <p:extLst>
      <p:ext uri="{BB962C8B-B14F-4D97-AF65-F5344CB8AC3E}">
        <p14:creationId xmlns:p14="http://schemas.microsoft.com/office/powerpoint/2010/main" val="16686107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eam slide 4 or les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23" name="Picture Placeholder 10">
            <a:extLst>
              <a:ext uri="{FF2B5EF4-FFF2-40B4-BE49-F238E27FC236}">
                <a16:creationId xmlns:a16="http://schemas.microsoft.com/office/drawing/2014/main" id="{C7DBBA3A-43D5-0344-8669-1A46A95E6529}"/>
              </a:ext>
            </a:extLst>
          </p:cNvPr>
          <p:cNvSpPr>
            <a:spLocks noGrp="1"/>
          </p:cNvSpPr>
          <p:nvPr>
            <p:ph type="pic" sz="quarter" idx="14"/>
          </p:nvPr>
        </p:nvSpPr>
        <p:spPr>
          <a:xfrm>
            <a:off x="560291" y="2051050"/>
            <a:ext cx="2079722" cy="4083143"/>
          </a:xfrm>
          <a:prstGeom prst="rect">
            <a:avLst/>
          </a:prstGeom>
        </p:spPr>
        <p:txBody>
          <a:bodyPr/>
          <a:lstStyle/>
          <a:p>
            <a:endParaRPr lang="en-US" dirty="0"/>
          </a:p>
        </p:txBody>
      </p:sp>
      <p:cxnSp>
        <p:nvCxnSpPr>
          <p:cNvPr id="72" name="Straight Connector 71">
            <a:extLst>
              <a:ext uri="{FF2B5EF4-FFF2-40B4-BE49-F238E27FC236}">
                <a16:creationId xmlns:a16="http://schemas.microsoft.com/office/drawing/2014/main" id="{21609768-0448-2A46-9612-9FD62D7AD6BB}"/>
              </a:ext>
            </a:extLst>
          </p:cNvPr>
          <p:cNvCxnSpPr>
            <a:cxnSpLocks/>
          </p:cNvCxnSpPr>
          <p:nvPr userDrawn="1"/>
        </p:nvCxnSpPr>
        <p:spPr>
          <a:xfrm>
            <a:off x="2810291" y="2067942"/>
            <a:ext cx="88308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Picture Placeholder 19">
            <a:extLst>
              <a:ext uri="{FF2B5EF4-FFF2-40B4-BE49-F238E27FC236}">
                <a16:creationId xmlns:a16="http://schemas.microsoft.com/office/drawing/2014/main" id="{04BEA4F4-CC36-0448-A29A-238B573F0F44}"/>
              </a:ext>
            </a:extLst>
          </p:cNvPr>
          <p:cNvSpPr>
            <a:spLocks noGrp="1"/>
          </p:cNvSpPr>
          <p:nvPr>
            <p:ph type="pic" sz="quarter" idx="41"/>
          </p:nvPr>
        </p:nvSpPr>
        <p:spPr>
          <a:xfrm>
            <a:off x="2804924" y="2154947"/>
            <a:ext cx="1602000" cy="702000"/>
          </a:xfrm>
          <a:prstGeom prst="rect">
            <a:avLst/>
          </a:prstGeom>
        </p:spPr>
        <p:txBody>
          <a:bodyPr/>
          <a:lstStyle/>
          <a:p>
            <a:endParaRPr lang="en-US"/>
          </a:p>
        </p:txBody>
      </p:sp>
      <p:sp>
        <p:nvSpPr>
          <p:cNvPr id="74" name="Text Placeholder 5">
            <a:extLst>
              <a:ext uri="{FF2B5EF4-FFF2-40B4-BE49-F238E27FC236}">
                <a16:creationId xmlns:a16="http://schemas.microsoft.com/office/drawing/2014/main" id="{752C25B4-2008-7F4D-98F6-EE941049A771}"/>
              </a:ext>
            </a:extLst>
          </p:cNvPr>
          <p:cNvSpPr>
            <a:spLocks noGrp="1"/>
          </p:cNvSpPr>
          <p:nvPr>
            <p:ph type="body" sz="quarter" idx="42" hasCustomPrompt="1"/>
          </p:nvPr>
        </p:nvSpPr>
        <p:spPr>
          <a:xfrm>
            <a:off x="2800808"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75" name="Text Placeholder 5">
            <a:extLst>
              <a:ext uri="{FF2B5EF4-FFF2-40B4-BE49-F238E27FC236}">
                <a16:creationId xmlns:a16="http://schemas.microsoft.com/office/drawing/2014/main" id="{BE054170-2241-ED46-B6F2-A96F2421A8F2}"/>
              </a:ext>
            </a:extLst>
          </p:cNvPr>
          <p:cNvSpPr>
            <a:spLocks noGrp="1"/>
          </p:cNvSpPr>
          <p:nvPr>
            <p:ph type="body" sz="quarter" idx="43" hasCustomPrompt="1"/>
          </p:nvPr>
        </p:nvSpPr>
        <p:spPr>
          <a:xfrm>
            <a:off x="2800808"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76" name="Text Placeholder 5">
            <a:extLst>
              <a:ext uri="{FF2B5EF4-FFF2-40B4-BE49-F238E27FC236}">
                <a16:creationId xmlns:a16="http://schemas.microsoft.com/office/drawing/2014/main" id="{841899F7-96EA-7944-9884-377D1A886ED6}"/>
              </a:ext>
            </a:extLst>
          </p:cNvPr>
          <p:cNvSpPr>
            <a:spLocks noGrp="1"/>
          </p:cNvSpPr>
          <p:nvPr>
            <p:ph type="body" sz="quarter" idx="44" hasCustomPrompt="1"/>
          </p:nvPr>
        </p:nvSpPr>
        <p:spPr>
          <a:xfrm>
            <a:off x="2800808"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77" name="Text Placeholder 5">
            <a:extLst>
              <a:ext uri="{FF2B5EF4-FFF2-40B4-BE49-F238E27FC236}">
                <a16:creationId xmlns:a16="http://schemas.microsoft.com/office/drawing/2014/main" id="{E3913A58-1263-F54B-835C-EA9A406434B3}"/>
              </a:ext>
            </a:extLst>
          </p:cNvPr>
          <p:cNvSpPr>
            <a:spLocks noGrp="1"/>
          </p:cNvSpPr>
          <p:nvPr>
            <p:ph type="body" sz="quarter" idx="45" hasCustomPrompt="1"/>
          </p:nvPr>
        </p:nvSpPr>
        <p:spPr>
          <a:xfrm>
            <a:off x="2800808" y="367624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78" name="Text Placeholder 5">
            <a:extLst>
              <a:ext uri="{FF2B5EF4-FFF2-40B4-BE49-F238E27FC236}">
                <a16:creationId xmlns:a16="http://schemas.microsoft.com/office/drawing/2014/main" id="{10CB97F7-743E-E942-B1D3-AC0EB7DBE3A5}"/>
              </a:ext>
            </a:extLst>
          </p:cNvPr>
          <p:cNvSpPr>
            <a:spLocks noGrp="1"/>
          </p:cNvSpPr>
          <p:nvPr>
            <p:ph type="body" sz="quarter" idx="46" hasCustomPrompt="1"/>
          </p:nvPr>
        </p:nvSpPr>
        <p:spPr>
          <a:xfrm>
            <a:off x="2800808" y="386421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79" name="Picture Placeholder 19">
            <a:extLst>
              <a:ext uri="{FF2B5EF4-FFF2-40B4-BE49-F238E27FC236}">
                <a16:creationId xmlns:a16="http://schemas.microsoft.com/office/drawing/2014/main" id="{9E72504B-B700-DF46-863A-414347D0A8FF}"/>
              </a:ext>
            </a:extLst>
          </p:cNvPr>
          <p:cNvSpPr>
            <a:spLocks noGrp="1"/>
          </p:cNvSpPr>
          <p:nvPr>
            <p:ph type="pic" sz="quarter" idx="47"/>
          </p:nvPr>
        </p:nvSpPr>
        <p:spPr>
          <a:xfrm>
            <a:off x="5052178" y="2154947"/>
            <a:ext cx="1602000" cy="702000"/>
          </a:xfrm>
          <a:prstGeom prst="rect">
            <a:avLst/>
          </a:prstGeom>
        </p:spPr>
        <p:txBody>
          <a:bodyPr/>
          <a:lstStyle/>
          <a:p>
            <a:endParaRPr lang="en-US"/>
          </a:p>
        </p:txBody>
      </p:sp>
      <p:sp>
        <p:nvSpPr>
          <p:cNvPr id="80" name="Text Placeholder 5">
            <a:extLst>
              <a:ext uri="{FF2B5EF4-FFF2-40B4-BE49-F238E27FC236}">
                <a16:creationId xmlns:a16="http://schemas.microsoft.com/office/drawing/2014/main" id="{05B6BF8E-443E-7645-B222-300122FDABC8}"/>
              </a:ext>
            </a:extLst>
          </p:cNvPr>
          <p:cNvSpPr>
            <a:spLocks noGrp="1"/>
          </p:cNvSpPr>
          <p:nvPr>
            <p:ph type="body" sz="quarter" idx="48" hasCustomPrompt="1"/>
          </p:nvPr>
        </p:nvSpPr>
        <p:spPr>
          <a:xfrm>
            <a:off x="5048062"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81" name="Text Placeholder 5">
            <a:extLst>
              <a:ext uri="{FF2B5EF4-FFF2-40B4-BE49-F238E27FC236}">
                <a16:creationId xmlns:a16="http://schemas.microsoft.com/office/drawing/2014/main" id="{9555EBB5-53F5-D448-9CCF-A739A751DAEB}"/>
              </a:ext>
            </a:extLst>
          </p:cNvPr>
          <p:cNvSpPr>
            <a:spLocks noGrp="1"/>
          </p:cNvSpPr>
          <p:nvPr>
            <p:ph type="body" sz="quarter" idx="49" hasCustomPrompt="1"/>
          </p:nvPr>
        </p:nvSpPr>
        <p:spPr>
          <a:xfrm>
            <a:off x="5048062"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82" name="Text Placeholder 5">
            <a:extLst>
              <a:ext uri="{FF2B5EF4-FFF2-40B4-BE49-F238E27FC236}">
                <a16:creationId xmlns:a16="http://schemas.microsoft.com/office/drawing/2014/main" id="{F36E71D7-58B2-E048-A3CE-A211CA36DD0F}"/>
              </a:ext>
            </a:extLst>
          </p:cNvPr>
          <p:cNvSpPr>
            <a:spLocks noGrp="1"/>
          </p:cNvSpPr>
          <p:nvPr>
            <p:ph type="body" sz="quarter" idx="50" hasCustomPrompt="1"/>
          </p:nvPr>
        </p:nvSpPr>
        <p:spPr>
          <a:xfrm>
            <a:off x="5048062"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83" name="Text Placeholder 5">
            <a:extLst>
              <a:ext uri="{FF2B5EF4-FFF2-40B4-BE49-F238E27FC236}">
                <a16:creationId xmlns:a16="http://schemas.microsoft.com/office/drawing/2014/main" id="{05286539-E52A-8F48-BE5A-3C4FEE2D4A46}"/>
              </a:ext>
            </a:extLst>
          </p:cNvPr>
          <p:cNvSpPr>
            <a:spLocks noGrp="1"/>
          </p:cNvSpPr>
          <p:nvPr>
            <p:ph type="body" sz="quarter" idx="51" hasCustomPrompt="1"/>
          </p:nvPr>
        </p:nvSpPr>
        <p:spPr>
          <a:xfrm>
            <a:off x="5048062" y="367624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84" name="Text Placeholder 5">
            <a:extLst>
              <a:ext uri="{FF2B5EF4-FFF2-40B4-BE49-F238E27FC236}">
                <a16:creationId xmlns:a16="http://schemas.microsoft.com/office/drawing/2014/main" id="{6EA98E0A-AF3A-3E4B-BE6D-FB69A606465B}"/>
              </a:ext>
            </a:extLst>
          </p:cNvPr>
          <p:cNvSpPr>
            <a:spLocks noGrp="1"/>
          </p:cNvSpPr>
          <p:nvPr>
            <p:ph type="body" sz="quarter" idx="52" hasCustomPrompt="1"/>
          </p:nvPr>
        </p:nvSpPr>
        <p:spPr>
          <a:xfrm>
            <a:off x="5048062" y="386421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85" name="Picture Placeholder 19">
            <a:extLst>
              <a:ext uri="{FF2B5EF4-FFF2-40B4-BE49-F238E27FC236}">
                <a16:creationId xmlns:a16="http://schemas.microsoft.com/office/drawing/2014/main" id="{817F869E-ED2F-FB49-B433-678777851D4D}"/>
              </a:ext>
            </a:extLst>
          </p:cNvPr>
          <p:cNvSpPr>
            <a:spLocks noGrp="1"/>
          </p:cNvSpPr>
          <p:nvPr>
            <p:ph type="pic" sz="quarter" idx="53"/>
          </p:nvPr>
        </p:nvSpPr>
        <p:spPr>
          <a:xfrm>
            <a:off x="7299433" y="2154947"/>
            <a:ext cx="1602000" cy="702000"/>
          </a:xfrm>
          <a:prstGeom prst="rect">
            <a:avLst/>
          </a:prstGeom>
        </p:spPr>
        <p:txBody>
          <a:bodyPr/>
          <a:lstStyle/>
          <a:p>
            <a:endParaRPr lang="en-US"/>
          </a:p>
        </p:txBody>
      </p:sp>
      <p:sp>
        <p:nvSpPr>
          <p:cNvPr id="86" name="Text Placeholder 5">
            <a:extLst>
              <a:ext uri="{FF2B5EF4-FFF2-40B4-BE49-F238E27FC236}">
                <a16:creationId xmlns:a16="http://schemas.microsoft.com/office/drawing/2014/main" id="{DBF1A7B5-E927-B84F-8378-F500C014DDA2}"/>
              </a:ext>
            </a:extLst>
          </p:cNvPr>
          <p:cNvSpPr>
            <a:spLocks noGrp="1"/>
          </p:cNvSpPr>
          <p:nvPr>
            <p:ph type="body" sz="quarter" idx="54" hasCustomPrompt="1"/>
          </p:nvPr>
        </p:nvSpPr>
        <p:spPr>
          <a:xfrm>
            <a:off x="7295317"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87" name="Text Placeholder 5">
            <a:extLst>
              <a:ext uri="{FF2B5EF4-FFF2-40B4-BE49-F238E27FC236}">
                <a16:creationId xmlns:a16="http://schemas.microsoft.com/office/drawing/2014/main" id="{F0B5190A-1328-E744-8578-CB379EFBC416}"/>
              </a:ext>
            </a:extLst>
          </p:cNvPr>
          <p:cNvSpPr>
            <a:spLocks noGrp="1"/>
          </p:cNvSpPr>
          <p:nvPr>
            <p:ph type="body" sz="quarter" idx="55" hasCustomPrompt="1"/>
          </p:nvPr>
        </p:nvSpPr>
        <p:spPr>
          <a:xfrm>
            <a:off x="7295317"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88" name="Text Placeholder 5">
            <a:extLst>
              <a:ext uri="{FF2B5EF4-FFF2-40B4-BE49-F238E27FC236}">
                <a16:creationId xmlns:a16="http://schemas.microsoft.com/office/drawing/2014/main" id="{61126231-4F24-DD45-BD53-3316AF80A92F}"/>
              </a:ext>
            </a:extLst>
          </p:cNvPr>
          <p:cNvSpPr>
            <a:spLocks noGrp="1"/>
          </p:cNvSpPr>
          <p:nvPr>
            <p:ph type="body" sz="quarter" idx="56" hasCustomPrompt="1"/>
          </p:nvPr>
        </p:nvSpPr>
        <p:spPr>
          <a:xfrm>
            <a:off x="7295317"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89" name="Text Placeholder 5">
            <a:extLst>
              <a:ext uri="{FF2B5EF4-FFF2-40B4-BE49-F238E27FC236}">
                <a16:creationId xmlns:a16="http://schemas.microsoft.com/office/drawing/2014/main" id="{3C6232D4-5844-B94D-B3E1-0D11285F1C18}"/>
              </a:ext>
            </a:extLst>
          </p:cNvPr>
          <p:cNvSpPr>
            <a:spLocks noGrp="1"/>
          </p:cNvSpPr>
          <p:nvPr>
            <p:ph type="body" sz="quarter" idx="57" hasCustomPrompt="1"/>
          </p:nvPr>
        </p:nvSpPr>
        <p:spPr>
          <a:xfrm>
            <a:off x="7295317" y="367624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90" name="Text Placeholder 5">
            <a:extLst>
              <a:ext uri="{FF2B5EF4-FFF2-40B4-BE49-F238E27FC236}">
                <a16:creationId xmlns:a16="http://schemas.microsoft.com/office/drawing/2014/main" id="{C1243572-9A77-B949-B9BE-00EB68D73B87}"/>
              </a:ext>
            </a:extLst>
          </p:cNvPr>
          <p:cNvSpPr>
            <a:spLocks noGrp="1"/>
          </p:cNvSpPr>
          <p:nvPr>
            <p:ph type="body" sz="quarter" idx="58" hasCustomPrompt="1"/>
          </p:nvPr>
        </p:nvSpPr>
        <p:spPr>
          <a:xfrm>
            <a:off x="7295317" y="386421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91" name="Picture Placeholder 19">
            <a:extLst>
              <a:ext uri="{FF2B5EF4-FFF2-40B4-BE49-F238E27FC236}">
                <a16:creationId xmlns:a16="http://schemas.microsoft.com/office/drawing/2014/main" id="{8583759E-F0C9-8648-8EFD-F2296581D0CE}"/>
              </a:ext>
            </a:extLst>
          </p:cNvPr>
          <p:cNvSpPr>
            <a:spLocks noGrp="1"/>
          </p:cNvSpPr>
          <p:nvPr>
            <p:ph type="pic" sz="quarter" idx="59"/>
          </p:nvPr>
        </p:nvSpPr>
        <p:spPr>
          <a:xfrm>
            <a:off x="9562185" y="2154947"/>
            <a:ext cx="1602000" cy="702000"/>
          </a:xfrm>
          <a:prstGeom prst="rect">
            <a:avLst/>
          </a:prstGeom>
        </p:spPr>
        <p:txBody>
          <a:bodyPr/>
          <a:lstStyle/>
          <a:p>
            <a:endParaRPr lang="en-US"/>
          </a:p>
        </p:txBody>
      </p:sp>
      <p:sp>
        <p:nvSpPr>
          <p:cNvPr id="92" name="Text Placeholder 5">
            <a:extLst>
              <a:ext uri="{FF2B5EF4-FFF2-40B4-BE49-F238E27FC236}">
                <a16:creationId xmlns:a16="http://schemas.microsoft.com/office/drawing/2014/main" id="{9F3850DA-6E06-9549-837C-3FB13B1E3780}"/>
              </a:ext>
            </a:extLst>
          </p:cNvPr>
          <p:cNvSpPr>
            <a:spLocks noGrp="1"/>
          </p:cNvSpPr>
          <p:nvPr>
            <p:ph type="body" sz="quarter" idx="60" hasCustomPrompt="1"/>
          </p:nvPr>
        </p:nvSpPr>
        <p:spPr>
          <a:xfrm>
            <a:off x="9558069"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93" name="Text Placeholder 5">
            <a:extLst>
              <a:ext uri="{FF2B5EF4-FFF2-40B4-BE49-F238E27FC236}">
                <a16:creationId xmlns:a16="http://schemas.microsoft.com/office/drawing/2014/main" id="{5BE78550-F350-C544-BE02-A98C04C8F6D1}"/>
              </a:ext>
            </a:extLst>
          </p:cNvPr>
          <p:cNvSpPr>
            <a:spLocks noGrp="1"/>
          </p:cNvSpPr>
          <p:nvPr>
            <p:ph type="body" sz="quarter" idx="61" hasCustomPrompt="1"/>
          </p:nvPr>
        </p:nvSpPr>
        <p:spPr>
          <a:xfrm>
            <a:off x="9558069"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94" name="Text Placeholder 5">
            <a:extLst>
              <a:ext uri="{FF2B5EF4-FFF2-40B4-BE49-F238E27FC236}">
                <a16:creationId xmlns:a16="http://schemas.microsoft.com/office/drawing/2014/main" id="{4200D560-9A27-F949-8DBA-F8DFDB7AE011}"/>
              </a:ext>
            </a:extLst>
          </p:cNvPr>
          <p:cNvSpPr>
            <a:spLocks noGrp="1"/>
          </p:cNvSpPr>
          <p:nvPr>
            <p:ph type="body" sz="quarter" idx="62" hasCustomPrompt="1"/>
          </p:nvPr>
        </p:nvSpPr>
        <p:spPr>
          <a:xfrm>
            <a:off x="9558069"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95" name="Text Placeholder 5">
            <a:extLst>
              <a:ext uri="{FF2B5EF4-FFF2-40B4-BE49-F238E27FC236}">
                <a16:creationId xmlns:a16="http://schemas.microsoft.com/office/drawing/2014/main" id="{816ED632-B1F4-474E-8B7B-9B5A97DFF2F2}"/>
              </a:ext>
            </a:extLst>
          </p:cNvPr>
          <p:cNvSpPr>
            <a:spLocks noGrp="1"/>
          </p:cNvSpPr>
          <p:nvPr>
            <p:ph type="body" sz="quarter" idx="63" hasCustomPrompt="1"/>
          </p:nvPr>
        </p:nvSpPr>
        <p:spPr>
          <a:xfrm>
            <a:off x="9558069" y="367624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96" name="Text Placeholder 5">
            <a:extLst>
              <a:ext uri="{FF2B5EF4-FFF2-40B4-BE49-F238E27FC236}">
                <a16:creationId xmlns:a16="http://schemas.microsoft.com/office/drawing/2014/main" id="{1CAA7C69-B186-AD4F-9B5F-0D8D46472B74}"/>
              </a:ext>
            </a:extLst>
          </p:cNvPr>
          <p:cNvSpPr>
            <a:spLocks noGrp="1"/>
          </p:cNvSpPr>
          <p:nvPr>
            <p:ph type="body" sz="quarter" idx="64" hasCustomPrompt="1"/>
          </p:nvPr>
        </p:nvSpPr>
        <p:spPr>
          <a:xfrm>
            <a:off x="9558069" y="386421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31" name="TextBox 30">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Click image icon &gt; Select a correctly sized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4"/>
          <p:cNvSpPr>
            <a:spLocks noGrp="1"/>
          </p:cNvSpPr>
          <p:nvPr>
            <p:ph type="title"/>
          </p:nvPr>
        </p:nvSpPr>
        <p:spPr/>
        <p:txBody>
          <a:bodyPr/>
          <a:lstStyle/>
          <a:p>
            <a:r>
              <a:rPr lang="en-US"/>
              <a:t>Click to edit Master title style</a:t>
            </a:r>
            <a:endParaRPr lang="en-GB"/>
          </a:p>
        </p:txBody>
      </p:sp>
      <p:sp>
        <p:nvSpPr>
          <p:cNvPr id="6" name="Footer Placeholder 5"/>
          <p:cNvSpPr>
            <a:spLocks noGrp="1"/>
          </p:cNvSpPr>
          <p:nvPr>
            <p:ph type="ftr" sz="quarter" idx="65"/>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4262068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am slide up 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810291" y="2067942"/>
            <a:ext cx="88308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Picture Placeholder 10">
            <a:extLst>
              <a:ext uri="{FF2B5EF4-FFF2-40B4-BE49-F238E27FC236}">
                <a16:creationId xmlns:a16="http://schemas.microsoft.com/office/drawing/2014/main" id="{C7DBBA3A-43D5-0344-8669-1A46A95E6529}"/>
              </a:ext>
            </a:extLst>
          </p:cNvPr>
          <p:cNvSpPr>
            <a:spLocks noGrp="1"/>
          </p:cNvSpPr>
          <p:nvPr>
            <p:ph type="pic" sz="quarter" idx="14"/>
          </p:nvPr>
        </p:nvSpPr>
        <p:spPr>
          <a:xfrm>
            <a:off x="560291" y="2051050"/>
            <a:ext cx="2079722" cy="4083143"/>
          </a:xfrm>
          <a:prstGeom prst="rect">
            <a:avLst/>
          </a:prstGeom>
        </p:spPr>
        <p:txBody>
          <a:bodyPr/>
          <a:lstStyle/>
          <a:p>
            <a:endParaRPr lang="en-US" dirty="0"/>
          </a:p>
        </p:txBody>
      </p:sp>
      <p:sp>
        <p:nvSpPr>
          <p:cNvPr id="29" name="Picture Placeholder 19">
            <a:extLst>
              <a:ext uri="{FF2B5EF4-FFF2-40B4-BE49-F238E27FC236}">
                <a16:creationId xmlns:a16="http://schemas.microsoft.com/office/drawing/2014/main" id="{F610B416-E4ED-FA45-B118-64CDF144302E}"/>
              </a:ext>
            </a:extLst>
          </p:cNvPr>
          <p:cNvSpPr>
            <a:spLocks noGrp="1"/>
          </p:cNvSpPr>
          <p:nvPr>
            <p:ph type="pic" sz="quarter" idx="41"/>
          </p:nvPr>
        </p:nvSpPr>
        <p:spPr>
          <a:xfrm>
            <a:off x="2804924" y="2154947"/>
            <a:ext cx="1602000" cy="702000"/>
          </a:xfrm>
          <a:prstGeom prst="rect">
            <a:avLst/>
          </a:prstGeom>
        </p:spPr>
        <p:txBody>
          <a:bodyPr/>
          <a:lstStyle/>
          <a:p>
            <a:endParaRPr lang="en-US"/>
          </a:p>
        </p:txBody>
      </p:sp>
      <p:sp>
        <p:nvSpPr>
          <p:cNvPr id="31" name="Text Placeholder 5">
            <a:extLst>
              <a:ext uri="{FF2B5EF4-FFF2-40B4-BE49-F238E27FC236}">
                <a16:creationId xmlns:a16="http://schemas.microsoft.com/office/drawing/2014/main" id="{317CF69E-CAB9-6841-B0C0-20B85F682CFE}"/>
              </a:ext>
            </a:extLst>
          </p:cNvPr>
          <p:cNvSpPr>
            <a:spLocks noGrp="1"/>
          </p:cNvSpPr>
          <p:nvPr>
            <p:ph type="body" sz="quarter" idx="42" hasCustomPrompt="1"/>
          </p:nvPr>
        </p:nvSpPr>
        <p:spPr>
          <a:xfrm>
            <a:off x="2800808"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32" name="Text Placeholder 5">
            <a:extLst>
              <a:ext uri="{FF2B5EF4-FFF2-40B4-BE49-F238E27FC236}">
                <a16:creationId xmlns:a16="http://schemas.microsoft.com/office/drawing/2014/main" id="{142435FB-22FE-2643-9EF8-79941D4AE0EB}"/>
              </a:ext>
            </a:extLst>
          </p:cNvPr>
          <p:cNvSpPr>
            <a:spLocks noGrp="1"/>
          </p:cNvSpPr>
          <p:nvPr>
            <p:ph type="body" sz="quarter" idx="43" hasCustomPrompt="1"/>
          </p:nvPr>
        </p:nvSpPr>
        <p:spPr>
          <a:xfrm>
            <a:off x="2800808"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33" name="Text Placeholder 5">
            <a:extLst>
              <a:ext uri="{FF2B5EF4-FFF2-40B4-BE49-F238E27FC236}">
                <a16:creationId xmlns:a16="http://schemas.microsoft.com/office/drawing/2014/main" id="{4CC130CA-8A45-8543-A159-6E5986D130F5}"/>
              </a:ext>
            </a:extLst>
          </p:cNvPr>
          <p:cNvSpPr>
            <a:spLocks noGrp="1"/>
          </p:cNvSpPr>
          <p:nvPr>
            <p:ph type="body" sz="quarter" idx="44" hasCustomPrompt="1"/>
          </p:nvPr>
        </p:nvSpPr>
        <p:spPr>
          <a:xfrm>
            <a:off x="2800808"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37" name="Text Placeholder 5">
            <a:extLst>
              <a:ext uri="{FF2B5EF4-FFF2-40B4-BE49-F238E27FC236}">
                <a16:creationId xmlns:a16="http://schemas.microsoft.com/office/drawing/2014/main" id="{A46599AF-1B3D-7E47-9333-6CC1172E85C1}"/>
              </a:ext>
            </a:extLst>
          </p:cNvPr>
          <p:cNvSpPr>
            <a:spLocks noGrp="1"/>
          </p:cNvSpPr>
          <p:nvPr>
            <p:ph type="body" sz="quarter" idx="45" hasCustomPrompt="1"/>
          </p:nvPr>
        </p:nvSpPr>
        <p:spPr>
          <a:xfrm>
            <a:off x="2800808" y="366671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38" name="Text Placeholder 5">
            <a:extLst>
              <a:ext uri="{FF2B5EF4-FFF2-40B4-BE49-F238E27FC236}">
                <a16:creationId xmlns:a16="http://schemas.microsoft.com/office/drawing/2014/main" id="{D3A6670D-89B4-7A42-AC63-68A0A6944CBA}"/>
              </a:ext>
            </a:extLst>
          </p:cNvPr>
          <p:cNvSpPr>
            <a:spLocks noGrp="1"/>
          </p:cNvSpPr>
          <p:nvPr>
            <p:ph type="body" sz="quarter" idx="46" hasCustomPrompt="1"/>
          </p:nvPr>
        </p:nvSpPr>
        <p:spPr>
          <a:xfrm>
            <a:off x="2800808" y="384516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39" name="Picture Placeholder 19">
            <a:extLst>
              <a:ext uri="{FF2B5EF4-FFF2-40B4-BE49-F238E27FC236}">
                <a16:creationId xmlns:a16="http://schemas.microsoft.com/office/drawing/2014/main" id="{AC095662-E321-8641-807C-E222EBB49848}"/>
              </a:ext>
            </a:extLst>
          </p:cNvPr>
          <p:cNvSpPr>
            <a:spLocks noGrp="1"/>
          </p:cNvSpPr>
          <p:nvPr>
            <p:ph type="pic" sz="quarter" idx="47"/>
          </p:nvPr>
        </p:nvSpPr>
        <p:spPr>
          <a:xfrm>
            <a:off x="5052178" y="2154947"/>
            <a:ext cx="1602000" cy="702000"/>
          </a:xfrm>
          <a:prstGeom prst="rect">
            <a:avLst/>
          </a:prstGeom>
        </p:spPr>
        <p:txBody>
          <a:bodyPr/>
          <a:lstStyle/>
          <a:p>
            <a:endParaRPr lang="en-US"/>
          </a:p>
        </p:txBody>
      </p:sp>
      <p:sp>
        <p:nvSpPr>
          <p:cNvPr id="40" name="Text Placeholder 5">
            <a:extLst>
              <a:ext uri="{FF2B5EF4-FFF2-40B4-BE49-F238E27FC236}">
                <a16:creationId xmlns:a16="http://schemas.microsoft.com/office/drawing/2014/main" id="{529834D7-829C-124C-8D75-3062788D6840}"/>
              </a:ext>
            </a:extLst>
          </p:cNvPr>
          <p:cNvSpPr>
            <a:spLocks noGrp="1"/>
          </p:cNvSpPr>
          <p:nvPr>
            <p:ph type="body" sz="quarter" idx="48" hasCustomPrompt="1"/>
          </p:nvPr>
        </p:nvSpPr>
        <p:spPr>
          <a:xfrm>
            <a:off x="5048062"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41" name="Text Placeholder 5">
            <a:extLst>
              <a:ext uri="{FF2B5EF4-FFF2-40B4-BE49-F238E27FC236}">
                <a16:creationId xmlns:a16="http://schemas.microsoft.com/office/drawing/2014/main" id="{8D00DFA0-28E9-E04D-929E-234D97B16B83}"/>
              </a:ext>
            </a:extLst>
          </p:cNvPr>
          <p:cNvSpPr>
            <a:spLocks noGrp="1"/>
          </p:cNvSpPr>
          <p:nvPr>
            <p:ph type="body" sz="quarter" idx="49" hasCustomPrompt="1"/>
          </p:nvPr>
        </p:nvSpPr>
        <p:spPr>
          <a:xfrm>
            <a:off x="5048062"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42" name="Text Placeholder 5">
            <a:extLst>
              <a:ext uri="{FF2B5EF4-FFF2-40B4-BE49-F238E27FC236}">
                <a16:creationId xmlns:a16="http://schemas.microsoft.com/office/drawing/2014/main" id="{8B761E8A-C456-014C-8EE6-A9193823F541}"/>
              </a:ext>
            </a:extLst>
          </p:cNvPr>
          <p:cNvSpPr>
            <a:spLocks noGrp="1"/>
          </p:cNvSpPr>
          <p:nvPr>
            <p:ph type="body" sz="quarter" idx="50" hasCustomPrompt="1"/>
          </p:nvPr>
        </p:nvSpPr>
        <p:spPr>
          <a:xfrm>
            <a:off x="5048062"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43" name="Text Placeholder 5">
            <a:extLst>
              <a:ext uri="{FF2B5EF4-FFF2-40B4-BE49-F238E27FC236}">
                <a16:creationId xmlns:a16="http://schemas.microsoft.com/office/drawing/2014/main" id="{921720F2-6F0B-0845-8AEE-F64C885EF9C6}"/>
              </a:ext>
            </a:extLst>
          </p:cNvPr>
          <p:cNvSpPr>
            <a:spLocks noGrp="1"/>
          </p:cNvSpPr>
          <p:nvPr>
            <p:ph type="body" sz="quarter" idx="51" hasCustomPrompt="1"/>
          </p:nvPr>
        </p:nvSpPr>
        <p:spPr>
          <a:xfrm>
            <a:off x="5048062" y="366671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44" name="Text Placeholder 5">
            <a:extLst>
              <a:ext uri="{FF2B5EF4-FFF2-40B4-BE49-F238E27FC236}">
                <a16:creationId xmlns:a16="http://schemas.microsoft.com/office/drawing/2014/main" id="{2C5590A3-78D9-B14F-A977-F4419D1004A5}"/>
              </a:ext>
            </a:extLst>
          </p:cNvPr>
          <p:cNvSpPr>
            <a:spLocks noGrp="1"/>
          </p:cNvSpPr>
          <p:nvPr>
            <p:ph type="body" sz="quarter" idx="52" hasCustomPrompt="1"/>
          </p:nvPr>
        </p:nvSpPr>
        <p:spPr>
          <a:xfrm>
            <a:off x="5048062" y="384516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45" name="Picture Placeholder 19">
            <a:extLst>
              <a:ext uri="{FF2B5EF4-FFF2-40B4-BE49-F238E27FC236}">
                <a16:creationId xmlns:a16="http://schemas.microsoft.com/office/drawing/2014/main" id="{DC06F88F-8359-344F-A808-7FDB69A120A5}"/>
              </a:ext>
            </a:extLst>
          </p:cNvPr>
          <p:cNvSpPr>
            <a:spLocks noGrp="1"/>
          </p:cNvSpPr>
          <p:nvPr>
            <p:ph type="pic" sz="quarter" idx="53"/>
          </p:nvPr>
        </p:nvSpPr>
        <p:spPr>
          <a:xfrm>
            <a:off x="7299433" y="2154947"/>
            <a:ext cx="1602000" cy="702000"/>
          </a:xfrm>
          <a:prstGeom prst="rect">
            <a:avLst/>
          </a:prstGeom>
        </p:spPr>
        <p:txBody>
          <a:bodyPr/>
          <a:lstStyle/>
          <a:p>
            <a:endParaRPr lang="en-US"/>
          </a:p>
        </p:txBody>
      </p:sp>
      <p:sp>
        <p:nvSpPr>
          <p:cNvPr id="46" name="Text Placeholder 5">
            <a:extLst>
              <a:ext uri="{FF2B5EF4-FFF2-40B4-BE49-F238E27FC236}">
                <a16:creationId xmlns:a16="http://schemas.microsoft.com/office/drawing/2014/main" id="{9B984D8D-08DF-F74A-8AF7-8CEFA009C24D}"/>
              </a:ext>
            </a:extLst>
          </p:cNvPr>
          <p:cNvSpPr>
            <a:spLocks noGrp="1"/>
          </p:cNvSpPr>
          <p:nvPr>
            <p:ph type="body" sz="quarter" idx="54" hasCustomPrompt="1"/>
          </p:nvPr>
        </p:nvSpPr>
        <p:spPr>
          <a:xfrm>
            <a:off x="7295317"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47" name="Text Placeholder 5">
            <a:extLst>
              <a:ext uri="{FF2B5EF4-FFF2-40B4-BE49-F238E27FC236}">
                <a16:creationId xmlns:a16="http://schemas.microsoft.com/office/drawing/2014/main" id="{31F63E6C-10CD-CB4B-B170-E93F09C14869}"/>
              </a:ext>
            </a:extLst>
          </p:cNvPr>
          <p:cNvSpPr>
            <a:spLocks noGrp="1"/>
          </p:cNvSpPr>
          <p:nvPr>
            <p:ph type="body" sz="quarter" idx="55" hasCustomPrompt="1"/>
          </p:nvPr>
        </p:nvSpPr>
        <p:spPr>
          <a:xfrm>
            <a:off x="7295317"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48" name="Text Placeholder 5">
            <a:extLst>
              <a:ext uri="{FF2B5EF4-FFF2-40B4-BE49-F238E27FC236}">
                <a16:creationId xmlns:a16="http://schemas.microsoft.com/office/drawing/2014/main" id="{F157EA97-54EA-5540-A31F-E21087540C6B}"/>
              </a:ext>
            </a:extLst>
          </p:cNvPr>
          <p:cNvSpPr>
            <a:spLocks noGrp="1"/>
          </p:cNvSpPr>
          <p:nvPr>
            <p:ph type="body" sz="quarter" idx="56" hasCustomPrompt="1"/>
          </p:nvPr>
        </p:nvSpPr>
        <p:spPr>
          <a:xfrm>
            <a:off x="7295317"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49" name="Text Placeholder 5">
            <a:extLst>
              <a:ext uri="{FF2B5EF4-FFF2-40B4-BE49-F238E27FC236}">
                <a16:creationId xmlns:a16="http://schemas.microsoft.com/office/drawing/2014/main" id="{653C7FB5-4E75-8A4A-9981-918A0B9621A1}"/>
              </a:ext>
            </a:extLst>
          </p:cNvPr>
          <p:cNvSpPr>
            <a:spLocks noGrp="1"/>
          </p:cNvSpPr>
          <p:nvPr>
            <p:ph type="body" sz="quarter" idx="57" hasCustomPrompt="1"/>
          </p:nvPr>
        </p:nvSpPr>
        <p:spPr>
          <a:xfrm>
            <a:off x="7295317" y="366671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50" name="Text Placeholder 5">
            <a:extLst>
              <a:ext uri="{FF2B5EF4-FFF2-40B4-BE49-F238E27FC236}">
                <a16:creationId xmlns:a16="http://schemas.microsoft.com/office/drawing/2014/main" id="{831CF661-CC2E-C446-A93E-472A0E252A01}"/>
              </a:ext>
            </a:extLst>
          </p:cNvPr>
          <p:cNvSpPr>
            <a:spLocks noGrp="1"/>
          </p:cNvSpPr>
          <p:nvPr>
            <p:ph type="body" sz="quarter" idx="58" hasCustomPrompt="1"/>
          </p:nvPr>
        </p:nvSpPr>
        <p:spPr>
          <a:xfrm>
            <a:off x="7295317" y="384516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51" name="Picture Placeholder 19">
            <a:extLst>
              <a:ext uri="{FF2B5EF4-FFF2-40B4-BE49-F238E27FC236}">
                <a16:creationId xmlns:a16="http://schemas.microsoft.com/office/drawing/2014/main" id="{AD4441A5-1003-6142-87D7-D5BF06DED9CC}"/>
              </a:ext>
            </a:extLst>
          </p:cNvPr>
          <p:cNvSpPr>
            <a:spLocks noGrp="1"/>
          </p:cNvSpPr>
          <p:nvPr>
            <p:ph type="pic" sz="quarter" idx="59"/>
          </p:nvPr>
        </p:nvSpPr>
        <p:spPr>
          <a:xfrm>
            <a:off x="9562185" y="2154947"/>
            <a:ext cx="1602000" cy="702000"/>
          </a:xfrm>
          <a:prstGeom prst="rect">
            <a:avLst/>
          </a:prstGeom>
        </p:spPr>
        <p:txBody>
          <a:bodyPr/>
          <a:lstStyle/>
          <a:p>
            <a:endParaRPr lang="en-US"/>
          </a:p>
        </p:txBody>
      </p:sp>
      <p:sp>
        <p:nvSpPr>
          <p:cNvPr id="52" name="Text Placeholder 5">
            <a:extLst>
              <a:ext uri="{FF2B5EF4-FFF2-40B4-BE49-F238E27FC236}">
                <a16:creationId xmlns:a16="http://schemas.microsoft.com/office/drawing/2014/main" id="{BC8B33F0-EBAA-614B-B7F9-E9681954F53D}"/>
              </a:ext>
            </a:extLst>
          </p:cNvPr>
          <p:cNvSpPr>
            <a:spLocks noGrp="1"/>
          </p:cNvSpPr>
          <p:nvPr>
            <p:ph type="body" sz="quarter" idx="60" hasCustomPrompt="1"/>
          </p:nvPr>
        </p:nvSpPr>
        <p:spPr>
          <a:xfrm>
            <a:off x="9558069"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53" name="Text Placeholder 5">
            <a:extLst>
              <a:ext uri="{FF2B5EF4-FFF2-40B4-BE49-F238E27FC236}">
                <a16:creationId xmlns:a16="http://schemas.microsoft.com/office/drawing/2014/main" id="{B89A5EB1-EC77-EF4A-A629-B07574D551BC}"/>
              </a:ext>
            </a:extLst>
          </p:cNvPr>
          <p:cNvSpPr>
            <a:spLocks noGrp="1"/>
          </p:cNvSpPr>
          <p:nvPr>
            <p:ph type="body" sz="quarter" idx="61" hasCustomPrompt="1"/>
          </p:nvPr>
        </p:nvSpPr>
        <p:spPr>
          <a:xfrm>
            <a:off x="9558069"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54" name="Text Placeholder 5">
            <a:extLst>
              <a:ext uri="{FF2B5EF4-FFF2-40B4-BE49-F238E27FC236}">
                <a16:creationId xmlns:a16="http://schemas.microsoft.com/office/drawing/2014/main" id="{EBCF33AC-8D3B-0041-9C5D-DB81F266C5A3}"/>
              </a:ext>
            </a:extLst>
          </p:cNvPr>
          <p:cNvSpPr>
            <a:spLocks noGrp="1"/>
          </p:cNvSpPr>
          <p:nvPr>
            <p:ph type="body" sz="quarter" idx="62" hasCustomPrompt="1"/>
          </p:nvPr>
        </p:nvSpPr>
        <p:spPr>
          <a:xfrm>
            <a:off x="9558069"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55" name="Text Placeholder 5">
            <a:extLst>
              <a:ext uri="{FF2B5EF4-FFF2-40B4-BE49-F238E27FC236}">
                <a16:creationId xmlns:a16="http://schemas.microsoft.com/office/drawing/2014/main" id="{31F6038B-A715-8D44-A161-ED56C6625B48}"/>
              </a:ext>
            </a:extLst>
          </p:cNvPr>
          <p:cNvSpPr>
            <a:spLocks noGrp="1"/>
          </p:cNvSpPr>
          <p:nvPr>
            <p:ph type="body" sz="quarter" idx="63" hasCustomPrompt="1"/>
          </p:nvPr>
        </p:nvSpPr>
        <p:spPr>
          <a:xfrm>
            <a:off x="9558069" y="366671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56" name="Text Placeholder 5">
            <a:extLst>
              <a:ext uri="{FF2B5EF4-FFF2-40B4-BE49-F238E27FC236}">
                <a16:creationId xmlns:a16="http://schemas.microsoft.com/office/drawing/2014/main" id="{150091AD-9D73-0540-AED8-AC3D69176AA0}"/>
              </a:ext>
            </a:extLst>
          </p:cNvPr>
          <p:cNvSpPr>
            <a:spLocks noGrp="1"/>
          </p:cNvSpPr>
          <p:nvPr>
            <p:ph type="body" sz="quarter" idx="64" hasCustomPrompt="1"/>
          </p:nvPr>
        </p:nvSpPr>
        <p:spPr>
          <a:xfrm>
            <a:off x="9558069" y="384516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cxnSp>
        <p:nvCxnSpPr>
          <p:cNvPr id="57" name="Straight Connector 56">
            <a:extLst>
              <a:ext uri="{FF2B5EF4-FFF2-40B4-BE49-F238E27FC236}">
                <a16:creationId xmlns:a16="http://schemas.microsoft.com/office/drawing/2014/main" id="{881F425D-46DA-D54E-B8FF-1FCFC0DED552}"/>
              </a:ext>
            </a:extLst>
          </p:cNvPr>
          <p:cNvCxnSpPr>
            <a:cxnSpLocks/>
          </p:cNvCxnSpPr>
          <p:nvPr userDrawn="1"/>
        </p:nvCxnSpPr>
        <p:spPr>
          <a:xfrm>
            <a:off x="2810291" y="4160213"/>
            <a:ext cx="88308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Picture Placeholder 19">
            <a:extLst>
              <a:ext uri="{FF2B5EF4-FFF2-40B4-BE49-F238E27FC236}">
                <a16:creationId xmlns:a16="http://schemas.microsoft.com/office/drawing/2014/main" id="{DCDE19A2-97CB-A24E-98D5-F522B74854AE}"/>
              </a:ext>
            </a:extLst>
          </p:cNvPr>
          <p:cNvSpPr>
            <a:spLocks noGrp="1"/>
          </p:cNvSpPr>
          <p:nvPr>
            <p:ph type="pic" sz="quarter" idx="65"/>
          </p:nvPr>
        </p:nvSpPr>
        <p:spPr>
          <a:xfrm>
            <a:off x="2804924" y="4247218"/>
            <a:ext cx="1602000" cy="702000"/>
          </a:xfrm>
          <a:prstGeom prst="rect">
            <a:avLst/>
          </a:prstGeom>
        </p:spPr>
        <p:txBody>
          <a:bodyPr/>
          <a:lstStyle/>
          <a:p>
            <a:endParaRPr lang="en-US"/>
          </a:p>
        </p:txBody>
      </p:sp>
      <p:sp>
        <p:nvSpPr>
          <p:cNvPr id="59" name="Text Placeholder 5">
            <a:extLst>
              <a:ext uri="{FF2B5EF4-FFF2-40B4-BE49-F238E27FC236}">
                <a16:creationId xmlns:a16="http://schemas.microsoft.com/office/drawing/2014/main" id="{0AF0C5CE-F853-1243-B13B-5F1D021030D2}"/>
              </a:ext>
            </a:extLst>
          </p:cNvPr>
          <p:cNvSpPr>
            <a:spLocks noGrp="1"/>
          </p:cNvSpPr>
          <p:nvPr>
            <p:ph type="body" sz="quarter" idx="66" hasCustomPrompt="1"/>
          </p:nvPr>
        </p:nvSpPr>
        <p:spPr>
          <a:xfrm>
            <a:off x="2800808"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60" name="Text Placeholder 5">
            <a:extLst>
              <a:ext uri="{FF2B5EF4-FFF2-40B4-BE49-F238E27FC236}">
                <a16:creationId xmlns:a16="http://schemas.microsoft.com/office/drawing/2014/main" id="{3024E2B8-DAE4-9747-95A6-2D6A0218B915}"/>
              </a:ext>
            </a:extLst>
          </p:cNvPr>
          <p:cNvSpPr>
            <a:spLocks noGrp="1"/>
          </p:cNvSpPr>
          <p:nvPr>
            <p:ph type="body" sz="quarter" idx="67" hasCustomPrompt="1"/>
          </p:nvPr>
        </p:nvSpPr>
        <p:spPr>
          <a:xfrm>
            <a:off x="2800808" y="539257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61" name="Text Placeholder 5">
            <a:extLst>
              <a:ext uri="{FF2B5EF4-FFF2-40B4-BE49-F238E27FC236}">
                <a16:creationId xmlns:a16="http://schemas.microsoft.com/office/drawing/2014/main" id="{A0F4B92D-32E6-054F-860E-F976A4061395}"/>
              </a:ext>
            </a:extLst>
          </p:cNvPr>
          <p:cNvSpPr>
            <a:spLocks noGrp="1"/>
          </p:cNvSpPr>
          <p:nvPr>
            <p:ph type="body" sz="quarter" idx="68" hasCustomPrompt="1"/>
          </p:nvPr>
        </p:nvSpPr>
        <p:spPr>
          <a:xfrm>
            <a:off x="2800808" y="5571020"/>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62" name="Text Placeholder 5">
            <a:extLst>
              <a:ext uri="{FF2B5EF4-FFF2-40B4-BE49-F238E27FC236}">
                <a16:creationId xmlns:a16="http://schemas.microsoft.com/office/drawing/2014/main" id="{1C3A710D-926F-624E-A1B1-889290674529}"/>
              </a:ext>
            </a:extLst>
          </p:cNvPr>
          <p:cNvSpPr>
            <a:spLocks noGrp="1"/>
          </p:cNvSpPr>
          <p:nvPr>
            <p:ph type="body" sz="quarter" idx="69" hasCustomPrompt="1"/>
          </p:nvPr>
        </p:nvSpPr>
        <p:spPr>
          <a:xfrm>
            <a:off x="2800808" y="574946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63" name="Text Placeholder 5">
            <a:extLst>
              <a:ext uri="{FF2B5EF4-FFF2-40B4-BE49-F238E27FC236}">
                <a16:creationId xmlns:a16="http://schemas.microsoft.com/office/drawing/2014/main" id="{0C347B76-7BCC-BB4E-A15E-E6E728F5E053}"/>
              </a:ext>
            </a:extLst>
          </p:cNvPr>
          <p:cNvSpPr>
            <a:spLocks noGrp="1"/>
          </p:cNvSpPr>
          <p:nvPr>
            <p:ph type="body" sz="quarter" idx="70" hasCustomPrompt="1"/>
          </p:nvPr>
        </p:nvSpPr>
        <p:spPr>
          <a:xfrm>
            <a:off x="2800808" y="5927909"/>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64" name="Picture Placeholder 19">
            <a:extLst>
              <a:ext uri="{FF2B5EF4-FFF2-40B4-BE49-F238E27FC236}">
                <a16:creationId xmlns:a16="http://schemas.microsoft.com/office/drawing/2014/main" id="{E3D7DC89-FFCF-FB48-89C7-DE0DD84A2260}"/>
              </a:ext>
            </a:extLst>
          </p:cNvPr>
          <p:cNvSpPr>
            <a:spLocks noGrp="1"/>
          </p:cNvSpPr>
          <p:nvPr>
            <p:ph type="pic" sz="quarter" idx="71"/>
          </p:nvPr>
        </p:nvSpPr>
        <p:spPr>
          <a:xfrm>
            <a:off x="5052178" y="4247218"/>
            <a:ext cx="1602000" cy="702000"/>
          </a:xfrm>
          <a:prstGeom prst="rect">
            <a:avLst/>
          </a:prstGeom>
        </p:spPr>
        <p:txBody>
          <a:bodyPr/>
          <a:lstStyle/>
          <a:p>
            <a:endParaRPr lang="en-US"/>
          </a:p>
        </p:txBody>
      </p:sp>
      <p:sp>
        <p:nvSpPr>
          <p:cNvPr id="65" name="Text Placeholder 5">
            <a:extLst>
              <a:ext uri="{FF2B5EF4-FFF2-40B4-BE49-F238E27FC236}">
                <a16:creationId xmlns:a16="http://schemas.microsoft.com/office/drawing/2014/main" id="{8392E5D5-89CE-B24B-896E-34F8A7C0ADC2}"/>
              </a:ext>
            </a:extLst>
          </p:cNvPr>
          <p:cNvSpPr>
            <a:spLocks noGrp="1"/>
          </p:cNvSpPr>
          <p:nvPr>
            <p:ph type="body" sz="quarter" idx="72" hasCustomPrompt="1"/>
          </p:nvPr>
        </p:nvSpPr>
        <p:spPr>
          <a:xfrm>
            <a:off x="5048062"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66" name="Text Placeholder 5">
            <a:extLst>
              <a:ext uri="{FF2B5EF4-FFF2-40B4-BE49-F238E27FC236}">
                <a16:creationId xmlns:a16="http://schemas.microsoft.com/office/drawing/2014/main" id="{9FF7AD83-3BD4-6D45-B947-37D5A837B862}"/>
              </a:ext>
            </a:extLst>
          </p:cNvPr>
          <p:cNvSpPr>
            <a:spLocks noGrp="1"/>
          </p:cNvSpPr>
          <p:nvPr>
            <p:ph type="body" sz="quarter" idx="73" hasCustomPrompt="1"/>
          </p:nvPr>
        </p:nvSpPr>
        <p:spPr>
          <a:xfrm>
            <a:off x="5048062" y="539257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67" name="Text Placeholder 5">
            <a:extLst>
              <a:ext uri="{FF2B5EF4-FFF2-40B4-BE49-F238E27FC236}">
                <a16:creationId xmlns:a16="http://schemas.microsoft.com/office/drawing/2014/main" id="{30DEE044-0620-A34D-BFD0-14A75FB431DA}"/>
              </a:ext>
            </a:extLst>
          </p:cNvPr>
          <p:cNvSpPr>
            <a:spLocks noGrp="1"/>
          </p:cNvSpPr>
          <p:nvPr>
            <p:ph type="body" sz="quarter" idx="74" hasCustomPrompt="1"/>
          </p:nvPr>
        </p:nvSpPr>
        <p:spPr>
          <a:xfrm>
            <a:off x="5048062" y="5571020"/>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68" name="Text Placeholder 5">
            <a:extLst>
              <a:ext uri="{FF2B5EF4-FFF2-40B4-BE49-F238E27FC236}">
                <a16:creationId xmlns:a16="http://schemas.microsoft.com/office/drawing/2014/main" id="{0723B409-75E5-3E4D-821F-BD0AF5B6DA00}"/>
              </a:ext>
            </a:extLst>
          </p:cNvPr>
          <p:cNvSpPr>
            <a:spLocks noGrp="1"/>
          </p:cNvSpPr>
          <p:nvPr>
            <p:ph type="body" sz="quarter" idx="75" hasCustomPrompt="1"/>
          </p:nvPr>
        </p:nvSpPr>
        <p:spPr>
          <a:xfrm>
            <a:off x="5048062" y="574946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69" name="Text Placeholder 5">
            <a:extLst>
              <a:ext uri="{FF2B5EF4-FFF2-40B4-BE49-F238E27FC236}">
                <a16:creationId xmlns:a16="http://schemas.microsoft.com/office/drawing/2014/main" id="{88169D7D-9F23-6D40-A32A-8B22116EF008}"/>
              </a:ext>
            </a:extLst>
          </p:cNvPr>
          <p:cNvSpPr>
            <a:spLocks noGrp="1"/>
          </p:cNvSpPr>
          <p:nvPr>
            <p:ph type="body" sz="quarter" idx="76" hasCustomPrompt="1"/>
          </p:nvPr>
        </p:nvSpPr>
        <p:spPr>
          <a:xfrm>
            <a:off x="5048062" y="5927909"/>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70" name="Picture Placeholder 19">
            <a:extLst>
              <a:ext uri="{FF2B5EF4-FFF2-40B4-BE49-F238E27FC236}">
                <a16:creationId xmlns:a16="http://schemas.microsoft.com/office/drawing/2014/main" id="{878F486C-8949-824F-A746-7745B15EBBDE}"/>
              </a:ext>
            </a:extLst>
          </p:cNvPr>
          <p:cNvSpPr>
            <a:spLocks noGrp="1"/>
          </p:cNvSpPr>
          <p:nvPr>
            <p:ph type="pic" sz="quarter" idx="77"/>
          </p:nvPr>
        </p:nvSpPr>
        <p:spPr>
          <a:xfrm>
            <a:off x="7299433" y="4247218"/>
            <a:ext cx="1602000" cy="702000"/>
          </a:xfrm>
          <a:prstGeom prst="rect">
            <a:avLst/>
          </a:prstGeom>
        </p:spPr>
        <p:txBody>
          <a:bodyPr/>
          <a:lstStyle/>
          <a:p>
            <a:endParaRPr lang="en-US"/>
          </a:p>
        </p:txBody>
      </p:sp>
      <p:sp>
        <p:nvSpPr>
          <p:cNvPr id="71" name="Text Placeholder 5">
            <a:extLst>
              <a:ext uri="{FF2B5EF4-FFF2-40B4-BE49-F238E27FC236}">
                <a16:creationId xmlns:a16="http://schemas.microsoft.com/office/drawing/2014/main" id="{1D48724A-3439-124B-9AA7-C7013AD4718F}"/>
              </a:ext>
            </a:extLst>
          </p:cNvPr>
          <p:cNvSpPr>
            <a:spLocks noGrp="1"/>
          </p:cNvSpPr>
          <p:nvPr>
            <p:ph type="body" sz="quarter" idx="78" hasCustomPrompt="1"/>
          </p:nvPr>
        </p:nvSpPr>
        <p:spPr>
          <a:xfrm>
            <a:off x="7295317"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72" name="Text Placeholder 5">
            <a:extLst>
              <a:ext uri="{FF2B5EF4-FFF2-40B4-BE49-F238E27FC236}">
                <a16:creationId xmlns:a16="http://schemas.microsoft.com/office/drawing/2014/main" id="{C358541A-73B3-FE45-94B2-9F644C050D7F}"/>
              </a:ext>
            </a:extLst>
          </p:cNvPr>
          <p:cNvSpPr>
            <a:spLocks noGrp="1"/>
          </p:cNvSpPr>
          <p:nvPr>
            <p:ph type="body" sz="quarter" idx="79" hasCustomPrompt="1"/>
          </p:nvPr>
        </p:nvSpPr>
        <p:spPr>
          <a:xfrm>
            <a:off x="7295317" y="539257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73" name="Text Placeholder 5">
            <a:extLst>
              <a:ext uri="{FF2B5EF4-FFF2-40B4-BE49-F238E27FC236}">
                <a16:creationId xmlns:a16="http://schemas.microsoft.com/office/drawing/2014/main" id="{D83BC895-7AD8-414B-937C-E47F5F502C8A}"/>
              </a:ext>
            </a:extLst>
          </p:cNvPr>
          <p:cNvSpPr>
            <a:spLocks noGrp="1"/>
          </p:cNvSpPr>
          <p:nvPr>
            <p:ph type="body" sz="quarter" idx="80" hasCustomPrompt="1"/>
          </p:nvPr>
        </p:nvSpPr>
        <p:spPr>
          <a:xfrm>
            <a:off x="7295317" y="5571020"/>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74" name="Text Placeholder 5">
            <a:extLst>
              <a:ext uri="{FF2B5EF4-FFF2-40B4-BE49-F238E27FC236}">
                <a16:creationId xmlns:a16="http://schemas.microsoft.com/office/drawing/2014/main" id="{1647452D-980A-0745-9D90-C5271F72C7FF}"/>
              </a:ext>
            </a:extLst>
          </p:cNvPr>
          <p:cNvSpPr>
            <a:spLocks noGrp="1"/>
          </p:cNvSpPr>
          <p:nvPr>
            <p:ph type="body" sz="quarter" idx="81" hasCustomPrompt="1"/>
          </p:nvPr>
        </p:nvSpPr>
        <p:spPr>
          <a:xfrm>
            <a:off x="7295317" y="574946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75" name="Text Placeholder 5">
            <a:extLst>
              <a:ext uri="{FF2B5EF4-FFF2-40B4-BE49-F238E27FC236}">
                <a16:creationId xmlns:a16="http://schemas.microsoft.com/office/drawing/2014/main" id="{7714A27D-F9DB-1246-84AC-9627EE0D5DD2}"/>
              </a:ext>
            </a:extLst>
          </p:cNvPr>
          <p:cNvSpPr>
            <a:spLocks noGrp="1"/>
          </p:cNvSpPr>
          <p:nvPr>
            <p:ph type="body" sz="quarter" idx="82" hasCustomPrompt="1"/>
          </p:nvPr>
        </p:nvSpPr>
        <p:spPr>
          <a:xfrm>
            <a:off x="7295317" y="5927909"/>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76" name="Picture Placeholder 19">
            <a:extLst>
              <a:ext uri="{FF2B5EF4-FFF2-40B4-BE49-F238E27FC236}">
                <a16:creationId xmlns:a16="http://schemas.microsoft.com/office/drawing/2014/main" id="{824D0747-1165-224F-AE5C-ED0B38CB6828}"/>
              </a:ext>
            </a:extLst>
          </p:cNvPr>
          <p:cNvSpPr>
            <a:spLocks noGrp="1"/>
          </p:cNvSpPr>
          <p:nvPr>
            <p:ph type="pic" sz="quarter" idx="83"/>
          </p:nvPr>
        </p:nvSpPr>
        <p:spPr>
          <a:xfrm>
            <a:off x="9562185" y="4247218"/>
            <a:ext cx="1602000" cy="702000"/>
          </a:xfrm>
          <a:prstGeom prst="rect">
            <a:avLst/>
          </a:prstGeom>
        </p:spPr>
        <p:txBody>
          <a:bodyPr/>
          <a:lstStyle/>
          <a:p>
            <a:endParaRPr lang="en-US"/>
          </a:p>
        </p:txBody>
      </p:sp>
      <p:sp>
        <p:nvSpPr>
          <p:cNvPr id="77" name="Text Placeholder 5">
            <a:extLst>
              <a:ext uri="{FF2B5EF4-FFF2-40B4-BE49-F238E27FC236}">
                <a16:creationId xmlns:a16="http://schemas.microsoft.com/office/drawing/2014/main" id="{54CDC1CE-80E7-9644-BC17-1E2E9A40E7ED}"/>
              </a:ext>
            </a:extLst>
          </p:cNvPr>
          <p:cNvSpPr>
            <a:spLocks noGrp="1"/>
          </p:cNvSpPr>
          <p:nvPr>
            <p:ph type="body" sz="quarter" idx="84" hasCustomPrompt="1"/>
          </p:nvPr>
        </p:nvSpPr>
        <p:spPr>
          <a:xfrm>
            <a:off x="9558069"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78" name="Text Placeholder 5">
            <a:extLst>
              <a:ext uri="{FF2B5EF4-FFF2-40B4-BE49-F238E27FC236}">
                <a16:creationId xmlns:a16="http://schemas.microsoft.com/office/drawing/2014/main" id="{F8914BBB-A1E5-8B4B-8DBC-69F849388EE4}"/>
              </a:ext>
            </a:extLst>
          </p:cNvPr>
          <p:cNvSpPr>
            <a:spLocks noGrp="1"/>
          </p:cNvSpPr>
          <p:nvPr>
            <p:ph type="body" sz="quarter" idx="85" hasCustomPrompt="1"/>
          </p:nvPr>
        </p:nvSpPr>
        <p:spPr>
          <a:xfrm>
            <a:off x="9558069" y="539257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79" name="Text Placeholder 5">
            <a:extLst>
              <a:ext uri="{FF2B5EF4-FFF2-40B4-BE49-F238E27FC236}">
                <a16:creationId xmlns:a16="http://schemas.microsoft.com/office/drawing/2014/main" id="{E3A1C166-F97A-4742-8E5F-191D9B9D291F}"/>
              </a:ext>
            </a:extLst>
          </p:cNvPr>
          <p:cNvSpPr>
            <a:spLocks noGrp="1"/>
          </p:cNvSpPr>
          <p:nvPr>
            <p:ph type="body" sz="quarter" idx="86" hasCustomPrompt="1"/>
          </p:nvPr>
        </p:nvSpPr>
        <p:spPr>
          <a:xfrm>
            <a:off x="9558069" y="5571020"/>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80" name="Text Placeholder 5">
            <a:extLst>
              <a:ext uri="{FF2B5EF4-FFF2-40B4-BE49-F238E27FC236}">
                <a16:creationId xmlns:a16="http://schemas.microsoft.com/office/drawing/2014/main" id="{569B91FF-9812-064D-84C1-A726BC259B6C}"/>
              </a:ext>
            </a:extLst>
          </p:cNvPr>
          <p:cNvSpPr>
            <a:spLocks noGrp="1"/>
          </p:cNvSpPr>
          <p:nvPr>
            <p:ph type="body" sz="quarter" idx="87" hasCustomPrompt="1"/>
          </p:nvPr>
        </p:nvSpPr>
        <p:spPr>
          <a:xfrm>
            <a:off x="9558069" y="574946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81" name="Text Placeholder 5">
            <a:extLst>
              <a:ext uri="{FF2B5EF4-FFF2-40B4-BE49-F238E27FC236}">
                <a16:creationId xmlns:a16="http://schemas.microsoft.com/office/drawing/2014/main" id="{4302EB36-A91E-6B43-BAC1-097720B3CB86}"/>
              </a:ext>
            </a:extLst>
          </p:cNvPr>
          <p:cNvSpPr>
            <a:spLocks noGrp="1"/>
          </p:cNvSpPr>
          <p:nvPr>
            <p:ph type="body" sz="quarter" idx="88" hasCustomPrompt="1"/>
          </p:nvPr>
        </p:nvSpPr>
        <p:spPr>
          <a:xfrm>
            <a:off x="9558069" y="5927909"/>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82" name="TextBox 81">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Click image icon &gt; Select a correctly sized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Footer Placeholder 4"/>
          <p:cNvSpPr>
            <a:spLocks noGrp="1"/>
          </p:cNvSpPr>
          <p:nvPr>
            <p:ph type="ftr" sz="quarter" idx="89"/>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32945963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am slide up 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32" name="Straight Connector 31">
            <a:extLst>
              <a:ext uri="{FF2B5EF4-FFF2-40B4-BE49-F238E27FC236}">
                <a16:creationId xmlns:a16="http://schemas.microsoft.com/office/drawing/2014/main" id="{0A459234-2A87-F14E-A0CC-75589B5672FC}"/>
              </a:ext>
            </a:extLst>
          </p:cNvPr>
          <p:cNvCxnSpPr>
            <a:cxnSpLocks/>
          </p:cNvCxnSpPr>
          <p:nvPr userDrawn="1"/>
        </p:nvCxnSpPr>
        <p:spPr>
          <a:xfrm>
            <a:off x="557669" y="2067942"/>
            <a:ext cx="110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Picture Placeholder 19">
            <a:extLst>
              <a:ext uri="{FF2B5EF4-FFF2-40B4-BE49-F238E27FC236}">
                <a16:creationId xmlns:a16="http://schemas.microsoft.com/office/drawing/2014/main" id="{574D430E-F019-D446-BCD1-61823D16A249}"/>
              </a:ext>
            </a:extLst>
          </p:cNvPr>
          <p:cNvSpPr>
            <a:spLocks noGrp="1"/>
          </p:cNvSpPr>
          <p:nvPr>
            <p:ph type="pic" sz="quarter" idx="41"/>
          </p:nvPr>
        </p:nvSpPr>
        <p:spPr>
          <a:xfrm>
            <a:off x="2804924" y="2154947"/>
            <a:ext cx="1602000" cy="702000"/>
          </a:xfrm>
          <a:prstGeom prst="rect">
            <a:avLst/>
          </a:prstGeom>
        </p:spPr>
        <p:txBody>
          <a:bodyPr/>
          <a:lstStyle/>
          <a:p>
            <a:endParaRPr lang="en-US"/>
          </a:p>
        </p:txBody>
      </p:sp>
      <p:sp>
        <p:nvSpPr>
          <p:cNvPr id="48" name="Text Placeholder 5">
            <a:extLst>
              <a:ext uri="{FF2B5EF4-FFF2-40B4-BE49-F238E27FC236}">
                <a16:creationId xmlns:a16="http://schemas.microsoft.com/office/drawing/2014/main" id="{F37F051B-4978-B148-A509-D19D2EA8E986}"/>
              </a:ext>
            </a:extLst>
          </p:cNvPr>
          <p:cNvSpPr>
            <a:spLocks noGrp="1"/>
          </p:cNvSpPr>
          <p:nvPr>
            <p:ph type="body" sz="quarter" idx="42" hasCustomPrompt="1"/>
          </p:nvPr>
        </p:nvSpPr>
        <p:spPr>
          <a:xfrm>
            <a:off x="2800808"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49" name="Text Placeholder 5">
            <a:extLst>
              <a:ext uri="{FF2B5EF4-FFF2-40B4-BE49-F238E27FC236}">
                <a16:creationId xmlns:a16="http://schemas.microsoft.com/office/drawing/2014/main" id="{2F36AE75-D02A-434D-8EF6-32FFE0F570A0}"/>
              </a:ext>
            </a:extLst>
          </p:cNvPr>
          <p:cNvSpPr>
            <a:spLocks noGrp="1"/>
          </p:cNvSpPr>
          <p:nvPr>
            <p:ph type="body" sz="quarter" idx="43" hasCustomPrompt="1"/>
          </p:nvPr>
        </p:nvSpPr>
        <p:spPr>
          <a:xfrm>
            <a:off x="2800808"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50" name="Text Placeholder 5">
            <a:extLst>
              <a:ext uri="{FF2B5EF4-FFF2-40B4-BE49-F238E27FC236}">
                <a16:creationId xmlns:a16="http://schemas.microsoft.com/office/drawing/2014/main" id="{90AF22EF-C7E7-DB46-8C0C-C2338FA3BBF7}"/>
              </a:ext>
            </a:extLst>
          </p:cNvPr>
          <p:cNvSpPr>
            <a:spLocks noGrp="1"/>
          </p:cNvSpPr>
          <p:nvPr>
            <p:ph type="body" sz="quarter" idx="44" hasCustomPrompt="1"/>
          </p:nvPr>
        </p:nvSpPr>
        <p:spPr>
          <a:xfrm>
            <a:off x="2800808"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51" name="Text Placeholder 5">
            <a:extLst>
              <a:ext uri="{FF2B5EF4-FFF2-40B4-BE49-F238E27FC236}">
                <a16:creationId xmlns:a16="http://schemas.microsoft.com/office/drawing/2014/main" id="{FB9CAFFB-7D9C-8F41-978C-86507FEF8DFA}"/>
              </a:ext>
            </a:extLst>
          </p:cNvPr>
          <p:cNvSpPr>
            <a:spLocks noGrp="1"/>
          </p:cNvSpPr>
          <p:nvPr>
            <p:ph type="body" sz="quarter" idx="45" hasCustomPrompt="1"/>
          </p:nvPr>
        </p:nvSpPr>
        <p:spPr>
          <a:xfrm>
            <a:off x="2800808"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52" name="Text Placeholder 5">
            <a:extLst>
              <a:ext uri="{FF2B5EF4-FFF2-40B4-BE49-F238E27FC236}">
                <a16:creationId xmlns:a16="http://schemas.microsoft.com/office/drawing/2014/main" id="{4D461D0C-BC9C-D549-847E-E66498E896A5}"/>
              </a:ext>
            </a:extLst>
          </p:cNvPr>
          <p:cNvSpPr>
            <a:spLocks noGrp="1"/>
          </p:cNvSpPr>
          <p:nvPr>
            <p:ph type="body" sz="quarter" idx="46" hasCustomPrompt="1"/>
          </p:nvPr>
        </p:nvSpPr>
        <p:spPr>
          <a:xfrm>
            <a:off x="2800808"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53" name="Picture Placeholder 19">
            <a:extLst>
              <a:ext uri="{FF2B5EF4-FFF2-40B4-BE49-F238E27FC236}">
                <a16:creationId xmlns:a16="http://schemas.microsoft.com/office/drawing/2014/main" id="{A44D641D-6572-E441-8606-D5EA8967A77A}"/>
              </a:ext>
            </a:extLst>
          </p:cNvPr>
          <p:cNvSpPr>
            <a:spLocks noGrp="1"/>
          </p:cNvSpPr>
          <p:nvPr>
            <p:ph type="pic" sz="quarter" idx="47"/>
          </p:nvPr>
        </p:nvSpPr>
        <p:spPr>
          <a:xfrm>
            <a:off x="5052178" y="2154947"/>
            <a:ext cx="1602000" cy="702000"/>
          </a:xfrm>
          <a:prstGeom prst="rect">
            <a:avLst/>
          </a:prstGeom>
        </p:spPr>
        <p:txBody>
          <a:bodyPr/>
          <a:lstStyle/>
          <a:p>
            <a:endParaRPr lang="en-US"/>
          </a:p>
        </p:txBody>
      </p:sp>
      <p:sp>
        <p:nvSpPr>
          <p:cNvPr id="54" name="Text Placeholder 5">
            <a:extLst>
              <a:ext uri="{FF2B5EF4-FFF2-40B4-BE49-F238E27FC236}">
                <a16:creationId xmlns:a16="http://schemas.microsoft.com/office/drawing/2014/main" id="{DAD8A17C-CF94-7A4E-95C6-BB66A51A31A0}"/>
              </a:ext>
            </a:extLst>
          </p:cNvPr>
          <p:cNvSpPr>
            <a:spLocks noGrp="1"/>
          </p:cNvSpPr>
          <p:nvPr>
            <p:ph type="body" sz="quarter" idx="48" hasCustomPrompt="1"/>
          </p:nvPr>
        </p:nvSpPr>
        <p:spPr>
          <a:xfrm>
            <a:off x="5048062"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55" name="Text Placeholder 5">
            <a:extLst>
              <a:ext uri="{FF2B5EF4-FFF2-40B4-BE49-F238E27FC236}">
                <a16:creationId xmlns:a16="http://schemas.microsoft.com/office/drawing/2014/main" id="{91F5EE4E-AE9F-354F-9E60-7AD20569CC32}"/>
              </a:ext>
            </a:extLst>
          </p:cNvPr>
          <p:cNvSpPr>
            <a:spLocks noGrp="1"/>
          </p:cNvSpPr>
          <p:nvPr>
            <p:ph type="body" sz="quarter" idx="49" hasCustomPrompt="1"/>
          </p:nvPr>
        </p:nvSpPr>
        <p:spPr>
          <a:xfrm>
            <a:off x="5048062"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56" name="Text Placeholder 5">
            <a:extLst>
              <a:ext uri="{FF2B5EF4-FFF2-40B4-BE49-F238E27FC236}">
                <a16:creationId xmlns:a16="http://schemas.microsoft.com/office/drawing/2014/main" id="{C94EDCED-DDB3-CA4B-8198-BC519A7FA825}"/>
              </a:ext>
            </a:extLst>
          </p:cNvPr>
          <p:cNvSpPr>
            <a:spLocks noGrp="1"/>
          </p:cNvSpPr>
          <p:nvPr>
            <p:ph type="body" sz="quarter" idx="50" hasCustomPrompt="1"/>
          </p:nvPr>
        </p:nvSpPr>
        <p:spPr>
          <a:xfrm>
            <a:off x="5048062"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57" name="Text Placeholder 5">
            <a:extLst>
              <a:ext uri="{FF2B5EF4-FFF2-40B4-BE49-F238E27FC236}">
                <a16:creationId xmlns:a16="http://schemas.microsoft.com/office/drawing/2014/main" id="{36A5C604-6938-FE49-8AB2-BD6A0EA816D6}"/>
              </a:ext>
            </a:extLst>
          </p:cNvPr>
          <p:cNvSpPr>
            <a:spLocks noGrp="1"/>
          </p:cNvSpPr>
          <p:nvPr>
            <p:ph type="body" sz="quarter" idx="51" hasCustomPrompt="1"/>
          </p:nvPr>
        </p:nvSpPr>
        <p:spPr>
          <a:xfrm>
            <a:off x="5048062"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58" name="Text Placeholder 5">
            <a:extLst>
              <a:ext uri="{FF2B5EF4-FFF2-40B4-BE49-F238E27FC236}">
                <a16:creationId xmlns:a16="http://schemas.microsoft.com/office/drawing/2014/main" id="{29259EF9-D45D-BD44-9B83-A1D288138B9D}"/>
              </a:ext>
            </a:extLst>
          </p:cNvPr>
          <p:cNvSpPr>
            <a:spLocks noGrp="1"/>
          </p:cNvSpPr>
          <p:nvPr>
            <p:ph type="body" sz="quarter" idx="52" hasCustomPrompt="1"/>
          </p:nvPr>
        </p:nvSpPr>
        <p:spPr>
          <a:xfrm>
            <a:off x="5048062"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59" name="Picture Placeholder 19">
            <a:extLst>
              <a:ext uri="{FF2B5EF4-FFF2-40B4-BE49-F238E27FC236}">
                <a16:creationId xmlns:a16="http://schemas.microsoft.com/office/drawing/2014/main" id="{DBF4FB9A-6C45-9848-83E6-FE33584EC07F}"/>
              </a:ext>
            </a:extLst>
          </p:cNvPr>
          <p:cNvSpPr>
            <a:spLocks noGrp="1"/>
          </p:cNvSpPr>
          <p:nvPr>
            <p:ph type="pic" sz="quarter" idx="53"/>
          </p:nvPr>
        </p:nvSpPr>
        <p:spPr>
          <a:xfrm>
            <a:off x="7299433" y="2154947"/>
            <a:ext cx="1602000" cy="702000"/>
          </a:xfrm>
          <a:prstGeom prst="rect">
            <a:avLst/>
          </a:prstGeom>
        </p:spPr>
        <p:txBody>
          <a:bodyPr/>
          <a:lstStyle/>
          <a:p>
            <a:endParaRPr lang="en-US"/>
          </a:p>
        </p:txBody>
      </p:sp>
      <p:sp>
        <p:nvSpPr>
          <p:cNvPr id="60" name="Text Placeholder 5">
            <a:extLst>
              <a:ext uri="{FF2B5EF4-FFF2-40B4-BE49-F238E27FC236}">
                <a16:creationId xmlns:a16="http://schemas.microsoft.com/office/drawing/2014/main" id="{3C6812DB-6DC9-584B-87F3-9ABE218B5CA3}"/>
              </a:ext>
            </a:extLst>
          </p:cNvPr>
          <p:cNvSpPr>
            <a:spLocks noGrp="1"/>
          </p:cNvSpPr>
          <p:nvPr>
            <p:ph type="body" sz="quarter" idx="54" hasCustomPrompt="1"/>
          </p:nvPr>
        </p:nvSpPr>
        <p:spPr>
          <a:xfrm>
            <a:off x="7295317"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61" name="Text Placeholder 5">
            <a:extLst>
              <a:ext uri="{FF2B5EF4-FFF2-40B4-BE49-F238E27FC236}">
                <a16:creationId xmlns:a16="http://schemas.microsoft.com/office/drawing/2014/main" id="{83802573-D716-DD49-8BA3-253B481658DC}"/>
              </a:ext>
            </a:extLst>
          </p:cNvPr>
          <p:cNvSpPr>
            <a:spLocks noGrp="1"/>
          </p:cNvSpPr>
          <p:nvPr>
            <p:ph type="body" sz="quarter" idx="55" hasCustomPrompt="1"/>
          </p:nvPr>
        </p:nvSpPr>
        <p:spPr>
          <a:xfrm>
            <a:off x="7295317"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62" name="Text Placeholder 5">
            <a:extLst>
              <a:ext uri="{FF2B5EF4-FFF2-40B4-BE49-F238E27FC236}">
                <a16:creationId xmlns:a16="http://schemas.microsoft.com/office/drawing/2014/main" id="{4068F7BD-2219-2D44-8330-BCDA55E63CA0}"/>
              </a:ext>
            </a:extLst>
          </p:cNvPr>
          <p:cNvSpPr>
            <a:spLocks noGrp="1"/>
          </p:cNvSpPr>
          <p:nvPr>
            <p:ph type="body" sz="quarter" idx="56" hasCustomPrompt="1"/>
          </p:nvPr>
        </p:nvSpPr>
        <p:spPr>
          <a:xfrm>
            <a:off x="7295317"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63" name="Text Placeholder 5">
            <a:extLst>
              <a:ext uri="{FF2B5EF4-FFF2-40B4-BE49-F238E27FC236}">
                <a16:creationId xmlns:a16="http://schemas.microsoft.com/office/drawing/2014/main" id="{F39B5E85-3B5A-5842-9891-9ED1BD93A961}"/>
              </a:ext>
            </a:extLst>
          </p:cNvPr>
          <p:cNvSpPr>
            <a:spLocks noGrp="1"/>
          </p:cNvSpPr>
          <p:nvPr>
            <p:ph type="body" sz="quarter" idx="57" hasCustomPrompt="1"/>
          </p:nvPr>
        </p:nvSpPr>
        <p:spPr>
          <a:xfrm>
            <a:off x="7295317"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64" name="Text Placeholder 5">
            <a:extLst>
              <a:ext uri="{FF2B5EF4-FFF2-40B4-BE49-F238E27FC236}">
                <a16:creationId xmlns:a16="http://schemas.microsoft.com/office/drawing/2014/main" id="{F7FEA96D-31C3-9846-88FC-03EE1C45CA14}"/>
              </a:ext>
            </a:extLst>
          </p:cNvPr>
          <p:cNvSpPr>
            <a:spLocks noGrp="1"/>
          </p:cNvSpPr>
          <p:nvPr>
            <p:ph type="body" sz="quarter" idx="58" hasCustomPrompt="1"/>
          </p:nvPr>
        </p:nvSpPr>
        <p:spPr>
          <a:xfrm>
            <a:off x="7295317"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65" name="Picture Placeholder 19">
            <a:extLst>
              <a:ext uri="{FF2B5EF4-FFF2-40B4-BE49-F238E27FC236}">
                <a16:creationId xmlns:a16="http://schemas.microsoft.com/office/drawing/2014/main" id="{2F08BBA3-B0B1-E842-93D0-4EC15F7C801C}"/>
              </a:ext>
            </a:extLst>
          </p:cNvPr>
          <p:cNvSpPr>
            <a:spLocks noGrp="1"/>
          </p:cNvSpPr>
          <p:nvPr>
            <p:ph type="pic" sz="quarter" idx="59"/>
          </p:nvPr>
        </p:nvSpPr>
        <p:spPr>
          <a:xfrm>
            <a:off x="9562185" y="2154947"/>
            <a:ext cx="1602000" cy="702000"/>
          </a:xfrm>
          <a:prstGeom prst="rect">
            <a:avLst/>
          </a:prstGeom>
        </p:spPr>
        <p:txBody>
          <a:bodyPr/>
          <a:lstStyle/>
          <a:p>
            <a:endParaRPr lang="en-US"/>
          </a:p>
        </p:txBody>
      </p:sp>
      <p:sp>
        <p:nvSpPr>
          <p:cNvPr id="66" name="Text Placeholder 5">
            <a:extLst>
              <a:ext uri="{FF2B5EF4-FFF2-40B4-BE49-F238E27FC236}">
                <a16:creationId xmlns:a16="http://schemas.microsoft.com/office/drawing/2014/main" id="{9CDE07AF-813B-9B45-8A12-5CE94D3B52C5}"/>
              </a:ext>
            </a:extLst>
          </p:cNvPr>
          <p:cNvSpPr>
            <a:spLocks noGrp="1"/>
          </p:cNvSpPr>
          <p:nvPr>
            <p:ph type="body" sz="quarter" idx="60" hasCustomPrompt="1"/>
          </p:nvPr>
        </p:nvSpPr>
        <p:spPr>
          <a:xfrm>
            <a:off x="9558069"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67" name="Text Placeholder 5">
            <a:extLst>
              <a:ext uri="{FF2B5EF4-FFF2-40B4-BE49-F238E27FC236}">
                <a16:creationId xmlns:a16="http://schemas.microsoft.com/office/drawing/2014/main" id="{C9326C20-A531-C248-93E0-43662F836486}"/>
              </a:ext>
            </a:extLst>
          </p:cNvPr>
          <p:cNvSpPr>
            <a:spLocks noGrp="1"/>
          </p:cNvSpPr>
          <p:nvPr>
            <p:ph type="body" sz="quarter" idx="61" hasCustomPrompt="1"/>
          </p:nvPr>
        </p:nvSpPr>
        <p:spPr>
          <a:xfrm>
            <a:off x="9558069"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68" name="Text Placeholder 5">
            <a:extLst>
              <a:ext uri="{FF2B5EF4-FFF2-40B4-BE49-F238E27FC236}">
                <a16:creationId xmlns:a16="http://schemas.microsoft.com/office/drawing/2014/main" id="{D5050950-3A48-BB40-B43C-FABC24A18685}"/>
              </a:ext>
            </a:extLst>
          </p:cNvPr>
          <p:cNvSpPr>
            <a:spLocks noGrp="1"/>
          </p:cNvSpPr>
          <p:nvPr>
            <p:ph type="body" sz="quarter" idx="62" hasCustomPrompt="1"/>
          </p:nvPr>
        </p:nvSpPr>
        <p:spPr>
          <a:xfrm>
            <a:off x="9558069"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69" name="Text Placeholder 5">
            <a:extLst>
              <a:ext uri="{FF2B5EF4-FFF2-40B4-BE49-F238E27FC236}">
                <a16:creationId xmlns:a16="http://schemas.microsoft.com/office/drawing/2014/main" id="{2AF39B46-950C-474E-8A7A-45CE32C27A8A}"/>
              </a:ext>
            </a:extLst>
          </p:cNvPr>
          <p:cNvSpPr>
            <a:spLocks noGrp="1"/>
          </p:cNvSpPr>
          <p:nvPr>
            <p:ph type="body" sz="quarter" idx="63" hasCustomPrompt="1"/>
          </p:nvPr>
        </p:nvSpPr>
        <p:spPr>
          <a:xfrm>
            <a:off x="9558069"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70" name="Text Placeholder 5">
            <a:extLst>
              <a:ext uri="{FF2B5EF4-FFF2-40B4-BE49-F238E27FC236}">
                <a16:creationId xmlns:a16="http://schemas.microsoft.com/office/drawing/2014/main" id="{ABB60E24-6FB4-3243-B746-B19F43E43BE7}"/>
              </a:ext>
            </a:extLst>
          </p:cNvPr>
          <p:cNvSpPr>
            <a:spLocks noGrp="1"/>
          </p:cNvSpPr>
          <p:nvPr>
            <p:ph type="body" sz="quarter" idx="64" hasCustomPrompt="1"/>
          </p:nvPr>
        </p:nvSpPr>
        <p:spPr>
          <a:xfrm>
            <a:off x="9558069"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cxnSp>
        <p:nvCxnSpPr>
          <p:cNvPr id="71" name="Straight Connector 70">
            <a:extLst>
              <a:ext uri="{FF2B5EF4-FFF2-40B4-BE49-F238E27FC236}">
                <a16:creationId xmlns:a16="http://schemas.microsoft.com/office/drawing/2014/main" id="{630410C7-1EA6-EB48-BFAF-7D3CC0A714C1}"/>
              </a:ext>
            </a:extLst>
          </p:cNvPr>
          <p:cNvCxnSpPr>
            <a:cxnSpLocks/>
          </p:cNvCxnSpPr>
          <p:nvPr userDrawn="1"/>
        </p:nvCxnSpPr>
        <p:spPr>
          <a:xfrm>
            <a:off x="557669" y="4160213"/>
            <a:ext cx="110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Picture Placeholder 19">
            <a:extLst>
              <a:ext uri="{FF2B5EF4-FFF2-40B4-BE49-F238E27FC236}">
                <a16:creationId xmlns:a16="http://schemas.microsoft.com/office/drawing/2014/main" id="{3F9C6F37-8530-8542-82E4-13A58FE4F66E}"/>
              </a:ext>
            </a:extLst>
          </p:cNvPr>
          <p:cNvSpPr>
            <a:spLocks noGrp="1"/>
          </p:cNvSpPr>
          <p:nvPr>
            <p:ph type="pic" sz="quarter" idx="65"/>
          </p:nvPr>
        </p:nvSpPr>
        <p:spPr>
          <a:xfrm>
            <a:off x="2804924" y="4247218"/>
            <a:ext cx="1602000" cy="702000"/>
          </a:xfrm>
          <a:prstGeom prst="rect">
            <a:avLst/>
          </a:prstGeom>
        </p:spPr>
        <p:txBody>
          <a:bodyPr/>
          <a:lstStyle/>
          <a:p>
            <a:endParaRPr lang="en-US"/>
          </a:p>
        </p:txBody>
      </p:sp>
      <p:sp>
        <p:nvSpPr>
          <p:cNvPr id="73" name="Text Placeholder 5">
            <a:extLst>
              <a:ext uri="{FF2B5EF4-FFF2-40B4-BE49-F238E27FC236}">
                <a16:creationId xmlns:a16="http://schemas.microsoft.com/office/drawing/2014/main" id="{1435A8A5-371F-9844-A758-85F5FB87DE03}"/>
              </a:ext>
            </a:extLst>
          </p:cNvPr>
          <p:cNvSpPr>
            <a:spLocks noGrp="1"/>
          </p:cNvSpPr>
          <p:nvPr>
            <p:ph type="body" sz="quarter" idx="66" hasCustomPrompt="1"/>
          </p:nvPr>
        </p:nvSpPr>
        <p:spPr>
          <a:xfrm>
            <a:off x="2800808"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78" name="Picture Placeholder 19">
            <a:extLst>
              <a:ext uri="{FF2B5EF4-FFF2-40B4-BE49-F238E27FC236}">
                <a16:creationId xmlns:a16="http://schemas.microsoft.com/office/drawing/2014/main" id="{47B6D1C8-1BFB-134B-AE31-8B5E64B79598}"/>
              </a:ext>
            </a:extLst>
          </p:cNvPr>
          <p:cNvSpPr>
            <a:spLocks noGrp="1"/>
          </p:cNvSpPr>
          <p:nvPr>
            <p:ph type="pic" sz="quarter" idx="71"/>
          </p:nvPr>
        </p:nvSpPr>
        <p:spPr>
          <a:xfrm>
            <a:off x="5052178" y="4247218"/>
            <a:ext cx="1602000" cy="702000"/>
          </a:xfrm>
          <a:prstGeom prst="rect">
            <a:avLst/>
          </a:prstGeom>
        </p:spPr>
        <p:txBody>
          <a:bodyPr/>
          <a:lstStyle/>
          <a:p>
            <a:endParaRPr lang="en-US"/>
          </a:p>
        </p:txBody>
      </p:sp>
      <p:sp>
        <p:nvSpPr>
          <p:cNvPr id="79" name="Text Placeholder 5">
            <a:extLst>
              <a:ext uri="{FF2B5EF4-FFF2-40B4-BE49-F238E27FC236}">
                <a16:creationId xmlns:a16="http://schemas.microsoft.com/office/drawing/2014/main" id="{81086F0C-A167-C243-8AFD-9683786A15DA}"/>
              </a:ext>
            </a:extLst>
          </p:cNvPr>
          <p:cNvSpPr>
            <a:spLocks noGrp="1"/>
          </p:cNvSpPr>
          <p:nvPr>
            <p:ph type="body" sz="quarter" idx="72" hasCustomPrompt="1"/>
          </p:nvPr>
        </p:nvSpPr>
        <p:spPr>
          <a:xfrm>
            <a:off x="5048062"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84" name="Picture Placeholder 19">
            <a:extLst>
              <a:ext uri="{FF2B5EF4-FFF2-40B4-BE49-F238E27FC236}">
                <a16:creationId xmlns:a16="http://schemas.microsoft.com/office/drawing/2014/main" id="{DE47E309-0CD4-A941-B441-439489F7D52A}"/>
              </a:ext>
            </a:extLst>
          </p:cNvPr>
          <p:cNvSpPr>
            <a:spLocks noGrp="1"/>
          </p:cNvSpPr>
          <p:nvPr>
            <p:ph type="pic" sz="quarter" idx="77"/>
          </p:nvPr>
        </p:nvSpPr>
        <p:spPr>
          <a:xfrm>
            <a:off x="7299433" y="4247218"/>
            <a:ext cx="1602000" cy="702000"/>
          </a:xfrm>
          <a:prstGeom prst="rect">
            <a:avLst/>
          </a:prstGeom>
        </p:spPr>
        <p:txBody>
          <a:bodyPr/>
          <a:lstStyle/>
          <a:p>
            <a:endParaRPr lang="en-US"/>
          </a:p>
        </p:txBody>
      </p:sp>
      <p:sp>
        <p:nvSpPr>
          <p:cNvPr id="85" name="Text Placeholder 5">
            <a:extLst>
              <a:ext uri="{FF2B5EF4-FFF2-40B4-BE49-F238E27FC236}">
                <a16:creationId xmlns:a16="http://schemas.microsoft.com/office/drawing/2014/main" id="{2D8D7030-4DFE-9A43-A501-B842489C53F1}"/>
              </a:ext>
            </a:extLst>
          </p:cNvPr>
          <p:cNvSpPr>
            <a:spLocks noGrp="1"/>
          </p:cNvSpPr>
          <p:nvPr>
            <p:ph type="body" sz="quarter" idx="78" hasCustomPrompt="1"/>
          </p:nvPr>
        </p:nvSpPr>
        <p:spPr>
          <a:xfrm>
            <a:off x="7295317"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90" name="Picture Placeholder 19">
            <a:extLst>
              <a:ext uri="{FF2B5EF4-FFF2-40B4-BE49-F238E27FC236}">
                <a16:creationId xmlns:a16="http://schemas.microsoft.com/office/drawing/2014/main" id="{537709F6-4634-A747-934D-0300AF6CB7BC}"/>
              </a:ext>
            </a:extLst>
          </p:cNvPr>
          <p:cNvSpPr>
            <a:spLocks noGrp="1"/>
          </p:cNvSpPr>
          <p:nvPr>
            <p:ph type="pic" sz="quarter" idx="83"/>
          </p:nvPr>
        </p:nvSpPr>
        <p:spPr>
          <a:xfrm>
            <a:off x="9562185" y="4247218"/>
            <a:ext cx="1602000" cy="702000"/>
          </a:xfrm>
          <a:prstGeom prst="rect">
            <a:avLst/>
          </a:prstGeom>
        </p:spPr>
        <p:txBody>
          <a:bodyPr/>
          <a:lstStyle/>
          <a:p>
            <a:endParaRPr lang="en-US"/>
          </a:p>
        </p:txBody>
      </p:sp>
      <p:sp>
        <p:nvSpPr>
          <p:cNvPr id="91" name="Text Placeholder 5">
            <a:extLst>
              <a:ext uri="{FF2B5EF4-FFF2-40B4-BE49-F238E27FC236}">
                <a16:creationId xmlns:a16="http://schemas.microsoft.com/office/drawing/2014/main" id="{A1989F11-223B-BB40-A34C-FFB15D5050B4}"/>
              </a:ext>
            </a:extLst>
          </p:cNvPr>
          <p:cNvSpPr>
            <a:spLocks noGrp="1"/>
          </p:cNvSpPr>
          <p:nvPr>
            <p:ph type="body" sz="quarter" idx="84" hasCustomPrompt="1"/>
          </p:nvPr>
        </p:nvSpPr>
        <p:spPr>
          <a:xfrm>
            <a:off x="9558069"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96" name="Picture Placeholder 19">
            <a:extLst>
              <a:ext uri="{FF2B5EF4-FFF2-40B4-BE49-F238E27FC236}">
                <a16:creationId xmlns:a16="http://schemas.microsoft.com/office/drawing/2014/main" id="{19E5242B-B98E-D04B-A0B6-F507F2265340}"/>
              </a:ext>
            </a:extLst>
          </p:cNvPr>
          <p:cNvSpPr>
            <a:spLocks noGrp="1"/>
          </p:cNvSpPr>
          <p:nvPr>
            <p:ph type="pic" sz="quarter" idx="89"/>
          </p:nvPr>
        </p:nvSpPr>
        <p:spPr>
          <a:xfrm>
            <a:off x="557670" y="2154947"/>
            <a:ext cx="1602000" cy="702000"/>
          </a:xfrm>
          <a:prstGeom prst="rect">
            <a:avLst/>
          </a:prstGeom>
        </p:spPr>
        <p:txBody>
          <a:bodyPr/>
          <a:lstStyle/>
          <a:p>
            <a:endParaRPr lang="en-US"/>
          </a:p>
        </p:txBody>
      </p:sp>
      <p:sp>
        <p:nvSpPr>
          <p:cNvPr id="97" name="Text Placeholder 5">
            <a:extLst>
              <a:ext uri="{FF2B5EF4-FFF2-40B4-BE49-F238E27FC236}">
                <a16:creationId xmlns:a16="http://schemas.microsoft.com/office/drawing/2014/main" id="{04F99EAD-8E2C-5C4A-BADD-F8AF850B2565}"/>
              </a:ext>
            </a:extLst>
          </p:cNvPr>
          <p:cNvSpPr>
            <a:spLocks noGrp="1"/>
          </p:cNvSpPr>
          <p:nvPr>
            <p:ph type="body" sz="quarter" idx="90" hasCustomPrompt="1"/>
          </p:nvPr>
        </p:nvSpPr>
        <p:spPr>
          <a:xfrm>
            <a:off x="553554"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98" name="Text Placeholder 5">
            <a:extLst>
              <a:ext uri="{FF2B5EF4-FFF2-40B4-BE49-F238E27FC236}">
                <a16:creationId xmlns:a16="http://schemas.microsoft.com/office/drawing/2014/main" id="{F0ACEDCD-5DE9-CE40-9BCD-2059BC1214B6}"/>
              </a:ext>
            </a:extLst>
          </p:cNvPr>
          <p:cNvSpPr>
            <a:spLocks noGrp="1"/>
          </p:cNvSpPr>
          <p:nvPr>
            <p:ph type="body" sz="quarter" idx="91" hasCustomPrompt="1"/>
          </p:nvPr>
        </p:nvSpPr>
        <p:spPr>
          <a:xfrm>
            <a:off x="553554"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99" name="Text Placeholder 5">
            <a:extLst>
              <a:ext uri="{FF2B5EF4-FFF2-40B4-BE49-F238E27FC236}">
                <a16:creationId xmlns:a16="http://schemas.microsoft.com/office/drawing/2014/main" id="{FCF52B0B-4C1C-814D-8705-FD368A75EC56}"/>
              </a:ext>
            </a:extLst>
          </p:cNvPr>
          <p:cNvSpPr>
            <a:spLocks noGrp="1"/>
          </p:cNvSpPr>
          <p:nvPr>
            <p:ph type="body" sz="quarter" idx="92" hasCustomPrompt="1"/>
          </p:nvPr>
        </p:nvSpPr>
        <p:spPr>
          <a:xfrm>
            <a:off x="553554"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100" name="Text Placeholder 5">
            <a:extLst>
              <a:ext uri="{FF2B5EF4-FFF2-40B4-BE49-F238E27FC236}">
                <a16:creationId xmlns:a16="http://schemas.microsoft.com/office/drawing/2014/main" id="{08E8BA76-0BB0-814F-8E4B-A13F6DCD731E}"/>
              </a:ext>
            </a:extLst>
          </p:cNvPr>
          <p:cNvSpPr>
            <a:spLocks noGrp="1"/>
          </p:cNvSpPr>
          <p:nvPr>
            <p:ph type="body" sz="quarter" idx="93" hasCustomPrompt="1"/>
          </p:nvPr>
        </p:nvSpPr>
        <p:spPr>
          <a:xfrm>
            <a:off x="553554"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101" name="Text Placeholder 5">
            <a:extLst>
              <a:ext uri="{FF2B5EF4-FFF2-40B4-BE49-F238E27FC236}">
                <a16:creationId xmlns:a16="http://schemas.microsoft.com/office/drawing/2014/main" id="{7469F185-6B11-5F45-96A5-761448A67952}"/>
              </a:ext>
            </a:extLst>
          </p:cNvPr>
          <p:cNvSpPr>
            <a:spLocks noGrp="1"/>
          </p:cNvSpPr>
          <p:nvPr>
            <p:ph type="body" sz="quarter" idx="94" hasCustomPrompt="1"/>
          </p:nvPr>
        </p:nvSpPr>
        <p:spPr>
          <a:xfrm>
            <a:off x="553554"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102" name="Picture Placeholder 19">
            <a:extLst>
              <a:ext uri="{FF2B5EF4-FFF2-40B4-BE49-F238E27FC236}">
                <a16:creationId xmlns:a16="http://schemas.microsoft.com/office/drawing/2014/main" id="{8ED9F154-64FF-E44C-9044-8711811CB042}"/>
              </a:ext>
            </a:extLst>
          </p:cNvPr>
          <p:cNvSpPr>
            <a:spLocks noGrp="1"/>
          </p:cNvSpPr>
          <p:nvPr>
            <p:ph type="pic" sz="quarter" idx="95"/>
          </p:nvPr>
        </p:nvSpPr>
        <p:spPr>
          <a:xfrm>
            <a:off x="557670" y="4247218"/>
            <a:ext cx="1602000" cy="702000"/>
          </a:xfrm>
          <a:prstGeom prst="rect">
            <a:avLst/>
          </a:prstGeom>
        </p:spPr>
        <p:txBody>
          <a:bodyPr/>
          <a:lstStyle/>
          <a:p>
            <a:endParaRPr lang="en-US"/>
          </a:p>
        </p:txBody>
      </p:sp>
      <p:sp>
        <p:nvSpPr>
          <p:cNvPr id="103" name="Text Placeholder 5">
            <a:extLst>
              <a:ext uri="{FF2B5EF4-FFF2-40B4-BE49-F238E27FC236}">
                <a16:creationId xmlns:a16="http://schemas.microsoft.com/office/drawing/2014/main" id="{7EF0F826-3003-DF47-BBA5-62808712B88D}"/>
              </a:ext>
            </a:extLst>
          </p:cNvPr>
          <p:cNvSpPr>
            <a:spLocks noGrp="1"/>
          </p:cNvSpPr>
          <p:nvPr>
            <p:ph type="body" sz="quarter" idx="96" hasCustomPrompt="1"/>
          </p:nvPr>
        </p:nvSpPr>
        <p:spPr>
          <a:xfrm>
            <a:off x="553554"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108" name="TextBox 107">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Click image icon &gt; Select a correctly sized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09" name="Text Placeholder 5">
            <a:extLst>
              <a:ext uri="{FF2B5EF4-FFF2-40B4-BE49-F238E27FC236}">
                <a16:creationId xmlns:a16="http://schemas.microsoft.com/office/drawing/2014/main" id="{2F36AE75-D02A-434D-8EF6-32FFE0F570A0}"/>
              </a:ext>
            </a:extLst>
          </p:cNvPr>
          <p:cNvSpPr>
            <a:spLocks noGrp="1"/>
          </p:cNvSpPr>
          <p:nvPr>
            <p:ph type="body" sz="quarter" idx="97" hasCustomPrompt="1"/>
          </p:nvPr>
        </p:nvSpPr>
        <p:spPr>
          <a:xfrm>
            <a:off x="2800808"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10" name="Text Placeholder 5">
            <a:extLst>
              <a:ext uri="{FF2B5EF4-FFF2-40B4-BE49-F238E27FC236}">
                <a16:creationId xmlns:a16="http://schemas.microsoft.com/office/drawing/2014/main" id="{90AF22EF-C7E7-DB46-8C0C-C2338FA3BBF7}"/>
              </a:ext>
            </a:extLst>
          </p:cNvPr>
          <p:cNvSpPr>
            <a:spLocks noGrp="1"/>
          </p:cNvSpPr>
          <p:nvPr>
            <p:ph type="body" sz="quarter" idx="98" hasCustomPrompt="1"/>
          </p:nvPr>
        </p:nvSpPr>
        <p:spPr>
          <a:xfrm>
            <a:off x="2800808"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111" name="Text Placeholder 5">
            <a:extLst>
              <a:ext uri="{FF2B5EF4-FFF2-40B4-BE49-F238E27FC236}">
                <a16:creationId xmlns:a16="http://schemas.microsoft.com/office/drawing/2014/main" id="{FB9CAFFB-7D9C-8F41-978C-86507FEF8DFA}"/>
              </a:ext>
            </a:extLst>
          </p:cNvPr>
          <p:cNvSpPr>
            <a:spLocks noGrp="1"/>
          </p:cNvSpPr>
          <p:nvPr>
            <p:ph type="body" sz="quarter" idx="99" hasCustomPrompt="1"/>
          </p:nvPr>
        </p:nvSpPr>
        <p:spPr>
          <a:xfrm>
            <a:off x="2800808"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112" name="Text Placeholder 5">
            <a:extLst>
              <a:ext uri="{FF2B5EF4-FFF2-40B4-BE49-F238E27FC236}">
                <a16:creationId xmlns:a16="http://schemas.microsoft.com/office/drawing/2014/main" id="{4D461D0C-BC9C-D549-847E-E66498E896A5}"/>
              </a:ext>
            </a:extLst>
          </p:cNvPr>
          <p:cNvSpPr>
            <a:spLocks noGrp="1"/>
          </p:cNvSpPr>
          <p:nvPr>
            <p:ph type="body" sz="quarter" idx="100" hasCustomPrompt="1"/>
          </p:nvPr>
        </p:nvSpPr>
        <p:spPr>
          <a:xfrm>
            <a:off x="2800808"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113" name="Text Placeholder 5">
            <a:extLst>
              <a:ext uri="{FF2B5EF4-FFF2-40B4-BE49-F238E27FC236}">
                <a16:creationId xmlns:a16="http://schemas.microsoft.com/office/drawing/2014/main" id="{91F5EE4E-AE9F-354F-9E60-7AD20569CC32}"/>
              </a:ext>
            </a:extLst>
          </p:cNvPr>
          <p:cNvSpPr>
            <a:spLocks noGrp="1"/>
          </p:cNvSpPr>
          <p:nvPr>
            <p:ph type="body" sz="quarter" idx="101" hasCustomPrompt="1"/>
          </p:nvPr>
        </p:nvSpPr>
        <p:spPr>
          <a:xfrm>
            <a:off x="5048062"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14" name="Text Placeholder 5">
            <a:extLst>
              <a:ext uri="{FF2B5EF4-FFF2-40B4-BE49-F238E27FC236}">
                <a16:creationId xmlns:a16="http://schemas.microsoft.com/office/drawing/2014/main" id="{C94EDCED-DDB3-CA4B-8198-BC519A7FA825}"/>
              </a:ext>
            </a:extLst>
          </p:cNvPr>
          <p:cNvSpPr>
            <a:spLocks noGrp="1"/>
          </p:cNvSpPr>
          <p:nvPr>
            <p:ph type="body" sz="quarter" idx="102" hasCustomPrompt="1"/>
          </p:nvPr>
        </p:nvSpPr>
        <p:spPr>
          <a:xfrm>
            <a:off x="5048062"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115" name="Text Placeholder 5">
            <a:extLst>
              <a:ext uri="{FF2B5EF4-FFF2-40B4-BE49-F238E27FC236}">
                <a16:creationId xmlns:a16="http://schemas.microsoft.com/office/drawing/2014/main" id="{36A5C604-6938-FE49-8AB2-BD6A0EA816D6}"/>
              </a:ext>
            </a:extLst>
          </p:cNvPr>
          <p:cNvSpPr>
            <a:spLocks noGrp="1"/>
          </p:cNvSpPr>
          <p:nvPr>
            <p:ph type="body" sz="quarter" idx="103" hasCustomPrompt="1"/>
          </p:nvPr>
        </p:nvSpPr>
        <p:spPr>
          <a:xfrm>
            <a:off x="5048062"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116" name="Text Placeholder 5">
            <a:extLst>
              <a:ext uri="{FF2B5EF4-FFF2-40B4-BE49-F238E27FC236}">
                <a16:creationId xmlns:a16="http://schemas.microsoft.com/office/drawing/2014/main" id="{29259EF9-D45D-BD44-9B83-A1D288138B9D}"/>
              </a:ext>
            </a:extLst>
          </p:cNvPr>
          <p:cNvSpPr>
            <a:spLocks noGrp="1"/>
          </p:cNvSpPr>
          <p:nvPr>
            <p:ph type="body" sz="quarter" idx="104" hasCustomPrompt="1"/>
          </p:nvPr>
        </p:nvSpPr>
        <p:spPr>
          <a:xfrm>
            <a:off x="5048062"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117" name="Text Placeholder 5">
            <a:extLst>
              <a:ext uri="{FF2B5EF4-FFF2-40B4-BE49-F238E27FC236}">
                <a16:creationId xmlns:a16="http://schemas.microsoft.com/office/drawing/2014/main" id="{83802573-D716-DD49-8BA3-253B481658DC}"/>
              </a:ext>
            </a:extLst>
          </p:cNvPr>
          <p:cNvSpPr>
            <a:spLocks noGrp="1"/>
          </p:cNvSpPr>
          <p:nvPr>
            <p:ph type="body" sz="quarter" idx="105" hasCustomPrompt="1"/>
          </p:nvPr>
        </p:nvSpPr>
        <p:spPr>
          <a:xfrm>
            <a:off x="7295317"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18" name="Text Placeholder 5">
            <a:extLst>
              <a:ext uri="{FF2B5EF4-FFF2-40B4-BE49-F238E27FC236}">
                <a16:creationId xmlns:a16="http://schemas.microsoft.com/office/drawing/2014/main" id="{4068F7BD-2219-2D44-8330-BCDA55E63CA0}"/>
              </a:ext>
            </a:extLst>
          </p:cNvPr>
          <p:cNvSpPr>
            <a:spLocks noGrp="1"/>
          </p:cNvSpPr>
          <p:nvPr>
            <p:ph type="body" sz="quarter" idx="106" hasCustomPrompt="1"/>
          </p:nvPr>
        </p:nvSpPr>
        <p:spPr>
          <a:xfrm>
            <a:off x="7295317"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119" name="Text Placeholder 5">
            <a:extLst>
              <a:ext uri="{FF2B5EF4-FFF2-40B4-BE49-F238E27FC236}">
                <a16:creationId xmlns:a16="http://schemas.microsoft.com/office/drawing/2014/main" id="{F39B5E85-3B5A-5842-9891-9ED1BD93A961}"/>
              </a:ext>
            </a:extLst>
          </p:cNvPr>
          <p:cNvSpPr>
            <a:spLocks noGrp="1"/>
          </p:cNvSpPr>
          <p:nvPr>
            <p:ph type="body" sz="quarter" idx="107" hasCustomPrompt="1"/>
          </p:nvPr>
        </p:nvSpPr>
        <p:spPr>
          <a:xfrm>
            <a:off x="7295317"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120" name="Text Placeholder 5">
            <a:extLst>
              <a:ext uri="{FF2B5EF4-FFF2-40B4-BE49-F238E27FC236}">
                <a16:creationId xmlns:a16="http://schemas.microsoft.com/office/drawing/2014/main" id="{F7FEA96D-31C3-9846-88FC-03EE1C45CA14}"/>
              </a:ext>
            </a:extLst>
          </p:cNvPr>
          <p:cNvSpPr>
            <a:spLocks noGrp="1"/>
          </p:cNvSpPr>
          <p:nvPr>
            <p:ph type="body" sz="quarter" idx="108" hasCustomPrompt="1"/>
          </p:nvPr>
        </p:nvSpPr>
        <p:spPr>
          <a:xfrm>
            <a:off x="7295317"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121" name="Text Placeholder 5">
            <a:extLst>
              <a:ext uri="{FF2B5EF4-FFF2-40B4-BE49-F238E27FC236}">
                <a16:creationId xmlns:a16="http://schemas.microsoft.com/office/drawing/2014/main" id="{C9326C20-A531-C248-93E0-43662F836486}"/>
              </a:ext>
            </a:extLst>
          </p:cNvPr>
          <p:cNvSpPr>
            <a:spLocks noGrp="1"/>
          </p:cNvSpPr>
          <p:nvPr>
            <p:ph type="body" sz="quarter" idx="109" hasCustomPrompt="1"/>
          </p:nvPr>
        </p:nvSpPr>
        <p:spPr>
          <a:xfrm>
            <a:off x="9558069"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22" name="Text Placeholder 5">
            <a:extLst>
              <a:ext uri="{FF2B5EF4-FFF2-40B4-BE49-F238E27FC236}">
                <a16:creationId xmlns:a16="http://schemas.microsoft.com/office/drawing/2014/main" id="{D5050950-3A48-BB40-B43C-FABC24A18685}"/>
              </a:ext>
            </a:extLst>
          </p:cNvPr>
          <p:cNvSpPr>
            <a:spLocks noGrp="1"/>
          </p:cNvSpPr>
          <p:nvPr>
            <p:ph type="body" sz="quarter" idx="110" hasCustomPrompt="1"/>
          </p:nvPr>
        </p:nvSpPr>
        <p:spPr>
          <a:xfrm>
            <a:off x="9558069"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123" name="Text Placeholder 5">
            <a:extLst>
              <a:ext uri="{FF2B5EF4-FFF2-40B4-BE49-F238E27FC236}">
                <a16:creationId xmlns:a16="http://schemas.microsoft.com/office/drawing/2014/main" id="{2AF39B46-950C-474E-8A7A-45CE32C27A8A}"/>
              </a:ext>
            </a:extLst>
          </p:cNvPr>
          <p:cNvSpPr>
            <a:spLocks noGrp="1"/>
          </p:cNvSpPr>
          <p:nvPr>
            <p:ph type="body" sz="quarter" idx="111" hasCustomPrompt="1"/>
          </p:nvPr>
        </p:nvSpPr>
        <p:spPr>
          <a:xfrm>
            <a:off x="9558069"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124" name="Text Placeholder 5">
            <a:extLst>
              <a:ext uri="{FF2B5EF4-FFF2-40B4-BE49-F238E27FC236}">
                <a16:creationId xmlns:a16="http://schemas.microsoft.com/office/drawing/2014/main" id="{ABB60E24-6FB4-3243-B746-B19F43E43BE7}"/>
              </a:ext>
            </a:extLst>
          </p:cNvPr>
          <p:cNvSpPr>
            <a:spLocks noGrp="1"/>
          </p:cNvSpPr>
          <p:nvPr>
            <p:ph type="body" sz="quarter" idx="112" hasCustomPrompt="1"/>
          </p:nvPr>
        </p:nvSpPr>
        <p:spPr>
          <a:xfrm>
            <a:off x="9558069"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125" name="Text Placeholder 5">
            <a:extLst>
              <a:ext uri="{FF2B5EF4-FFF2-40B4-BE49-F238E27FC236}">
                <a16:creationId xmlns:a16="http://schemas.microsoft.com/office/drawing/2014/main" id="{F0ACEDCD-5DE9-CE40-9BCD-2059BC1214B6}"/>
              </a:ext>
            </a:extLst>
          </p:cNvPr>
          <p:cNvSpPr>
            <a:spLocks noGrp="1"/>
          </p:cNvSpPr>
          <p:nvPr>
            <p:ph type="body" sz="quarter" idx="113" hasCustomPrompt="1"/>
          </p:nvPr>
        </p:nvSpPr>
        <p:spPr>
          <a:xfrm>
            <a:off x="553554"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26" name="Text Placeholder 5">
            <a:extLst>
              <a:ext uri="{FF2B5EF4-FFF2-40B4-BE49-F238E27FC236}">
                <a16:creationId xmlns:a16="http://schemas.microsoft.com/office/drawing/2014/main" id="{FCF52B0B-4C1C-814D-8705-FD368A75EC56}"/>
              </a:ext>
            </a:extLst>
          </p:cNvPr>
          <p:cNvSpPr>
            <a:spLocks noGrp="1"/>
          </p:cNvSpPr>
          <p:nvPr>
            <p:ph type="body" sz="quarter" idx="114" hasCustomPrompt="1"/>
          </p:nvPr>
        </p:nvSpPr>
        <p:spPr>
          <a:xfrm>
            <a:off x="553554"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127" name="Text Placeholder 5">
            <a:extLst>
              <a:ext uri="{FF2B5EF4-FFF2-40B4-BE49-F238E27FC236}">
                <a16:creationId xmlns:a16="http://schemas.microsoft.com/office/drawing/2014/main" id="{08E8BA76-0BB0-814F-8E4B-A13F6DCD731E}"/>
              </a:ext>
            </a:extLst>
          </p:cNvPr>
          <p:cNvSpPr>
            <a:spLocks noGrp="1"/>
          </p:cNvSpPr>
          <p:nvPr>
            <p:ph type="body" sz="quarter" idx="115" hasCustomPrompt="1"/>
          </p:nvPr>
        </p:nvSpPr>
        <p:spPr>
          <a:xfrm>
            <a:off x="553554"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128" name="Text Placeholder 5">
            <a:extLst>
              <a:ext uri="{FF2B5EF4-FFF2-40B4-BE49-F238E27FC236}">
                <a16:creationId xmlns:a16="http://schemas.microsoft.com/office/drawing/2014/main" id="{7469F185-6B11-5F45-96A5-761448A67952}"/>
              </a:ext>
            </a:extLst>
          </p:cNvPr>
          <p:cNvSpPr>
            <a:spLocks noGrp="1"/>
          </p:cNvSpPr>
          <p:nvPr>
            <p:ph type="body" sz="quarter" idx="116" hasCustomPrompt="1"/>
          </p:nvPr>
        </p:nvSpPr>
        <p:spPr>
          <a:xfrm>
            <a:off x="553554"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5" name="Footer Placeholder 4"/>
          <p:cNvSpPr>
            <a:spLocks noGrp="1"/>
          </p:cNvSpPr>
          <p:nvPr>
            <p:ph type="ftr" sz="quarter" idx="117"/>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23528712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 Icons Txt w Intro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45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434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623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1001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920292" y="3018673"/>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2810292" y="3018673"/>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4700292" y="3018673"/>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6590292" y="3018673"/>
            <a:ext cx="899999" cy="900000"/>
          </a:xfrm>
          <a:prstGeom prst="rect">
            <a:avLst/>
          </a:prstGeom>
        </p:spPr>
        <p:txBody>
          <a:bodyPr/>
          <a:lstStyle/>
          <a:p>
            <a:endParaRPr lang="en-US" dirty="0"/>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370292" y="3018673"/>
            <a:ext cx="899999" cy="900000"/>
          </a:xfrm>
          <a:prstGeom prst="rect">
            <a:avLst/>
          </a:prstGeom>
        </p:spPr>
        <p:txBody>
          <a:bodyPr/>
          <a:lstStyle/>
          <a:p>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9C437B95-46F5-864D-A614-3B365A22CA7E}"/>
              </a:ext>
            </a:extLst>
          </p:cNvPr>
          <p:cNvCxnSpPr>
            <a:cxnSpLocks/>
          </p:cNvCxnSpPr>
          <p:nvPr userDrawn="1"/>
        </p:nvCxnSpPr>
        <p:spPr>
          <a:xfrm>
            <a:off x="812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Picture Placeholder 19">
            <a:extLst>
              <a:ext uri="{FF2B5EF4-FFF2-40B4-BE49-F238E27FC236}">
                <a16:creationId xmlns:a16="http://schemas.microsoft.com/office/drawing/2014/main" id="{67F4FDD3-B0F7-CC47-9EAD-FB6D8A05FF6E}"/>
              </a:ext>
            </a:extLst>
          </p:cNvPr>
          <p:cNvSpPr>
            <a:spLocks noGrp="1" noChangeAspect="1"/>
          </p:cNvSpPr>
          <p:nvPr>
            <p:ph type="pic" sz="quarter" idx="33"/>
          </p:nvPr>
        </p:nvSpPr>
        <p:spPr>
          <a:xfrm>
            <a:off x="8480292" y="3018673"/>
            <a:ext cx="899999" cy="900000"/>
          </a:xfrm>
          <a:prstGeom prst="rect">
            <a:avLst/>
          </a:prstGeom>
        </p:spPr>
        <p:txBody>
          <a:bodyPr/>
          <a:lstStyle/>
          <a:p>
            <a:endParaRPr lang="en-US" dirty="0"/>
          </a:p>
        </p:txBody>
      </p:sp>
      <p:sp>
        <p:nvSpPr>
          <p:cNvPr id="32" name="Text Placeholder 26">
            <a:extLst>
              <a:ext uri="{FF2B5EF4-FFF2-40B4-BE49-F238E27FC236}">
                <a16:creationId xmlns:a16="http://schemas.microsoft.com/office/drawing/2014/main" id="{9E9E3776-2A47-954F-B5EE-95571CD18E64}"/>
              </a:ext>
            </a:extLst>
          </p:cNvPr>
          <p:cNvSpPr>
            <a:spLocks noGrp="1"/>
          </p:cNvSpPr>
          <p:nvPr>
            <p:ph type="body" sz="quarter" idx="22"/>
          </p:nvPr>
        </p:nvSpPr>
        <p:spPr>
          <a:xfrm>
            <a:off x="550864" y="2051050"/>
            <a:ext cx="11090274" cy="1210588"/>
          </a:xfrm>
          <a:prstGeom prst="rect">
            <a:avLst/>
          </a:prstGeom>
        </p:spPr>
        <p:txBody>
          <a:bodyPr numCol="2"/>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3" name="Text Placeholder 6">
            <a:extLst>
              <a:ext uri="{FF2B5EF4-FFF2-40B4-BE49-F238E27FC236}">
                <a16:creationId xmlns:a16="http://schemas.microsoft.com/office/drawing/2014/main" id="{2BB2EE66-3E97-DF46-BBF8-A468CA4C2ACD}"/>
              </a:ext>
            </a:extLst>
          </p:cNvPr>
          <p:cNvSpPr>
            <a:spLocks noGrp="1"/>
          </p:cNvSpPr>
          <p:nvPr>
            <p:ph type="body" sz="quarter" idx="35"/>
          </p:nvPr>
        </p:nvSpPr>
        <p:spPr>
          <a:xfrm>
            <a:off x="550863"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6" name="Text Placeholder 6">
            <a:extLst>
              <a:ext uri="{FF2B5EF4-FFF2-40B4-BE49-F238E27FC236}">
                <a16:creationId xmlns:a16="http://schemas.microsoft.com/office/drawing/2014/main" id="{0AC0C629-6665-AB4E-87DC-12ECF15D0896}"/>
              </a:ext>
            </a:extLst>
          </p:cNvPr>
          <p:cNvSpPr>
            <a:spLocks noGrp="1"/>
          </p:cNvSpPr>
          <p:nvPr>
            <p:ph type="body" sz="quarter" idx="36"/>
          </p:nvPr>
        </p:nvSpPr>
        <p:spPr>
          <a:xfrm>
            <a:off x="2442749"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7" name="Text Placeholder 6">
            <a:extLst>
              <a:ext uri="{FF2B5EF4-FFF2-40B4-BE49-F238E27FC236}">
                <a16:creationId xmlns:a16="http://schemas.microsoft.com/office/drawing/2014/main" id="{9CA4A690-FDD1-3649-A39F-2FDBA08C26D2}"/>
              </a:ext>
            </a:extLst>
          </p:cNvPr>
          <p:cNvSpPr>
            <a:spLocks noGrp="1"/>
          </p:cNvSpPr>
          <p:nvPr>
            <p:ph type="body" sz="quarter" idx="37"/>
          </p:nvPr>
        </p:nvSpPr>
        <p:spPr>
          <a:xfrm>
            <a:off x="4334635"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8" name="Text Placeholder 6">
            <a:extLst>
              <a:ext uri="{FF2B5EF4-FFF2-40B4-BE49-F238E27FC236}">
                <a16:creationId xmlns:a16="http://schemas.microsoft.com/office/drawing/2014/main" id="{09172BD4-2F55-C746-A003-D0AC65284B6B}"/>
              </a:ext>
            </a:extLst>
          </p:cNvPr>
          <p:cNvSpPr>
            <a:spLocks noGrp="1"/>
          </p:cNvSpPr>
          <p:nvPr>
            <p:ph type="body" sz="quarter" idx="38"/>
          </p:nvPr>
        </p:nvSpPr>
        <p:spPr>
          <a:xfrm>
            <a:off x="6226521"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9" name="Text Placeholder 6">
            <a:extLst>
              <a:ext uri="{FF2B5EF4-FFF2-40B4-BE49-F238E27FC236}">
                <a16:creationId xmlns:a16="http://schemas.microsoft.com/office/drawing/2014/main" id="{A410D3B3-F9B0-5541-9524-9B574DB706DB}"/>
              </a:ext>
            </a:extLst>
          </p:cNvPr>
          <p:cNvSpPr>
            <a:spLocks noGrp="1"/>
          </p:cNvSpPr>
          <p:nvPr>
            <p:ph type="body" sz="quarter" idx="39"/>
          </p:nvPr>
        </p:nvSpPr>
        <p:spPr>
          <a:xfrm>
            <a:off x="8118407"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0" name="Text Placeholder 6">
            <a:extLst>
              <a:ext uri="{FF2B5EF4-FFF2-40B4-BE49-F238E27FC236}">
                <a16:creationId xmlns:a16="http://schemas.microsoft.com/office/drawing/2014/main" id="{84EA0A92-74EA-6347-9233-9E9547250575}"/>
              </a:ext>
            </a:extLst>
          </p:cNvPr>
          <p:cNvSpPr>
            <a:spLocks noGrp="1"/>
          </p:cNvSpPr>
          <p:nvPr>
            <p:ph type="body" sz="quarter" idx="40"/>
          </p:nvPr>
        </p:nvSpPr>
        <p:spPr>
          <a:xfrm>
            <a:off x="10010291"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5" name="Footer Placeholder 4"/>
          <p:cNvSpPr>
            <a:spLocks noGrp="1"/>
          </p:cNvSpPr>
          <p:nvPr>
            <p:ph type="ftr" sz="quarter" idx="41"/>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41561745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 Icons Txt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45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434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623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1001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920292" y="3018673"/>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2810292" y="3018673"/>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4700292" y="3018673"/>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6590292" y="3018673"/>
            <a:ext cx="899999" cy="900000"/>
          </a:xfrm>
          <a:prstGeom prst="rect">
            <a:avLst/>
          </a:prstGeom>
        </p:spPr>
        <p:txBody>
          <a:bodyPr/>
          <a:lstStyle/>
          <a:p>
            <a:endParaRPr lang="en-US" dirty="0"/>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370292" y="3018673"/>
            <a:ext cx="899999" cy="900000"/>
          </a:xfrm>
          <a:prstGeom prst="rect">
            <a:avLst/>
          </a:prstGeom>
        </p:spPr>
        <p:txBody>
          <a:bodyPr/>
          <a:lstStyle/>
          <a:p>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9C437B95-46F5-864D-A614-3B365A22CA7E}"/>
              </a:ext>
            </a:extLst>
          </p:cNvPr>
          <p:cNvCxnSpPr>
            <a:cxnSpLocks/>
          </p:cNvCxnSpPr>
          <p:nvPr userDrawn="1"/>
        </p:nvCxnSpPr>
        <p:spPr>
          <a:xfrm>
            <a:off x="812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Picture Placeholder 19">
            <a:extLst>
              <a:ext uri="{FF2B5EF4-FFF2-40B4-BE49-F238E27FC236}">
                <a16:creationId xmlns:a16="http://schemas.microsoft.com/office/drawing/2014/main" id="{67F4FDD3-B0F7-CC47-9EAD-FB6D8A05FF6E}"/>
              </a:ext>
            </a:extLst>
          </p:cNvPr>
          <p:cNvSpPr>
            <a:spLocks noGrp="1" noChangeAspect="1"/>
          </p:cNvSpPr>
          <p:nvPr>
            <p:ph type="pic" sz="quarter" idx="33"/>
          </p:nvPr>
        </p:nvSpPr>
        <p:spPr>
          <a:xfrm>
            <a:off x="8480292" y="3018673"/>
            <a:ext cx="899999" cy="900000"/>
          </a:xfrm>
          <a:prstGeom prst="rect">
            <a:avLst/>
          </a:prstGeom>
        </p:spPr>
        <p:txBody>
          <a:bodyPr/>
          <a:lstStyle/>
          <a:p>
            <a:endParaRPr lang="en-US" dirty="0"/>
          </a:p>
        </p:txBody>
      </p:sp>
      <p:sp>
        <p:nvSpPr>
          <p:cNvPr id="32" name="Text Placeholder 26">
            <a:extLst>
              <a:ext uri="{FF2B5EF4-FFF2-40B4-BE49-F238E27FC236}">
                <a16:creationId xmlns:a16="http://schemas.microsoft.com/office/drawing/2014/main" id="{9E9E3776-2A47-954F-B5EE-95571CD18E64}"/>
              </a:ext>
            </a:extLst>
          </p:cNvPr>
          <p:cNvSpPr>
            <a:spLocks noGrp="1"/>
          </p:cNvSpPr>
          <p:nvPr>
            <p:ph type="body" sz="quarter" idx="22"/>
          </p:nvPr>
        </p:nvSpPr>
        <p:spPr>
          <a:xfrm>
            <a:off x="550864" y="2051050"/>
            <a:ext cx="11090274" cy="1210588"/>
          </a:xfrm>
          <a:prstGeom prst="rect">
            <a:avLst/>
          </a:prstGeom>
        </p:spPr>
        <p:txBody>
          <a:bodyPr/>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3" name="Text Placeholder 6">
            <a:extLst>
              <a:ext uri="{FF2B5EF4-FFF2-40B4-BE49-F238E27FC236}">
                <a16:creationId xmlns:a16="http://schemas.microsoft.com/office/drawing/2014/main" id="{2BB2EE66-3E97-DF46-BBF8-A468CA4C2ACD}"/>
              </a:ext>
            </a:extLst>
          </p:cNvPr>
          <p:cNvSpPr>
            <a:spLocks noGrp="1"/>
          </p:cNvSpPr>
          <p:nvPr>
            <p:ph type="body" sz="quarter" idx="35"/>
          </p:nvPr>
        </p:nvSpPr>
        <p:spPr>
          <a:xfrm>
            <a:off x="550863"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6" name="Text Placeholder 6">
            <a:extLst>
              <a:ext uri="{FF2B5EF4-FFF2-40B4-BE49-F238E27FC236}">
                <a16:creationId xmlns:a16="http://schemas.microsoft.com/office/drawing/2014/main" id="{0AC0C629-6665-AB4E-87DC-12ECF15D0896}"/>
              </a:ext>
            </a:extLst>
          </p:cNvPr>
          <p:cNvSpPr>
            <a:spLocks noGrp="1"/>
          </p:cNvSpPr>
          <p:nvPr>
            <p:ph type="body" sz="quarter" idx="36"/>
          </p:nvPr>
        </p:nvSpPr>
        <p:spPr>
          <a:xfrm>
            <a:off x="2442749" y="4379731"/>
            <a:ext cx="16200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37" name="Text Placeholder 6">
            <a:extLst>
              <a:ext uri="{FF2B5EF4-FFF2-40B4-BE49-F238E27FC236}">
                <a16:creationId xmlns:a16="http://schemas.microsoft.com/office/drawing/2014/main" id="{9CA4A690-FDD1-3649-A39F-2FDBA08C26D2}"/>
              </a:ext>
            </a:extLst>
          </p:cNvPr>
          <p:cNvSpPr>
            <a:spLocks noGrp="1"/>
          </p:cNvSpPr>
          <p:nvPr>
            <p:ph type="body" sz="quarter" idx="37"/>
          </p:nvPr>
        </p:nvSpPr>
        <p:spPr>
          <a:xfrm>
            <a:off x="4334635" y="4379731"/>
            <a:ext cx="16200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38" name="Text Placeholder 6">
            <a:extLst>
              <a:ext uri="{FF2B5EF4-FFF2-40B4-BE49-F238E27FC236}">
                <a16:creationId xmlns:a16="http://schemas.microsoft.com/office/drawing/2014/main" id="{09172BD4-2F55-C746-A003-D0AC65284B6B}"/>
              </a:ext>
            </a:extLst>
          </p:cNvPr>
          <p:cNvSpPr>
            <a:spLocks noGrp="1"/>
          </p:cNvSpPr>
          <p:nvPr>
            <p:ph type="body" sz="quarter" idx="38"/>
          </p:nvPr>
        </p:nvSpPr>
        <p:spPr>
          <a:xfrm>
            <a:off x="6226521" y="4379731"/>
            <a:ext cx="16200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39" name="Text Placeholder 6">
            <a:extLst>
              <a:ext uri="{FF2B5EF4-FFF2-40B4-BE49-F238E27FC236}">
                <a16:creationId xmlns:a16="http://schemas.microsoft.com/office/drawing/2014/main" id="{A410D3B3-F9B0-5541-9524-9B574DB706DB}"/>
              </a:ext>
            </a:extLst>
          </p:cNvPr>
          <p:cNvSpPr>
            <a:spLocks noGrp="1"/>
          </p:cNvSpPr>
          <p:nvPr>
            <p:ph type="body" sz="quarter" idx="39"/>
          </p:nvPr>
        </p:nvSpPr>
        <p:spPr>
          <a:xfrm>
            <a:off x="8118407" y="4379731"/>
            <a:ext cx="16200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40" name="Text Placeholder 6">
            <a:extLst>
              <a:ext uri="{FF2B5EF4-FFF2-40B4-BE49-F238E27FC236}">
                <a16:creationId xmlns:a16="http://schemas.microsoft.com/office/drawing/2014/main" id="{84EA0A92-74EA-6347-9233-9E9547250575}"/>
              </a:ext>
            </a:extLst>
          </p:cNvPr>
          <p:cNvSpPr>
            <a:spLocks noGrp="1"/>
          </p:cNvSpPr>
          <p:nvPr>
            <p:ph type="body" sz="quarter" idx="40"/>
          </p:nvPr>
        </p:nvSpPr>
        <p:spPr>
          <a:xfrm>
            <a:off x="10010291" y="4379731"/>
            <a:ext cx="16200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5" name="Footer Placeholder 4"/>
          <p:cNvSpPr>
            <a:spLocks noGrp="1"/>
          </p:cNvSpPr>
          <p:nvPr>
            <p:ph type="ftr" sz="quarter" idx="41"/>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7880457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 Icons T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45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434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623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1001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920292" y="2067942"/>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2810292" y="2067942"/>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4700292" y="2067942"/>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6590292" y="2067942"/>
            <a:ext cx="899999" cy="900000"/>
          </a:xfrm>
          <a:prstGeom prst="rect">
            <a:avLst/>
          </a:prstGeom>
        </p:spPr>
        <p:txBody>
          <a:bodyPr/>
          <a:lstStyle/>
          <a:p>
            <a:endParaRPr lang="en-US" dirty="0"/>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370292" y="2067942"/>
            <a:ext cx="899999" cy="900000"/>
          </a:xfrm>
          <a:prstGeom prst="rect">
            <a:avLst/>
          </a:prstGeom>
        </p:spPr>
        <p:txBody>
          <a:bodyPr/>
          <a:lstStyle/>
          <a:p>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9C437B95-46F5-864D-A614-3B365A22CA7E}"/>
              </a:ext>
            </a:extLst>
          </p:cNvPr>
          <p:cNvCxnSpPr>
            <a:cxnSpLocks/>
          </p:cNvCxnSpPr>
          <p:nvPr userDrawn="1"/>
        </p:nvCxnSpPr>
        <p:spPr>
          <a:xfrm>
            <a:off x="812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Picture Placeholder 19">
            <a:extLst>
              <a:ext uri="{FF2B5EF4-FFF2-40B4-BE49-F238E27FC236}">
                <a16:creationId xmlns:a16="http://schemas.microsoft.com/office/drawing/2014/main" id="{67F4FDD3-B0F7-CC47-9EAD-FB6D8A05FF6E}"/>
              </a:ext>
            </a:extLst>
          </p:cNvPr>
          <p:cNvSpPr>
            <a:spLocks noGrp="1" noChangeAspect="1"/>
          </p:cNvSpPr>
          <p:nvPr>
            <p:ph type="pic" sz="quarter" idx="33"/>
          </p:nvPr>
        </p:nvSpPr>
        <p:spPr>
          <a:xfrm>
            <a:off x="8480292" y="2067942"/>
            <a:ext cx="899999" cy="900000"/>
          </a:xfrm>
          <a:prstGeom prst="rect">
            <a:avLst/>
          </a:prstGeom>
        </p:spPr>
        <p:txBody>
          <a:bodyPr/>
          <a:lstStyle/>
          <a:p>
            <a:endParaRPr lang="en-US" dirty="0"/>
          </a:p>
        </p:txBody>
      </p:sp>
      <p:sp>
        <p:nvSpPr>
          <p:cNvPr id="32" name="Text Placeholder 5">
            <a:extLst>
              <a:ext uri="{FF2B5EF4-FFF2-40B4-BE49-F238E27FC236}">
                <a16:creationId xmlns:a16="http://schemas.microsoft.com/office/drawing/2014/main" id="{8268EE47-1E02-514E-9B09-ED17EDB1B9DE}"/>
              </a:ext>
            </a:extLst>
          </p:cNvPr>
          <p:cNvSpPr>
            <a:spLocks noGrp="1"/>
          </p:cNvSpPr>
          <p:nvPr>
            <p:ph type="body" sz="quarter" idx="41"/>
          </p:nvPr>
        </p:nvSpPr>
        <p:spPr>
          <a:xfrm>
            <a:off x="560388"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0" name="Text Placeholder 5">
            <a:extLst>
              <a:ext uri="{FF2B5EF4-FFF2-40B4-BE49-F238E27FC236}">
                <a16:creationId xmlns:a16="http://schemas.microsoft.com/office/drawing/2014/main" id="{18A5B177-41D7-364D-AAC2-DFA2A0A7528F}"/>
              </a:ext>
            </a:extLst>
          </p:cNvPr>
          <p:cNvSpPr>
            <a:spLocks noGrp="1"/>
          </p:cNvSpPr>
          <p:nvPr>
            <p:ph type="body" sz="quarter" idx="42"/>
          </p:nvPr>
        </p:nvSpPr>
        <p:spPr>
          <a:xfrm>
            <a:off x="2450388"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1" name="Text Placeholder 5">
            <a:extLst>
              <a:ext uri="{FF2B5EF4-FFF2-40B4-BE49-F238E27FC236}">
                <a16:creationId xmlns:a16="http://schemas.microsoft.com/office/drawing/2014/main" id="{CC343E68-FB14-0F43-A0F3-8E290966438F}"/>
              </a:ext>
            </a:extLst>
          </p:cNvPr>
          <p:cNvSpPr>
            <a:spLocks noGrp="1"/>
          </p:cNvSpPr>
          <p:nvPr>
            <p:ph type="body" sz="quarter" idx="43"/>
          </p:nvPr>
        </p:nvSpPr>
        <p:spPr>
          <a:xfrm>
            <a:off x="4340291"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2" name="Text Placeholder 5">
            <a:extLst>
              <a:ext uri="{FF2B5EF4-FFF2-40B4-BE49-F238E27FC236}">
                <a16:creationId xmlns:a16="http://schemas.microsoft.com/office/drawing/2014/main" id="{A7A8A448-EDF4-C447-B7BB-B4670954547A}"/>
              </a:ext>
            </a:extLst>
          </p:cNvPr>
          <p:cNvSpPr>
            <a:spLocks noGrp="1"/>
          </p:cNvSpPr>
          <p:nvPr>
            <p:ph type="body" sz="quarter" idx="44"/>
          </p:nvPr>
        </p:nvSpPr>
        <p:spPr>
          <a:xfrm>
            <a:off x="6230388"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3" name="Text Placeholder 5">
            <a:extLst>
              <a:ext uri="{FF2B5EF4-FFF2-40B4-BE49-F238E27FC236}">
                <a16:creationId xmlns:a16="http://schemas.microsoft.com/office/drawing/2014/main" id="{E1AD57DF-D151-E548-884D-E6BB9D2D83E2}"/>
              </a:ext>
            </a:extLst>
          </p:cNvPr>
          <p:cNvSpPr>
            <a:spLocks noGrp="1"/>
          </p:cNvSpPr>
          <p:nvPr>
            <p:ph type="body" sz="quarter" idx="45"/>
          </p:nvPr>
        </p:nvSpPr>
        <p:spPr>
          <a:xfrm>
            <a:off x="8120388"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4" name="Text Placeholder 5">
            <a:extLst>
              <a:ext uri="{FF2B5EF4-FFF2-40B4-BE49-F238E27FC236}">
                <a16:creationId xmlns:a16="http://schemas.microsoft.com/office/drawing/2014/main" id="{882F5F15-5C5C-9A47-A55A-CD44458534CD}"/>
              </a:ext>
            </a:extLst>
          </p:cNvPr>
          <p:cNvSpPr>
            <a:spLocks noGrp="1"/>
          </p:cNvSpPr>
          <p:nvPr>
            <p:ph type="body" sz="quarter" idx="46"/>
          </p:nvPr>
        </p:nvSpPr>
        <p:spPr>
          <a:xfrm>
            <a:off x="10010388"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5" name="Footer Placeholder 4"/>
          <p:cNvSpPr>
            <a:spLocks noGrp="1"/>
          </p:cNvSpPr>
          <p:nvPr>
            <p:ph type="ftr" sz="quarter" idx="47"/>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2400452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 Bg 1 Col Txt 1">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7B0AE3C-C2BF-D04E-A81E-7250D0F2736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5051"/>
            <a:ext cx="12204000" cy="6854638"/>
          </a:xfrm>
          <a:prstGeom prst="rect">
            <a:avLst/>
          </a:prstGeom>
        </p:spPr>
      </p:pic>
      <p:grpSp>
        <p:nvGrpSpPr>
          <p:cNvPr id="15" name="Group 14">
            <a:extLst>
              <a:ext uri="{FF2B5EF4-FFF2-40B4-BE49-F238E27FC236}">
                <a16:creationId xmlns:a16="http://schemas.microsoft.com/office/drawing/2014/main" id="{A3D6F276-A7F0-634C-B798-560DF15E4040}"/>
              </a:ext>
            </a:extLst>
          </p:cNvPr>
          <p:cNvGrpSpPr/>
          <p:nvPr userDrawn="1"/>
        </p:nvGrpSpPr>
        <p:grpSpPr>
          <a:xfrm>
            <a:off x="5975400" y="0"/>
            <a:ext cx="6227953" cy="6858000"/>
            <a:chOff x="5975400" y="0"/>
            <a:chExt cx="6227953" cy="6858000"/>
          </a:xfrm>
        </p:grpSpPr>
        <p:sp>
          <p:nvSpPr>
            <p:cNvPr id="11" name="Rectangle 10">
              <a:extLst>
                <a:ext uri="{FF2B5EF4-FFF2-40B4-BE49-F238E27FC236}">
                  <a16:creationId xmlns:a16="http://schemas.microsoft.com/office/drawing/2014/main" id="{E75EAB22-D502-8244-80A0-C55FF8F8189B}"/>
                </a:ext>
              </a:extLst>
            </p:cNvPr>
            <p:cNvSpPr/>
            <p:nvPr userDrawn="1"/>
          </p:nvSpPr>
          <p:spPr>
            <a:xfrm>
              <a:off x="6453352" y="0"/>
              <a:ext cx="5187786"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E98912C5-7916-7240-83FE-DF8D93C85770}"/>
                </a:ext>
              </a:extLst>
            </p:cNvPr>
            <p:cNvSpPr/>
            <p:nvPr userDrawn="1"/>
          </p:nvSpPr>
          <p:spPr>
            <a:xfrm flipH="1">
              <a:off x="5975400" y="0"/>
              <a:ext cx="25807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5445D7EF-4FD7-7F4C-BA13-2CCC2804E847}"/>
                </a:ext>
              </a:extLst>
            </p:cNvPr>
            <p:cNvSpPr/>
            <p:nvPr userDrawn="1"/>
          </p:nvSpPr>
          <p:spPr>
            <a:xfrm flipH="1">
              <a:off x="11861012" y="0"/>
              <a:ext cx="34234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FB9C237F-135A-9A49-A308-1B1C697FCACB}"/>
                </a:ext>
              </a:extLst>
            </p:cNvPr>
            <p:cNvSpPr/>
            <p:nvPr userDrawn="1"/>
          </p:nvSpPr>
          <p:spPr>
            <a:xfrm>
              <a:off x="7291387" y="0"/>
              <a:ext cx="434032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 name="Title 1">
            <a:extLst>
              <a:ext uri="{FF2B5EF4-FFF2-40B4-BE49-F238E27FC236}">
                <a16:creationId xmlns:a16="http://schemas.microsoft.com/office/drawing/2014/main" id="{BE22162F-0722-2649-B90E-CFB0543D5B33}"/>
              </a:ext>
            </a:extLst>
          </p:cNvPr>
          <p:cNvSpPr>
            <a:spLocks noGrp="1"/>
          </p:cNvSpPr>
          <p:nvPr>
            <p:ph type="title"/>
          </p:nvPr>
        </p:nvSpPr>
        <p:spPr>
          <a:xfrm>
            <a:off x="7662041" y="723802"/>
            <a:ext cx="3520966" cy="538609"/>
          </a:xfrm>
        </p:spPr>
        <p:txBody>
          <a:bodyPr/>
          <a:lstStyle/>
          <a:p>
            <a:r>
              <a:rPr lang="en-GB" dirty="0"/>
              <a:t>Click to edit Master title style</a:t>
            </a:r>
            <a:endParaRPr lang="en-US" dirty="0"/>
          </a:p>
        </p:txBody>
      </p:sp>
      <p:cxnSp>
        <p:nvCxnSpPr>
          <p:cNvPr id="17" name="Straight Connector 16">
            <a:extLst>
              <a:ext uri="{FF2B5EF4-FFF2-40B4-BE49-F238E27FC236}">
                <a16:creationId xmlns:a16="http://schemas.microsoft.com/office/drawing/2014/main" id="{D9687F87-9200-9949-8BC4-8C2458FD9CEB}"/>
              </a:ext>
            </a:extLst>
          </p:cNvPr>
          <p:cNvCxnSpPr>
            <a:cxnSpLocks/>
          </p:cNvCxnSpPr>
          <p:nvPr userDrawn="1"/>
        </p:nvCxnSpPr>
        <p:spPr>
          <a:xfrm>
            <a:off x="7662041"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CFB9ACDC-CE5E-F547-B9AB-AC4C4D2F50C5}"/>
              </a:ext>
            </a:extLst>
          </p:cNvPr>
          <p:cNvSpPr>
            <a:spLocks noGrp="1"/>
          </p:cNvSpPr>
          <p:nvPr>
            <p:ph type="body" sz="quarter" idx="12"/>
          </p:nvPr>
        </p:nvSpPr>
        <p:spPr>
          <a:xfrm>
            <a:off x="7661275" y="2051050"/>
            <a:ext cx="3520800" cy="1210588"/>
          </a:xfr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8" name="TextBox 17">
            <a:extLst>
              <a:ext uri="{FF2B5EF4-FFF2-40B4-BE49-F238E27FC236}">
                <a16:creationId xmlns:a16="http://schemas.microsoft.com/office/drawing/2014/main" id="{7D19AFA7-45FD-BC40-9FD8-A704AE9CEE8D}"/>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Placeholder 5">
            <a:extLst>
              <a:ext uri="{FF2B5EF4-FFF2-40B4-BE49-F238E27FC236}">
                <a16:creationId xmlns:a16="http://schemas.microsoft.com/office/drawing/2014/main" id="{C68CA06B-19CB-6B46-80F2-041151F6A1F6}"/>
              </a:ext>
            </a:extLst>
          </p:cNvPr>
          <p:cNvSpPr>
            <a:spLocks noGrp="1"/>
          </p:cNvSpPr>
          <p:nvPr>
            <p:ph type="body" sz="quarter" idx="42"/>
          </p:nvPr>
        </p:nvSpPr>
        <p:spPr>
          <a:xfrm>
            <a:off x="7661110" y="3436144"/>
            <a:ext cx="352096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7992037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 Icons Txt 1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50411"/>
            <a:ext cx="207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810291" y="4150411"/>
            <a:ext cx="207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5060291" y="4150411"/>
            <a:ext cx="207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7310291" y="4150411"/>
            <a:ext cx="207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9560291" y="4150411"/>
            <a:ext cx="207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145292" y="3018700"/>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3395292" y="3018700"/>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5645292" y="3018700"/>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7895292" y="3018700"/>
            <a:ext cx="899999" cy="900000"/>
          </a:xfrm>
          <a:prstGeom prst="rect">
            <a:avLst/>
          </a:prstGeom>
        </p:spPr>
        <p:txBody>
          <a:bodyPr/>
          <a:lstStyle/>
          <a:p>
            <a:endParaRPr lang="en-US"/>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145292" y="3018700"/>
            <a:ext cx="899999" cy="900000"/>
          </a:xfrm>
          <a:prstGeom prst="rect">
            <a:avLst/>
          </a:prstGeom>
        </p:spPr>
        <p:txBody>
          <a:bodyPr/>
          <a:lstStyle/>
          <a:p>
            <a:endParaRPr lang="en-US"/>
          </a:p>
        </p:txBody>
      </p:sp>
      <p:sp>
        <p:nvSpPr>
          <p:cNvPr id="27" name="Text Placeholder 26">
            <a:extLst>
              <a:ext uri="{FF2B5EF4-FFF2-40B4-BE49-F238E27FC236}">
                <a16:creationId xmlns:a16="http://schemas.microsoft.com/office/drawing/2014/main" id="{5424292C-0A6E-6346-8E61-92856E31B389}"/>
              </a:ext>
            </a:extLst>
          </p:cNvPr>
          <p:cNvSpPr>
            <a:spLocks noGrp="1"/>
          </p:cNvSpPr>
          <p:nvPr>
            <p:ph type="body" sz="quarter" idx="22"/>
          </p:nvPr>
        </p:nvSpPr>
        <p:spPr>
          <a:xfrm>
            <a:off x="550864" y="2051050"/>
            <a:ext cx="11090274" cy="1210588"/>
          </a:xfrm>
          <a:prstGeom prst="rect">
            <a:avLst/>
          </a:prstGeom>
        </p:spPr>
        <p:txBody>
          <a:bodyPr/>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TextBox 22">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F6341B96-86D5-7541-8B5B-5799DC3439DF}"/>
              </a:ext>
            </a:extLst>
          </p:cNvPr>
          <p:cNvSpPr>
            <a:spLocks noGrp="1"/>
          </p:cNvSpPr>
          <p:nvPr>
            <p:ph type="body" sz="quarter" idx="33"/>
          </p:nvPr>
        </p:nvSpPr>
        <p:spPr>
          <a:xfrm>
            <a:off x="550863" y="4389589"/>
            <a:ext cx="2079625"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6" name="Text Placeholder 6">
            <a:extLst>
              <a:ext uri="{FF2B5EF4-FFF2-40B4-BE49-F238E27FC236}">
                <a16:creationId xmlns:a16="http://schemas.microsoft.com/office/drawing/2014/main" id="{B9E055E6-6AC0-E144-B395-FA889D1E104E}"/>
              </a:ext>
            </a:extLst>
          </p:cNvPr>
          <p:cNvSpPr>
            <a:spLocks noGrp="1"/>
          </p:cNvSpPr>
          <p:nvPr>
            <p:ph type="body" sz="quarter" idx="34"/>
          </p:nvPr>
        </p:nvSpPr>
        <p:spPr>
          <a:xfrm>
            <a:off x="2800814" y="4389589"/>
            <a:ext cx="2079625"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29" name="Text Placeholder 6">
            <a:extLst>
              <a:ext uri="{FF2B5EF4-FFF2-40B4-BE49-F238E27FC236}">
                <a16:creationId xmlns:a16="http://schemas.microsoft.com/office/drawing/2014/main" id="{983CB711-A320-B94D-957B-FDCD7A122BCB}"/>
              </a:ext>
            </a:extLst>
          </p:cNvPr>
          <p:cNvSpPr>
            <a:spLocks noGrp="1"/>
          </p:cNvSpPr>
          <p:nvPr>
            <p:ph type="body" sz="quarter" idx="35"/>
          </p:nvPr>
        </p:nvSpPr>
        <p:spPr>
          <a:xfrm>
            <a:off x="5050765" y="4389589"/>
            <a:ext cx="2079625"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30" name="Text Placeholder 6">
            <a:extLst>
              <a:ext uri="{FF2B5EF4-FFF2-40B4-BE49-F238E27FC236}">
                <a16:creationId xmlns:a16="http://schemas.microsoft.com/office/drawing/2014/main" id="{7422B7BF-BA65-0A4C-8B8E-9749A1C62285}"/>
              </a:ext>
            </a:extLst>
          </p:cNvPr>
          <p:cNvSpPr>
            <a:spLocks noGrp="1"/>
          </p:cNvSpPr>
          <p:nvPr>
            <p:ph type="body" sz="quarter" idx="36"/>
          </p:nvPr>
        </p:nvSpPr>
        <p:spPr>
          <a:xfrm>
            <a:off x="7300716" y="4389589"/>
            <a:ext cx="2079625"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31" name="Text Placeholder 6">
            <a:extLst>
              <a:ext uri="{FF2B5EF4-FFF2-40B4-BE49-F238E27FC236}">
                <a16:creationId xmlns:a16="http://schemas.microsoft.com/office/drawing/2014/main" id="{3ED0FB50-A8D6-2C4C-9479-68E43B8DBD41}"/>
              </a:ext>
            </a:extLst>
          </p:cNvPr>
          <p:cNvSpPr>
            <a:spLocks noGrp="1"/>
          </p:cNvSpPr>
          <p:nvPr>
            <p:ph type="body" sz="quarter" idx="37"/>
          </p:nvPr>
        </p:nvSpPr>
        <p:spPr>
          <a:xfrm>
            <a:off x="9550666" y="4389589"/>
            <a:ext cx="2079625"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5" name="Footer Placeholder 4"/>
          <p:cNvSpPr>
            <a:spLocks noGrp="1"/>
          </p:cNvSpPr>
          <p:nvPr>
            <p:ph type="ftr" sz="quarter" idx="38"/>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15015637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 Icons Tx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3199653"/>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810291" y="3199653"/>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5060291" y="3199653"/>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7310291" y="3199653"/>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9560291" y="3199653"/>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145292" y="2067942"/>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3395292" y="2067942"/>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5645292" y="2067942"/>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7895292" y="2067942"/>
            <a:ext cx="899999" cy="900000"/>
          </a:xfrm>
          <a:prstGeom prst="rect">
            <a:avLst/>
          </a:prstGeom>
        </p:spPr>
        <p:txBody>
          <a:bodyPr/>
          <a:lstStyle/>
          <a:p>
            <a:endParaRPr lang="en-US"/>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145292" y="2067942"/>
            <a:ext cx="899999" cy="900000"/>
          </a:xfrm>
          <a:prstGeom prst="rect">
            <a:avLst/>
          </a:prstGeom>
        </p:spPr>
        <p:txBody>
          <a:bodyPr/>
          <a:lstStyle/>
          <a:p>
            <a:endParaRPr lang="en-US"/>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 Placeholder 5">
            <a:extLst>
              <a:ext uri="{FF2B5EF4-FFF2-40B4-BE49-F238E27FC236}">
                <a16:creationId xmlns:a16="http://schemas.microsoft.com/office/drawing/2014/main" id="{74D17EFA-7636-244B-A89D-5DD37DDD6E09}"/>
              </a:ext>
            </a:extLst>
          </p:cNvPr>
          <p:cNvSpPr>
            <a:spLocks noGrp="1"/>
          </p:cNvSpPr>
          <p:nvPr>
            <p:ph type="body" sz="quarter" idx="41"/>
          </p:nvPr>
        </p:nvSpPr>
        <p:spPr>
          <a:xfrm>
            <a:off x="695162" y="3566648"/>
            <a:ext cx="1800259"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6" name="Text Placeholder 5">
            <a:extLst>
              <a:ext uri="{FF2B5EF4-FFF2-40B4-BE49-F238E27FC236}">
                <a16:creationId xmlns:a16="http://schemas.microsoft.com/office/drawing/2014/main" id="{5BE02D18-4B51-2A48-88AA-6A2E098C1344}"/>
              </a:ext>
            </a:extLst>
          </p:cNvPr>
          <p:cNvSpPr>
            <a:spLocks noGrp="1"/>
          </p:cNvSpPr>
          <p:nvPr>
            <p:ph type="body" sz="quarter" idx="42"/>
          </p:nvPr>
        </p:nvSpPr>
        <p:spPr>
          <a:xfrm>
            <a:off x="2945162" y="3566648"/>
            <a:ext cx="1800259"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7" name="Text Placeholder 5">
            <a:extLst>
              <a:ext uri="{FF2B5EF4-FFF2-40B4-BE49-F238E27FC236}">
                <a16:creationId xmlns:a16="http://schemas.microsoft.com/office/drawing/2014/main" id="{739B9F11-50A6-E548-8820-E247047BB3AC}"/>
              </a:ext>
            </a:extLst>
          </p:cNvPr>
          <p:cNvSpPr>
            <a:spLocks noGrp="1"/>
          </p:cNvSpPr>
          <p:nvPr>
            <p:ph type="body" sz="quarter" idx="43"/>
          </p:nvPr>
        </p:nvSpPr>
        <p:spPr>
          <a:xfrm>
            <a:off x="5195162" y="3566648"/>
            <a:ext cx="1800259"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8" name="Text Placeholder 5">
            <a:extLst>
              <a:ext uri="{FF2B5EF4-FFF2-40B4-BE49-F238E27FC236}">
                <a16:creationId xmlns:a16="http://schemas.microsoft.com/office/drawing/2014/main" id="{C58F0901-0711-B54C-A3CA-041B6C3A07B4}"/>
              </a:ext>
            </a:extLst>
          </p:cNvPr>
          <p:cNvSpPr>
            <a:spLocks noGrp="1"/>
          </p:cNvSpPr>
          <p:nvPr>
            <p:ph type="body" sz="quarter" idx="44"/>
          </p:nvPr>
        </p:nvSpPr>
        <p:spPr>
          <a:xfrm>
            <a:off x="7445162" y="3566648"/>
            <a:ext cx="1800259"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9" name="Text Placeholder 5">
            <a:extLst>
              <a:ext uri="{FF2B5EF4-FFF2-40B4-BE49-F238E27FC236}">
                <a16:creationId xmlns:a16="http://schemas.microsoft.com/office/drawing/2014/main" id="{3ED72F9E-C8C3-B546-9216-BADCB741F679}"/>
              </a:ext>
            </a:extLst>
          </p:cNvPr>
          <p:cNvSpPr>
            <a:spLocks noGrp="1"/>
          </p:cNvSpPr>
          <p:nvPr>
            <p:ph type="body" sz="quarter" idx="45"/>
          </p:nvPr>
        </p:nvSpPr>
        <p:spPr>
          <a:xfrm>
            <a:off x="9695162" y="3566648"/>
            <a:ext cx="1800259"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5" name="Footer Placeholder 4"/>
          <p:cNvSpPr>
            <a:spLocks noGrp="1"/>
          </p:cNvSpPr>
          <p:nvPr>
            <p:ph type="ftr" sz="quarter" idx="46"/>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11449937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Icons Txt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1071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370292" y="2979000"/>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C12AE9B6-5C3A-0E4F-AB74-2BFC07AC8DDB}"/>
              </a:ext>
            </a:extLst>
          </p:cNvPr>
          <p:cNvCxnSpPr>
            <a:cxnSpLocks/>
          </p:cNvCxnSpPr>
          <p:nvPr userDrawn="1"/>
        </p:nvCxnSpPr>
        <p:spPr>
          <a:xfrm>
            <a:off x="3410291" y="411071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C2A0EEE9-DDCD-E446-868C-64CFB4BE3999}"/>
              </a:ext>
            </a:extLst>
          </p:cNvPr>
          <p:cNvSpPr>
            <a:spLocks noGrp="1" noChangeAspect="1"/>
          </p:cNvSpPr>
          <p:nvPr>
            <p:ph type="pic" sz="quarter" idx="24"/>
          </p:nvPr>
        </p:nvSpPr>
        <p:spPr>
          <a:xfrm>
            <a:off x="4220292" y="2979000"/>
            <a:ext cx="899999" cy="900000"/>
          </a:xfrm>
          <a:prstGeom prst="rect">
            <a:avLst/>
          </a:prstGeom>
        </p:spPr>
        <p:txBody>
          <a:bodyPr/>
          <a:lstStyle/>
          <a:p>
            <a:endParaRPr lang="en-US"/>
          </a:p>
        </p:txBody>
      </p:sp>
      <p:cxnSp>
        <p:nvCxnSpPr>
          <p:cNvPr id="28" name="Straight Connector 27">
            <a:extLst>
              <a:ext uri="{FF2B5EF4-FFF2-40B4-BE49-F238E27FC236}">
                <a16:creationId xmlns:a16="http://schemas.microsoft.com/office/drawing/2014/main" id="{8029C45E-0DBC-A144-BD9E-582A845687E1}"/>
              </a:ext>
            </a:extLst>
          </p:cNvPr>
          <p:cNvCxnSpPr>
            <a:cxnSpLocks/>
          </p:cNvCxnSpPr>
          <p:nvPr userDrawn="1"/>
        </p:nvCxnSpPr>
        <p:spPr>
          <a:xfrm>
            <a:off x="9110291" y="411071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icture Placeholder 19">
            <a:extLst>
              <a:ext uri="{FF2B5EF4-FFF2-40B4-BE49-F238E27FC236}">
                <a16:creationId xmlns:a16="http://schemas.microsoft.com/office/drawing/2014/main" id="{2EE6232A-C2F1-6B45-97EC-9A161DF9AFA5}"/>
              </a:ext>
            </a:extLst>
          </p:cNvPr>
          <p:cNvSpPr>
            <a:spLocks noGrp="1" noChangeAspect="1"/>
          </p:cNvSpPr>
          <p:nvPr>
            <p:ph type="pic" sz="quarter" idx="26"/>
          </p:nvPr>
        </p:nvSpPr>
        <p:spPr>
          <a:xfrm>
            <a:off x="9920292" y="2979000"/>
            <a:ext cx="899999" cy="900000"/>
          </a:xfrm>
          <a:prstGeom prst="rect">
            <a:avLst/>
          </a:prstGeom>
        </p:spPr>
        <p:txBody>
          <a:bodyPr/>
          <a:lstStyle/>
          <a:p>
            <a:endParaRPr lang="en-US" dirty="0"/>
          </a:p>
        </p:txBody>
      </p:sp>
      <p:sp>
        <p:nvSpPr>
          <p:cNvPr id="15" name="TextBox 1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Connector 15">
            <a:extLst>
              <a:ext uri="{FF2B5EF4-FFF2-40B4-BE49-F238E27FC236}">
                <a16:creationId xmlns:a16="http://schemas.microsoft.com/office/drawing/2014/main" id="{EC6A30B3-8F9F-4D4C-A508-5032BEA074FD}"/>
              </a:ext>
            </a:extLst>
          </p:cNvPr>
          <p:cNvCxnSpPr>
            <a:cxnSpLocks/>
          </p:cNvCxnSpPr>
          <p:nvPr userDrawn="1"/>
        </p:nvCxnSpPr>
        <p:spPr>
          <a:xfrm>
            <a:off x="6260291" y="411071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19">
            <a:extLst>
              <a:ext uri="{FF2B5EF4-FFF2-40B4-BE49-F238E27FC236}">
                <a16:creationId xmlns:a16="http://schemas.microsoft.com/office/drawing/2014/main" id="{A405C0CA-A632-EE40-AFEB-77DFF2A3CC0D}"/>
              </a:ext>
            </a:extLst>
          </p:cNvPr>
          <p:cNvSpPr>
            <a:spLocks noGrp="1" noChangeAspect="1"/>
          </p:cNvSpPr>
          <p:nvPr>
            <p:ph type="pic" sz="quarter" idx="32"/>
          </p:nvPr>
        </p:nvSpPr>
        <p:spPr>
          <a:xfrm>
            <a:off x="7070292" y="2979000"/>
            <a:ext cx="899999" cy="900000"/>
          </a:xfrm>
          <a:prstGeom prst="rect">
            <a:avLst/>
          </a:prstGeom>
        </p:spPr>
        <p:txBody>
          <a:bodyPr/>
          <a:lstStyle/>
          <a:p>
            <a:endParaRPr lang="en-US" dirty="0"/>
          </a:p>
        </p:txBody>
      </p:sp>
      <p:sp>
        <p:nvSpPr>
          <p:cNvPr id="22" name="Text Placeholder 26">
            <a:extLst>
              <a:ext uri="{FF2B5EF4-FFF2-40B4-BE49-F238E27FC236}">
                <a16:creationId xmlns:a16="http://schemas.microsoft.com/office/drawing/2014/main" id="{DFB7D8FC-D11C-BA43-8642-3241B7D738A5}"/>
              </a:ext>
            </a:extLst>
          </p:cNvPr>
          <p:cNvSpPr>
            <a:spLocks noGrp="1"/>
          </p:cNvSpPr>
          <p:nvPr>
            <p:ph type="body" sz="quarter" idx="22"/>
          </p:nvPr>
        </p:nvSpPr>
        <p:spPr>
          <a:xfrm>
            <a:off x="550864" y="2051050"/>
            <a:ext cx="11090274" cy="1210588"/>
          </a:xfrm>
          <a:prstGeom prst="rect">
            <a:avLst/>
          </a:prstGeom>
        </p:spPr>
        <p:txBody>
          <a:bodyPr/>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Text Placeholder 6">
            <a:extLst>
              <a:ext uri="{FF2B5EF4-FFF2-40B4-BE49-F238E27FC236}">
                <a16:creationId xmlns:a16="http://schemas.microsoft.com/office/drawing/2014/main" id="{074032EA-5C2A-C045-89DF-E8E8143415B3}"/>
              </a:ext>
            </a:extLst>
          </p:cNvPr>
          <p:cNvSpPr>
            <a:spLocks noGrp="1"/>
          </p:cNvSpPr>
          <p:nvPr>
            <p:ph type="body" sz="quarter" idx="33"/>
          </p:nvPr>
        </p:nvSpPr>
        <p:spPr>
          <a:xfrm>
            <a:off x="550862" y="4477706"/>
            <a:ext cx="25236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5" name="Text Placeholder 6">
            <a:extLst>
              <a:ext uri="{FF2B5EF4-FFF2-40B4-BE49-F238E27FC236}">
                <a16:creationId xmlns:a16="http://schemas.microsoft.com/office/drawing/2014/main" id="{61D06D1C-8E63-7343-8393-9A90296588E4}"/>
              </a:ext>
            </a:extLst>
          </p:cNvPr>
          <p:cNvSpPr>
            <a:spLocks noGrp="1"/>
          </p:cNvSpPr>
          <p:nvPr>
            <p:ph type="body" sz="quarter" idx="34"/>
          </p:nvPr>
        </p:nvSpPr>
        <p:spPr>
          <a:xfrm>
            <a:off x="3402805" y="4477706"/>
            <a:ext cx="25236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27" name="Text Placeholder 6">
            <a:extLst>
              <a:ext uri="{FF2B5EF4-FFF2-40B4-BE49-F238E27FC236}">
                <a16:creationId xmlns:a16="http://schemas.microsoft.com/office/drawing/2014/main" id="{3FED709C-A135-9349-AC97-45620C3FC3B0}"/>
              </a:ext>
            </a:extLst>
          </p:cNvPr>
          <p:cNvSpPr>
            <a:spLocks noGrp="1"/>
          </p:cNvSpPr>
          <p:nvPr>
            <p:ph type="body" sz="quarter" idx="35"/>
          </p:nvPr>
        </p:nvSpPr>
        <p:spPr>
          <a:xfrm>
            <a:off x="6254748" y="4477706"/>
            <a:ext cx="25236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29" name="Text Placeholder 6">
            <a:extLst>
              <a:ext uri="{FF2B5EF4-FFF2-40B4-BE49-F238E27FC236}">
                <a16:creationId xmlns:a16="http://schemas.microsoft.com/office/drawing/2014/main" id="{E1ACC2A3-B798-4C49-9F4D-1B38ED97ADFE}"/>
              </a:ext>
            </a:extLst>
          </p:cNvPr>
          <p:cNvSpPr>
            <a:spLocks noGrp="1"/>
          </p:cNvSpPr>
          <p:nvPr>
            <p:ph type="body" sz="quarter" idx="36"/>
          </p:nvPr>
        </p:nvSpPr>
        <p:spPr>
          <a:xfrm>
            <a:off x="9106691" y="4477706"/>
            <a:ext cx="25236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5" name="Footer Placeholder 4"/>
          <p:cNvSpPr>
            <a:spLocks noGrp="1"/>
          </p:cNvSpPr>
          <p:nvPr>
            <p:ph type="ftr" sz="quarter" idx="37"/>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5713740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 Icons T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3199653"/>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370292" y="2067942"/>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C12AE9B6-5C3A-0E4F-AB74-2BFC07AC8DDB}"/>
              </a:ext>
            </a:extLst>
          </p:cNvPr>
          <p:cNvCxnSpPr>
            <a:cxnSpLocks/>
          </p:cNvCxnSpPr>
          <p:nvPr userDrawn="1"/>
        </p:nvCxnSpPr>
        <p:spPr>
          <a:xfrm>
            <a:off x="3410291" y="3199653"/>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C2A0EEE9-DDCD-E446-868C-64CFB4BE3999}"/>
              </a:ext>
            </a:extLst>
          </p:cNvPr>
          <p:cNvSpPr>
            <a:spLocks noGrp="1" noChangeAspect="1"/>
          </p:cNvSpPr>
          <p:nvPr>
            <p:ph type="pic" sz="quarter" idx="24"/>
          </p:nvPr>
        </p:nvSpPr>
        <p:spPr>
          <a:xfrm>
            <a:off x="4220292" y="2067942"/>
            <a:ext cx="899999" cy="900000"/>
          </a:xfrm>
          <a:prstGeom prst="rect">
            <a:avLst/>
          </a:prstGeom>
        </p:spPr>
        <p:txBody>
          <a:bodyPr/>
          <a:lstStyle/>
          <a:p>
            <a:endParaRPr lang="en-US"/>
          </a:p>
        </p:txBody>
      </p:sp>
      <p:cxnSp>
        <p:nvCxnSpPr>
          <p:cNvPr id="28" name="Straight Connector 27">
            <a:extLst>
              <a:ext uri="{FF2B5EF4-FFF2-40B4-BE49-F238E27FC236}">
                <a16:creationId xmlns:a16="http://schemas.microsoft.com/office/drawing/2014/main" id="{8029C45E-0DBC-A144-BD9E-582A845687E1}"/>
              </a:ext>
            </a:extLst>
          </p:cNvPr>
          <p:cNvCxnSpPr>
            <a:cxnSpLocks/>
          </p:cNvCxnSpPr>
          <p:nvPr userDrawn="1"/>
        </p:nvCxnSpPr>
        <p:spPr>
          <a:xfrm>
            <a:off x="9110291" y="3199653"/>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icture Placeholder 19">
            <a:extLst>
              <a:ext uri="{FF2B5EF4-FFF2-40B4-BE49-F238E27FC236}">
                <a16:creationId xmlns:a16="http://schemas.microsoft.com/office/drawing/2014/main" id="{2EE6232A-C2F1-6B45-97EC-9A161DF9AFA5}"/>
              </a:ext>
            </a:extLst>
          </p:cNvPr>
          <p:cNvSpPr>
            <a:spLocks noGrp="1" noChangeAspect="1"/>
          </p:cNvSpPr>
          <p:nvPr>
            <p:ph type="pic" sz="quarter" idx="26"/>
          </p:nvPr>
        </p:nvSpPr>
        <p:spPr>
          <a:xfrm>
            <a:off x="9920292" y="2067942"/>
            <a:ext cx="899999" cy="900000"/>
          </a:xfrm>
          <a:prstGeom prst="rect">
            <a:avLst/>
          </a:prstGeom>
        </p:spPr>
        <p:txBody>
          <a:bodyPr/>
          <a:lstStyle/>
          <a:p>
            <a:endParaRPr lang="en-US" dirty="0"/>
          </a:p>
        </p:txBody>
      </p:sp>
      <p:sp>
        <p:nvSpPr>
          <p:cNvPr id="15" name="TextBox 1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Connector 15">
            <a:extLst>
              <a:ext uri="{FF2B5EF4-FFF2-40B4-BE49-F238E27FC236}">
                <a16:creationId xmlns:a16="http://schemas.microsoft.com/office/drawing/2014/main" id="{EC6A30B3-8F9F-4D4C-A508-5032BEA074FD}"/>
              </a:ext>
            </a:extLst>
          </p:cNvPr>
          <p:cNvCxnSpPr>
            <a:cxnSpLocks/>
          </p:cNvCxnSpPr>
          <p:nvPr userDrawn="1"/>
        </p:nvCxnSpPr>
        <p:spPr>
          <a:xfrm>
            <a:off x="6260291" y="3199653"/>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19">
            <a:extLst>
              <a:ext uri="{FF2B5EF4-FFF2-40B4-BE49-F238E27FC236}">
                <a16:creationId xmlns:a16="http://schemas.microsoft.com/office/drawing/2014/main" id="{A405C0CA-A632-EE40-AFEB-77DFF2A3CC0D}"/>
              </a:ext>
            </a:extLst>
          </p:cNvPr>
          <p:cNvSpPr>
            <a:spLocks noGrp="1" noChangeAspect="1"/>
          </p:cNvSpPr>
          <p:nvPr>
            <p:ph type="pic" sz="quarter" idx="32"/>
          </p:nvPr>
        </p:nvSpPr>
        <p:spPr>
          <a:xfrm>
            <a:off x="7070292" y="2067942"/>
            <a:ext cx="899999" cy="900000"/>
          </a:xfrm>
          <a:prstGeom prst="rect">
            <a:avLst/>
          </a:prstGeom>
        </p:spPr>
        <p:txBody>
          <a:bodyPr/>
          <a:lstStyle/>
          <a:p>
            <a:endParaRPr lang="en-US" dirty="0"/>
          </a:p>
        </p:txBody>
      </p:sp>
      <p:sp>
        <p:nvSpPr>
          <p:cNvPr id="18" name="Text Placeholder 5">
            <a:extLst>
              <a:ext uri="{FF2B5EF4-FFF2-40B4-BE49-F238E27FC236}">
                <a16:creationId xmlns:a16="http://schemas.microsoft.com/office/drawing/2014/main" id="{2FCB8002-FD7A-2948-AEC0-0E3843F22283}"/>
              </a:ext>
            </a:extLst>
          </p:cNvPr>
          <p:cNvSpPr>
            <a:spLocks noGrp="1"/>
          </p:cNvSpPr>
          <p:nvPr>
            <p:ph type="body" sz="quarter" idx="41"/>
          </p:nvPr>
        </p:nvSpPr>
        <p:spPr>
          <a:xfrm>
            <a:off x="560388" y="3566648"/>
            <a:ext cx="251407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19" name="Text Placeholder 5">
            <a:extLst>
              <a:ext uri="{FF2B5EF4-FFF2-40B4-BE49-F238E27FC236}">
                <a16:creationId xmlns:a16="http://schemas.microsoft.com/office/drawing/2014/main" id="{7D210909-1C7D-A543-91D4-1DB6915EADEA}"/>
              </a:ext>
            </a:extLst>
          </p:cNvPr>
          <p:cNvSpPr>
            <a:spLocks noGrp="1"/>
          </p:cNvSpPr>
          <p:nvPr>
            <p:ph type="body" sz="quarter" idx="42"/>
          </p:nvPr>
        </p:nvSpPr>
        <p:spPr>
          <a:xfrm>
            <a:off x="3412331" y="3566648"/>
            <a:ext cx="251407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29" name="Text Placeholder 5">
            <a:extLst>
              <a:ext uri="{FF2B5EF4-FFF2-40B4-BE49-F238E27FC236}">
                <a16:creationId xmlns:a16="http://schemas.microsoft.com/office/drawing/2014/main" id="{62DC447C-ED7E-CA45-B984-861385D075E8}"/>
              </a:ext>
            </a:extLst>
          </p:cNvPr>
          <p:cNvSpPr>
            <a:spLocks noGrp="1"/>
          </p:cNvSpPr>
          <p:nvPr>
            <p:ph type="body" sz="quarter" idx="43"/>
          </p:nvPr>
        </p:nvSpPr>
        <p:spPr>
          <a:xfrm>
            <a:off x="6264274" y="3566648"/>
            <a:ext cx="251407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0" name="Text Placeholder 5">
            <a:extLst>
              <a:ext uri="{FF2B5EF4-FFF2-40B4-BE49-F238E27FC236}">
                <a16:creationId xmlns:a16="http://schemas.microsoft.com/office/drawing/2014/main" id="{4B4B280E-0062-2248-A3F6-D81ABC5C9865}"/>
              </a:ext>
            </a:extLst>
          </p:cNvPr>
          <p:cNvSpPr>
            <a:spLocks noGrp="1"/>
          </p:cNvSpPr>
          <p:nvPr>
            <p:ph type="body" sz="quarter" idx="44"/>
          </p:nvPr>
        </p:nvSpPr>
        <p:spPr>
          <a:xfrm>
            <a:off x="9116216" y="3566648"/>
            <a:ext cx="251407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5" name="Footer Placeholder 4"/>
          <p:cNvSpPr>
            <a:spLocks noGrp="1"/>
          </p:cNvSpPr>
          <p:nvPr>
            <p:ph type="ftr" sz="quarter" idx="45"/>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22394853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 Icons Txt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45506"/>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716890" y="3013795"/>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C12AE9B6-5C3A-0E4F-AB74-2BFC07AC8DDB}"/>
              </a:ext>
            </a:extLst>
          </p:cNvPr>
          <p:cNvCxnSpPr>
            <a:cxnSpLocks/>
          </p:cNvCxnSpPr>
          <p:nvPr userDrawn="1"/>
        </p:nvCxnSpPr>
        <p:spPr>
          <a:xfrm>
            <a:off x="4495208" y="4145506"/>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C2A0EEE9-DDCD-E446-868C-64CFB4BE3999}"/>
              </a:ext>
            </a:extLst>
          </p:cNvPr>
          <p:cNvSpPr>
            <a:spLocks noGrp="1" noChangeAspect="1"/>
          </p:cNvSpPr>
          <p:nvPr>
            <p:ph type="pic" sz="quarter" idx="24"/>
          </p:nvPr>
        </p:nvSpPr>
        <p:spPr>
          <a:xfrm>
            <a:off x="5651807" y="3013795"/>
            <a:ext cx="899999" cy="900000"/>
          </a:xfrm>
          <a:prstGeom prst="rect">
            <a:avLst/>
          </a:prstGeom>
        </p:spPr>
        <p:txBody>
          <a:bodyPr/>
          <a:lstStyle/>
          <a:p>
            <a:endParaRPr lang="en-US"/>
          </a:p>
        </p:txBody>
      </p:sp>
      <p:cxnSp>
        <p:nvCxnSpPr>
          <p:cNvPr id="28" name="Straight Connector 27">
            <a:extLst>
              <a:ext uri="{FF2B5EF4-FFF2-40B4-BE49-F238E27FC236}">
                <a16:creationId xmlns:a16="http://schemas.microsoft.com/office/drawing/2014/main" id="{8029C45E-0DBC-A144-BD9E-582A845687E1}"/>
              </a:ext>
            </a:extLst>
          </p:cNvPr>
          <p:cNvCxnSpPr>
            <a:cxnSpLocks/>
          </p:cNvCxnSpPr>
          <p:nvPr userDrawn="1"/>
        </p:nvCxnSpPr>
        <p:spPr>
          <a:xfrm>
            <a:off x="8430127" y="4145506"/>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icture Placeholder 19">
            <a:extLst>
              <a:ext uri="{FF2B5EF4-FFF2-40B4-BE49-F238E27FC236}">
                <a16:creationId xmlns:a16="http://schemas.microsoft.com/office/drawing/2014/main" id="{2EE6232A-C2F1-6B45-97EC-9A161DF9AFA5}"/>
              </a:ext>
            </a:extLst>
          </p:cNvPr>
          <p:cNvSpPr>
            <a:spLocks noGrp="1" noChangeAspect="1"/>
          </p:cNvSpPr>
          <p:nvPr>
            <p:ph type="pic" sz="quarter" idx="26"/>
          </p:nvPr>
        </p:nvSpPr>
        <p:spPr>
          <a:xfrm>
            <a:off x="9586726" y="3013795"/>
            <a:ext cx="899999" cy="900000"/>
          </a:xfrm>
          <a:prstGeom prst="rect">
            <a:avLst/>
          </a:prstGeom>
        </p:spPr>
        <p:txBody>
          <a:bodyPr/>
          <a:lstStyle/>
          <a:p>
            <a:endParaRPr lang="en-US"/>
          </a:p>
        </p:txBody>
      </p:sp>
      <p:sp>
        <p:nvSpPr>
          <p:cNvPr id="15" name="TextBox 1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Placeholder 26">
            <a:extLst>
              <a:ext uri="{FF2B5EF4-FFF2-40B4-BE49-F238E27FC236}">
                <a16:creationId xmlns:a16="http://schemas.microsoft.com/office/drawing/2014/main" id="{DBF7C0DB-1744-DA49-B215-8F5F26B4BC80}"/>
              </a:ext>
            </a:extLst>
          </p:cNvPr>
          <p:cNvSpPr>
            <a:spLocks noGrp="1"/>
          </p:cNvSpPr>
          <p:nvPr>
            <p:ph type="body" sz="quarter" idx="22"/>
          </p:nvPr>
        </p:nvSpPr>
        <p:spPr>
          <a:xfrm>
            <a:off x="550864" y="2051050"/>
            <a:ext cx="11090274" cy="1210588"/>
          </a:xfrm>
          <a:prstGeom prst="rect">
            <a:avLst/>
          </a:prstGeom>
        </p:spPr>
        <p:txBody>
          <a:bodyPr/>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ext Placeholder 6">
            <a:extLst>
              <a:ext uri="{FF2B5EF4-FFF2-40B4-BE49-F238E27FC236}">
                <a16:creationId xmlns:a16="http://schemas.microsoft.com/office/drawing/2014/main" id="{825745B3-37C9-D24D-9D98-127A91884F91}"/>
              </a:ext>
            </a:extLst>
          </p:cNvPr>
          <p:cNvSpPr>
            <a:spLocks noGrp="1"/>
          </p:cNvSpPr>
          <p:nvPr>
            <p:ph type="body" sz="quarter" idx="33"/>
          </p:nvPr>
        </p:nvSpPr>
        <p:spPr>
          <a:xfrm>
            <a:off x="550862" y="4512501"/>
            <a:ext cx="3218400" cy="448841"/>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1" name="Text Placeholder 6">
            <a:extLst>
              <a:ext uri="{FF2B5EF4-FFF2-40B4-BE49-F238E27FC236}">
                <a16:creationId xmlns:a16="http://schemas.microsoft.com/office/drawing/2014/main" id="{83D563AB-3B12-FD40-B7BF-A665BEBBE7C3}"/>
              </a:ext>
            </a:extLst>
          </p:cNvPr>
          <p:cNvSpPr>
            <a:spLocks noGrp="1"/>
          </p:cNvSpPr>
          <p:nvPr>
            <p:ph type="body" sz="quarter" idx="34"/>
          </p:nvPr>
        </p:nvSpPr>
        <p:spPr>
          <a:xfrm>
            <a:off x="4487893" y="4512501"/>
            <a:ext cx="3218400" cy="448841"/>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22" name="Text Placeholder 6">
            <a:extLst>
              <a:ext uri="{FF2B5EF4-FFF2-40B4-BE49-F238E27FC236}">
                <a16:creationId xmlns:a16="http://schemas.microsoft.com/office/drawing/2014/main" id="{9B42E5A0-4F60-4645-B39A-60A5EB01606B}"/>
              </a:ext>
            </a:extLst>
          </p:cNvPr>
          <p:cNvSpPr>
            <a:spLocks noGrp="1"/>
          </p:cNvSpPr>
          <p:nvPr>
            <p:ph type="body" sz="quarter" idx="35"/>
          </p:nvPr>
        </p:nvSpPr>
        <p:spPr>
          <a:xfrm>
            <a:off x="8424923" y="4512501"/>
            <a:ext cx="3218400" cy="448841"/>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5" name="Footer Placeholder 4"/>
          <p:cNvSpPr>
            <a:spLocks noGrp="1"/>
          </p:cNvSpPr>
          <p:nvPr>
            <p:ph type="ftr" sz="quarter" idx="36"/>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24832270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Icons T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3199653"/>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716890" y="2067942"/>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C12AE9B6-5C3A-0E4F-AB74-2BFC07AC8DDB}"/>
              </a:ext>
            </a:extLst>
          </p:cNvPr>
          <p:cNvCxnSpPr>
            <a:cxnSpLocks/>
          </p:cNvCxnSpPr>
          <p:nvPr userDrawn="1"/>
        </p:nvCxnSpPr>
        <p:spPr>
          <a:xfrm>
            <a:off x="4495208" y="3199653"/>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C2A0EEE9-DDCD-E446-868C-64CFB4BE3999}"/>
              </a:ext>
            </a:extLst>
          </p:cNvPr>
          <p:cNvSpPr>
            <a:spLocks noGrp="1" noChangeAspect="1"/>
          </p:cNvSpPr>
          <p:nvPr>
            <p:ph type="pic" sz="quarter" idx="24"/>
          </p:nvPr>
        </p:nvSpPr>
        <p:spPr>
          <a:xfrm>
            <a:off x="5651807" y="2067942"/>
            <a:ext cx="899999" cy="900000"/>
          </a:xfrm>
          <a:prstGeom prst="rect">
            <a:avLst/>
          </a:prstGeom>
        </p:spPr>
        <p:txBody>
          <a:bodyPr/>
          <a:lstStyle/>
          <a:p>
            <a:endParaRPr lang="en-US"/>
          </a:p>
        </p:txBody>
      </p:sp>
      <p:cxnSp>
        <p:nvCxnSpPr>
          <p:cNvPr id="28" name="Straight Connector 27">
            <a:extLst>
              <a:ext uri="{FF2B5EF4-FFF2-40B4-BE49-F238E27FC236}">
                <a16:creationId xmlns:a16="http://schemas.microsoft.com/office/drawing/2014/main" id="{8029C45E-0DBC-A144-BD9E-582A845687E1}"/>
              </a:ext>
            </a:extLst>
          </p:cNvPr>
          <p:cNvCxnSpPr>
            <a:cxnSpLocks/>
          </p:cNvCxnSpPr>
          <p:nvPr userDrawn="1"/>
        </p:nvCxnSpPr>
        <p:spPr>
          <a:xfrm>
            <a:off x="8430127" y="3199653"/>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icture Placeholder 19">
            <a:extLst>
              <a:ext uri="{FF2B5EF4-FFF2-40B4-BE49-F238E27FC236}">
                <a16:creationId xmlns:a16="http://schemas.microsoft.com/office/drawing/2014/main" id="{2EE6232A-C2F1-6B45-97EC-9A161DF9AFA5}"/>
              </a:ext>
            </a:extLst>
          </p:cNvPr>
          <p:cNvSpPr>
            <a:spLocks noGrp="1" noChangeAspect="1"/>
          </p:cNvSpPr>
          <p:nvPr>
            <p:ph type="pic" sz="quarter" idx="26"/>
          </p:nvPr>
        </p:nvSpPr>
        <p:spPr>
          <a:xfrm>
            <a:off x="9586726" y="2067942"/>
            <a:ext cx="899999" cy="900000"/>
          </a:xfrm>
          <a:prstGeom prst="rect">
            <a:avLst/>
          </a:prstGeom>
        </p:spPr>
        <p:txBody>
          <a:bodyPr/>
          <a:lstStyle/>
          <a:p>
            <a:endParaRPr lang="en-US"/>
          </a:p>
        </p:txBody>
      </p:sp>
      <p:sp>
        <p:nvSpPr>
          <p:cNvPr id="15" name="TextBox 1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5">
            <a:extLst>
              <a:ext uri="{FF2B5EF4-FFF2-40B4-BE49-F238E27FC236}">
                <a16:creationId xmlns:a16="http://schemas.microsoft.com/office/drawing/2014/main" id="{1F8F0A69-FD3E-C646-8BEF-E9017FD002BD}"/>
              </a:ext>
            </a:extLst>
          </p:cNvPr>
          <p:cNvSpPr>
            <a:spLocks noGrp="1"/>
          </p:cNvSpPr>
          <p:nvPr>
            <p:ph type="body" sz="quarter" idx="41"/>
          </p:nvPr>
        </p:nvSpPr>
        <p:spPr>
          <a:xfrm>
            <a:off x="560388" y="3566648"/>
            <a:ext cx="321091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18" name="Text Placeholder 5">
            <a:extLst>
              <a:ext uri="{FF2B5EF4-FFF2-40B4-BE49-F238E27FC236}">
                <a16:creationId xmlns:a16="http://schemas.microsoft.com/office/drawing/2014/main" id="{34CBAA9B-6D25-6141-9F85-0146FE66E69C}"/>
              </a:ext>
            </a:extLst>
          </p:cNvPr>
          <p:cNvSpPr>
            <a:spLocks noGrp="1"/>
          </p:cNvSpPr>
          <p:nvPr>
            <p:ph type="body" sz="quarter" idx="42"/>
          </p:nvPr>
        </p:nvSpPr>
        <p:spPr>
          <a:xfrm>
            <a:off x="4497490" y="3566648"/>
            <a:ext cx="321091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22" name="Text Placeholder 5">
            <a:extLst>
              <a:ext uri="{FF2B5EF4-FFF2-40B4-BE49-F238E27FC236}">
                <a16:creationId xmlns:a16="http://schemas.microsoft.com/office/drawing/2014/main" id="{9525533D-30BC-CC49-8206-FD1E82082A4D}"/>
              </a:ext>
            </a:extLst>
          </p:cNvPr>
          <p:cNvSpPr>
            <a:spLocks noGrp="1"/>
          </p:cNvSpPr>
          <p:nvPr>
            <p:ph type="body" sz="quarter" idx="43"/>
          </p:nvPr>
        </p:nvSpPr>
        <p:spPr>
          <a:xfrm>
            <a:off x="8432409" y="3566648"/>
            <a:ext cx="321091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5" name="Footer Placeholder 4"/>
          <p:cNvSpPr>
            <a:spLocks noGrp="1"/>
          </p:cNvSpPr>
          <p:nvPr>
            <p:ph type="ftr" sz="quarter" idx="44"/>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2619142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Icons Txt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10711"/>
            <a:ext cx="5464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2842428" y="2979000"/>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A579FAA7-98FB-E544-9C83-DC197244D2E9}"/>
              </a:ext>
            </a:extLst>
          </p:cNvPr>
          <p:cNvCxnSpPr>
            <a:cxnSpLocks/>
          </p:cNvCxnSpPr>
          <p:nvPr userDrawn="1"/>
        </p:nvCxnSpPr>
        <p:spPr>
          <a:xfrm>
            <a:off x="6181602" y="4110711"/>
            <a:ext cx="5464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53630E84-A68F-E140-B839-5783595DB30A}"/>
              </a:ext>
            </a:extLst>
          </p:cNvPr>
          <p:cNvSpPr>
            <a:spLocks noGrp="1" noChangeAspect="1"/>
          </p:cNvSpPr>
          <p:nvPr>
            <p:ph type="pic" sz="quarter" idx="24"/>
          </p:nvPr>
        </p:nvSpPr>
        <p:spPr>
          <a:xfrm>
            <a:off x="8463739" y="2979000"/>
            <a:ext cx="899999" cy="900000"/>
          </a:xfrm>
          <a:prstGeom prst="rect">
            <a:avLst/>
          </a:prstGeom>
        </p:spPr>
        <p:txBody>
          <a:bodyPr/>
          <a:lstStyle/>
          <a:p>
            <a:endParaRPr lang="en-US"/>
          </a:p>
        </p:txBody>
      </p:sp>
      <p:sp>
        <p:nvSpPr>
          <p:cNvPr id="12" name="TextBox 11">
            <a:extLst>
              <a:ext uri="{FF2B5EF4-FFF2-40B4-BE49-F238E27FC236}">
                <a16:creationId xmlns:a16="http://schemas.microsoft.com/office/drawing/2014/main" id="{0FF7FDED-604E-9542-A498-445A3F22664B}"/>
              </a:ext>
            </a:extLst>
          </p:cNvPr>
          <p:cNvSpPr txBox="1"/>
          <p:nvPr userDrawn="1"/>
        </p:nvSpPr>
        <p:spPr>
          <a:xfrm>
            <a:off x="1" y="7021559"/>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 Placeholder 26">
            <a:extLst>
              <a:ext uri="{FF2B5EF4-FFF2-40B4-BE49-F238E27FC236}">
                <a16:creationId xmlns:a16="http://schemas.microsoft.com/office/drawing/2014/main" id="{4315E49D-93D9-034F-9A34-11FB1C6EFE0B}"/>
              </a:ext>
            </a:extLst>
          </p:cNvPr>
          <p:cNvSpPr>
            <a:spLocks noGrp="1"/>
          </p:cNvSpPr>
          <p:nvPr>
            <p:ph type="body" sz="quarter" idx="22"/>
          </p:nvPr>
        </p:nvSpPr>
        <p:spPr>
          <a:xfrm>
            <a:off x="550864" y="2051050"/>
            <a:ext cx="11090274" cy="1210588"/>
          </a:xfrm>
          <a:prstGeom prst="rect">
            <a:avLst/>
          </a:prstGeom>
        </p:spPr>
        <p:txBody>
          <a:bodyPr/>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ext Placeholder 6">
            <a:extLst>
              <a:ext uri="{FF2B5EF4-FFF2-40B4-BE49-F238E27FC236}">
                <a16:creationId xmlns:a16="http://schemas.microsoft.com/office/drawing/2014/main" id="{3F5C5856-7D13-9F4D-9F98-957E8E87393C}"/>
              </a:ext>
            </a:extLst>
          </p:cNvPr>
          <p:cNvSpPr>
            <a:spLocks noGrp="1"/>
          </p:cNvSpPr>
          <p:nvPr>
            <p:ph type="body" sz="quarter" idx="33"/>
          </p:nvPr>
        </p:nvSpPr>
        <p:spPr>
          <a:xfrm>
            <a:off x="663789" y="4477706"/>
            <a:ext cx="5259600" cy="448841"/>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6" name="Text Placeholder 6">
            <a:extLst>
              <a:ext uri="{FF2B5EF4-FFF2-40B4-BE49-F238E27FC236}">
                <a16:creationId xmlns:a16="http://schemas.microsoft.com/office/drawing/2014/main" id="{8F438A7C-9D6B-9F45-A699-F23DABF939BA}"/>
              </a:ext>
            </a:extLst>
          </p:cNvPr>
          <p:cNvSpPr>
            <a:spLocks noGrp="1"/>
          </p:cNvSpPr>
          <p:nvPr>
            <p:ph type="body" sz="quarter" idx="34"/>
          </p:nvPr>
        </p:nvSpPr>
        <p:spPr>
          <a:xfrm>
            <a:off x="6282138" y="4477706"/>
            <a:ext cx="5259600" cy="448841"/>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5" name="Footer Placeholder 4"/>
          <p:cNvSpPr>
            <a:spLocks noGrp="1"/>
          </p:cNvSpPr>
          <p:nvPr>
            <p:ph type="ftr" sz="quarter" idx="35"/>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37691095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Icons T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3199653"/>
            <a:ext cx="5464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2842428" y="2067942"/>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A579FAA7-98FB-E544-9C83-DC197244D2E9}"/>
              </a:ext>
            </a:extLst>
          </p:cNvPr>
          <p:cNvCxnSpPr>
            <a:cxnSpLocks/>
          </p:cNvCxnSpPr>
          <p:nvPr userDrawn="1"/>
        </p:nvCxnSpPr>
        <p:spPr>
          <a:xfrm>
            <a:off x="6181602" y="3199653"/>
            <a:ext cx="5464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53630E84-A68F-E140-B839-5783595DB30A}"/>
              </a:ext>
            </a:extLst>
          </p:cNvPr>
          <p:cNvSpPr>
            <a:spLocks noGrp="1" noChangeAspect="1"/>
          </p:cNvSpPr>
          <p:nvPr>
            <p:ph type="pic" sz="quarter" idx="24"/>
          </p:nvPr>
        </p:nvSpPr>
        <p:spPr>
          <a:xfrm>
            <a:off x="8463739" y="2067942"/>
            <a:ext cx="899999" cy="900000"/>
          </a:xfrm>
          <a:prstGeom prst="rect">
            <a:avLst/>
          </a:prstGeom>
        </p:spPr>
        <p:txBody>
          <a:bodyPr/>
          <a:lstStyle/>
          <a:p>
            <a:endParaRPr lang="en-US"/>
          </a:p>
        </p:txBody>
      </p:sp>
      <p:sp>
        <p:nvSpPr>
          <p:cNvPr id="12" name="TextBox 11">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Placeholder 5">
            <a:extLst>
              <a:ext uri="{FF2B5EF4-FFF2-40B4-BE49-F238E27FC236}">
                <a16:creationId xmlns:a16="http://schemas.microsoft.com/office/drawing/2014/main" id="{91F129B3-A526-454C-A315-CFD6DF22304D}"/>
              </a:ext>
            </a:extLst>
          </p:cNvPr>
          <p:cNvSpPr>
            <a:spLocks noGrp="1"/>
          </p:cNvSpPr>
          <p:nvPr>
            <p:ph type="body" sz="quarter" idx="41"/>
          </p:nvPr>
        </p:nvSpPr>
        <p:spPr>
          <a:xfrm>
            <a:off x="663789" y="3566648"/>
            <a:ext cx="5256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16" name="Text Placeholder 5">
            <a:extLst>
              <a:ext uri="{FF2B5EF4-FFF2-40B4-BE49-F238E27FC236}">
                <a16:creationId xmlns:a16="http://schemas.microsoft.com/office/drawing/2014/main" id="{17E6725C-0472-AC43-8C65-B4B522F82BFD}"/>
              </a:ext>
            </a:extLst>
          </p:cNvPr>
          <p:cNvSpPr>
            <a:spLocks noGrp="1"/>
          </p:cNvSpPr>
          <p:nvPr>
            <p:ph type="body" sz="quarter" idx="42"/>
          </p:nvPr>
        </p:nvSpPr>
        <p:spPr>
          <a:xfrm>
            <a:off x="6285738" y="3566648"/>
            <a:ext cx="5256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5" name="Footer Placeholder 4"/>
          <p:cNvSpPr>
            <a:spLocks noGrp="1"/>
          </p:cNvSpPr>
          <p:nvPr>
            <p:ph type="ftr" sz="quarter" idx="43"/>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7332257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 Icons Tx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3108466" y="2066800"/>
            <a:ext cx="676183" cy="676184"/>
          </a:xfrm>
          <a:prstGeom prst="rect">
            <a:avLst/>
          </a:prstGeom>
        </p:spPr>
        <p:txBody>
          <a:bodyPr/>
          <a:lstStyle/>
          <a:p>
            <a:endParaRPr lang="en-US" dirty="0"/>
          </a:p>
        </p:txBody>
      </p:sp>
      <p:sp>
        <p:nvSpPr>
          <p:cNvPr id="29" name="Text Placeholder 28">
            <a:extLst>
              <a:ext uri="{FF2B5EF4-FFF2-40B4-BE49-F238E27FC236}">
                <a16:creationId xmlns:a16="http://schemas.microsoft.com/office/drawing/2014/main" id="{1B28584A-CC80-3B4D-AB6E-38EBB639B008}"/>
              </a:ext>
            </a:extLst>
          </p:cNvPr>
          <p:cNvSpPr>
            <a:spLocks noGrp="1"/>
          </p:cNvSpPr>
          <p:nvPr>
            <p:ph type="body" sz="quarter" idx="23"/>
          </p:nvPr>
        </p:nvSpPr>
        <p:spPr>
          <a:xfrm>
            <a:off x="3935148" y="2059822"/>
            <a:ext cx="7695143" cy="1210588"/>
          </a:xfrm>
          <a:prstGeom prst="rect">
            <a:avLst/>
          </a:prstGeom>
        </p:spPr>
        <p:txBody>
          <a:bodyPr>
            <a:spAutoFit/>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3" name="Picture Placeholder 19">
            <a:extLst>
              <a:ext uri="{FF2B5EF4-FFF2-40B4-BE49-F238E27FC236}">
                <a16:creationId xmlns:a16="http://schemas.microsoft.com/office/drawing/2014/main" id="{1DA8199F-F671-5548-A0F3-416C7891908B}"/>
              </a:ext>
            </a:extLst>
          </p:cNvPr>
          <p:cNvSpPr>
            <a:spLocks noGrp="1" noChangeAspect="1"/>
          </p:cNvSpPr>
          <p:nvPr>
            <p:ph type="pic" sz="quarter" idx="24"/>
          </p:nvPr>
        </p:nvSpPr>
        <p:spPr>
          <a:xfrm>
            <a:off x="3108466" y="2916404"/>
            <a:ext cx="676183" cy="676184"/>
          </a:xfrm>
          <a:prstGeom prst="rect">
            <a:avLst/>
          </a:prstGeom>
        </p:spPr>
        <p:txBody>
          <a:bodyPr/>
          <a:lstStyle/>
          <a:p>
            <a:endParaRPr lang="en-US" dirty="0"/>
          </a:p>
        </p:txBody>
      </p:sp>
      <p:sp>
        <p:nvSpPr>
          <p:cNvPr id="26" name="Text Placeholder 28">
            <a:extLst>
              <a:ext uri="{FF2B5EF4-FFF2-40B4-BE49-F238E27FC236}">
                <a16:creationId xmlns:a16="http://schemas.microsoft.com/office/drawing/2014/main" id="{B153104C-76D8-3748-B8DF-26C55FD3683C}"/>
              </a:ext>
            </a:extLst>
          </p:cNvPr>
          <p:cNvSpPr>
            <a:spLocks noGrp="1"/>
          </p:cNvSpPr>
          <p:nvPr>
            <p:ph type="body" sz="quarter" idx="25"/>
          </p:nvPr>
        </p:nvSpPr>
        <p:spPr>
          <a:xfrm>
            <a:off x="3935148" y="2916404"/>
            <a:ext cx="7695143" cy="1210588"/>
          </a:xfrm>
          <a:prstGeom prst="rect">
            <a:avLst/>
          </a:prstGeom>
        </p:spPr>
        <p:txBody>
          <a:bodyPr>
            <a:spAutoFit/>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8" name="Picture Placeholder 19">
            <a:extLst>
              <a:ext uri="{FF2B5EF4-FFF2-40B4-BE49-F238E27FC236}">
                <a16:creationId xmlns:a16="http://schemas.microsoft.com/office/drawing/2014/main" id="{CDD9C207-828B-104A-A0D4-05D94E47C55D}"/>
              </a:ext>
            </a:extLst>
          </p:cNvPr>
          <p:cNvSpPr>
            <a:spLocks noGrp="1" noChangeAspect="1"/>
          </p:cNvSpPr>
          <p:nvPr>
            <p:ph type="pic" sz="quarter" idx="26"/>
          </p:nvPr>
        </p:nvSpPr>
        <p:spPr>
          <a:xfrm>
            <a:off x="3108466" y="3766008"/>
            <a:ext cx="676183" cy="676184"/>
          </a:xfrm>
          <a:prstGeom prst="rect">
            <a:avLst/>
          </a:prstGeom>
        </p:spPr>
        <p:txBody>
          <a:bodyPr/>
          <a:lstStyle/>
          <a:p>
            <a:endParaRPr lang="en-US" dirty="0"/>
          </a:p>
        </p:txBody>
      </p:sp>
      <p:sp>
        <p:nvSpPr>
          <p:cNvPr id="34" name="Text Placeholder 28">
            <a:extLst>
              <a:ext uri="{FF2B5EF4-FFF2-40B4-BE49-F238E27FC236}">
                <a16:creationId xmlns:a16="http://schemas.microsoft.com/office/drawing/2014/main" id="{3A2AF104-8209-A044-B12B-B1A018104A77}"/>
              </a:ext>
            </a:extLst>
          </p:cNvPr>
          <p:cNvSpPr>
            <a:spLocks noGrp="1"/>
          </p:cNvSpPr>
          <p:nvPr>
            <p:ph type="body" sz="quarter" idx="27"/>
          </p:nvPr>
        </p:nvSpPr>
        <p:spPr>
          <a:xfrm>
            <a:off x="3935148" y="3766008"/>
            <a:ext cx="7695143" cy="1210588"/>
          </a:xfrm>
          <a:prstGeom prst="rect">
            <a:avLst/>
          </a:prstGeom>
        </p:spPr>
        <p:txBody>
          <a:bodyPr>
            <a:spAutoFit/>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5" name="Picture Placeholder 19">
            <a:extLst>
              <a:ext uri="{FF2B5EF4-FFF2-40B4-BE49-F238E27FC236}">
                <a16:creationId xmlns:a16="http://schemas.microsoft.com/office/drawing/2014/main" id="{8A92180C-172E-3D45-A021-6773724764AE}"/>
              </a:ext>
            </a:extLst>
          </p:cNvPr>
          <p:cNvSpPr>
            <a:spLocks noGrp="1" noChangeAspect="1"/>
          </p:cNvSpPr>
          <p:nvPr>
            <p:ph type="pic" sz="quarter" idx="28"/>
          </p:nvPr>
        </p:nvSpPr>
        <p:spPr>
          <a:xfrm>
            <a:off x="3108466" y="4615612"/>
            <a:ext cx="676183" cy="676184"/>
          </a:xfrm>
          <a:prstGeom prst="rect">
            <a:avLst/>
          </a:prstGeom>
        </p:spPr>
        <p:txBody>
          <a:bodyPr/>
          <a:lstStyle/>
          <a:p>
            <a:endParaRPr lang="en-US" dirty="0"/>
          </a:p>
        </p:txBody>
      </p:sp>
      <p:sp>
        <p:nvSpPr>
          <p:cNvPr id="36" name="Text Placeholder 28">
            <a:extLst>
              <a:ext uri="{FF2B5EF4-FFF2-40B4-BE49-F238E27FC236}">
                <a16:creationId xmlns:a16="http://schemas.microsoft.com/office/drawing/2014/main" id="{ED3092CB-98D7-084F-BE33-0F1329D7C808}"/>
              </a:ext>
            </a:extLst>
          </p:cNvPr>
          <p:cNvSpPr>
            <a:spLocks noGrp="1"/>
          </p:cNvSpPr>
          <p:nvPr>
            <p:ph type="body" sz="quarter" idx="29"/>
          </p:nvPr>
        </p:nvSpPr>
        <p:spPr>
          <a:xfrm>
            <a:off x="3935148" y="4615612"/>
            <a:ext cx="7695143" cy="1210588"/>
          </a:xfrm>
          <a:prstGeom prst="rect">
            <a:avLst/>
          </a:prstGeom>
        </p:spPr>
        <p:txBody>
          <a:bodyPr>
            <a:spAutoFit/>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7" name="Picture Placeholder 19">
            <a:extLst>
              <a:ext uri="{FF2B5EF4-FFF2-40B4-BE49-F238E27FC236}">
                <a16:creationId xmlns:a16="http://schemas.microsoft.com/office/drawing/2014/main" id="{414E06DB-E1DA-0D43-AD02-BDD24A67BD28}"/>
              </a:ext>
            </a:extLst>
          </p:cNvPr>
          <p:cNvSpPr>
            <a:spLocks noGrp="1" noChangeAspect="1"/>
          </p:cNvSpPr>
          <p:nvPr>
            <p:ph type="pic" sz="quarter" idx="30"/>
          </p:nvPr>
        </p:nvSpPr>
        <p:spPr>
          <a:xfrm>
            <a:off x="3108466" y="5465216"/>
            <a:ext cx="676183" cy="676184"/>
          </a:xfrm>
          <a:prstGeom prst="rect">
            <a:avLst/>
          </a:prstGeom>
        </p:spPr>
        <p:txBody>
          <a:bodyPr/>
          <a:lstStyle/>
          <a:p>
            <a:endParaRPr lang="en-US" dirty="0"/>
          </a:p>
        </p:txBody>
      </p:sp>
      <p:sp>
        <p:nvSpPr>
          <p:cNvPr id="38" name="Text Placeholder 28">
            <a:extLst>
              <a:ext uri="{FF2B5EF4-FFF2-40B4-BE49-F238E27FC236}">
                <a16:creationId xmlns:a16="http://schemas.microsoft.com/office/drawing/2014/main" id="{3B14F61F-B88D-1D44-A56D-2B14573A1522}"/>
              </a:ext>
            </a:extLst>
          </p:cNvPr>
          <p:cNvSpPr>
            <a:spLocks noGrp="1"/>
          </p:cNvSpPr>
          <p:nvPr>
            <p:ph type="body" sz="quarter" idx="31"/>
          </p:nvPr>
        </p:nvSpPr>
        <p:spPr>
          <a:xfrm>
            <a:off x="3935148" y="5465216"/>
            <a:ext cx="7695143" cy="1210588"/>
          </a:xfrm>
          <a:prstGeom prst="rect">
            <a:avLst/>
          </a:prstGeom>
        </p:spPr>
        <p:txBody>
          <a:bodyPr>
            <a:spAutoFit/>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17" name="TextBox 16">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Content Placeholder 5"/>
          <p:cNvSpPr>
            <a:spLocks noGrp="1"/>
          </p:cNvSpPr>
          <p:nvPr>
            <p:ph sz="quarter" idx="38"/>
          </p:nvPr>
        </p:nvSpPr>
        <p:spPr>
          <a:xfrm>
            <a:off x="560291" y="2051050"/>
            <a:ext cx="2089150" cy="168718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9"/>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3734124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 Icons Tx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3108466" y="2066800"/>
            <a:ext cx="676183" cy="676184"/>
          </a:xfrm>
          <a:prstGeom prst="rect">
            <a:avLst/>
          </a:prstGeom>
        </p:spPr>
        <p:txBody>
          <a:bodyPr/>
          <a:lstStyle/>
          <a:p>
            <a:endParaRPr lang="en-US" dirty="0"/>
          </a:p>
        </p:txBody>
      </p:sp>
      <p:sp>
        <p:nvSpPr>
          <p:cNvPr id="29" name="Text Placeholder 28">
            <a:extLst>
              <a:ext uri="{FF2B5EF4-FFF2-40B4-BE49-F238E27FC236}">
                <a16:creationId xmlns:a16="http://schemas.microsoft.com/office/drawing/2014/main" id="{1B28584A-CC80-3B4D-AB6E-38EBB639B008}"/>
              </a:ext>
            </a:extLst>
          </p:cNvPr>
          <p:cNvSpPr>
            <a:spLocks noGrp="1"/>
          </p:cNvSpPr>
          <p:nvPr>
            <p:ph type="body" sz="quarter" idx="23"/>
          </p:nvPr>
        </p:nvSpPr>
        <p:spPr>
          <a:xfrm>
            <a:off x="3935148" y="2059822"/>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3" name="Picture Placeholder 19">
            <a:extLst>
              <a:ext uri="{FF2B5EF4-FFF2-40B4-BE49-F238E27FC236}">
                <a16:creationId xmlns:a16="http://schemas.microsoft.com/office/drawing/2014/main" id="{1DA8199F-F671-5548-A0F3-416C7891908B}"/>
              </a:ext>
            </a:extLst>
          </p:cNvPr>
          <p:cNvSpPr>
            <a:spLocks noGrp="1" noChangeAspect="1"/>
          </p:cNvSpPr>
          <p:nvPr>
            <p:ph type="pic" sz="quarter" idx="24"/>
          </p:nvPr>
        </p:nvSpPr>
        <p:spPr>
          <a:xfrm>
            <a:off x="3108466" y="3062049"/>
            <a:ext cx="676183" cy="676184"/>
          </a:xfrm>
          <a:prstGeom prst="rect">
            <a:avLst/>
          </a:prstGeom>
        </p:spPr>
        <p:txBody>
          <a:bodyPr/>
          <a:lstStyle/>
          <a:p>
            <a:endParaRPr lang="en-US" dirty="0"/>
          </a:p>
        </p:txBody>
      </p:sp>
      <p:sp>
        <p:nvSpPr>
          <p:cNvPr id="26" name="Text Placeholder 28">
            <a:extLst>
              <a:ext uri="{FF2B5EF4-FFF2-40B4-BE49-F238E27FC236}">
                <a16:creationId xmlns:a16="http://schemas.microsoft.com/office/drawing/2014/main" id="{B153104C-76D8-3748-B8DF-26C55FD3683C}"/>
              </a:ext>
            </a:extLst>
          </p:cNvPr>
          <p:cNvSpPr>
            <a:spLocks noGrp="1"/>
          </p:cNvSpPr>
          <p:nvPr>
            <p:ph type="body" sz="quarter" idx="25"/>
          </p:nvPr>
        </p:nvSpPr>
        <p:spPr>
          <a:xfrm>
            <a:off x="3935148" y="3062049"/>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8" name="Picture Placeholder 19">
            <a:extLst>
              <a:ext uri="{FF2B5EF4-FFF2-40B4-BE49-F238E27FC236}">
                <a16:creationId xmlns:a16="http://schemas.microsoft.com/office/drawing/2014/main" id="{CDD9C207-828B-104A-A0D4-05D94E47C55D}"/>
              </a:ext>
            </a:extLst>
          </p:cNvPr>
          <p:cNvSpPr>
            <a:spLocks noGrp="1" noChangeAspect="1"/>
          </p:cNvSpPr>
          <p:nvPr>
            <p:ph type="pic" sz="quarter" idx="26"/>
          </p:nvPr>
        </p:nvSpPr>
        <p:spPr>
          <a:xfrm>
            <a:off x="3108466" y="4057298"/>
            <a:ext cx="676183" cy="676184"/>
          </a:xfrm>
          <a:prstGeom prst="rect">
            <a:avLst/>
          </a:prstGeom>
        </p:spPr>
        <p:txBody>
          <a:bodyPr/>
          <a:lstStyle/>
          <a:p>
            <a:endParaRPr lang="en-US" dirty="0"/>
          </a:p>
        </p:txBody>
      </p:sp>
      <p:sp>
        <p:nvSpPr>
          <p:cNvPr id="34" name="Text Placeholder 28">
            <a:extLst>
              <a:ext uri="{FF2B5EF4-FFF2-40B4-BE49-F238E27FC236}">
                <a16:creationId xmlns:a16="http://schemas.microsoft.com/office/drawing/2014/main" id="{3A2AF104-8209-A044-B12B-B1A018104A77}"/>
              </a:ext>
            </a:extLst>
          </p:cNvPr>
          <p:cNvSpPr>
            <a:spLocks noGrp="1"/>
          </p:cNvSpPr>
          <p:nvPr>
            <p:ph type="body" sz="quarter" idx="27"/>
          </p:nvPr>
        </p:nvSpPr>
        <p:spPr>
          <a:xfrm>
            <a:off x="3935148" y="4057298"/>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5" name="Picture Placeholder 19">
            <a:extLst>
              <a:ext uri="{FF2B5EF4-FFF2-40B4-BE49-F238E27FC236}">
                <a16:creationId xmlns:a16="http://schemas.microsoft.com/office/drawing/2014/main" id="{8A92180C-172E-3D45-A021-6773724764AE}"/>
              </a:ext>
            </a:extLst>
          </p:cNvPr>
          <p:cNvSpPr>
            <a:spLocks noGrp="1" noChangeAspect="1"/>
          </p:cNvSpPr>
          <p:nvPr>
            <p:ph type="pic" sz="quarter" idx="28"/>
          </p:nvPr>
        </p:nvSpPr>
        <p:spPr>
          <a:xfrm>
            <a:off x="3108466" y="5052548"/>
            <a:ext cx="676183" cy="676184"/>
          </a:xfrm>
          <a:prstGeom prst="rect">
            <a:avLst/>
          </a:prstGeom>
        </p:spPr>
        <p:txBody>
          <a:bodyPr/>
          <a:lstStyle/>
          <a:p>
            <a:endParaRPr lang="en-US" dirty="0"/>
          </a:p>
        </p:txBody>
      </p:sp>
      <p:sp>
        <p:nvSpPr>
          <p:cNvPr id="36" name="Text Placeholder 28">
            <a:extLst>
              <a:ext uri="{FF2B5EF4-FFF2-40B4-BE49-F238E27FC236}">
                <a16:creationId xmlns:a16="http://schemas.microsoft.com/office/drawing/2014/main" id="{ED3092CB-98D7-084F-BE33-0F1329D7C808}"/>
              </a:ext>
            </a:extLst>
          </p:cNvPr>
          <p:cNvSpPr>
            <a:spLocks noGrp="1"/>
          </p:cNvSpPr>
          <p:nvPr>
            <p:ph type="body" sz="quarter" idx="29"/>
          </p:nvPr>
        </p:nvSpPr>
        <p:spPr>
          <a:xfrm>
            <a:off x="3935148" y="5052548"/>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2" name="Picture Placeholder 19">
            <a:extLst>
              <a:ext uri="{FF2B5EF4-FFF2-40B4-BE49-F238E27FC236}">
                <a16:creationId xmlns:a16="http://schemas.microsoft.com/office/drawing/2014/main" id="{A0982D05-43ED-634E-AA8B-85256105F396}"/>
              </a:ext>
            </a:extLst>
          </p:cNvPr>
          <p:cNvSpPr>
            <a:spLocks noGrp="1" noChangeAspect="1"/>
          </p:cNvSpPr>
          <p:nvPr>
            <p:ph type="pic" sz="quarter" idx="30"/>
          </p:nvPr>
        </p:nvSpPr>
        <p:spPr>
          <a:xfrm>
            <a:off x="7590526" y="2066800"/>
            <a:ext cx="676183" cy="676184"/>
          </a:xfrm>
          <a:prstGeom prst="rect">
            <a:avLst/>
          </a:prstGeom>
        </p:spPr>
        <p:txBody>
          <a:bodyPr/>
          <a:lstStyle/>
          <a:p>
            <a:endParaRPr lang="en-US" dirty="0"/>
          </a:p>
        </p:txBody>
      </p:sp>
      <p:sp>
        <p:nvSpPr>
          <p:cNvPr id="33" name="Text Placeholder 28">
            <a:extLst>
              <a:ext uri="{FF2B5EF4-FFF2-40B4-BE49-F238E27FC236}">
                <a16:creationId xmlns:a16="http://schemas.microsoft.com/office/drawing/2014/main" id="{B6BA55F0-8ED7-8F48-8AF7-8D7CF3D02C79}"/>
              </a:ext>
            </a:extLst>
          </p:cNvPr>
          <p:cNvSpPr>
            <a:spLocks noGrp="1"/>
          </p:cNvSpPr>
          <p:nvPr>
            <p:ph type="body" sz="quarter" idx="31"/>
          </p:nvPr>
        </p:nvSpPr>
        <p:spPr>
          <a:xfrm>
            <a:off x="8417208" y="2059822"/>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9" name="Picture Placeholder 19">
            <a:extLst>
              <a:ext uri="{FF2B5EF4-FFF2-40B4-BE49-F238E27FC236}">
                <a16:creationId xmlns:a16="http://schemas.microsoft.com/office/drawing/2014/main" id="{8BCAB2A5-7A60-C04F-B35A-B50A8896FE89}"/>
              </a:ext>
            </a:extLst>
          </p:cNvPr>
          <p:cNvSpPr>
            <a:spLocks noGrp="1" noChangeAspect="1"/>
          </p:cNvSpPr>
          <p:nvPr>
            <p:ph type="pic" sz="quarter" idx="32"/>
          </p:nvPr>
        </p:nvSpPr>
        <p:spPr>
          <a:xfrm>
            <a:off x="7590526" y="3062049"/>
            <a:ext cx="676183" cy="676184"/>
          </a:xfrm>
          <a:prstGeom prst="rect">
            <a:avLst/>
          </a:prstGeom>
        </p:spPr>
        <p:txBody>
          <a:bodyPr/>
          <a:lstStyle/>
          <a:p>
            <a:endParaRPr lang="en-US" dirty="0"/>
          </a:p>
        </p:txBody>
      </p:sp>
      <p:sp>
        <p:nvSpPr>
          <p:cNvPr id="40" name="Text Placeholder 28">
            <a:extLst>
              <a:ext uri="{FF2B5EF4-FFF2-40B4-BE49-F238E27FC236}">
                <a16:creationId xmlns:a16="http://schemas.microsoft.com/office/drawing/2014/main" id="{9227FAD8-C663-EA42-A6E3-2694DA2C2DC3}"/>
              </a:ext>
            </a:extLst>
          </p:cNvPr>
          <p:cNvSpPr>
            <a:spLocks noGrp="1"/>
          </p:cNvSpPr>
          <p:nvPr>
            <p:ph type="body" sz="quarter" idx="33"/>
          </p:nvPr>
        </p:nvSpPr>
        <p:spPr>
          <a:xfrm>
            <a:off x="8417208" y="3062049"/>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41" name="Picture Placeholder 19">
            <a:extLst>
              <a:ext uri="{FF2B5EF4-FFF2-40B4-BE49-F238E27FC236}">
                <a16:creationId xmlns:a16="http://schemas.microsoft.com/office/drawing/2014/main" id="{1756E372-3FBD-B64E-86E3-3121FC5FAC2B}"/>
              </a:ext>
            </a:extLst>
          </p:cNvPr>
          <p:cNvSpPr>
            <a:spLocks noGrp="1" noChangeAspect="1"/>
          </p:cNvSpPr>
          <p:nvPr>
            <p:ph type="pic" sz="quarter" idx="34"/>
          </p:nvPr>
        </p:nvSpPr>
        <p:spPr>
          <a:xfrm>
            <a:off x="7590526" y="4057298"/>
            <a:ext cx="676183" cy="676184"/>
          </a:xfrm>
          <a:prstGeom prst="rect">
            <a:avLst/>
          </a:prstGeom>
        </p:spPr>
        <p:txBody>
          <a:bodyPr/>
          <a:lstStyle/>
          <a:p>
            <a:endParaRPr lang="en-US" dirty="0"/>
          </a:p>
        </p:txBody>
      </p:sp>
      <p:sp>
        <p:nvSpPr>
          <p:cNvPr id="42" name="Text Placeholder 28">
            <a:extLst>
              <a:ext uri="{FF2B5EF4-FFF2-40B4-BE49-F238E27FC236}">
                <a16:creationId xmlns:a16="http://schemas.microsoft.com/office/drawing/2014/main" id="{AB28C978-6035-F44D-BBEB-A1FB562DC7DD}"/>
              </a:ext>
            </a:extLst>
          </p:cNvPr>
          <p:cNvSpPr>
            <a:spLocks noGrp="1"/>
          </p:cNvSpPr>
          <p:nvPr>
            <p:ph type="body" sz="quarter" idx="35"/>
          </p:nvPr>
        </p:nvSpPr>
        <p:spPr>
          <a:xfrm>
            <a:off x="8417208" y="4057298"/>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43" name="Picture Placeholder 19">
            <a:extLst>
              <a:ext uri="{FF2B5EF4-FFF2-40B4-BE49-F238E27FC236}">
                <a16:creationId xmlns:a16="http://schemas.microsoft.com/office/drawing/2014/main" id="{E03E3C8E-9978-354D-8449-4525DF4BCD3C}"/>
              </a:ext>
            </a:extLst>
          </p:cNvPr>
          <p:cNvSpPr>
            <a:spLocks noGrp="1" noChangeAspect="1"/>
          </p:cNvSpPr>
          <p:nvPr>
            <p:ph type="pic" sz="quarter" idx="36"/>
          </p:nvPr>
        </p:nvSpPr>
        <p:spPr>
          <a:xfrm>
            <a:off x="7590526" y="5052548"/>
            <a:ext cx="676183" cy="676184"/>
          </a:xfrm>
          <a:prstGeom prst="rect">
            <a:avLst/>
          </a:prstGeom>
        </p:spPr>
        <p:txBody>
          <a:bodyPr/>
          <a:lstStyle/>
          <a:p>
            <a:endParaRPr lang="en-US" dirty="0"/>
          </a:p>
        </p:txBody>
      </p:sp>
      <p:sp>
        <p:nvSpPr>
          <p:cNvPr id="44" name="Text Placeholder 28">
            <a:extLst>
              <a:ext uri="{FF2B5EF4-FFF2-40B4-BE49-F238E27FC236}">
                <a16:creationId xmlns:a16="http://schemas.microsoft.com/office/drawing/2014/main" id="{DB3FA08B-8DFA-2B4A-98AB-6DFF52909452}"/>
              </a:ext>
            </a:extLst>
          </p:cNvPr>
          <p:cNvSpPr>
            <a:spLocks noGrp="1"/>
          </p:cNvSpPr>
          <p:nvPr>
            <p:ph type="body" sz="quarter" idx="37"/>
          </p:nvPr>
        </p:nvSpPr>
        <p:spPr>
          <a:xfrm>
            <a:off x="8417208" y="5052548"/>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2" name="TextBox 21">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5"/>
          <p:cNvSpPr>
            <a:spLocks noGrp="1"/>
          </p:cNvSpPr>
          <p:nvPr>
            <p:ph sz="quarter" idx="38"/>
          </p:nvPr>
        </p:nvSpPr>
        <p:spPr>
          <a:xfrm>
            <a:off x="560291" y="2051050"/>
            <a:ext cx="2089150" cy="168718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9"/>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5021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 Bg 1 Col Txt 2">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08D449A-C3AD-744C-8C61-31B4671560C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35128" y="5051"/>
            <a:ext cx="12339128" cy="6854638"/>
          </a:xfrm>
          <a:prstGeom prst="rect">
            <a:avLst/>
          </a:prstGeom>
        </p:spPr>
      </p:pic>
      <p:grpSp>
        <p:nvGrpSpPr>
          <p:cNvPr id="6" name="Group 5">
            <a:extLst>
              <a:ext uri="{FF2B5EF4-FFF2-40B4-BE49-F238E27FC236}">
                <a16:creationId xmlns:a16="http://schemas.microsoft.com/office/drawing/2014/main" id="{5BA27900-B931-9340-AC70-7A5853480612}"/>
              </a:ext>
            </a:extLst>
          </p:cNvPr>
          <p:cNvGrpSpPr/>
          <p:nvPr userDrawn="1"/>
        </p:nvGrpSpPr>
        <p:grpSpPr>
          <a:xfrm>
            <a:off x="-135128" y="0"/>
            <a:ext cx="6227953" cy="6858000"/>
            <a:chOff x="5975400" y="0"/>
            <a:chExt cx="6227953" cy="6858000"/>
          </a:xfrm>
        </p:grpSpPr>
        <p:sp>
          <p:nvSpPr>
            <p:cNvPr id="7" name="Rectangle 6">
              <a:extLst>
                <a:ext uri="{FF2B5EF4-FFF2-40B4-BE49-F238E27FC236}">
                  <a16:creationId xmlns:a16="http://schemas.microsoft.com/office/drawing/2014/main" id="{EC260FF0-F24F-BD45-9C25-2DADB25CC7F1}"/>
                </a:ext>
              </a:extLst>
            </p:cNvPr>
            <p:cNvSpPr/>
            <p:nvPr userDrawn="1"/>
          </p:nvSpPr>
          <p:spPr>
            <a:xfrm>
              <a:off x="6453352" y="0"/>
              <a:ext cx="5187786"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1D2047D5-F0AB-AE40-B108-40ADF67D06D6}"/>
                </a:ext>
              </a:extLst>
            </p:cNvPr>
            <p:cNvSpPr/>
            <p:nvPr userDrawn="1"/>
          </p:nvSpPr>
          <p:spPr>
            <a:xfrm flipH="1">
              <a:off x="5975400" y="0"/>
              <a:ext cx="25807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737167D9-3367-E14F-926D-251580015834}"/>
                </a:ext>
              </a:extLst>
            </p:cNvPr>
            <p:cNvSpPr/>
            <p:nvPr userDrawn="1"/>
          </p:nvSpPr>
          <p:spPr>
            <a:xfrm flipH="1">
              <a:off x="11861012" y="0"/>
              <a:ext cx="34234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6B234D3A-E9D6-F544-A380-E1DD88485EE8}"/>
                </a:ext>
              </a:extLst>
            </p:cNvPr>
            <p:cNvSpPr/>
            <p:nvPr userDrawn="1"/>
          </p:nvSpPr>
          <p:spPr>
            <a:xfrm>
              <a:off x="7291387" y="0"/>
              <a:ext cx="434032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1" name="Title 1">
            <a:extLst>
              <a:ext uri="{FF2B5EF4-FFF2-40B4-BE49-F238E27FC236}">
                <a16:creationId xmlns:a16="http://schemas.microsoft.com/office/drawing/2014/main" id="{C3FF1614-36DF-7349-B809-0B9BDF879713}"/>
              </a:ext>
            </a:extLst>
          </p:cNvPr>
          <p:cNvSpPr>
            <a:spLocks noGrp="1"/>
          </p:cNvSpPr>
          <p:nvPr>
            <p:ph type="title"/>
          </p:nvPr>
        </p:nvSpPr>
        <p:spPr>
          <a:xfrm>
            <a:off x="1543464" y="723802"/>
            <a:ext cx="3520966" cy="538609"/>
          </a:xfrm>
        </p:spPr>
        <p:txBody>
          <a:bodyPr/>
          <a:lstStyle/>
          <a:p>
            <a:r>
              <a:rPr lang="en-GB" dirty="0"/>
              <a:t>Click to edit Master title style</a:t>
            </a:r>
            <a:endParaRPr lang="en-US" dirty="0"/>
          </a:p>
        </p:txBody>
      </p:sp>
      <p:cxnSp>
        <p:nvCxnSpPr>
          <p:cNvPr id="12" name="Straight Connector 11">
            <a:extLst>
              <a:ext uri="{FF2B5EF4-FFF2-40B4-BE49-F238E27FC236}">
                <a16:creationId xmlns:a16="http://schemas.microsoft.com/office/drawing/2014/main" id="{2EEA35C9-7A56-9C42-8E14-076BA02D4057}"/>
              </a:ext>
            </a:extLst>
          </p:cNvPr>
          <p:cNvCxnSpPr>
            <a:cxnSpLocks/>
          </p:cNvCxnSpPr>
          <p:nvPr userDrawn="1"/>
        </p:nvCxnSpPr>
        <p:spPr>
          <a:xfrm>
            <a:off x="1543464"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8">
            <a:extLst>
              <a:ext uri="{FF2B5EF4-FFF2-40B4-BE49-F238E27FC236}">
                <a16:creationId xmlns:a16="http://schemas.microsoft.com/office/drawing/2014/main" id="{0C55A19B-944A-1446-B279-AAF8E1B3F27A}"/>
              </a:ext>
            </a:extLst>
          </p:cNvPr>
          <p:cNvSpPr>
            <a:spLocks noGrp="1"/>
          </p:cNvSpPr>
          <p:nvPr>
            <p:ph type="body" sz="quarter" idx="12"/>
          </p:nvPr>
        </p:nvSpPr>
        <p:spPr>
          <a:xfrm>
            <a:off x="1542698" y="2051050"/>
            <a:ext cx="3520800" cy="1210588"/>
          </a:xfrm>
        </p:spPr>
        <p:txBody>
          <a:bodyPr/>
          <a:lstStyle>
            <a:lvl1pPr>
              <a:defRPr b="0" i="0">
                <a:solidFill>
                  <a:schemeClr val="accent3"/>
                </a:solidFill>
                <a:latin typeface="Merriweather Light" pitchFamily="2" charset="77"/>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9" name="TextBox 18">
            <a:extLst>
              <a:ext uri="{FF2B5EF4-FFF2-40B4-BE49-F238E27FC236}">
                <a16:creationId xmlns:a16="http://schemas.microsoft.com/office/drawing/2014/main" id="{32EB5062-5912-454F-9545-02BD45E12DD1}"/>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Placeholder 5">
            <a:extLst>
              <a:ext uri="{FF2B5EF4-FFF2-40B4-BE49-F238E27FC236}">
                <a16:creationId xmlns:a16="http://schemas.microsoft.com/office/drawing/2014/main" id="{683CF3BE-5E97-E444-A66F-50CB1DF04969}"/>
              </a:ext>
            </a:extLst>
          </p:cNvPr>
          <p:cNvSpPr>
            <a:spLocks noGrp="1"/>
          </p:cNvSpPr>
          <p:nvPr>
            <p:ph type="body" sz="quarter" idx="42"/>
          </p:nvPr>
        </p:nvSpPr>
        <p:spPr>
          <a:xfrm>
            <a:off x="1524000" y="3429000"/>
            <a:ext cx="3539497"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748694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 Icons Tx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3108466" y="2066800"/>
            <a:ext cx="676183" cy="676184"/>
          </a:xfrm>
          <a:prstGeom prst="rect">
            <a:avLst/>
          </a:prstGeom>
        </p:spPr>
        <p:txBody>
          <a:bodyPr/>
          <a:lstStyle/>
          <a:p>
            <a:endParaRPr lang="en-US" dirty="0"/>
          </a:p>
        </p:txBody>
      </p:sp>
      <p:sp>
        <p:nvSpPr>
          <p:cNvPr id="29" name="Text Placeholder 28">
            <a:extLst>
              <a:ext uri="{FF2B5EF4-FFF2-40B4-BE49-F238E27FC236}">
                <a16:creationId xmlns:a16="http://schemas.microsoft.com/office/drawing/2014/main" id="{1B28584A-CC80-3B4D-AB6E-38EBB639B008}"/>
              </a:ext>
            </a:extLst>
          </p:cNvPr>
          <p:cNvSpPr>
            <a:spLocks noGrp="1"/>
          </p:cNvSpPr>
          <p:nvPr>
            <p:ph type="body" sz="quarter" idx="23"/>
          </p:nvPr>
        </p:nvSpPr>
        <p:spPr>
          <a:xfrm>
            <a:off x="3935148" y="2059822"/>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3" name="Picture Placeholder 19">
            <a:extLst>
              <a:ext uri="{FF2B5EF4-FFF2-40B4-BE49-F238E27FC236}">
                <a16:creationId xmlns:a16="http://schemas.microsoft.com/office/drawing/2014/main" id="{1DA8199F-F671-5548-A0F3-416C7891908B}"/>
              </a:ext>
            </a:extLst>
          </p:cNvPr>
          <p:cNvSpPr>
            <a:spLocks noGrp="1" noChangeAspect="1"/>
          </p:cNvSpPr>
          <p:nvPr>
            <p:ph type="pic" sz="quarter" idx="24"/>
          </p:nvPr>
        </p:nvSpPr>
        <p:spPr>
          <a:xfrm>
            <a:off x="3108466" y="3442413"/>
            <a:ext cx="676183" cy="676184"/>
          </a:xfrm>
          <a:prstGeom prst="rect">
            <a:avLst/>
          </a:prstGeom>
        </p:spPr>
        <p:txBody>
          <a:bodyPr/>
          <a:lstStyle/>
          <a:p>
            <a:endParaRPr lang="en-US" dirty="0"/>
          </a:p>
        </p:txBody>
      </p:sp>
      <p:sp>
        <p:nvSpPr>
          <p:cNvPr id="26" name="Text Placeholder 28">
            <a:extLst>
              <a:ext uri="{FF2B5EF4-FFF2-40B4-BE49-F238E27FC236}">
                <a16:creationId xmlns:a16="http://schemas.microsoft.com/office/drawing/2014/main" id="{B153104C-76D8-3748-B8DF-26C55FD3683C}"/>
              </a:ext>
            </a:extLst>
          </p:cNvPr>
          <p:cNvSpPr>
            <a:spLocks noGrp="1"/>
          </p:cNvSpPr>
          <p:nvPr>
            <p:ph type="body" sz="quarter" idx="25"/>
          </p:nvPr>
        </p:nvSpPr>
        <p:spPr>
          <a:xfrm>
            <a:off x="3935148" y="3442413"/>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8" name="Picture Placeholder 19">
            <a:extLst>
              <a:ext uri="{FF2B5EF4-FFF2-40B4-BE49-F238E27FC236}">
                <a16:creationId xmlns:a16="http://schemas.microsoft.com/office/drawing/2014/main" id="{CDD9C207-828B-104A-A0D4-05D94E47C55D}"/>
              </a:ext>
            </a:extLst>
          </p:cNvPr>
          <p:cNvSpPr>
            <a:spLocks noGrp="1" noChangeAspect="1"/>
          </p:cNvSpPr>
          <p:nvPr>
            <p:ph type="pic" sz="quarter" idx="26"/>
          </p:nvPr>
        </p:nvSpPr>
        <p:spPr>
          <a:xfrm>
            <a:off x="3108466" y="4825005"/>
            <a:ext cx="676183" cy="676184"/>
          </a:xfrm>
          <a:prstGeom prst="rect">
            <a:avLst/>
          </a:prstGeom>
        </p:spPr>
        <p:txBody>
          <a:bodyPr/>
          <a:lstStyle/>
          <a:p>
            <a:endParaRPr lang="en-US" dirty="0"/>
          </a:p>
        </p:txBody>
      </p:sp>
      <p:sp>
        <p:nvSpPr>
          <p:cNvPr id="34" name="Text Placeholder 28">
            <a:extLst>
              <a:ext uri="{FF2B5EF4-FFF2-40B4-BE49-F238E27FC236}">
                <a16:creationId xmlns:a16="http://schemas.microsoft.com/office/drawing/2014/main" id="{3A2AF104-8209-A044-B12B-B1A018104A77}"/>
              </a:ext>
            </a:extLst>
          </p:cNvPr>
          <p:cNvSpPr>
            <a:spLocks noGrp="1"/>
          </p:cNvSpPr>
          <p:nvPr>
            <p:ph type="body" sz="quarter" idx="27"/>
          </p:nvPr>
        </p:nvSpPr>
        <p:spPr>
          <a:xfrm>
            <a:off x="3935148" y="4825005"/>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2" name="Picture Placeholder 19">
            <a:extLst>
              <a:ext uri="{FF2B5EF4-FFF2-40B4-BE49-F238E27FC236}">
                <a16:creationId xmlns:a16="http://schemas.microsoft.com/office/drawing/2014/main" id="{A0982D05-43ED-634E-AA8B-85256105F396}"/>
              </a:ext>
            </a:extLst>
          </p:cNvPr>
          <p:cNvSpPr>
            <a:spLocks noGrp="1" noChangeAspect="1"/>
          </p:cNvSpPr>
          <p:nvPr>
            <p:ph type="pic" sz="quarter" idx="30"/>
          </p:nvPr>
        </p:nvSpPr>
        <p:spPr>
          <a:xfrm>
            <a:off x="6053146" y="2066800"/>
            <a:ext cx="676183" cy="676184"/>
          </a:xfrm>
          <a:prstGeom prst="rect">
            <a:avLst/>
          </a:prstGeom>
        </p:spPr>
        <p:txBody>
          <a:bodyPr/>
          <a:lstStyle/>
          <a:p>
            <a:endParaRPr lang="en-US" dirty="0"/>
          </a:p>
        </p:txBody>
      </p:sp>
      <p:sp>
        <p:nvSpPr>
          <p:cNvPr id="33" name="Text Placeholder 28">
            <a:extLst>
              <a:ext uri="{FF2B5EF4-FFF2-40B4-BE49-F238E27FC236}">
                <a16:creationId xmlns:a16="http://schemas.microsoft.com/office/drawing/2014/main" id="{B6BA55F0-8ED7-8F48-8AF7-8D7CF3D02C79}"/>
              </a:ext>
            </a:extLst>
          </p:cNvPr>
          <p:cNvSpPr>
            <a:spLocks noGrp="1"/>
          </p:cNvSpPr>
          <p:nvPr>
            <p:ph type="body" sz="quarter" idx="31"/>
          </p:nvPr>
        </p:nvSpPr>
        <p:spPr>
          <a:xfrm>
            <a:off x="6879828" y="2059822"/>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9" name="Picture Placeholder 19">
            <a:extLst>
              <a:ext uri="{FF2B5EF4-FFF2-40B4-BE49-F238E27FC236}">
                <a16:creationId xmlns:a16="http://schemas.microsoft.com/office/drawing/2014/main" id="{8BCAB2A5-7A60-C04F-B35A-B50A8896FE89}"/>
              </a:ext>
            </a:extLst>
          </p:cNvPr>
          <p:cNvSpPr>
            <a:spLocks noGrp="1" noChangeAspect="1"/>
          </p:cNvSpPr>
          <p:nvPr>
            <p:ph type="pic" sz="quarter" idx="32"/>
          </p:nvPr>
        </p:nvSpPr>
        <p:spPr>
          <a:xfrm>
            <a:off x="6053146" y="3442413"/>
            <a:ext cx="676183" cy="676184"/>
          </a:xfrm>
          <a:prstGeom prst="rect">
            <a:avLst/>
          </a:prstGeom>
        </p:spPr>
        <p:txBody>
          <a:bodyPr/>
          <a:lstStyle/>
          <a:p>
            <a:endParaRPr lang="en-US" dirty="0"/>
          </a:p>
        </p:txBody>
      </p:sp>
      <p:sp>
        <p:nvSpPr>
          <p:cNvPr id="40" name="Text Placeholder 28">
            <a:extLst>
              <a:ext uri="{FF2B5EF4-FFF2-40B4-BE49-F238E27FC236}">
                <a16:creationId xmlns:a16="http://schemas.microsoft.com/office/drawing/2014/main" id="{9227FAD8-C663-EA42-A6E3-2694DA2C2DC3}"/>
              </a:ext>
            </a:extLst>
          </p:cNvPr>
          <p:cNvSpPr>
            <a:spLocks noGrp="1"/>
          </p:cNvSpPr>
          <p:nvPr>
            <p:ph type="body" sz="quarter" idx="33"/>
          </p:nvPr>
        </p:nvSpPr>
        <p:spPr>
          <a:xfrm>
            <a:off x="6879828" y="3442413"/>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41" name="Picture Placeholder 19">
            <a:extLst>
              <a:ext uri="{FF2B5EF4-FFF2-40B4-BE49-F238E27FC236}">
                <a16:creationId xmlns:a16="http://schemas.microsoft.com/office/drawing/2014/main" id="{1756E372-3FBD-B64E-86E3-3121FC5FAC2B}"/>
              </a:ext>
            </a:extLst>
          </p:cNvPr>
          <p:cNvSpPr>
            <a:spLocks noGrp="1" noChangeAspect="1"/>
          </p:cNvSpPr>
          <p:nvPr>
            <p:ph type="pic" sz="quarter" idx="34"/>
          </p:nvPr>
        </p:nvSpPr>
        <p:spPr>
          <a:xfrm>
            <a:off x="6053146" y="4825005"/>
            <a:ext cx="676183" cy="676184"/>
          </a:xfrm>
          <a:prstGeom prst="rect">
            <a:avLst/>
          </a:prstGeom>
        </p:spPr>
        <p:txBody>
          <a:bodyPr/>
          <a:lstStyle/>
          <a:p>
            <a:endParaRPr lang="en-US" dirty="0"/>
          </a:p>
        </p:txBody>
      </p:sp>
      <p:sp>
        <p:nvSpPr>
          <p:cNvPr id="42" name="Text Placeholder 28">
            <a:extLst>
              <a:ext uri="{FF2B5EF4-FFF2-40B4-BE49-F238E27FC236}">
                <a16:creationId xmlns:a16="http://schemas.microsoft.com/office/drawing/2014/main" id="{AB28C978-6035-F44D-BBEB-A1FB562DC7DD}"/>
              </a:ext>
            </a:extLst>
          </p:cNvPr>
          <p:cNvSpPr>
            <a:spLocks noGrp="1"/>
          </p:cNvSpPr>
          <p:nvPr>
            <p:ph type="body" sz="quarter" idx="35"/>
          </p:nvPr>
        </p:nvSpPr>
        <p:spPr>
          <a:xfrm>
            <a:off x="6879828" y="4825005"/>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2" name="TextBox 21">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5"/>
          <p:cNvSpPr>
            <a:spLocks noGrp="1"/>
          </p:cNvSpPr>
          <p:nvPr>
            <p:ph sz="quarter" idx="38"/>
          </p:nvPr>
        </p:nvSpPr>
        <p:spPr>
          <a:xfrm>
            <a:off x="560291" y="2051050"/>
            <a:ext cx="2089150" cy="168718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Picture Placeholder 19">
            <a:extLst>
              <a:ext uri="{FF2B5EF4-FFF2-40B4-BE49-F238E27FC236}">
                <a16:creationId xmlns:a16="http://schemas.microsoft.com/office/drawing/2014/main" id="{A0982D05-43ED-634E-AA8B-85256105F396}"/>
              </a:ext>
            </a:extLst>
          </p:cNvPr>
          <p:cNvSpPr>
            <a:spLocks noGrp="1" noChangeAspect="1"/>
          </p:cNvSpPr>
          <p:nvPr>
            <p:ph type="pic" sz="quarter" idx="39"/>
          </p:nvPr>
        </p:nvSpPr>
        <p:spPr>
          <a:xfrm>
            <a:off x="9027846" y="2066800"/>
            <a:ext cx="676183" cy="676184"/>
          </a:xfrm>
          <a:prstGeom prst="rect">
            <a:avLst/>
          </a:prstGeom>
        </p:spPr>
        <p:txBody>
          <a:bodyPr/>
          <a:lstStyle/>
          <a:p>
            <a:endParaRPr lang="en-US" dirty="0"/>
          </a:p>
        </p:txBody>
      </p:sp>
      <p:sp>
        <p:nvSpPr>
          <p:cNvPr id="25" name="Text Placeholder 28">
            <a:extLst>
              <a:ext uri="{FF2B5EF4-FFF2-40B4-BE49-F238E27FC236}">
                <a16:creationId xmlns:a16="http://schemas.microsoft.com/office/drawing/2014/main" id="{B6BA55F0-8ED7-8F48-8AF7-8D7CF3D02C79}"/>
              </a:ext>
            </a:extLst>
          </p:cNvPr>
          <p:cNvSpPr>
            <a:spLocks noGrp="1"/>
          </p:cNvSpPr>
          <p:nvPr>
            <p:ph type="body" sz="quarter" idx="40"/>
          </p:nvPr>
        </p:nvSpPr>
        <p:spPr>
          <a:xfrm>
            <a:off x="9854528" y="2059822"/>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7" name="Picture Placeholder 19">
            <a:extLst>
              <a:ext uri="{FF2B5EF4-FFF2-40B4-BE49-F238E27FC236}">
                <a16:creationId xmlns:a16="http://schemas.microsoft.com/office/drawing/2014/main" id="{8BCAB2A5-7A60-C04F-B35A-B50A8896FE89}"/>
              </a:ext>
            </a:extLst>
          </p:cNvPr>
          <p:cNvSpPr>
            <a:spLocks noGrp="1" noChangeAspect="1"/>
          </p:cNvSpPr>
          <p:nvPr>
            <p:ph type="pic" sz="quarter" idx="41"/>
          </p:nvPr>
        </p:nvSpPr>
        <p:spPr>
          <a:xfrm>
            <a:off x="9027846" y="3442413"/>
            <a:ext cx="676183" cy="676184"/>
          </a:xfrm>
          <a:prstGeom prst="rect">
            <a:avLst/>
          </a:prstGeom>
        </p:spPr>
        <p:txBody>
          <a:bodyPr/>
          <a:lstStyle/>
          <a:p>
            <a:endParaRPr lang="en-US" dirty="0"/>
          </a:p>
        </p:txBody>
      </p:sp>
      <p:sp>
        <p:nvSpPr>
          <p:cNvPr id="30" name="Text Placeholder 28">
            <a:extLst>
              <a:ext uri="{FF2B5EF4-FFF2-40B4-BE49-F238E27FC236}">
                <a16:creationId xmlns:a16="http://schemas.microsoft.com/office/drawing/2014/main" id="{9227FAD8-C663-EA42-A6E3-2694DA2C2DC3}"/>
              </a:ext>
            </a:extLst>
          </p:cNvPr>
          <p:cNvSpPr>
            <a:spLocks noGrp="1"/>
          </p:cNvSpPr>
          <p:nvPr>
            <p:ph type="body" sz="quarter" idx="42"/>
          </p:nvPr>
        </p:nvSpPr>
        <p:spPr>
          <a:xfrm>
            <a:off x="9854528" y="3442413"/>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1" name="Picture Placeholder 19">
            <a:extLst>
              <a:ext uri="{FF2B5EF4-FFF2-40B4-BE49-F238E27FC236}">
                <a16:creationId xmlns:a16="http://schemas.microsoft.com/office/drawing/2014/main" id="{1756E372-3FBD-B64E-86E3-3121FC5FAC2B}"/>
              </a:ext>
            </a:extLst>
          </p:cNvPr>
          <p:cNvSpPr>
            <a:spLocks noGrp="1" noChangeAspect="1"/>
          </p:cNvSpPr>
          <p:nvPr>
            <p:ph type="pic" sz="quarter" idx="43"/>
          </p:nvPr>
        </p:nvSpPr>
        <p:spPr>
          <a:xfrm>
            <a:off x="9027846" y="4825005"/>
            <a:ext cx="676183" cy="676184"/>
          </a:xfrm>
          <a:prstGeom prst="rect">
            <a:avLst/>
          </a:prstGeom>
        </p:spPr>
        <p:txBody>
          <a:bodyPr/>
          <a:lstStyle/>
          <a:p>
            <a:endParaRPr lang="en-US" dirty="0"/>
          </a:p>
        </p:txBody>
      </p:sp>
      <p:sp>
        <p:nvSpPr>
          <p:cNvPr id="37" name="Text Placeholder 28">
            <a:extLst>
              <a:ext uri="{FF2B5EF4-FFF2-40B4-BE49-F238E27FC236}">
                <a16:creationId xmlns:a16="http://schemas.microsoft.com/office/drawing/2014/main" id="{AB28C978-6035-F44D-BBEB-A1FB562DC7DD}"/>
              </a:ext>
            </a:extLst>
          </p:cNvPr>
          <p:cNvSpPr>
            <a:spLocks noGrp="1"/>
          </p:cNvSpPr>
          <p:nvPr>
            <p:ph type="body" sz="quarter" idx="44"/>
          </p:nvPr>
        </p:nvSpPr>
        <p:spPr>
          <a:xfrm>
            <a:off x="9854528" y="4825005"/>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45"/>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3923639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 Icons Tx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81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506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731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956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145292" y="3787735"/>
            <a:ext cx="899999" cy="900000"/>
          </a:xfrm>
          <a:prstGeom prst="rect">
            <a:avLst/>
          </a:prstGeom>
        </p:spPr>
        <p:txBody>
          <a:bodyPr/>
          <a:lstStyle/>
          <a:p>
            <a:endParaRPr lang="en-US" dirty="0"/>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3395292" y="3787735"/>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5645292" y="3787735"/>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7895292" y="3787735"/>
            <a:ext cx="899999" cy="900000"/>
          </a:xfrm>
          <a:prstGeom prst="rect">
            <a:avLst/>
          </a:prstGeom>
        </p:spPr>
        <p:txBody>
          <a:bodyPr/>
          <a:lstStyle/>
          <a:p>
            <a:endParaRPr lang="en-US"/>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145292" y="3787735"/>
            <a:ext cx="899999" cy="900000"/>
          </a:xfrm>
          <a:prstGeom prst="rect">
            <a:avLst/>
          </a:prstGeom>
        </p:spPr>
        <p:txBody>
          <a:bodyPr/>
          <a:lstStyle/>
          <a:p>
            <a:endParaRPr lang="en-US"/>
          </a:p>
        </p:txBody>
      </p:sp>
      <p:sp>
        <p:nvSpPr>
          <p:cNvPr id="23" name="Picture Placeholder 19">
            <a:extLst>
              <a:ext uri="{FF2B5EF4-FFF2-40B4-BE49-F238E27FC236}">
                <a16:creationId xmlns:a16="http://schemas.microsoft.com/office/drawing/2014/main" id="{9CE6F681-D3F6-4D46-87B3-019F3725EFE5}"/>
              </a:ext>
            </a:extLst>
          </p:cNvPr>
          <p:cNvSpPr>
            <a:spLocks noGrp="1" noChangeAspect="1"/>
          </p:cNvSpPr>
          <p:nvPr>
            <p:ph type="pic" sz="quarter" idx="28"/>
          </p:nvPr>
        </p:nvSpPr>
        <p:spPr>
          <a:xfrm>
            <a:off x="0" y="2051050"/>
            <a:ext cx="12191999" cy="1582291"/>
          </a:xfrm>
          <a:prstGeom prst="rect">
            <a:avLst/>
          </a:prstGeom>
        </p:spPr>
        <p:txBody>
          <a:bodyPr/>
          <a:lstStyle/>
          <a:p>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image/icon: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image/icon &gt; Click image icon &gt; Select new image/icon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Text Placeholder 5">
            <a:extLst>
              <a:ext uri="{FF2B5EF4-FFF2-40B4-BE49-F238E27FC236}">
                <a16:creationId xmlns:a16="http://schemas.microsoft.com/office/drawing/2014/main" id="{D4FF791B-9366-1248-A655-C42F34B02004}"/>
              </a:ext>
            </a:extLst>
          </p:cNvPr>
          <p:cNvSpPr>
            <a:spLocks noGrp="1"/>
          </p:cNvSpPr>
          <p:nvPr>
            <p:ph type="body" sz="quarter" idx="41"/>
          </p:nvPr>
        </p:nvSpPr>
        <p:spPr>
          <a:xfrm>
            <a:off x="550863"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28" name="Text Placeholder 5">
            <a:extLst>
              <a:ext uri="{FF2B5EF4-FFF2-40B4-BE49-F238E27FC236}">
                <a16:creationId xmlns:a16="http://schemas.microsoft.com/office/drawing/2014/main" id="{09213BDC-D64E-8048-BF75-1C349244C157}"/>
              </a:ext>
            </a:extLst>
          </p:cNvPr>
          <p:cNvSpPr>
            <a:spLocks noGrp="1"/>
          </p:cNvSpPr>
          <p:nvPr>
            <p:ph type="body" sz="quarter" idx="42"/>
          </p:nvPr>
        </p:nvSpPr>
        <p:spPr>
          <a:xfrm>
            <a:off x="2803575"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4" name="Text Placeholder 5">
            <a:extLst>
              <a:ext uri="{FF2B5EF4-FFF2-40B4-BE49-F238E27FC236}">
                <a16:creationId xmlns:a16="http://schemas.microsoft.com/office/drawing/2014/main" id="{5D773407-B8CD-2146-B4B1-180C14DF00E4}"/>
              </a:ext>
            </a:extLst>
          </p:cNvPr>
          <p:cNvSpPr>
            <a:spLocks noGrp="1"/>
          </p:cNvSpPr>
          <p:nvPr>
            <p:ph type="body" sz="quarter" idx="43"/>
          </p:nvPr>
        </p:nvSpPr>
        <p:spPr>
          <a:xfrm>
            <a:off x="5056287"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5" name="Text Placeholder 5">
            <a:extLst>
              <a:ext uri="{FF2B5EF4-FFF2-40B4-BE49-F238E27FC236}">
                <a16:creationId xmlns:a16="http://schemas.microsoft.com/office/drawing/2014/main" id="{D31CAC14-AE42-0743-A8DD-17EFBA50FFB0}"/>
              </a:ext>
            </a:extLst>
          </p:cNvPr>
          <p:cNvSpPr>
            <a:spLocks noGrp="1"/>
          </p:cNvSpPr>
          <p:nvPr>
            <p:ph type="body" sz="quarter" idx="44"/>
          </p:nvPr>
        </p:nvSpPr>
        <p:spPr>
          <a:xfrm>
            <a:off x="7308999"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6" name="Text Placeholder 5">
            <a:extLst>
              <a:ext uri="{FF2B5EF4-FFF2-40B4-BE49-F238E27FC236}">
                <a16:creationId xmlns:a16="http://schemas.microsoft.com/office/drawing/2014/main" id="{7DBA41D5-5DBE-CF43-A90C-A8D768997579}"/>
              </a:ext>
            </a:extLst>
          </p:cNvPr>
          <p:cNvSpPr>
            <a:spLocks noGrp="1"/>
          </p:cNvSpPr>
          <p:nvPr>
            <p:ph type="body" sz="quarter" idx="45"/>
          </p:nvPr>
        </p:nvSpPr>
        <p:spPr>
          <a:xfrm>
            <a:off x="9561710"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5" name="Footer Placeholder 4"/>
          <p:cNvSpPr>
            <a:spLocks noGrp="1"/>
          </p:cNvSpPr>
          <p:nvPr>
            <p:ph type="ftr" sz="quarter" idx="46"/>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34005352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ap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pic>
        <p:nvPicPr>
          <p:cNvPr id="7" name="Picture Placeholder 6">
            <a:extLst>
              <a:ext uri="{FF2B5EF4-FFF2-40B4-BE49-F238E27FC236}">
                <a16:creationId xmlns:a16="http://schemas.microsoft.com/office/drawing/2014/main" id="{1FF0BBD0-104A-1346-991C-C26C2F08651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5174" r="-25174"/>
          <a:stretch/>
        </p:blipFill>
        <p:spPr>
          <a:xfrm>
            <a:off x="555577" y="1860040"/>
            <a:ext cx="11080847" cy="4257674"/>
          </a:xfrm>
          <a:prstGeom prst="rect">
            <a:avLst/>
          </a:prstGeom>
        </p:spPr>
      </p:pic>
      <p:sp>
        <p:nvSpPr>
          <p:cNvPr id="6" name="TextBox 5"/>
          <p:cNvSpPr txBox="1"/>
          <p:nvPr userDrawn="1"/>
        </p:nvSpPr>
        <p:spPr>
          <a:xfrm>
            <a:off x="0" y="6924675"/>
            <a:ext cx="12192000" cy="307777"/>
          </a:xfrm>
          <a:prstGeom prst="rect">
            <a:avLst/>
          </a:prstGeom>
          <a:noFill/>
        </p:spPr>
        <p:txBody>
          <a:bodyPr wrap="square"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This slide has an editable map, which you can change to suit your needs. </a:t>
            </a:r>
          </a:p>
        </p:txBody>
      </p:sp>
      <p:sp>
        <p:nvSpPr>
          <p:cNvPr id="5" name="Footer Placeholder 4"/>
          <p:cNvSpPr>
            <a:spLocks noGrp="1"/>
          </p:cNvSpPr>
          <p:nvPr>
            <p:ph type="ftr" sz="quarter" idx="12"/>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5816485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ap slide 2">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FF0BBD0-104A-1346-991C-C26C2F08651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72"/>
          <a:stretch/>
        </p:blipFill>
        <p:spPr>
          <a:xfrm>
            <a:off x="4409268" y="706626"/>
            <a:ext cx="7236521" cy="5594350"/>
          </a:xfrm>
          <a:prstGeom prst="rect">
            <a:avLst/>
          </a:prstGeom>
        </p:spPr>
      </p:pic>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6" name="TextBox 5"/>
          <p:cNvSpPr txBox="1"/>
          <p:nvPr userDrawn="1"/>
        </p:nvSpPr>
        <p:spPr>
          <a:xfrm>
            <a:off x="0" y="6924675"/>
            <a:ext cx="12192000" cy="307777"/>
          </a:xfrm>
          <a:prstGeom prst="rect">
            <a:avLst/>
          </a:prstGeom>
          <a:noFill/>
        </p:spPr>
        <p:txBody>
          <a:bodyPr wrap="square"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This slide has an editable map, which you can change to suit your needs. </a:t>
            </a:r>
          </a:p>
        </p:txBody>
      </p:sp>
      <p:sp>
        <p:nvSpPr>
          <p:cNvPr id="5" name="Footer Placeholder 4"/>
          <p:cNvSpPr>
            <a:spLocks noGrp="1"/>
          </p:cNvSpPr>
          <p:nvPr>
            <p:ph type="ftr" sz="quarter" idx="12"/>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7937389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p w 8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77" name="Oval 76">
            <a:extLst>
              <a:ext uri="{FF2B5EF4-FFF2-40B4-BE49-F238E27FC236}">
                <a16:creationId xmlns:a16="http://schemas.microsoft.com/office/drawing/2014/main" id="{0F1A1191-0D21-7A41-9377-612941D07EB8}"/>
              </a:ext>
            </a:extLst>
          </p:cNvPr>
          <p:cNvSpPr/>
          <p:nvPr userDrawn="1"/>
        </p:nvSpPr>
        <p:spPr>
          <a:xfrm>
            <a:off x="3219947"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78" name="Oval 77">
            <a:extLst>
              <a:ext uri="{FF2B5EF4-FFF2-40B4-BE49-F238E27FC236}">
                <a16:creationId xmlns:a16="http://schemas.microsoft.com/office/drawing/2014/main" id="{18B72280-9204-BB4B-A4E9-5C7C0156814E}"/>
              </a:ext>
            </a:extLst>
          </p:cNvPr>
          <p:cNvSpPr/>
          <p:nvPr userDrawn="1"/>
        </p:nvSpPr>
        <p:spPr>
          <a:xfrm>
            <a:off x="2511076"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79" name="Oval 78">
            <a:extLst>
              <a:ext uri="{FF2B5EF4-FFF2-40B4-BE49-F238E27FC236}">
                <a16:creationId xmlns:a16="http://schemas.microsoft.com/office/drawing/2014/main" id="{2C611B30-5819-1044-84BB-7488FCF64804}"/>
              </a:ext>
            </a:extLst>
          </p:cNvPr>
          <p:cNvSpPr/>
          <p:nvPr userDrawn="1"/>
        </p:nvSpPr>
        <p:spPr>
          <a:xfrm>
            <a:off x="253002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0" name="Oval 79">
            <a:extLst>
              <a:ext uri="{FF2B5EF4-FFF2-40B4-BE49-F238E27FC236}">
                <a16:creationId xmlns:a16="http://schemas.microsoft.com/office/drawing/2014/main" id="{2D1E2C70-91CE-AA4D-8BB8-1681F1200FBB}"/>
              </a:ext>
            </a:extLst>
          </p:cNvPr>
          <p:cNvSpPr/>
          <p:nvPr userDrawn="1"/>
        </p:nvSpPr>
        <p:spPr>
          <a:xfrm>
            <a:off x="3207517"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1" name="Oval 80">
            <a:extLst>
              <a:ext uri="{FF2B5EF4-FFF2-40B4-BE49-F238E27FC236}">
                <a16:creationId xmlns:a16="http://schemas.microsoft.com/office/drawing/2014/main" id="{8358B520-F12E-6D47-8910-2B6C53BFA76F}"/>
              </a:ext>
            </a:extLst>
          </p:cNvPr>
          <p:cNvSpPr/>
          <p:nvPr userDrawn="1"/>
        </p:nvSpPr>
        <p:spPr>
          <a:xfrm flipH="1">
            <a:off x="7913121"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2" name="Oval 81">
            <a:extLst>
              <a:ext uri="{FF2B5EF4-FFF2-40B4-BE49-F238E27FC236}">
                <a16:creationId xmlns:a16="http://schemas.microsoft.com/office/drawing/2014/main" id="{C28160B3-E800-394A-950C-C770EDFFD4E3}"/>
              </a:ext>
            </a:extLst>
          </p:cNvPr>
          <p:cNvSpPr/>
          <p:nvPr userDrawn="1"/>
        </p:nvSpPr>
        <p:spPr>
          <a:xfrm flipH="1">
            <a:off x="8492951"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3" name="Oval 82">
            <a:extLst>
              <a:ext uri="{FF2B5EF4-FFF2-40B4-BE49-F238E27FC236}">
                <a16:creationId xmlns:a16="http://schemas.microsoft.com/office/drawing/2014/main" id="{546097E8-0D8F-CC41-8434-AB058F615B89}"/>
              </a:ext>
            </a:extLst>
          </p:cNvPr>
          <p:cNvSpPr/>
          <p:nvPr userDrawn="1"/>
        </p:nvSpPr>
        <p:spPr>
          <a:xfrm flipH="1">
            <a:off x="851730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4" name="Oval 83">
            <a:extLst>
              <a:ext uri="{FF2B5EF4-FFF2-40B4-BE49-F238E27FC236}">
                <a16:creationId xmlns:a16="http://schemas.microsoft.com/office/drawing/2014/main" id="{BA2AE0A4-FAD5-D74F-9C0D-597F89797B8F}"/>
              </a:ext>
            </a:extLst>
          </p:cNvPr>
          <p:cNvSpPr/>
          <p:nvPr userDrawn="1"/>
        </p:nvSpPr>
        <p:spPr>
          <a:xfrm flipH="1">
            <a:off x="7900691"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5" name="Picture Placeholder 53">
            <a:extLst>
              <a:ext uri="{FF2B5EF4-FFF2-40B4-BE49-F238E27FC236}">
                <a16:creationId xmlns:a16="http://schemas.microsoft.com/office/drawing/2014/main" id="{6D9E37FD-42B9-C440-89ED-3F35F8F4326F}"/>
              </a:ext>
            </a:extLst>
          </p:cNvPr>
          <p:cNvSpPr>
            <a:spLocks noGrp="1" noChangeAspect="1"/>
          </p:cNvSpPr>
          <p:nvPr>
            <p:ph type="pic" sz="quarter" idx="12" hasCustomPrompt="1"/>
          </p:nvPr>
        </p:nvSpPr>
        <p:spPr>
          <a:xfrm>
            <a:off x="3227210" y="1864695"/>
            <a:ext cx="1026000" cy="1026000"/>
          </a:xfrm>
          <a:prstGeom prst="ellipse">
            <a:avLst/>
          </a:prstGeom>
          <a:noFill/>
        </p:spPr>
        <p:txBody>
          <a:bodyPr anchor="ctr"/>
          <a:lstStyle>
            <a:lvl1pPr algn="ctr">
              <a:defRPr/>
            </a:lvl1pPr>
          </a:lstStyle>
          <a:p>
            <a:r>
              <a:rPr lang="en-GB" dirty="0"/>
              <a:t>Icon</a:t>
            </a:r>
          </a:p>
        </p:txBody>
      </p:sp>
      <p:sp>
        <p:nvSpPr>
          <p:cNvPr id="86" name="Picture Placeholder 53">
            <a:extLst>
              <a:ext uri="{FF2B5EF4-FFF2-40B4-BE49-F238E27FC236}">
                <a16:creationId xmlns:a16="http://schemas.microsoft.com/office/drawing/2014/main" id="{42F2EF17-DF85-6441-9814-0DE7BF29C304}"/>
              </a:ext>
            </a:extLst>
          </p:cNvPr>
          <p:cNvSpPr>
            <a:spLocks noGrp="1" noChangeAspect="1"/>
          </p:cNvSpPr>
          <p:nvPr>
            <p:ph type="pic" sz="quarter" idx="35" hasCustomPrompt="1"/>
          </p:nvPr>
        </p:nvSpPr>
        <p:spPr>
          <a:xfrm>
            <a:off x="2518339" y="2894466"/>
            <a:ext cx="1026000" cy="1026000"/>
          </a:xfrm>
          <a:prstGeom prst="ellipse">
            <a:avLst/>
          </a:prstGeom>
          <a:noFill/>
        </p:spPr>
        <p:txBody>
          <a:bodyPr anchor="ctr"/>
          <a:lstStyle>
            <a:lvl1pPr algn="ctr">
              <a:defRPr/>
            </a:lvl1pPr>
          </a:lstStyle>
          <a:p>
            <a:r>
              <a:rPr lang="en-GB" dirty="0"/>
              <a:t>Icon</a:t>
            </a:r>
          </a:p>
        </p:txBody>
      </p:sp>
      <p:sp>
        <p:nvSpPr>
          <p:cNvPr id="87" name="Picture Placeholder 53">
            <a:extLst>
              <a:ext uri="{FF2B5EF4-FFF2-40B4-BE49-F238E27FC236}">
                <a16:creationId xmlns:a16="http://schemas.microsoft.com/office/drawing/2014/main" id="{E99F2560-2B48-7347-84B0-277B8713C04C}"/>
              </a:ext>
            </a:extLst>
          </p:cNvPr>
          <p:cNvSpPr>
            <a:spLocks noGrp="1" noChangeAspect="1"/>
          </p:cNvSpPr>
          <p:nvPr>
            <p:ph type="pic" sz="quarter" idx="36" hasCustomPrompt="1"/>
          </p:nvPr>
        </p:nvSpPr>
        <p:spPr>
          <a:xfrm>
            <a:off x="2537287" y="4077814"/>
            <a:ext cx="1026000" cy="1026000"/>
          </a:xfrm>
          <a:prstGeom prst="ellipse">
            <a:avLst/>
          </a:prstGeom>
          <a:noFill/>
        </p:spPr>
        <p:txBody>
          <a:bodyPr anchor="ctr"/>
          <a:lstStyle>
            <a:lvl1pPr algn="ctr">
              <a:defRPr/>
            </a:lvl1pPr>
          </a:lstStyle>
          <a:p>
            <a:r>
              <a:rPr lang="en-GB" dirty="0"/>
              <a:t>Icon</a:t>
            </a:r>
          </a:p>
        </p:txBody>
      </p:sp>
      <p:sp>
        <p:nvSpPr>
          <p:cNvPr id="88" name="Picture Placeholder 53">
            <a:extLst>
              <a:ext uri="{FF2B5EF4-FFF2-40B4-BE49-F238E27FC236}">
                <a16:creationId xmlns:a16="http://schemas.microsoft.com/office/drawing/2014/main" id="{F08535F8-F9C7-D34E-8D01-52CA416B8B3A}"/>
              </a:ext>
            </a:extLst>
          </p:cNvPr>
          <p:cNvSpPr>
            <a:spLocks noGrp="1" noChangeAspect="1"/>
          </p:cNvSpPr>
          <p:nvPr>
            <p:ph type="pic" sz="quarter" idx="37" hasCustomPrompt="1"/>
          </p:nvPr>
        </p:nvSpPr>
        <p:spPr>
          <a:xfrm>
            <a:off x="3214780" y="5101199"/>
            <a:ext cx="1026000" cy="1026000"/>
          </a:xfrm>
          <a:prstGeom prst="ellipse">
            <a:avLst/>
          </a:prstGeom>
          <a:noFill/>
        </p:spPr>
        <p:txBody>
          <a:bodyPr anchor="ctr"/>
          <a:lstStyle>
            <a:lvl1pPr algn="ctr">
              <a:defRPr/>
            </a:lvl1pPr>
          </a:lstStyle>
          <a:p>
            <a:r>
              <a:rPr lang="en-GB" dirty="0"/>
              <a:t>Icon</a:t>
            </a:r>
          </a:p>
        </p:txBody>
      </p:sp>
      <p:sp>
        <p:nvSpPr>
          <p:cNvPr id="89" name="Picture Placeholder 53">
            <a:extLst>
              <a:ext uri="{FF2B5EF4-FFF2-40B4-BE49-F238E27FC236}">
                <a16:creationId xmlns:a16="http://schemas.microsoft.com/office/drawing/2014/main" id="{24244484-3BE0-F745-B15F-504B83DBFF3C}"/>
              </a:ext>
            </a:extLst>
          </p:cNvPr>
          <p:cNvSpPr>
            <a:spLocks noGrp="1" noChangeAspect="1"/>
          </p:cNvSpPr>
          <p:nvPr>
            <p:ph type="pic" sz="quarter" idx="38" hasCustomPrompt="1"/>
          </p:nvPr>
        </p:nvSpPr>
        <p:spPr>
          <a:xfrm>
            <a:off x="7920384" y="1864695"/>
            <a:ext cx="1026000" cy="1026000"/>
          </a:xfrm>
          <a:prstGeom prst="ellipse">
            <a:avLst/>
          </a:prstGeom>
          <a:noFill/>
        </p:spPr>
        <p:txBody>
          <a:bodyPr anchor="ctr"/>
          <a:lstStyle>
            <a:lvl1pPr algn="ctr">
              <a:defRPr/>
            </a:lvl1pPr>
          </a:lstStyle>
          <a:p>
            <a:r>
              <a:rPr lang="en-GB" dirty="0"/>
              <a:t>Icon</a:t>
            </a:r>
          </a:p>
        </p:txBody>
      </p:sp>
      <p:sp>
        <p:nvSpPr>
          <p:cNvPr id="90" name="Picture Placeholder 53">
            <a:extLst>
              <a:ext uri="{FF2B5EF4-FFF2-40B4-BE49-F238E27FC236}">
                <a16:creationId xmlns:a16="http://schemas.microsoft.com/office/drawing/2014/main" id="{C1A3F3DC-7A96-FE41-AB9D-7DDA69A8DCBB}"/>
              </a:ext>
            </a:extLst>
          </p:cNvPr>
          <p:cNvSpPr>
            <a:spLocks noGrp="1" noChangeAspect="1"/>
          </p:cNvSpPr>
          <p:nvPr>
            <p:ph type="pic" sz="quarter" idx="39" hasCustomPrompt="1"/>
          </p:nvPr>
        </p:nvSpPr>
        <p:spPr>
          <a:xfrm>
            <a:off x="8500214" y="2894466"/>
            <a:ext cx="1026000" cy="1026000"/>
          </a:xfrm>
          <a:prstGeom prst="ellipse">
            <a:avLst/>
          </a:prstGeom>
          <a:noFill/>
        </p:spPr>
        <p:txBody>
          <a:bodyPr anchor="ctr"/>
          <a:lstStyle>
            <a:lvl1pPr algn="ctr">
              <a:defRPr/>
            </a:lvl1pPr>
          </a:lstStyle>
          <a:p>
            <a:r>
              <a:rPr lang="en-GB" dirty="0"/>
              <a:t>Icon</a:t>
            </a:r>
          </a:p>
        </p:txBody>
      </p:sp>
      <p:sp>
        <p:nvSpPr>
          <p:cNvPr id="91" name="Picture Placeholder 53">
            <a:extLst>
              <a:ext uri="{FF2B5EF4-FFF2-40B4-BE49-F238E27FC236}">
                <a16:creationId xmlns:a16="http://schemas.microsoft.com/office/drawing/2014/main" id="{9FCCE76B-9DC1-5640-9906-BF78BD78912E}"/>
              </a:ext>
            </a:extLst>
          </p:cNvPr>
          <p:cNvSpPr>
            <a:spLocks noGrp="1" noChangeAspect="1"/>
          </p:cNvSpPr>
          <p:nvPr>
            <p:ph type="pic" sz="quarter" idx="40" hasCustomPrompt="1"/>
          </p:nvPr>
        </p:nvSpPr>
        <p:spPr>
          <a:xfrm>
            <a:off x="8524567" y="4077814"/>
            <a:ext cx="1026000" cy="1026000"/>
          </a:xfrm>
          <a:prstGeom prst="ellipse">
            <a:avLst/>
          </a:prstGeom>
          <a:noFill/>
        </p:spPr>
        <p:txBody>
          <a:bodyPr anchor="ctr"/>
          <a:lstStyle>
            <a:lvl1pPr algn="ctr">
              <a:defRPr/>
            </a:lvl1pPr>
          </a:lstStyle>
          <a:p>
            <a:r>
              <a:rPr lang="en-GB" dirty="0"/>
              <a:t>Icon</a:t>
            </a:r>
          </a:p>
        </p:txBody>
      </p:sp>
      <p:sp>
        <p:nvSpPr>
          <p:cNvPr id="92" name="Picture Placeholder 53">
            <a:extLst>
              <a:ext uri="{FF2B5EF4-FFF2-40B4-BE49-F238E27FC236}">
                <a16:creationId xmlns:a16="http://schemas.microsoft.com/office/drawing/2014/main" id="{A470ECBB-8220-9646-AB66-64E78AA9D50C}"/>
              </a:ext>
            </a:extLst>
          </p:cNvPr>
          <p:cNvSpPr>
            <a:spLocks noGrp="1" noChangeAspect="1"/>
          </p:cNvSpPr>
          <p:nvPr>
            <p:ph type="pic" sz="quarter" idx="41" hasCustomPrompt="1"/>
          </p:nvPr>
        </p:nvSpPr>
        <p:spPr>
          <a:xfrm>
            <a:off x="7907954" y="5101199"/>
            <a:ext cx="1026000" cy="1026000"/>
          </a:xfrm>
          <a:prstGeom prst="ellipse">
            <a:avLst/>
          </a:prstGeom>
          <a:noFill/>
        </p:spPr>
        <p:txBody>
          <a:bodyPr anchor="ctr"/>
          <a:lstStyle>
            <a:lvl1pPr algn="ctr">
              <a:defRPr/>
            </a:lvl1pPr>
          </a:lstStyle>
          <a:p>
            <a:r>
              <a:rPr lang="en-GB" dirty="0"/>
              <a:t>Icon</a:t>
            </a:r>
          </a:p>
        </p:txBody>
      </p:sp>
      <p:sp>
        <p:nvSpPr>
          <p:cNvPr id="93" name="Text Placeholder 7">
            <a:extLst>
              <a:ext uri="{FF2B5EF4-FFF2-40B4-BE49-F238E27FC236}">
                <a16:creationId xmlns:a16="http://schemas.microsoft.com/office/drawing/2014/main" id="{8AB6EDF9-5D7B-5548-A40A-ABEE5FB8DB86}"/>
              </a:ext>
            </a:extLst>
          </p:cNvPr>
          <p:cNvSpPr>
            <a:spLocks noGrp="1"/>
          </p:cNvSpPr>
          <p:nvPr>
            <p:ph type="body" sz="quarter" idx="23"/>
          </p:nvPr>
        </p:nvSpPr>
        <p:spPr>
          <a:xfrm>
            <a:off x="8987265" y="2131474"/>
            <a:ext cx="2642400" cy="492443"/>
          </a:xfrm>
        </p:spPr>
        <p:txBody>
          <a:bodyPr lIns="72000" rIns="72000" anchor="ctr" anchorCtr="0"/>
          <a:lstStyle/>
          <a:p>
            <a:pPr lvl="0"/>
            <a:r>
              <a:rPr lang="en-GB" dirty="0"/>
              <a:t>Click to edit Master text styles</a:t>
            </a:r>
          </a:p>
        </p:txBody>
      </p:sp>
      <p:sp>
        <p:nvSpPr>
          <p:cNvPr id="94" name="Text Placeholder 7">
            <a:extLst>
              <a:ext uri="{FF2B5EF4-FFF2-40B4-BE49-F238E27FC236}">
                <a16:creationId xmlns:a16="http://schemas.microsoft.com/office/drawing/2014/main" id="{6B4B79F6-BB22-7D40-9A84-116EE58C0AE0}"/>
              </a:ext>
            </a:extLst>
          </p:cNvPr>
          <p:cNvSpPr>
            <a:spLocks noGrp="1"/>
          </p:cNvSpPr>
          <p:nvPr>
            <p:ph type="body" sz="quarter" idx="43"/>
          </p:nvPr>
        </p:nvSpPr>
        <p:spPr>
          <a:xfrm>
            <a:off x="8987265" y="5367978"/>
            <a:ext cx="2642400" cy="492443"/>
          </a:xfrm>
        </p:spPr>
        <p:txBody>
          <a:bodyPr lIns="72000" rIns="72000" anchor="ctr" anchorCtr="0"/>
          <a:lstStyle/>
          <a:p>
            <a:pPr lvl="0"/>
            <a:r>
              <a:rPr lang="en-GB" dirty="0"/>
              <a:t>Click to edit Master text styles</a:t>
            </a:r>
          </a:p>
        </p:txBody>
      </p:sp>
      <p:sp>
        <p:nvSpPr>
          <p:cNvPr id="95" name="Text Placeholder 7">
            <a:extLst>
              <a:ext uri="{FF2B5EF4-FFF2-40B4-BE49-F238E27FC236}">
                <a16:creationId xmlns:a16="http://schemas.microsoft.com/office/drawing/2014/main" id="{EAA1722C-C978-E340-BEFD-A7F43376E91C}"/>
              </a:ext>
            </a:extLst>
          </p:cNvPr>
          <p:cNvSpPr>
            <a:spLocks noGrp="1"/>
          </p:cNvSpPr>
          <p:nvPr>
            <p:ph type="body" sz="quarter" idx="44"/>
          </p:nvPr>
        </p:nvSpPr>
        <p:spPr>
          <a:xfrm>
            <a:off x="9557831" y="3161245"/>
            <a:ext cx="2088000" cy="492443"/>
          </a:xfrm>
        </p:spPr>
        <p:txBody>
          <a:bodyPr lIns="72000" rIns="72000" anchor="ctr" anchorCtr="0"/>
          <a:lstStyle/>
          <a:p>
            <a:pPr lvl="0"/>
            <a:r>
              <a:rPr lang="en-GB" dirty="0"/>
              <a:t>Click to edit Master text styles</a:t>
            </a:r>
          </a:p>
        </p:txBody>
      </p:sp>
      <p:sp>
        <p:nvSpPr>
          <p:cNvPr id="96" name="Text Placeholder 7">
            <a:extLst>
              <a:ext uri="{FF2B5EF4-FFF2-40B4-BE49-F238E27FC236}">
                <a16:creationId xmlns:a16="http://schemas.microsoft.com/office/drawing/2014/main" id="{1CF8EADA-7E4C-5B4F-AD90-E97B648A9788}"/>
              </a:ext>
            </a:extLst>
          </p:cNvPr>
          <p:cNvSpPr>
            <a:spLocks noGrp="1"/>
          </p:cNvSpPr>
          <p:nvPr>
            <p:ph type="body" sz="quarter" idx="45"/>
          </p:nvPr>
        </p:nvSpPr>
        <p:spPr>
          <a:xfrm>
            <a:off x="9557831" y="4344593"/>
            <a:ext cx="2088000" cy="492443"/>
          </a:xfrm>
        </p:spPr>
        <p:txBody>
          <a:bodyPr lIns="72000" rIns="72000" anchor="ctr" anchorCtr="0"/>
          <a:lstStyle/>
          <a:p>
            <a:pPr lvl="0"/>
            <a:r>
              <a:rPr lang="en-GB" dirty="0"/>
              <a:t>Click to edit Master text styles</a:t>
            </a:r>
          </a:p>
        </p:txBody>
      </p:sp>
      <p:sp>
        <p:nvSpPr>
          <p:cNvPr id="97" name="Text Placeholder 7">
            <a:extLst>
              <a:ext uri="{FF2B5EF4-FFF2-40B4-BE49-F238E27FC236}">
                <a16:creationId xmlns:a16="http://schemas.microsoft.com/office/drawing/2014/main" id="{3A04A749-5C09-9B40-9D2F-718823DB8C39}"/>
              </a:ext>
            </a:extLst>
          </p:cNvPr>
          <p:cNvSpPr>
            <a:spLocks noGrp="1"/>
          </p:cNvSpPr>
          <p:nvPr>
            <p:ph type="body" sz="quarter" idx="51"/>
          </p:nvPr>
        </p:nvSpPr>
        <p:spPr>
          <a:xfrm>
            <a:off x="560290" y="2131474"/>
            <a:ext cx="2642400" cy="492443"/>
          </a:xfrm>
        </p:spPr>
        <p:txBody>
          <a:bodyPr lIns="72000" rIns="72000" anchor="ctr" anchorCtr="0"/>
          <a:lstStyle>
            <a:lvl1pPr algn="r">
              <a:defRPr/>
            </a:lvl1pPr>
          </a:lstStyle>
          <a:p>
            <a:pPr lvl="0"/>
            <a:r>
              <a:rPr lang="en-GB" dirty="0"/>
              <a:t>Click to edit Master text styles</a:t>
            </a:r>
          </a:p>
        </p:txBody>
      </p:sp>
      <p:sp>
        <p:nvSpPr>
          <p:cNvPr id="98" name="Text Placeholder 7">
            <a:extLst>
              <a:ext uri="{FF2B5EF4-FFF2-40B4-BE49-F238E27FC236}">
                <a16:creationId xmlns:a16="http://schemas.microsoft.com/office/drawing/2014/main" id="{C5D4D959-EF00-414A-8ACC-1814AF3E69CC}"/>
              </a:ext>
            </a:extLst>
          </p:cNvPr>
          <p:cNvSpPr>
            <a:spLocks noGrp="1"/>
          </p:cNvSpPr>
          <p:nvPr>
            <p:ph type="body" sz="quarter" idx="52"/>
          </p:nvPr>
        </p:nvSpPr>
        <p:spPr>
          <a:xfrm>
            <a:off x="560290" y="5367978"/>
            <a:ext cx="2642400" cy="492443"/>
          </a:xfrm>
        </p:spPr>
        <p:txBody>
          <a:bodyPr lIns="72000" rIns="72000" anchor="ctr" anchorCtr="0"/>
          <a:lstStyle>
            <a:lvl1pPr algn="r">
              <a:defRPr/>
            </a:lvl1pPr>
          </a:lstStyle>
          <a:p>
            <a:pPr lvl="0"/>
            <a:r>
              <a:rPr lang="en-GB" dirty="0"/>
              <a:t>Click to edit Master text styles</a:t>
            </a:r>
          </a:p>
        </p:txBody>
      </p:sp>
      <p:sp>
        <p:nvSpPr>
          <p:cNvPr id="99" name="Text Placeholder 7">
            <a:extLst>
              <a:ext uri="{FF2B5EF4-FFF2-40B4-BE49-F238E27FC236}">
                <a16:creationId xmlns:a16="http://schemas.microsoft.com/office/drawing/2014/main" id="{6D33572A-123A-4D44-84D9-9D52271970CD}"/>
              </a:ext>
            </a:extLst>
          </p:cNvPr>
          <p:cNvSpPr>
            <a:spLocks noGrp="1"/>
          </p:cNvSpPr>
          <p:nvPr>
            <p:ph type="body" sz="quarter" idx="53"/>
          </p:nvPr>
        </p:nvSpPr>
        <p:spPr>
          <a:xfrm>
            <a:off x="560290" y="3161245"/>
            <a:ext cx="1944000" cy="492443"/>
          </a:xfrm>
        </p:spPr>
        <p:txBody>
          <a:bodyPr lIns="72000" rIns="72000" anchor="ctr" anchorCtr="0"/>
          <a:lstStyle>
            <a:lvl1pPr algn="r">
              <a:defRPr/>
            </a:lvl1pPr>
          </a:lstStyle>
          <a:p>
            <a:pPr lvl="0"/>
            <a:r>
              <a:rPr lang="en-GB" dirty="0"/>
              <a:t>Click to edit Master text styles</a:t>
            </a:r>
          </a:p>
        </p:txBody>
      </p:sp>
      <p:sp>
        <p:nvSpPr>
          <p:cNvPr id="100" name="Text Placeholder 7">
            <a:extLst>
              <a:ext uri="{FF2B5EF4-FFF2-40B4-BE49-F238E27FC236}">
                <a16:creationId xmlns:a16="http://schemas.microsoft.com/office/drawing/2014/main" id="{E3B24DE6-14AB-8043-B365-A9ED7116E213}"/>
              </a:ext>
            </a:extLst>
          </p:cNvPr>
          <p:cNvSpPr>
            <a:spLocks noGrp="1"/>
          </p:cNvSpPr>
          <p:nvPr>
            <p:ph type="body" sz="quarter" idx="54"/>
          </p:nvPr>
        </p:nvSpPr>
        <p:spPr>
          <a:xfrm>
            <a:off x="560290" y="4344593"/>
            <a:ext cx="1944000" cy="492443"/>
          </a:xfrm>
        </p:spPr>
        <p:txBody>
          <a:bodyPr lIns="72000" rIns="72000" anchor="ctr" anchorCtr="0"/>
          <a:lstStyle>
            <a:lvl1pPr algn="r">
              <a:defRPr/>
            </a:lvl1pPr>
          </a:lstStyle>
          <a:p>
            <a:pPr lvl="0"/>
            <a:r>
              <a:rPr lang="en-GB" dirty="0"/>
              <a:t>Click to edit Master text styles</a:t>
            </a:r>
          </a:p>
        </p:txBody>
      </p:sp>
      <p:sp>
        <p:nvSpPr>
          <p:cNvPr id="36" name="TextBox 35">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pic>
        <p:nvPicPr>
          <p:cNvPr id="39" name="Picture 38"/>
          <p:cNvPicPr>
            <a:picLocks noChangeAspect="1"/>
          </p:cNvPicPr>
          <p:nvPr userDrawn="1"/>
        </p:nvPicPr>
        <p:blipFill>
          <a:blip r:embed="rId2"/>
          <a:stretch>
            <a:fillRect/>
          </a:stretch>
        </p:blipFill>
        <p:spPr>
          <a:xfrm>
            <a:off x="4196167" y="2000491"/>
            <a:ext cx="3809192" cy="3819600"/>
          </a:xfrm>
          <a:prstGeom prst="rect">
            <a:avLst/>
          </a:prstGeom>
        </p:spPr>
      </p:pic>
      <p:sp>
        <p:nvSpPr>
          <p:cNvPr id="5" name="Footer Placeholder 4"/>
          <p:cNvSpPr>
            <a:spLocks noGrp="1"/>
          </p:cNvSpPr>
          <p:nvPr>
            <p:ph type="ftr" sz="quarter" idx="55"/>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41664508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Map w 8 Icons">
    <p:spTree>
      <p:nvGrpSpPr>
        <p:cNvPr id="1" name=""/>
        <p:cNvGrpSpPr/>
        <p:nvPr/>
      </p:nvGrpSpPr>
      <p:grpSpPr>
        <a:xfrm>
          <a:off x="0" y="0"/>
          <a:ext cx="0" cy="0"/>
          <a:chOff x="0" y="0"/>
          <a:chExt cx="0" cy="0"/>
        </a:xfrm>
      </p:grpSpPr>
      <p:sp>
        <p:nvSpPr>
          <p:cNvPr id="5" name="Oval 4"/>
          <p:cNvSpPr/>
          <p:nvPr userDrawn="1"/>
        </p:nvSpPr>
        <p:spPr>
          <a:xfrm>
            <a:off x="4210908" y="2022434"/>
            <a:ext cx="3768766" cy="37687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77" name="Oval 76">
            <a:extLst>
              <a:ext uri="{FF2B5EF4-FFF2-40B4-BE49-F238E27FC236}">
                <a16:creationId xmlns:a16="http://schemas.microsoft.com/office/drawing/2014/main" id="{0F1A1191-0D21-7A41-9377-612941D07EB8}"/>
              </a:ext>
            </a:extLst>
          </p:cNvPr>
          <p:cNvSpPr/>
          <p:nvPr userDrawn="1"/>
        </p:nvSpPr>
        <p:spPr>
          <a:xfrm>
            <a:off x="3219947"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78" name="Oval 77">
            <a:extLst>
              <a:ext uri="{FF2B5EF4-FFF2-40B4-BE49-F238E27FC236}">
                <a16:creationId xmlns:a16="http://schemas.microsoft.com/office/drawing/2014/main" id="{18B72280-9204-BB4B-A4E9-5C7C0156814E}"/>
              </a:ext>
            </a:extLst>
          </p:cNvPr>
          <p:cNvSpPr/>
          <p:nvPr userDrawn="1"/>
        </p:nvSpPr>
        <p:spPr>
          <a:xfrm>
            <a:off x="2511076"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79" name="Oval 78">
            <a:extLst>
              <a:ext uri="{FF2B5EF4-FFF2-40B4-BE49-F238E27FC236}">
                <a16:creationId xmlns:a16="http://schemas.microsoft.com/office/drawing/2014/main" id="{2C611B30-5819-1044-84BB-7488FCF64804}"/>
              </a:ext>
            </a:extLst>
          </p:cNvPr>
          <p:cNvSpPr/>
          <p:nvPr userDrawn="1"/>
        </p:nvSpPr>
        <p:spPr>
          <a:xfrm>
            <a:off x="253002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0" name="Oval 79">
            <a:extLst>
              <a:ext uri="{FF2B5EF4-FFF2-40B4-BE49-F238E27FC236}">
                <a16:creationId xmlns:a16="http://schemas.microsoft.com/office/drawing/2014/main" id="{2D1E2C70-91CE-AA4D-8BB8-1681F1200FBB}"/>
              </a:ext>
            </a:extLst>
          </p:cNvPr>
          <p:cNvSpPr/>
          <p:nvPr userDrawn="1"/>
        </p:nvSpPr>
        <p:spPr>
          <a:xfrm>
            <a:off x="3207517"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1" name="Oval 80">
            <a:extLst>
              <a:ext uri="{FF2B5EF4-FFF2-40B4-BE49-F238E27FC236}">
                <a16:creationId xmlns:a16="http://schemas.microsoft.com/office/drawing/2014/main" id="{8358B520-F12E-6D47-8910-2B6C53BFA76F}"/>
              </a:ext>
            </a:extLst>
          </p:cNvPr>
          <p:cNvSpPr/>
          <p:nvPr userDrawn="1"/>
        </p:nvSpPr>
        <p:spPr>
          <a:xfrm flipH="1">
            <a:off x="7913121"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2" name="Oval 81">
            <a:extLst>
              <a:ext uri="{FF2B5EF4-FFF2-40B4-BE49-F238E27FC236}">
                <a16:creationId xmlns:a16="http://schemas.microsoft.com/office/drawing/2014/main" id="{C28160B3-E800-394A-950C-C770EDFFD4E3}"/>
              </a:ext>
            </a:extLst>
          </p:cNvPr>
          <p:cNvSpPr/>
          <p:nvPr userDrawn="1"/>
        </p:nvSpPr>
        <p:spPr>
          <a:xfrm flipH="1">
            <a:off x="8492951"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3" name="Oval 82">
            <a:extLst>
              <a:ext uri="{FF2B5EF4-FFF2-40B4-BE49-F238E27FC236}">
                <a16:creationId xmlns:a16="http://schemas.microsoft.com/office/drawing/2014/main" id="{546097E8-0D8F-CC41-8434-AB058F615B89}"/>
              </a:ext>
            </a:extLst>
          </p:cNvPr>
          <p:cNvSpPr/>
          <p:nvPr userDrawn="1"/>
        </p:nvSpPr>
        <p:spPr>
          <a:xfrm flipH="1">
            <a:off x="851730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4" name="Oval 83">
            <a:extLst>
              <a:ext uri="{FF2B5EF4-FFF2-40B4-BE49-F238E27FC236}">
                <a16:creationId xmlns:a16="http://schemas.microsoft.com/office/drawing/2014/main" id="{BA2AE0A4-FAD5-D74F-9C0D-597F89797B8F}"/>
              </a:ext>
            </a:extLst>
          </p:cNvPr>
          <p:cNvSpPr/>
          <p:nvPr userDrawn="1"/>
        </p:nvSpPr>
        <p:spPr>
          <a:xfrm flipH="1">
            <a:off x="7900691"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5" name="Picture Placeholder 53">
            <a:extLst>
              <a:ext uri="{FF2B5EF4-FFF2-40B4-BE49-F238E27FC236}">
                <a16:creationId xmlns:a16="http://schemas.microsoft.com/office/drawing/2014/main" id="{6D9E37FD-42B9-C440-89ED-3F35F8F4326F}"/>
              </a:ext>
            </a:extLst>
          </p:cNvPr>
          <p:cNvSpPr>
            <a:spLocks noGrp="1" noChangeAspect="1"/>
          </p:cNvSpPr>
          <p:nvPr>
            <p:ph type="pic" sz="quarter" idx="12" hasCustomPrompt="1"/>
          </p:nvPr>
        </p:nvSpPr>
        <p:spPr>
          <a:xfrm>
            <a:off x="3227210" y="1864695"/>
            <a:ext cx="1026000" cy="1026000"/>
          </a:xfrm>
          <a:prstGeom prst="ellipse">
            <a:avLst/>
          </a:prstGeom>
          <a:noFill/>
        </p:spPr>
        <p:txBody>
          <a:bodyPr anchor="ctr"/>
          <a:lstStyle>
            <a:lvl1pPr algn="ctr">
              <a:defRPr/>
            </a:lvl1pPr>
          </a:lstStyle>
          <a:p>
            <a:r>
              <a:rPr lang="en-GB" dirty="0"/>
              <a:t>Icon</a:t>
            </a:r>
          </a:p>
        </p:txBody>
      </p:sp>
      <p:sp>
        <p:nvSpPr>
          <p:cNvPr id="86" name="Picture Placeholder 53">
            <a:extLst>
              <a:ext uri="{FF2B5EF4-FFF2-40B4-BE49-F238E27FC236}">
                <a16:creationId xmlns:a16="http://schemas.microsoft.com/office/drawing/2014/main" id="{42F2EF17-DF85-6441-9814-0DE7BF29C304}"/>
              </a:ext>
            </a:extLst>
          </p:cNvPr>
          <p:cNvSpPr>
            <a:spLocks noGrp="1" noChangeAspect="1"/>
          </p:cNvSpPr>
          <p:nvPr>
            <p:ph type="pic" sz="quarter" idx="35" hasCustomPrompt="1"/>
          </p:nvPr>
        </p:nvSpPr>
        <p:spPr>
          <a:xfrm>
            <a:off x="2518339" y="2894466"/>
            <a:ext cx="1026000" cy="1026000"/>
          </a:xfrm>
          <a:prstGeom prst="ellipse">
            <a:avLst/>
          </a:prstGeom>
          <a:noFill/>
        </p:spPr>
        <p:txBody>
          <a:bodyPr anchor="ctr"/>
          <a:lstStyle>
            <a:lvl1pPr algn="ctr">
              <a:defRPr/>
            </a:lvl1pPr>
          </a:lstStyle>
          <a:p>
            <a:r>
              <a:rPr lang="en-GB" dirty="0"/>
              <a:t>Icon</a:t>
            </a:r>
          </a:p>
        </p:txBody>
      </p:sp>
      <p:sp>
        <p:nvSpPr>
          <p:cNvPr id="87" name="Picture Placeholder 53">
            <a:extLst>
              <a:ext uri="{FF2B5EF4-FFF2-40B4-BE49-F238E27FC236}">
                <a16:creationId xmlns:a16="http://schemas.microsoft.com/office/drawing/2014/main" id="{E99F2560-2B48-7347-84B0-277B8713C04C}"/>
              </a:ext>
            </a:extLst>
          </p:cNvPr>
          <p:cNvSpPr>
            <a:spLocks noGrp="1" noChangeAspect="1"/>
          </p:cNvSpPr>
          <p:nvPr>
            <p:ph type="pic" sz="quarter" idx="36" hasCustomPrompt="1"/>
          </p:nvPr>
        </p:nvSpPr>
        <p:spPr>
          <a:xfrm>
            <a:off x="2537287" y="4077814"/>
            <a:ext cx="1026000" cy="1026000"/>
          </a:xfrm>
          <a:prstGeom prst="ellipse">
            <a:avLst/>
          </a:prstGeom>
          <a:noFill/>
        </p:spPr>
        <p:txBody>
          <a:bodyPr anchor="ctr"/>
          <a:lstStyle>
            <a:lvl1pPr algn="ctr">
              <a:defRPr/>
            </a:lvl1pPr>
          </a:lstStyle>
          <a:p>
            <a:r>
              <a:rPr lang="en-GB" dirty="0"/>
              <a:t>Icon</a:t>
            </a:r>
          </a:p>
        </p:txBody>
      </p:sp>
      <p:sp>
        <p:nvSpPr>
          <p:cNvPr id="88" name="Picture Placeholder 53">
            <a:extLst>
              <a:ext uri="{FF2B5EF4-FFF2-40B4-BE49-F238E27FC236}">
                <a16:creationId xmlns:a16="http://schemas.microsoft.com/office/drawing/2014/main" id="{F08535F8-F9C7-D34E-8D01-52CA416B8B3A}"/>
              </a:ext>
            </a:extLst>
          </p:cNvPr>
          <p:cNvSpPr>
            <a:spLocks noGrp="1" noChangeAspect="1"/>
          </p:cNvSpPr>
          <p:nvPr>
            <p:ph type="pic" sz="quarter" idx="37" hasCustomPrompt="1"/>
          </p:nvPr>
        </p:nvSpPr>
        <p:spPr>
          <a:xfrm>
            <a:off x="3214780" y="5101199"/>
            <a:ext cx="1026000" cy="1026000"/>
          </a:xfrm>
          <a:prstGeom prst="ellipse">
            <a:avLst/>
          </a:prstGeom>
          <a:noFill/>
        </p:spPr>
        <p:txBody>
          <a:bodyPr anchor="ctr"/>
          <a:lstStyle>
            <a:lvl1pPr algn="ctr">
              <a:defRPr/>
            </a:lvl1pPr>
          </a:lstStyle>
          <a:p>
            <a:r>
              <a:rPr lang="en-GB" dirty="0"/>
              <a:t>Icon</a:t>
            </a:r>
          </a:p>
        </p:txBody>
      </p:sp>
      <p:sp>
        <p:nvSpPr>
          <p:cNvPr id="89" name="Picture Placeholder 53">
            <a:extLst>
              <a:ext uri="{FF2B5EF4-FFF2-40B4-BE49-F238E27FC236}">
                <a16:creationId xmlns:a16="http://schemas.microsoft.com/office/drawing/2014/main" id="{24244484-3BE0-F745-B15F-504B83DBFF3C}"/>
              </a:ext>
            </a:extLst>
          </p:cNvPr>
          <p:cNvSpPr>
            <a:spLocks noGrp="1" noChangeAspect="1"/>
          </p:cNvSpPr>
          <p:nvPr>
            <p:ph type="pic" sz="quarter" idx="38" hasCustomPrompt="1"/>
          </p:nvPr>
        </p:nvSpPr>
        <p:spPr>
          <a:xfrm>
            <a:off x="7920384" y="1864695"/>
            <a:ext cx="1026000" cy="1026000"/>
          </a:xfrm>
          <a:prstGeom prst="ellipse">
            <a:avLst/>
          </a:prstGeom>
          <a:noFill/>
        </p:spPr>
        <p:txBody>
          <a:bodyPr anchor="ctr"/>
          <a:lstStyle>
            <a:lvl1pPr algn="ctr">
              <a:defRPr/>
            </a:lvl1pPr>
          </a:lstStyle>
          <a:p>
            <a:r>
              <a:rPr lang="en-GB" dirty="0"/>
              <a:t>Icon</a:t>
            </a:r>
          </a:p>
        </p:txBody>
      </p:sp>
      <p:sp>
        <p:nvSpPr>
          <p:cNvPr id="90" name="Picture Placeholder 53">
            <a:extLst>
              <a:ext uri="{FF2B5EF4-FFF2-40B4-BE49-F238E27FC236}">
                <a16:creationId xmlns:a16="http://schemas.microsoft.com/office/drawing/2014/main" id="{C1A3F3DC-7A96-FE41-AB9D-7DDA69A8DCBB}"/>
              </a:ext>
            </a:extLst>
          </p:cNvPr>
          <p:cNvSpPr>
            <a:spLocks noGrp="1" noChangeAspect="1"/>
          </p:cNvSpPr>
          <p:nvPr>
            <p:ph type="pic" sz="quarter" idx="39" hasCustomPrompt="1"/>
          </p:nvPr>
        </p:nvSpPr>
        <p:spPr>
          <a:xfrm>
            <a:off x="8500214" y="2894466"/>
            <a:ext cx="1026000" cy="1026000"/>
          </a:xfrm>
          <a:prstGeom prst="ellipse">
            <a:avLst/>
          </a:prstGeom>
          <a:noFill/>
        </p:spPr>
        <p:txBody>
          <a:bodyPr anchor="ctr"/>
          <a:lstStyle>
            <a:lvl1pPr algn="ctr">
              <a:defRPr/>
            </a:lvl1pPr>
          </a:lstStyle>
          <a:p>
            <a:r>
              <a:rPr lang="en-GB" dirty="0"/>
              <a:t>Icon</a:t>
            </a:r>
          </a:p>
        </p:txBody>
      </p:sp>
      <p:sp>
        <p:nvSpPr>
          <p:cNvPr id="91" name="Picture Placeholder 53">
            <a:extLst>
              <a:ext uri="{FF2B5EF4-FFF2-40B4-BE49-F238E27FC236}">
                <a16:creationId xmlns:a16="http://schemas.microsoft.com/office/drawing/2014/main" id="{9FCCE76B-9DC1-5640-9906-BF78BD78912E}"/>
              </a:ext>
            </a:extLst>
          </p:cNvPr>
          <p:cNvSpPr>
            <a:spLocks noGrp="1" noChangeAspect="1"/>
          </p:cNvSpPr>
          <p:nvPr>
            <p:ph type="pic" sz="quarter" idx="40" hasCustomPrompt="1"/>
          </p:nvPr>
        </p:nvSpPr>
        <p:spPr>
          <a:xfrm>
            <a:off x="8524567" y="4077814"/>
            <a:ext cx="1026000" cy="1026000"/>
          </a:xfrm>
          <a:prstGeom prst="ellipse">
            <a:avLst/>
          </a:prstGeom>
          <a:noFill/>
        </p:spPr>
        <p:txBody>
          <a:bodyPr anchor="ctr"/>
          <a:lstStyle>
            <a:lvl1pPr algn="ctr">
              <a:defRPr/>
            </a:lvl1pPr>
          </a:lstStyle>
          <a:p>
            <a:r>
              <a:rPr lang="en-GB" dirty="0"/>
              <a:t>Icon</a:t>
            </a:r>
          </a:p>
        </p:txBody>
      </p:sp>
      <p:sp>
        <p:nvSpPr>
          <p:cNvPr id="92" name="Picture Placeholder 53">
            <a:extLst>
              <a:ext uri="{FF2B5EF4-FFF2-40B4-BE49-F238E27FC236}">
                <a16:creationId xmlns:a16="http://schemas.microsoft.com/office/drawing/2014/main" id="{A470ECBB-8220-9646-AB66-64E78AA9D50C}"/>
              </a:ext>
            </a:extLst>
          </p:cNvPr>
          <p:cNvSpPr>
            <a:spLocks noGrp="1" noChangeAspect="1"/>
          </p:cNvSpPr>
          <p:nvPr>
            <p:ph type="pic" sz="quarter" idx="41" hasCustomPrompt="1"/>
          </p:nvPr>
        </p:nvSpPr>
        <p:spPr>
          <a:xfrm>
            <a:off x="7907954" y="5101199"/>
            <a:ext cx="1026000" cy="1026000"/>
          </a:xfrm>
          <a:prstGeom prst="ellipse">
            <a:avLst/>
          </a:prstGeom>
          <a:noFill/>
        </p:spPr>
        <p:txBody>
          <a:bodyPr anchor="ctr"/>
          <a:lstStyle>
            <a:lvl1pPr algn="ctr">
              <a:defRPr/>
            </a:lvl1pPr>
          </a:lstStyle>
          <a:p>
            <a:r>
              <a:rPr lang="en-GB" dirty="0"/>
              <a:t>Icon</a:t>
            </a:r>
          </a:p>
        </p:txBody>
      </p:sp>
      <p:sp>
        <p:nvSpPr>
          <p:cNvPr id="93" name="Text Placeholder 7">
            <a:extLst>
              <a:ext uri="{FF2B5EF4-FFF2-40B4-BE49-F238E27FC236}">
                <a16:creationId xmlns:a16="http://schemas.microsoft.com/office/drawing/2014/main" id="{8AB6EDF9-5D7B-5548-A40A-ABEE5FB8DB86}"/>
              </a:ext>
            </a:extLst>
          </p:cNvPr>
          <p:cNvSpPr>
            <a:spLocks noGrp="1"/>
          </p:cNvSpPr>
          <p:nvPr>
            <p:ph type="body" sz="quarter" idx="23"/>
          </p:nvPr>
        </p:nvSpPr>
        <p:spPr>
          <a:xfrm>
            <a:off x="8987265" y="2131474"/>
            <a:ext cx="2642400" cy="492443"/>
          </a:xfrm>
        </p:spPr>
        <p:txBody>
          <a:bodyPr lIns="72000" rIns="72000" anchor="ctr" anchorCtr="0"/>
          <a:lstStyle/>
          <a:p>
            <a:pPr lvl="0"/>
            <a:r>
              <a:rPr lang="en-GB" dirty="0"/>
              <a:t>Click to edit Master text styles</a:t>
            </a:r>
          </a:p>
        </p:txBody>
      </p:sp>
      <p:sp>
        <p:nvSpPr>
          <p:cNvPr id="94" name="Text Placeholder 7">
            <a:extLst>
              <a:ext uri="{FF2B5EF4-FFF2-40B4-BE49-F238E27FC236}">
                <a16:creationId xmlns:a16="http://schemas.microsoft.com/office/drawing/2014/main" id="{6B4B79F6-BB22-7D40-9A84-116EE58C0AE0}"/>
              </a:ext>
            </a:extLst>
          </p:cNvPr>
          <p:cNvSpPr>
            <a:spLocks noGrp="1"/>
          </p:cNvSpPr>
          <p:nvPr>
            <p:ph type="body" sz="quarter" idx="43"/>
          </p:nvPr>
        </p:nvSpPr>
        <p:spPr>
          <a:xfrm>
            <a:off x="8987265" y="5367978"/>
            <a:ext cx="2642400" cy="492443"/>
          </a:xfrm>
        </p:spPr>
        <p:txBody>
          <a:bodyPr lIns="72000" rIns="72000" anchor="ctr" anchorCtr="0"/>
          <a:lstStyle/>
          <a:p>
            <a:pPr lvl="0"/>
            <a:r>
              <a:rPr lang="en-GB" dirty="0"/>
              <a:t>Click to edit Master text styles</a:t>
            </a:r>
          </a:p>
        </p:txBody>
      </p:sp>
      <p:sp>
        <p:nvSpPr>
          <p:cNvPr id="95" name="Text Placeholder 7">
            <a:extLst>
              <a:ext uri="{FF2B5EF4-FFF2-40B4-BE49-F238E27FC236}">
                <a16:creationId xmlns:a16="http://schemas.microsoft.com/office/drawing/2014/main" id="{EAA1722C-C978-E340-BEFD-A7F43376E91C}"/>
              </a:ext>
            </a:extLst>
          </p:cNvPr>
          <p:cNvSpPr>
            <a:spLocks noGrp="1"/>
          </p:cNvSpPr>
          <p:nvPr>
            <p:ph type="body" sz="quarter" idx="44"/>
          </p:nvPr>
        </p:nvSpPr>
        <p:spPr>
          <a:xfrm>
            <a:off x="9557831" y="3161245"/>
            <a:ext cx="2088000" cy="492443"/>
          </a:xfrm>
        </p:spPr>
        <p:txBody>
          <a:bodyPr lIns="72000" rIns="72000" anchor="ctr" anchorCtr="0"/>
          <a:lstStyle/>
          <a:p>
            <a:pPr lvl="0"/>
            <a:r>
              <a:rPr lang="en-GB" dirty="0"/>
              <a:t>Click to edit Master text styles</a:t>
            </a:r>
          </a:p>
        </p:txBody>
      </p:sp>
      <p:sp>
        <p:nvSpPr>
          <p:cNvPr id="96" name="Text Placeholder 7">
            <a:extLst>
              <a:ext uri="{FF2B5EF4-FFF2-40B4-BE49-F238E27FC236}">
                <a16:creationId xmlns:a16="http://schemas.microsoft.com/office/drawing/2014/main" id="{1CF8EADA-7E4C-5B4F-AD90-E97B648A9788}"/>
              </a:ext>
            </a:extLst>
          </p:cNvPr>
          <p:cNvSpPr>
            <a:spLocks noGrp="1"/>
          </p:cNvSpPr>
          <p:nvPr>
            <p:ph type="body" sz="quarter" idx="45"/>
          </p:nvPr>
        </p:nvSpPr>
        <p:spPr>
          <a:xfrm>
            <a:off x="9557831" y="4344593"/>
            <a:ext cx="2088000" cy="492443"/>
          </a:xfrm>
        </p:spPr>
        <p:txBody>
          <a:bodyPr lIns="72000" rIns="72000" anchor="ctr" anchorCtr="0"/>
          <a:lstStyle/>
          <a:p>
            <a:pPr lvl="0"/>
            <a:r>
              <a:rPr lang="en-GB" dirty="0"/>
              <a:t>Click to edit Master text styles</a:t>
            </a:r>
          </a:p>
        </p:txBody>
      </p:sp>
      <p:sp>
        <p:nvSpPr>
          <p:cNvPr id="97" name="Text Placeholder 7">
            <a:extLst>
              <a:ext uri="{FF2B5EF4-FFF2-40B4-BE49-F238E27FC236}">
                <a16:creationId xmlns:a16="http://schemas.microsoft.com/office/drawing/2014/main" id="{3A04A749-5C09-9B40-9D2F-718823DB8C39}"/>
              </a:ext>
            </a:extLst>
          </p:cNvPr>
          <p:cNvSpPr>
            <a:spLocks noGrp="1"/>
          </p:cNvSpPr>
          <p:nvPr>
            <p:ph type="body" sz="quarter" idx="51"/>
          </p:nvPr>
        </p:nvSpPr>
        <p:spPr>
          <a:xfrm>
            <a:off x="560290" y="2131474"/>
            <a:ext cx="2642400" cy="492443"/>
          </a:xfrm>
        </p:spPr>
        <p:txBody>
          <a:bodyPr lIns="72000" rIns="72000" anchor="ctr" anchorCtr="0"/>
          <a:lstStyle>
            <a:lvl1pPr algn="r">
              <a:defRPr/>
            </a:lvl1pPr>
          </a:lstStyle>
          <a:p>
            <a:pPr lvl="0"/>
            <a:r>
              <a:rPr lang="en-GB" dirty="0"/>
              <a:t>Click to edit Master text styles</a:t>
            </a:r>
          </a:p>
        </p:txBody>
      </p:sp>
      <p:sp>
        <p:nvSpPr>
          <p:cNvPr id="98" name="Text Placeholder 7">
            <a:extLst>
              <a:ext uri="{FF2B5EF4-FFF2-40B4-BE49-F238E27FC236}">
                <a16:creationId xmlns:a16="http://schemas.microsoft.com/office/drawing/2014/main" id="{C5D4D959-EF00-414A-8ACC-1814AF3E69CC}"/>
              </a:ext>
            </a:extLst>
          </p:cNvPr>
          <p:cNvSpPr>
            <a:spLocks noGrp="1"/>
          </p:cNvSpPr>
          <p:nvPr>
            <p:ph type="body" sz="quarter" idx="52"/>
          </p:nvPr>
        </p:nvSpPr>
        <p:spPr>
          <a:xfrm>
            <a:off x="560290" y="5367978"/>
            <a:ext cx="2642400" cy="492443"/>
          </a:xfrm>
        </p:spPr>
        <p:txBody>
          <a:bodyPr lIns="72000" rIns="72000" anchor="ctr" anchorCtr="0"/>
          <a:lstStyle>
            <a:lvl1pPr algn="r">
              <a:defRPr/>
            </a:lvl1pPr>
          </a:lstStyle>
          <a:p>
            <a:pPr lvl="0"/>
            <a:r>
              <a:rPr lang="en-GB" dirty="0"/>
              <a:t>Click to edit Master text styles</a:t>
            </a:r>
          </a:p>
        </p:txBody>
      </p:sp>
      <p:sp>
        <p:nvSpPr>
          <p:cNvPr id="99" name="Text Placeholder 7">
            <a:extLst>
              <a:ext uri="{FF2B5EF4-FFF2-40B4-BE49-F238E27FC236}">
                <a16:creationId xmlns:a16="http://schemas.microsoft.com/office/drawing/2014/main" id="{6D33572A-123A-4D44-84D9-9D52271970CD}"/>
              </a:ext>
            </a:extLst>
          </p:cNvPr>
          <p:cNvSpPr>
            <a:spLocks noGrp="1"/>
          </p:cNvSpPr>
          <p:nvPr>
            <p:ph type="body" sz="quarter" idx="53"/>
          </p:nvPr>
        </p:nvSpPr>
        <p:spPr>
          <a:xfrm>
            <a:off x="560290" y="3161245"/>
            <a:ext cx="1944000" cy="492443"/>
          </a:xfrm>
        </p:spPr>
        <p:txBody>
          <a:bodyPr lIns="72000" rIns="72000" anchor="ctr" anchorCtr="0"/>
          <a:lstStyle>
            <a:lvl1pPr algn="r">
              <a:defRPr/>
            </a:lvl1pPr>
          </a:lstStyle>
          <a:p>
            <a:pPr lvl="0"/>
            <a:r>
              <a:rPr lang="en-GB" dirty="0"/>
              <a:t>Click to edit Master text styles</a:t>
            </a:r>
          </a:p>
        </p:txBody>
      </p:sp>
      <p:sp>
        <p:nvSpPr>
          <p:cNvPr id="100" name="Text Placeholder 7">
            <a:extLst>
              <a:ext uri="{FF2B5EF4-FFF2-40B4-BE49-F238E27FC236}">
                <a16:creationId xmlns:a16="http://schemas.microsoft.com/office/drawing/2014/main" id="{E3B24DE6-14AB-8043-B365-A9ED7116E213}"/>
              </a:ext>
            </a:extLst>
          </p:cNvPr>
          <p:cNvSpPr>
            <a:spLocks noGrp="1"/>
          </p:cNvSpPr>
          <p:nvPr>
            <p:ph type="body" sz="quarter" idx="54"/>
          </p:nvPr>
        </p:nvSpPr>
        <p:spPr>
          <a:xfrm>
            <a:off x="560290" y="4344593"/>
            <a:ext cx="1944000" cy="492443"/>
          </a:xfrm>
        </p:spPr>
        <p:txBody>
          <a:bodyPr lIns="72000" rIns="72000" anchor="ctr" anchorCtr="0"/>
          <a:lstStyle>
            <a:lvl1pPr algn="r">
              <a:defRPr/>
            </a:lvl1pPr>
          </a:lstStyle>
          <a:p>
            <a:pPr lvl="0"/>
            <a:r>
              <a:rPr lang="en-GB" dirty="0"/>
              <a:t>Click to edit Master text styles</a:t>
            </a:r>
          </a:p>
        </p:txBody>
      </p:sp>
      <p:sp>
        <p:nvSpPr>
          <p:cNvPr id="36" name="TextBox 35">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Text Placeholder 7">
            <a:extLst>
              <a:ext uri="{FF2B5EF4-FFF2-40B4-BE49-F238E27FC236}">
                <a16:creationId xmlns:a16="http://schemas.microsoft.com/office/drawing/2014/main" id="{3A04A749-5C09-9B40-9D2F-718823DB8C39}"/>
              </a:ext>
            </a:extLst>
          </p:cNvPr>
          <p:cNvSpPr>
            <a:spLocks noGrp="1"/>
          </p:cNvSpPr>
          <p:nvPr>
            <p:ph type="body" sz="quarter" idx="55"/>
          </p:nvPr>
        </p:nvSpPr>
        <p:spPr>
          <a:xfrm>
            <a:off x="4210907" y="2022434"/>
            <a:ext cx="3754777" cy="3768766"/>
          </a:xfrm>
          <a:prstGeom prst="ellipse">
            <a:avLst/>
          </a:prstGeom>
        </p:spPr>
        <p:txBody>
          <a:bodyPr lIns="72000" rIns="72000" anchor="ctr" anchorCtr="0">
            <a:noAutofit/>
          </a:bodyPr>
          <a:lstStyle>
            <a:lvl1pPr algn="ctr">
              <a:defRPr>
                <a:solidFill>
                  <a:schemeClr val="bg1"/>
                </a:solidFill>
              </a:defRPr>
            </a:lvl1pPr>
          </a:lstStyle>
          <a:p>
            <a:pPr lvl="0"/>
            <a:r>
              <a:rPr lang="en-GB" dirty="0"/>
              <a:t>Click to edit Master text styles</a:t>
            </a:r>
          </a:p>
        </p:txBody>
      </p:sp>
      <p:sp>
        <p:nvSpPr>
          <p:cNvPr id="6" name="Footer Placeholder 5"/>
          <p:cNvSpPr>
            <a:spLocks noGrp="1"/>
          </p:cNvSpPr>
          <p:nvPr>
            <p:ph type="ftr" sz="quarter" idx="56"/>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36926679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ap w 6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Oval 36">
            <a:extLst>
              <a:ext uri="{FF2B5EF4-FFF2-40B4-BE49-F238E27FC236}">
                <a16:creationId xmlns:a16="http://schemas.microsoft.com/office/drawing/2014/main" id="{96E80561-499D-1341-81F8-000220EECECF}"/>
              </a:ext>
            </a:extLst>
          </p:cNvPr>
          <p:cNvSpPr/>
          <p:nvPr userDrawn="1"/>
        </p:nvSpPr>
        <p:spPr>
          <a:xfrm>
            <a:off x="2797080"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0" name="Oval 49">
            <a:extLst>
              <a:ext uri="{FF2B5EF4-FFF2-40B4-BE49-F238E27FC236}">
                <a16:creationId xmlns:a16="http://schemas.microsoft.com/office/drawing/2014/main" id="{8430A1FD-AF0F-7149-AE43-3B0E796BF688}"/>
              </a:ext>
            </a:extLst>
          </p:cNvPr>
          <p:cNvSpPr/>
          <p:nvPr userDrawn="1"/>
        </p:nvSpPr>
        <p:spPr>
          <a:xfrm>
            <a:off x="279701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1" name="Oval 50">
            <a:extLst>
              <a:ext uri="{FF2B5EF4-FFF2-40B4-BE49-F238E27FC236}">
                <a16:creationId xmlns:a16="http://schemas.microsoft.com/office/drawing/2014/main" id="{7208E00B-C4D7-C04A-A8F4-C19F11666FC5}"/>
              </a:ext>
            </a:extLst>
          </p:cNvPr>
          <p:cNvSpPr/>
          <p:nvPr userDrawn="1"/>
        </p:nvSpPr>
        <p:spPr>
          <a:xfrm>
            <a:off x="2537950"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latin typeface="Open Sans" panose="020B0606030504020204" pitchFamily="34" charset="0"/>
            </a:endParaRPr>
          </a:p>
        </p:txBody>
      </p:sp>
      <p:sp>
        <p:nvSpPr>
          <p:cNvPr id="52" name="Picture Placeholder 53">
            <a:extLst>
              <a:ext uri="{FF2B5EF4-FFF2-40B4-BE49-F238E27FC236}">
                <a16:creationId xmlns:a16="http://schemas.microsoft.com/office/drawing/2014/main" id="{6F6BE2A6-142A-7C4B-A0F6-FF5BAE6347CD}"/>
              </a:ext>
            </a:extLst>
          </p:cNvPr>
          <p:cNvSpPr>
            <a:spLocks noGrp="1" noChangeAspect="1"/>
          </p:cNvSpPr>
          <p:nvPr>
            <p:ph type="pic" sz="quarter" idx="34" hasCustomPrompt="1"/>
          </p:nvPr>
        </p:nvSpPr>
        <p:spPr>
          <a:xfrm>
            <a:off x="2804280" y="2059371"/>
            <a:ext cx="1026000" cy="1026000"/>
          </a:xfrm>
          <a:prstGeom prst="ellipse">
            <a:avLst/>
          </a:prstGeom>
          <a:noFill/>
        </p:spPr>
        <p:txBody>
          <a:bodyPr anchor="ctr"/>
          <a:lstStyle>
            <a:lvl1pPr algn="ctr">
              <a:defRPr/>
            </a:lvl1pPr>
          </a:lstStyle>
          <a:p>
            <a:r>
              <a:rPr lang="en-GB" dirty="0"/>
              <a:t>Icon</a:t>
            </a:r>
          </a:p>
        </p:txBody>
      </p:sp>
      <p:sp>
        <p:nvSpPr>
          <p:cNvPr id="53" name="Picture Placeholder 53">
            <a:extLst>
              <a:ext uri="{FF2B5EF4-FFF2-40B4-BE49-F238E27FC236}">
                <a16:creationId xmlns:a16="http://schemas.microsoft.com/office/drawing/2014/main" id="{7AD256AF-CA2E-A445-995D-F4ABCD6DE5FE}"/>
              </a:ext>
            </a:extLst>
          </p:cNvPr>
          <p:cNvSpPr>
            <a:spLocks noGrp="1" noChangeAspect="1"/>
          </p:cNvSpPr>
          <p:nvPr>
            <p:ph type="pic" sz="quarter" idx="43" hasCustomPrompt="1"/>
          </p:nvPr>
        </p:nvSpPr>
        <p:spPr>
          <a:xfrm>
            <a:off x="2545213" y="3382059"/>
            <a:ext cx="1026000" cy="1026000"/>
          </a:xfrm>
          <a:prstGeom prst="ellipse">
            <a:avLst/>
          </a:prstGeom>
          <a:noFill/>
        </p:spPr>
        <p:txBody>
          <a:bodyPr anchor="ctr"/>
          <a:lstStyle>
            <a:lvl1pPr algn="ctr">
              <a:defRPr/>
            </a:lvl1pPr>
          </a:lstStyle>
          <a:p>
            <a:r>
              <a:rPr lang="en-GB" dirty="0"/>
              <a:t>Icon</a:t>
            </a:r>
          </a:p>
        </p:txBody>
      </p:sp>
      <p:sp>
        <p:nvSpPr>
          <p:cNvPr id="55" name="Picture Placeholder 53">
            <a:extLst>
              <a:ext uri="{FF2B5EF4-FFF2-40B4-BE49-F238E27FC236}">
                <a16:creationId xmlns:a16="http://schemas.microsoft.com/office/drawing/2014/main" id="{B2D52EF6-838C-9B45-BB15-1DC2D3D96CED}"/>
              </a:ext>
            </a:extLst>
          </p:cNvPr>
          <p:cNvSpPr>
            <a:spLocks noGrp="1" noChangeAspect="1"/>
          </p:cNvSpPr>
          <p:nvPr>
            <p:ph type="pic" sz="quarter" idx="44" hasCustomPrompt="1"/>
          </p:nvPr>
        </p:nvSpPr>
        <p:spPr>
          <a:xfrm>
            <a:off x="2804280" y="4704746"/>
            <a:ext cx="1026000" cy="1026000"/>
          </a:xfrm>
          <a:prstGeom prst="ellipse">
            <a:avLst/>
          </a:prstGeom>
          <a:noFill/>
        </p:spPr>
        <p:txBody>
          <a:bodyPr anchor="ctr"/>
          <a:lstStyle>
            <a:lvl1pPr algn="ctr">
              <a:defRPr/>
            </a:lvl1pPr>
          </a:lstStyle>
          <a:p>
            <a:r>
              <a:rPr lang="en-GB" dirty="0"/>
              <a:t>Icon</a:t>
            </a:r>
          </a:p>
        </p:txBody>
      </p:sp>
      <p:sp>
        <p:nvSpPr>
          <p:cNvPr id="56" name="Oval 55">
            <a:extLst>
              <a:ext uri="{FF2B5EF4-FFF2-40B4-BE49-F238E27FC236}">
                <a16:creationId xmlns:a16="http://schemas.microsoft.com/office/drawing/2014/main" id="{88EAB9E5-E623-3740-A879-515FFD02EF42}"/>
              </a:ext>
            </a:extLst>
          </p:cNvPr>
          <p:cNvSpPr/>
          <p:nvPr userDrawn="1"/>
        </p:nvSpPr>
        <p:spPr>
          <a:xfrm>
            <a:off x="8226935"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7" name="Oval 56">
            <a:extLst>
              <a:ext uri="{FF2B5EF4-FFF2-40B4-BE49-F238E27FC236}">
                <a16:creationId xmlns:a16="http://schemas.microsoft.com/office/drawing/2014/main" id="{7B6C545C-EB2B-C64B-AB97-6832D17104B7}"/>
              </a:ext>
            </a:extLst>
          </p:cNvPr>
          <p:cNvSpPr/>
          <p:nvPr userDrawn="1"/>
        </p:nvSpPr>
        <p:spPr>
          <a:xfrm>
            <a:off x="821483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8" name="Oval 57">
            <a:extLst>
              <a:ext uri="{FF2B5EF4-FFF2-40B4-BE49-F238E27FC236}">
                <a16:creationId xmlns:a16="http://schemas.microsoft.com/office/drawing/2014/main" id="{C4ACE013-7CD6-B244-AFF8-64C417CD4828}"/>
              </a:ext>
            </a:extLst>
          </p:cNvPr>
          <p:cNvSpPr/>
          <p:nvPr userDrawn="1"/>
        </p:nvSpPr>
        <p:spPr>
          <a:xfrm>
            <a:off x="8437739"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latin typeface="Open Sans" panose="020B0606030504020204" pitchFamily="34" charset="0"/>
            </a:endParaRPr>
          </a:p>
        </p:txBody>
      </p:sp>
      <p:sp>
        <p:nvSpPr>
          <p:cNvPr id="59" name="Picture Placeholder 53">
            <a:extLst>
              <a:ext uri="{FF2B5EF4-FFF2-40B4-BE49-F238E27FC236}">
                <a16:creationId xmlns:a16="http://schemas.microsoft.com/office/drawing/2014/main" id="{1340147E-710B-EE42-ACD2-22454799362A}"/>
              </a:ext>
            </a:extLst>
          </p:cNvPr>
          <p:cNvSpPr>
            <a:spLocks noGrp="1" noChangeAspect="1"/>
          </p:cNvSpPr>
          <p:nvPr>
            <p:ph type="pic" sz="quarter" idx="45" hasCustomPrompt="1"/>
          </p:nvPr>
        </p:nvSpPr>
        <p:spPr>
          <a:xfrm>
            <a:off x="8234135" y="2059371"/>
            <a:ext cx="1026000" cy="1026000"/>
          </a:xfrm>
          <a:prstGeom prst="ellipse">
            <a:avLst/>
          </a:prstGeom>
          <a:noFill/>
        </p:spPr>
        <p:txBody>
          <a:bodyPr anchor="ctr"/>
          <a:lstStyle>
            <a:lvl1pPr algn="ctr">
              <a:defRPr/>
            </a:lvl1pPr>
          </a:lstStyle>
          <a:p>
            <a:r>
              <a:rPr lang="en-GB" dirty="0"/>
              <a:t>Icon</a:t>
            </a:r>
          </a:p>
        </p:txBody>
      </p:sp>
      <p:sp>
        <p:nvSpPr>
          <p:cNvPr id="60" name="Picture Placeholder 53">
            <a:extLst>
              <a:ext uri="{FF2B5EF4-FFF2-40B4-BE49-F238E27FC236}">
                <a16:creationId xmlns:a16="http://schemas.microsoft.com/office/drawing/2014/main" id="{9549456F-462B-2B46-B91A-42C613F7F359}"/>
              </a:ext>
            </a:extLst>
          </p:cNvPr>
          <p:cNvSpPr>
            <a:spLocks noGrp="1" noChangeAspect="1"/>
          </p:cNvSpPr>
          <p:nvPr>
            <p:ph type="pic" sz="quarter" idx="49" hasCustomPrompt="1"/>
          </p:nvPr>
        </p:nvSpPr>
        <p:spPr>
          <a:xfrm>
            <a:off x="8445002" y="3382059"/>
            <a:ext cx="1026000" cy="1026000"/>
          </a:xfrm>
          <a:prstGeom prst="ellipse">
            <a:avLst/>
          </a:prstGeom>
          <a:noFill/>
        </p:spPr>
        <p:txBody>
          <a:bodyPr anchor="ctr"/>
          <a:lstStyle>
            <a:lvl1pPr algn="ctr">
              <a:defRPr/>
            </a:lvl1pPr>
          </a:lstStyle>
          <a:p>
            <a:r>
              <a:rPr lang="en-GB" dirty="0"/>
              <a:t>Icon</a:t>
            </a:r>
          </a:p>
        </p:txBody>
      </p:sp>
      <p:sp>
        <p:nvSpPr>
          <p:cNvPr id="62" name="Picture Placeholder 53">
            <a:extLst>
              <a:ext uri="{FF2B5EF4-FFF2-40B4-BE49-F238E27FC236}">
                <a16:creationId xmlns:a16="http://schemas.microsoft.com/office/drawing/2014/main" id="{7F01CCE5-EC27-9342-A9DB-CCB4AAB55FF1}"/>
              </a:ext>
            </a:extLst>
          </p:cNvPr>
          <p:cNvSpPr>
            <a:spLocks noGrp="1" noChangeAspect="1"/>
          </p:cNvSpPr>
          <p:nvPr>
            <p:ph type="pic" sz="quarter" idx="50" hasCustomPrompt="1"/>
          </p:nvPr>
        </p:nvSpPr>
        <p:spPr>
          <a:xfrm>
            <a:off x="8222100" y="4704746"/>
            <a:ext cx="1026000" cy="1026000"/>
          </a:xfrm>
          <a:prstGeom prst="ellipse">
            <a:avLst/>
          </a:prstGeom>
          <a:noFill/>
        </p:spPr>
        <p:txBody>
          <a:bodyPr anchor="ctr"/>
          <a:lstStyle>
            <a:lvl1pPr algn="ctr">
              <a:defRPr/>
            </a:lvl1pPr>
          </a:lstStyle>
          <a:p>
            <a:r>
              <a:rPr lang="en-GB" dirty="0"/>
              <a:t>Icon</a:t>
            </a:r>
          </a:p>
        </p:txBody>
      </p:sp>
      <p:sp>
        <p:nvSpPr>
          <p:cNvPr id="63" name="Text Placeholder 7">
            <a:extLst>
              <a:ext uri="{FF2B5EF4-FFF2-40B4-BE49-F238E27FC236}">
                <a16:creationId xmlns:a16="http://schemas.microsoft.com/office/drawing/2014/main" id="{A344DF41-CCE2-3D47-9398-ADF1331B64FF}"/>
              </a:ext>
            </a:extLst>
          </p:cNvPr>
          <p:cNvSpPr>
            <a:spLocks noGrp="1"/>
          </p:cNvSpPr>
          <p:nvPr>
            <p:ph type="body" sz="quarter" idx="23"/>
          </p:nvPr>
        </p:nvSpPr>
        <p:spPr>
          <a:xfrm>
            <a:off x="9291445" y="2326151"/>
            <a:ext cx="2340000" cy="492443"/>
          </a:xfrm>
        </p:spPr>
        <p:txBody>
          <a:bodyPr lIns="72000" rIns="72000" anchor="ctr" anchorCtr="0"/>
          <a:lstStyle/>
          <a:p>
            <a:pPr lvl="0"/>
            <a:r>
              <a:rPr lang="en-GB" dirty="0"/>
              <a:t>Click to edit Master text styles</a:t>
            </a:r>
          </a:p>
        </p:txBody>
      </p:sp>
      <p:sp>
        <p:nvSpPr>
          <p:cNvPr id="65" name="Text Placeholder 7">
            <a:extLst>
              <a:ext uri="{FF2B5EF4-FFF2-40B4-BE49-F238E27FC236}">
                <a16:creationId xmlns:a16="http://schemas.microsoft.com/office/drawing/2014/main" id="{CB8EDC1A-B87D-7F45-9BC7-8492885FD401}"/>
              </a:ext>
            </a:extLst>
          </p:cNvPr>
          <p:cNvSpPr>
            <a:spLocks noGrp="1"/>
          </p:cNvSpPr>
          <p:nvPr>
            <p:ph type="body" sz="quarter" idx="51"/>
          </p:nvPr>
        </p:nvSpPr>
        <p:spPr>
          <a:xfrm>
            <a:off x="560290" y="2326151"/>
            <a:ext cx="2232000" cy="492443"/>
          </a:xfrm>
        </p:spPr>
        <p:txBody>
          <a:bodyPr lIns="72000" rIns="72000" anchor="ctr" anchorCtr="0"/>
          <a:lstStyle>
            <a:lvl1pPr algn="r">
              <a:defRPr/>
            </a:lvl1pPr>
          </a:lstStyle>
          <a:p>
            <a:pPr lvl="0"/>
            <a:r>
              <a:rPr lang="en-GB" dirty="0"/>
              <a:t>Click to edit Master text styles</a:t>
            </a:r>
          </a:p>
        </p:txBody>
      </p:sp>
      <p:sp>
        <p:nvSpPr>
          <p:cNvPr id="66" name="Text Placeholder 7">
            <a:extLst>
              <a:ext uri="{FF2B5EF4-FFF2-40B4-BE49-F238E27FC236}">
                <a16:creationId xmlns:a16="http://schemas.microsoft.com/office/drawing/2014/main" id="{9082F02C-62A2-C248-8E4C-680E7C350B0B}"/>
              </a:ext>
            </a:extLst>
          </p:cNvPr>
          <p:cNvSpPr>
            <a:spLocks noGrp="1"/>
          </p:cNvSpPr>
          <p:nvPr>
            <p:ph type="body" sz="quarter" idx="52"/>
          </p:nvPr>
        </p:nvSpPr>
        <p:spPr>
          <a:xfrm>
            <a:off x="9291445" y="4977911"/>
            <a:ext cx="2340000" cy="492443"/>
          </a:xfrm>
        </p:spPr>
        <p:txBody>
          <a:bodyPr lIns="72000" rIns="72000" anchor="ctr" anchorCtr="0"/>
          <a:lstStyle/>
          <a:p>
            <a:pPr lvl="0"/>
            <a:r>
              <a:rPr lang="en-GB" dirty="0"/>
              <a:t>Click to edit Master text styles</a:t>
            </a:r>
          </a:p>
        </p:txBody>
      </p:sp>
      <p:sp>
        <p:nvSpPr>
          <p:cNvPr id="67" name="Text Placeholder 7">
            <a:extLst>
              <a:ext uri="{FF2B5EF4-FFF2-40B4-BE49-F238E27FC236}">
                <a16:creationId xmlns:a16="http://schemas.microsoft.com/office/drawing/2014/main" id="{4FA7C2B7-FF11-1C4B-9E6B-1ACD13632A9D}"/>
              </a:ext>
            </a:extLst>
          </p:cNvPr>
          <p:cNvSpPr>
            <a:spLocks noGrp="1"/>
          </p:cNvSpPr>
          <p:nvPr>
            <p:ph type="body" sz="quarter" idx="53"/>
          </p:nvPr>
        </p:nvSpPr>
        <p:spPr>
          <a:xfrm>
            <a:off x="9507445" y="3644438"/>
            <a:ext cx="2124000" cy="492443"/>
          </a:xfrm>
        </p:spPr>
        <p:txBody>
          <a:bodyPr lIns="72000" rIns="72000" anchor="ctr" anchorCtr="0"/>
          <a:lstStyle/>
          <a:p>
            <a:pPr lvl="0"/>
            <a:r>
              <a:rPr lang="en-GB" dirty="0"/>
              <a:t>Click to edit Master text styles</a:t>
            </a:r>
          </a:p>
        </p:txBody>
      </p:sp>
      <p:sp>
        <p:nvSpPr>
          <p:cNvPr id="68" name="Text Placeholder 7">
            <a:extLst>
              <a:ext uri="{FF2B5EF4-FFF2-40B4-BE49-F238E27FC236}">
                <a16:creationId xmlns:a16="http://schemas.microsoft.com/office/drawing/2014/main" id="{BBC0D40C-7CEA-6C4C-A1C9-06778AB070BF}"/>
              </a:ext>
            </a:extLst>
          </p:cNvPr>
          <p:cNvSpPr>
            <a:spLocks noGrp="1"/>
          </p:cNvSpPr>
          <p:nvPr>
            <p:ph type="body" sz="quarter" idx="54"/>
          </p:nvPr>
        </p:nvSpPr>
        <p:spPr>
          <a:xfrm>
            <a:off x="560290" y="4977911"/>
            <a:ext cx="2232000" cy="492443"/>
          </a:xfrm>
        </p:spPr>
        <p:txBody>
          <a:bodyPr lIns="72000" rIns="72000" anchor="ctr" anchorCtr="0"/>
          <a:lstStyle>
            <a:lvl1pPr algn="r">
              <a:defRPr/>
            </a:lvl1pPr>
          </a:lstStyle>
          <a:p>
            <a:pPr lvl="0"/>
            <a:r>
              <a:rPr lang="en-GB" dirty="0"/>
              <a:t>Click to edit Master text styles</a:t>
            </a:r>
          </a:p>
        </p:txBody>
      </p:sp>
      <p:sp>
        <p:nvSpPr>
          <p:cNvPr id="69" name="Text Placeholder 7">
            <a:extLst>
              <a:ext uri="{FF2B5EF4-FFF2-40B4-BE49-F238E27FC236}">
                <a16:creationId xmlns:a16="http://schemas.microsoft.com/office/drawing/2014/main" id="{A603C0D5-BE39-F348-BE59-2C32971D498B}"/>
              </a:ext>
            </a:extLst>
          </p:cNvPr>
          <p:cNvSpPr>
            <a:spLocks noGrp="1"/>
          </p:cNvSpPr>
          <p:nvPr>
            <p:ph type="body" sz="quarter" idx="55"/>
          </p:nvPr>
        </p:nvSpPr>
        <p:spPr>
          <a:xfrm>
            <a:off x="560290" y="3644438"/>
            <a:ext cx="1980000" cy="492443"/>
          </a:xfrm>
        </p:spPr>
        <p:txBody>
          <a:bodyPr lIns="72000" rIns="72000" anchor="ctr" anchorCtr="0"/>
          <a:lstStyle>
            <a:lvl1pPr algn="r">
              <a:defRPr/>
            </a:lvl1pPr>
          </a:lstStyle>
          <a:p>
            <a:pPr lvl="0"/>
            <a:r>
              <a:rPr lang="en-GB" dirty="0"/>
              <a:t>Click to edit Master text styles</a:t>
            </a:r>
          </a:p>
        </p:txBody>
      </p:sp>
      <p:sp>
        <p:nvSpPr>
          <p:cNvPr id="29" name="TextBox 28">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pic>
        <p:nvPicPr>
          <p:cNvPr id="30" name="Picture 29"/>
          <p:cNvPicPr>
            <a:picLocks noChangeAspect="1"/>
          </p:cNvPicPr>
          <p:nvPr userDrawn="1"/>
        </p:nvPicPr>
        <p:blipFill>
          <a:blip r:embed="rId2"/>
          <a:stretch>
            <a:fillRect/>
          </a:stretch>
        </p:blipFill>
        <p:spPr>
          <a:xfrm>
            <a:off x="4196167" y="2000491"/>
            <a:ext cx="3809192" cy="3819600"/>
          </a:xfrm>
          <a:prstGeom prst="rect">
            <a:avLst/>
          </a:prstGeom>
        </p:spPr>
      </p:pic>
      <p:sp>
        <p:nvSpPr>
          <p:cNvPr id="5" name="Footer Placeholder 4"/>
          <p:cNvSpPr>
            <a:spLocks noGrp="1"/>
          </p:cNvSpPr>
          <p:nvPr>
            <p:ph type="ftr" sz="quarter" idx="56"/>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1364815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Map w 6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Oval 36">
            <a:extLst>
              <a:ext uri="{FF2B5EF4-FFF2-40B4-BE49-F238E27FC236}">
                <a16:creationId xmlns:a16="http://schemas.microsoft.com/office/drawing/2014/main" id="{96E80561-499D-1341-81F8-000220EECECF}"/>
              </a:ext>
            </a:extLst>
          </p:cNvPr>
          <p:cNvSpPr/>
          <p:nvPr userDrawn="1"/>
        </p:nvSpPr>
        <p:spPr>
          <a:xfrm>
            <a:off x="2797080"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0" name="Oval 49">
            <a:extLst>
              <a:ext uri="{FF2B5EF4-FFF2-40B4-BE49-F238E27FC236}">
                <a16:creationId xmlns:a16="http://schemas.microsoft.com/office/drawing/2014/main" id="{8430A1FD-AF0F-7149-AE43-3B0E796BF688}"/>
              </a:ext>
            </a:extLst>
          </p:cNvPr>
          <p:cNvSpPr/>
          <p:nvPr userDrawn="1"/>
        </p:nvSpPr>
        <p:spPr>
          <a:xfrm>
            <a:off x="279701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1" name="Oval 50">
            <a:extLst>
              <a:ext uri="{FF2B5EF4-FFF2-40B4-BE49-F238E27FC236}">
                <a16:creationId xmlns:a16="http://schemas.microsoft.com/office/drawing/2014/main" id="{7208E00B-C4D7-C04A-A8F4-C19F11666FC5}"/>
              </a:ext>
            </a:extLst>
          </p:cNvPr>
          <p:cNvSpPr/>
          <p:nvPr userDrawn="1"/>
        </p:nvSpPr>
        <p:spPr>
          <a:xfrm>
            <a:off x="2537950"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latin typeface="Open Sans" panose="020B0606030504020204" pitchFamily="34" charset="0"/>
            </a:endParaRPr>
          </a:p>
        </p:txBody>
      </p:sp>
      <p:sp>
        <p:nvSpPr>
          <p:cNvPr id="52" name="Picture Placeholder 53">
            <a:extLst>
              <a:ext uri="{FF2B5EF4-FFF2-40B4-BE49-F238E27FC236}">
                <a16:creationId xmlns:a16="http://schemas.microsoft.com/office/drawing/2014/main" id="{6F6BE2A6-142A-7C4B-A0F6-FF5BAE6347CD}"/>
              </a:ext>
            </a:extLst>
          </p:cNvPr>
          <p:cNvSpPr>
            <a:spLocks noGrp="1" noChangeAspect="1"/>
          </p:cNvSpPr>
          <p:nvPr>
            <p:ph type="pic" sz="quarter" idx="34" hasCustomPrompt="1"/>
          </p:nvPr>
        </p:nvSpPr>
        <p:spPr>
          <a:xfrm>
            <a:off x="2804280" y="2059371"/>
            <a:ext cx="1026000" cy="1026000"/>
          </a:xfrm>
          <a:prstGeom prst="ellipse">
            <a:avLst/>
          </a:prstGeom>
          <a:noFill/>
        </p:spPr>
        <p:txBody>
          <a:bodyPr anchor="ctr"/>
          <a:lstStyle>
            <a:lvl1pPr algn="ctr">
              <a:defRPr/>
            </a:lvl1pPr>
          </a:lstStyle>
          <a:p>
            <a:r>
              <a:rPr lang="en-GB" dirty="0"/>
              <a:t>Icon</a:t>
            </a:r>
          </a:p>
        </p:txBody>
      </p:sp>
      <p:sp>
        <p:nvSpPr>
          <p:cNvPr id="53" name="Picture Placeholder 53">
            <a:extLst>
              <a:ext uri="{FF2B5EF4-FFF2-40B4-BE49-F238E27FC236}">
                <a16:creationId xmlns:a16="http://schemas.microsoft.com/office/drawing/2014/main" id="{7AD256AF-CA2E-A445-995D-F4ABCD6DE5FE}"/>
              </a:ext>
            </a:extLst>
          </p:cNvPr>
          <p:cNvSpPr>
            <a:spLocks noGrp="1" noChangeAspect="1"/>
          </p:cNvSpPr>
          <p:nvPr>
            <p:ph type="pic" sz="quarter" idx="43" hasCustomPrompt="1"/>
          </p:nvPr>
        </p:nvSpPr>
        <p:spPr>
          <a:xfrm>
            <a:off x="2545213" y="3382059"/>
            <a:ext cx="1026000" cy="1026000"/>
          </a:xfrm>
          <a:prstGeom prst="ellipse">
            <a:avLst/>
          </a:prstGeom>
          <a:noFill/>
        </p:spPr>
        <p:txBody>
          <a:bodyPr anchor="ctr"/>
          <a:lstStyle>
            <a:lvl1pPr algn="ctr">
              <a:defRPr/>
            </a:lvl1pPr>
          </a:lstStyle>
          <a:p>
            <a:r>
              <a:rPr lang="en-GB" dirty="0"/>
              <a:t>Icon</a:t>
            </a:r>
          </a:p>
        </p:txBody>
      </p:sp>
      <p:sp>
        <p:nvSpPr>
          <p:cNvPr id="55" name="Picture Placeholder 53">
            <a:extLst>
              <a:ext uri="{FF2B5EF4-FFF2-40B4-BE49-F238E27FC236}">
                <a16:creationId xmlns:a16="http://schemas.microsoft.com/office/drawing/2014/main" id="{B2D52EF6-838C-9B45-BB15-1DC2D3D96CED}"/>
              </a:ext>
            </a:extLst>
          </p:cNvPr>
          <p:cNvSpPr>
            <a:spLocks noGrp="1" noChangeAspect="1"/>
          </p:cNvSpPr>
          <p:nvPr>
            <p:ph type="pic" sz="quarter" idx="44" hasCustomPrompt="1"/>
          </p:nvPr>
        </p:nvSpPr>
        <p:spPr>
          <a:xfrm>
            <a:off x="2804280" y="4704746"/>
            <a:ext cx="1026000" cy="1026000"/>
          </a:xfrm>
          <a:prstGeom prst="ellipse">
            <a:avLst/>
          </a:prstGeom>
          <a:noFill/>
        </p:spPr>
        <p:txBody>
          <a:bodyPr anchor="ctr"/>
          <a:lstStyle>
            <a:lvl1pPr algn="ctr">
              <a:defRPr/>
            </a:lvl1pPr>
          </a:lstStyle>
          <a:p>
            <a:r>
              <a:rPr lang="en-GB" dirty="0"/>
              <a:t>Icon</a:t>
            </a:r>
          </a:p>
        </p:txBody>
      </p:sp>
      <p:sp>
        <p:nvSpPr>
          <p:cNvPr id="56" name="Oval 55">
            <a:extLst>
              <a:ext uri="{FF2B5EF4-FFF2-40B4-BE49-F238E27FC236}">
                <a16:creationId xmlns:a16="http://schemas.microsoft.com/office/drawing/2014/main" id="{88EAB9E5-E623-3740-A879-515FFD02EF42}"/>
              </a:ext>
            </a:extLst>
          </p:cNvPr>
          <p:cNvSpPr/>
          <p:nvPr userDrawn="1"/>
        </p:nvSpPr>
        <p:spPr>
          <a:xfrm>
            <a:off x="8226935"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7" name="Oval 56">
            <a:extLst>
              <a:ext uri="{FF2B5EF4-FFF2-40B4-BE49-F238E27FC236}">
                <a16:creationId xmlns:a16="http://schemas.microsoft.com/office/drawing/2014/main" id="{7B6C545C-EB2B-C64B-AB97-6832D17104B7}"/>
              </a:ext>
            </a:extLst>
          </p:cNvPr>
          <p:cNvSpPr/>
          <p:nvPr userDrawn="1"/>
        </p:nvSpPr>
        <p:spPr>
          <a:xfrm>
            <a:off x="821483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8" name="Oval 57">
            <a:extLst>
              <a:ext uri="{FF2B5EF4-FFF2-40B4-BE49-F238E27FC236}">
                <a16:creationId xmlns:a16="http://schemas.microsoft.com/office/drawing/2014/main" id="{C4ACE013-7CD6-B244-AFF8-64C417CD4828}"/>
              </a:ext>
            </a:extLst>
          </p:cNvPr>
          <p:cNvSpPr/>
          <p:nvPr userDrawn="1"/>
        </p:nvSpPr>
        <p:spPr>
          <a:xfrm>
            <a:off x="8437739"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latin typeface="Open Sans" panose="020B0606030504020204" pitchFamily="34" charset="0"/>
            </a:endParaRPr>
          </a:p>
        </p:txBody>
      </p:sp>
      <p:sp>
        <p:nvSpPr>
          <p:cNvPr id="59" name="Picture Placeholder 53">
            <a:extLst>
              <a:ext uri="{FF2B5EF4-FFF2-40B4-BE49-F238E27FC236}">
                <a16:creationId xmlns:a16="http://schemas.microsoft.com/office/drawing/2014/main" id="{1340147E-710B-EE42-ACD2-22454799362A}"/>
              </a:ext>
            </a:extLst>
          </p:cNvPr>
          <p:cNvSpPr>
            <a:spLocks noGrp="1" noChangeAspect="1"/>
          </p:cNvSpPr>
          <p:nvPr>
            <p:ph type="pic" sz="quarter" idx="45" hasCustomPrompt="1"/>
          </p:nvPr>
        </p:nvSpPr>
        <p:spPr>
          <a:xfrm>
            <a:off x="8234135" y="2059371"/>
            <a:ext cx="1026000" cy="1026000"/>
          </a:xfrm>
          <a:prstGeom prst="ellipse">
            <a:avLst/>
          </a:prstGeom>
          <a:noFill/>
        </p:spPr>
        <p:txBody>
          <a:bodyPr anchor="ctr"/>
          <a:lstStyle>
            <a:lvl1pPr algn="ctr">
              <a:defRPr/>
            </a:lvl1pPr>
          </a:lstStyle>
          <a:p>
            <a:r>
              <a:rPr lang="en-GB" dirty="0"/>
              <a:t>Icon</a:t>
            </a:r>
          </a:p>
        </p:txBody>
      </p:sp>
      <p:sp>
        <p:nvSpPr>
          <p:cNvPr id="60" name="Picture Placeholder 53">
            <a:extLst>
              <a:ext uri="{FF2B5EF4-FFF2-40B4-BE49-F238E27FC236}">
                <a16:creationId xmlns:a16="http://schemas.microsoft.com/office/drawing/2014/main" id="{9549456F-462B-2B46-B91A-42C613F7F359}"/>
              </a:ext>
            </a:extLst>
          </p:cNvPr>
          <p:cNvSpPr>
            <a:spLocks noGrp="1" noChangeAspect="1"/>
          </p:cNvSpPr>
          <p:nvPr>
            <p:ph type="pic" sz="quarter" idx="49" hasCustomPrompt="1"/>
          </p:nvPr>
        </p:nvSpPr>
        <p:spPr>
          <a:xfrm>
            <a:off x="8445002" y="3382059"/>
            <a:ext cx="1026000" cy="1026000"/>
          </a:xfrm>
          <a:prstGeom prst="ellipse">
            <a:avLst/>
          </a:prstGeom>
          <a:noFill/>
        </p:spPr>
        <p:txBody>
          <a:bodyPr anchor="ctr"/>
          <a:lstStyle>
            <a:lvl1pPr algn="ctr">
              <a:defRPr/>
            </a:lvl1pPr>
          </a:lstStyle>
          <a:p>
            <a:r>
              <a:rPr lang="en-GB" dirty="0"/>
              <a:t>Icon</a:t>
            </a:r>
          </a:p>
        </p:txBody>
      </p:sp>
      <p:sp>
        <p:nvSpPr>
          <p:cNvPr id="62" name="Picture Placeholder 53">
            <a:extLst>
              <a:ext uri="{FF2B5EF4-FFF2-40B4-BE49-F238E27FC236}">
                <a16:creationId xmlns:a16="http://schemas.microsoft.com/office/drawing/2014/main" id="{7F01CCE5-EC27-9342-A9DB-CCB4AAB55FF1}"/>
              </a:ext>
            </a:extLst>
          </p:cNvPr>
          <p:cNvSpPr>
            <a:spLocks noGrp="1" noChangeAspect="1"/>
          </p:cNvSpPr>
          <p:nvPr>
            <p:ph type="pic" sz="quarter" idx="50" hasCustomPrompt="1"/>
          </p:nvPr>
        </p:nvSpPr>
        <p:spPr>
          <a:xfrm>
            <a:off x="8222100" y="4704746"/>
            <a:ext cx="1026000" cy="1026000"/>
          </a:xfrm>
          <a:prstGeom prst="ellipse">
            <a:avLst/>
          </a:prstGeom>
          <a:noFill/>
        </p:spPr>
        <p:txBody>
          <a:bodyPr anchor="ctr"/>
          <a:lstStyle>
            <a:lvl1pPr algn="ctr">
              <a:defRPr/>
            </a:lvl1pPr>
          </a:lstStyle>
          <a:p>
            <a:r>
              <a:rPr lang="en-GB" dirty="0"/>
              <a:t>Icon</a:t>
            </a:r>
          </a:p>
        </p:txBody>
      </p:sp>
      <p:sp>
        <p:nvSpPr>
          <p:cNvPr id="63" name="Text Placeholder 7">
            <a:extLst>
              <a:ext uri="{FF2B5EF4-FFF2-40B4-BE49-F238E27FC236}">
                <a16:creationId xmlns:a16="http://schemas.microsoft.com/office/drawing/2014/main" id="{A344DF41-CCE2-3D47-9398-ADF1331B64FF}"/>
              </a:ext>
            </a:extLst>
          </p:cNvPr>
          <p:cNvSpPr>
            <a:spLocks noGrp="1"/>
          </p:cNvSpPr>
          <p:nvPr>
            <p:ph type="body" sz="quarter" idx="23"/>
          </p:nvPr>
        </p:nvSpPr>
        <p:spPr>
          <a:xfrm>
            <a:off x="9291445" y="2326151"/>
            <a:ext cx="2340000" cy="492443"/>
          </a:xfrm>
        </p:spPr>
        <p:txBody>
          <a:bodyPr lIns="72000" rIns="72000" anchor="ctr" anchorCtr="0"/>
          <a:lstStyle/>
          <a:p>
            <a:pPr lvl="0"/>
            <a:r>
              <a:rPr lang="en-GB" dirty="0"/>
              <a:t>Click to edit Master text styles</a:t>
            </a:r>
          </a:p>
        </p:txBody>
      </p:sp>
      <p:sp>
        <p:nvSpPr>
          <p:cNvPr id="65" name="Text Placeholder 7">
            <a:extLst>
              <a:ext uri="{FF2B5EF4-FFF2-40B4-BE49-F238E27FC236}">
                <a16:creationId xmlns:a16="http://schemas.microsoft.com/office/drawing/2014/main" id="{CB8EDC1A-B87D-7F45-9BC7-8492885FD401}"/>
              </a:ext>
            </a:extLst>
          </p:cNvPr>
          <p:cNvSpPr>
            <a:spLocks noGrp="1"/>
          </p:cNvSpPr>
          <p:nvPr>
            <p:ph type="body" sz="quarter" idx="51"/>
          </p:nvPr>
        </p:nvSpPr>
        <p:spPr>
          <a:xfrm>
            <a:off x="560290" y="2326151"/>
            <a:ext cx="2232000" cy="492443"/>
          </a:xfrm>
        </p:spPr>
        <p:txBody>
          <a:bodyPr lIns="72000" rIns="72000" anchor="ctr" anchorCtr="0"/>
          <a:lstStyle>
            <a:lvl1pPr algn="r">
              <a:defRPr/>
            </a:lvl1pPr>
          </a:lstStyle>
          <a:p>
            <a:pPr lvl="0"/>
            <a:r>
              <a:rPr lang="en-GB" dirty="0"/>
              <a:t>Click to edit Master text styles</a:t>
            </a:r>
          </a:p>
        </p:txBody>
      </p:sp>
      <p:sp>
        <p:nvSpPr>
          <p:cNvPr id="66" name="Text Placeholder 7">
            <a:extLst>
              <a:ext uri="{FF2B5EF4-FFF2-40B4-BE49-F238E27FC236}">
                <a16:creationId xmlns:a16="http://schemas.microsoft.com/office/drawing/2014/main" id="{9082F02C-62A2-C248-8E4C-680E7C350B0B}"/>
              </a:ext>
            </a:extLst>
          </p:cNvPr>
          <p:cNvSpPr>
            <a:spLocks noGrp="1"/>
          </p:cNvSpPr>
          <p:nvPr>
            <p:ph type="body" sz="quarter" idx="52"/>
          </p:nvPr>
        </p:nvSpPr>
        <p:spPr>
          <a:xfrm>
            <a:off x="9291445" y="4977911"/>
            <a:ext cx="2340000" cy="492443"/>
          </a:xfrm>
        </p:spPr>
        <p:txBody>
          <a:bodyPr lIns="72000" rIns="72000" anchor="ctr" anchorCtr="0"/>
          <a:lstStyle/>
          <a:p>
            <a:pPr lvl="0"/>
            <a:r>
              <a:rPr lang="en-GB" dirty="0"/>
              <a:t>Click to edit Master text styles</a:t>
            </a:r>
          </a:p>
        </p:txBody>
      </p:sp>
      <p:sp>
        <p:nvSpPr>
          <p:cNvPr id="67" name="Text Placeholder 7">
            <a:extLst>
              <a:ext uri="{FF2B5EF4-FFF2-40B4-BE49-F238E27FC236}">
                <a16:creationId xmlns:a16="http://schemas.microsoft.com/office/drawing/2014/main" id="{4FA7C2B7-FF11-1C4B-9E6B-1ACD13632A9D}"/>
              </a:ext>
            </a:extLst>
          </p:cNvPr>
          <p:cNvSpPr>
            <a:spLocks noGrp="1"/>
          </p:cNvSpPr>
          <p:nvPr>
            <p:ph type="body" sz="quarter" idx="53"/>
          </p:nvPr>
        </p:nvSpPr>
        <p:spPr>
          <a:xfrm>
            <a:off x="9507445" y="3644438"/>
            <a:ext cx="2124000" cy="492443"/>
          </a:xfrm>
        </p:spPr>
        <p:txBody>
          <a:bodyPr lIns="72000" rIns="72000" anchor="ctr" anchorCtr="0"/>
          <a:lstStyle/>
          <a:p>
            <a:pPr lvl="0"/>
            <a:r>
              <a:rPr lang="en-GB" dirty="0"/>
              <a:t>Click to edit Master text styles</a:t>
            </a:r>
          </a:p>
        </p:txBody>
      </p:sp>
      <p:sp>
        <p:nvSpPr>
          <p:cNvPr id="68" name="Text Placeholder 7">
            <a:extLst>
              <a:ext uri="{FF2B5EF4-FFF2-40B4-BE49-F238E27FC236}">
                <a16:creationId xmlns:a16="http://schemas.microsoft.com/office/drawing/2014/main" id="{BBC0D40C-7CEA-6C4C-A1C9-06778AB070BF}"/>
              </a:ext>
            </a:extLst>
          </p:cNvPr>
          <p:cNvSpPr>
            <a:spLocks noGrp="1"/>
          </p:cNvSpPr>
          <p:nvPr>
            <p:ph type="body" sz="quarter" idx="54"/>
          </p:nvPr>
        </p:nvSpPr>
        <p:spPr>
          <a:xfrm>
            <a:off x="560290" y="4977911"/>
            <a:ext cx="2232000" cy="492443"/>
          </a:xfrm>
        </p:spPr>
        <p:txBody>
          <a:bodyPr lIns="72000" rIns="72000" anchor="ctr" anchorCtr="0"/>
          <a:lstStyle>
            <a:lvl1pPr algn="r">
              <a:defRPr/>
            </a:lvl1pPr>
          </a:lstStyle>
          <a:p>
            <a:pPr lvl="0"/>
            <a:r>
              <a:rPr lang="en-GB" dirty="0"/>
              <a:t>Click to edit Master text styles</a:t>
            </a:r>
          </a:p>
        </p:txBody>
      </p:sp>
      <p:sp>
        <p:nvSpPr>
          <p:cNvPr id="69" name="Text Placeholder 7">
            <a:extLst>
              <a:ext uri="{FF2B5EF4-FFF2-40B4-BE49-F238E27FC236}">
                <a16:creationId xmlns:a16="http://schemas.microsoft.com/office/drawing/2014/main" id="{A603C0D5-BE39-F348-BE59-2C32971D498B}"/>
              </a:ext>
            </a:extLst>
          </p:cNvPr>
          <p:cNvSpPr>
            <a:spLocks noGrp="1"/>
          </p:cNvSpPr>
          <p:nvPr>
            <p:ph type="body" sz="quarter" idx="55"/>
          </p:nvPr>
        </p:nvSpPr>
        <p:spPr>
          <a:xfrm>
            <a:off x="560290" y="3644438"/>
            <a:ext cx="1980000" cy="492443"/>
          </a:xfrm>
        </p:spPr>
        <p:txBody>
          <a:bodyPr lIns="72000" rIns="72000" anchor="ctr" anchorCtr="0"/>
          <a:lstStyle>
            <a:lvl1pPr algn="r">
              <a:defRPr/>
            </a:lvl1pPr>
          </a:lstStyle>
          <a:p>
            <a:pPr lvl="0"/>
            <a:r>
              <a:rPr lang="en-GB" dirty="0"/>
              <a:t>Click to edit Master text styles</a:t>
            </a:r>
          </a:p>
        </p:txBody>
      </p:sp>
      <p:sp>
        <p:nvSpPr>
          <p:cNvPr id="29" name="TextBox 28">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Oval 30"/>
          <p:cNvSpPr/>
          <p:nvPr userDrawn="1"/>
        </p:nvSpPr>
        <p:spPr>
          <a:xfrm>
            <a:off x="4210908" y="2022434"/>
            <a:ext cx="3768766" cy="37687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7">
            <a:extLst>
              <a:ext uri="{FF2B5EF4-FFF2-40B4-BE49-F238E27FC236}">
                <a16:creationId xmlns:a16="http://schemas.microsoft.com/office/drawing/2014/main" id="{3A04A749-5C09-9B40-9D2F-718823DB8C39}"/>
              </a:ext>
            </a:extLst>
          </p:cNvPr>
          <p:cNvSpPr>
            <a:spLocks noGrp="1"/>
          </p:cNvSpPr>
          <p:nvPr>
            <p:ph type="body" sz="quarter" idx="56"/>
          </p:nvPr>
        </p:nvSpPr>
        <p:spPr>
          <a:xfrm>
            <a:off x="4210907" y="2022434"/>
            <a:ext cx="3754777" cy="3768766"/>
          </a:xfrm>
          <a:prstGeom prst="ellipse">
            <a:avLst/>
          </a:prstGeom>
        </p:spPr>
        <p:txBody>
          <a:bodyPr lIns="72000" rIns="72000" anchor="ctr" anchorCtr="0">
            <a:noAutofit/>
          </a:bodyPr>
          <a:lstStyle>
            <a:lvl1pPr algn="ctr">
              <a:defRPr>
                <a:solidFill>
                  <a:schemeClr val="bg1"/>
                </a:solidFill>
              </a:defRPr>
            </a:lvl1pPr>
          </a:lstStyle>
          <a:p>
            <a:pPr lvl="0"/>
            <a:r>
              <a:rPr lang="en-GB" dirty="0"/>
              <a:t>Click to edit Master text styles</a:t>
            </a:r>
          </a:p>
        </p:txBody>
      </p:sp>
      <p:sp>
        <p:nvSpPr>
          <p:cNvPr id="5" name="Footer Placeholder 4"/>
          <p:cNvSpPr>
            <a:spLocks noGrp="1"/>
          </p:cNvSpPr>
          <p:nvPr>
            <p:ph type="ftr" sz="quarter" idx="57"/>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17008112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entre icon w 8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8" name="Oval 7">
            <a:extLst>
              <a:ext uri="{FF2B5EF4-FFF2-40B4-BE49-F238E27FC236}">
                <a16:creationId xmlns:a16="http://schemas.microsoft.com/office/drawing/2014/main" id="{1E70F6E8-3276-7C44-91A5-4EDEC7BA9E0E}"/>
              </a:ext>
            </a:extLst>
          </p:cNvPr>
          <p:cNvSpPr>
            <a:spLocks noChangeAspect="1"/>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Oval 16">
            <a:extLst>
              <a:ext uri="{FF2B5EF4-FFF2-40B4-BE49-F238E27FC236}">
                <a16:creationId xmlns:a16="http://schemas.microsoft.com/office/drawing/2014/main" id="{C5CFCEFD-A851-7F41-A22B-07A5FC614A3C}"/>
              </a:ext>
            </a:extLst>
          </p:cNvPr>
          <p:cNvSpPr/>
          <p:nvPr userDrawn="1"/>
        </p:nvSpPr>
        <p:spPr>
          <a:xfrm>
            <a:off x="3219947"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8" name="Oval 17">
            <a:extLst>
              <a:ext uri="{FF2B5EF4-FFF2-40B4-BE49-F238E27FC236}">
                <a16:creationId xmlns:a16="http://schemas.microsoft.com/office/drawing/2014/main" id="{D7EA97C9-D7B8-A34C-9AFF-2DA303E39570}"/>
              </a:ext>
            </a:extLst>
          </p:cNvPr>
          <p:cNvSpPr/>
          <p:nvPr userDrawn="1"/>
        </p:nvSpPr>
        <p:spPr>
          <a:xfrm>
            <a:off x="2511076"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9" name="Oval 18">
            <a:extLst>
              <a:ext uri="{FF2B5EF4-FFF2-40B4-BE49-F238E27FC236}">
                <a16:creationId xmlns:a16="http://schemas.microsoft.com/office/drawing/2014/main" id="{E4829584-D9CC-CD43-92B0-5CCA41CFE9BF}"/>
              </a:ext>
            </a:extLst>
          </p:cNvPr>
          <p:cNvSpPr/>
          <p:nvPr userDrawn="1"/>
        </p:nvSpPr>
        <p:spPr>
          <a:xfrm>
            <a:off x="253002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0" name="Oval 19">
            <a:extLst>
              <a:ext uri="{FF2B5EF4-FFF2-40B4-BE49-F238E27FC236}">
                <a16:creationId xmlns:a16="http://schemas.microsoft.com/office/drawing/2014/main" id="{0F48C7F2-6690-F249-8F8C-FDD6E374D89D}"/>
              </a:ext>
            </a:extLst>
          </p:cNvPr>
          <p:cNvSpPr/>
          <p:nvPr userDrawn="1"/>
        </p:nvSpPr>
        <p:spPr>
          <a:xfrm>
            <a:off x="3207517"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6" name="Oval 25">
            <a:extLst>
              <a:ext uri="{FF2B5EF4-FFF2-40B4-BE49-F238E27FC236}">
                <a16:creationId xmlns:a16="http://schemas.microsoft.com/office/drawing/2014/main" id="{75646D7C-A212-7E47-8B73-F1C82217741B}"/>
              </a:ext>
            </a:extLst>
          </p:cNvPr>
          <p:cNvSpPr/>
          <p:nvPr userDrawn="1"/>
        </p:nvSpPr>
        <p:spPr>
          <a:xfrm flipH="1">
            <a:off x="7913121"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7" name="Oval 26">
            <a:extLst>
              <a:ext uri="{FF2B5EF4-FFF2-40B4-BE49-F238E27FC236}">
                <a16:creationId xmlns:a16="http://schemas.microsoft.com/office/drawing/2014/main" id="{4F2032E2-B178-8E41-94D9-4B6F44838763}"/>
              </a:ext>
            </a:extLst>
          </p:cNvPr>
          <p:cNvSpPr/>
          <p:nvPr userDrawn="1"/>
        </p:nvSpPr>
        <p:spPr>
          <a:xfrm flipH="1">
            <a:off x="8492951"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8" name="Oval 27">
            <a:extLst>
              <a:ext uri="{FF2B5EF4-FFF2-40B4-BE49-F238E27FC236}">
                <a16:creationId xmlns:a16="http://schemas.microsoft.com/office/drawing/2014/main" id="{863CFA26-83E4-A948-85A7-325D917BA64E}"/>
              </a:ext>
            </a:extLst>
          </p:cNvPr>
          <p:cNvSpPr/>
          <p:nvPr userDrawn="1"/>
        </p:nvSpPr>
        <p:spPr>
          <a:xfrm flipH="1">
            <a:off x="851730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9" name="Oval 28">
            <a:extLst>
              <a:ext uri="{FF2B5EF4-FFF2-40B4-BE49-F238E27FC236}">
                <a16:creationId xmlns:a16="http://schemas.microsoft.com/office/drawing/2014/main" id="{28F190CC-3BFB-1E4F-881A-18701C71AFE6}"/>
              </a:ext>
            </a:extLst>
          </p:cNvPr>
          <p:cNvSpPr/>
          <p:nvPr userDrawn="1"/>
        </p:nvSpPr>
        <p:spPr>
          <a:xfrm flipH="1">
            <a:off x="7900691"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5" name="Oval 34">
            <a:extLst>
              <a:ext uri="{FF2B5EF4-FFF2-40B4-BE49-F238E27FC236}">
                <a16:creationId xmlns:a16="http://schemas.microsoft.com/office/drawing/2014/main" id="{9AC24836-FB68-0141-A1E2-0FCA53FB26A1}"/>
              </a:ext>
            </a:extLst>
          </p:cNvPr>
          <p:cNvSpPr>
            <a:spLocks noChangeAspect="1"/>
          </p:cNvSpPr>
          <p:nvPr userDrawn="1"/>
        </p:nvSpPr>
        <p:spPr>
          <a:xfrm>
            <a:off x="4206000" y="2027028"/>
            <a:ext cx="3776400" cy="3776400"/>
          </a:xfrm>
          <a:prstGeom prst="ellipse">
            <a:avLst/>
          </a:prstGeom>
          <a:noFill/>
          <a:ln w="2222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7" name="TextBox 36">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Picture Placeholder 53">
            <a:extLst>
              <a:ext uri="{FF2B5EF4-FFF2-40B4-BE49-F238E27FC236}">
                <a16:creationId xmlns:a16="http://schemas.microsoft.com/office/drawing/2014/main" id="{5DCB7A82-203E-A04F-9B6F-B4A31FA09B1D}"/>
              </a:ext>
            </a:extLst>
          </p:cNvPr>
          <p:cNvSpPr>
            <a:spLocks noGrp="1" noChangeAspect="1"/>
          </p:cNvSpPr>
          <p:nvPr>
            <p:ph type="pic" sz="quarter" idx="42" hasCustomPrompt="1"/>
          </p:nvPr>
        </p:nvSpPr>
        <p:spPr>
          <a:xfrm>
            <a:off x="4222200" y="2043228"/>
            <a:ext cx="3744000" cy="3744000"/>
          </a:xfrm>
          <a:prstGeom prst="ellipse">
            <a:avLst/>
          </a:prstGeom>
          <a:noFill/>
        </p:spPr>
        <p:txBody>
          <a:bodyPr anchor="ctr"/>
          <a:lstStyle>
            <a:lvl1pPr algn="ctr">
              <a:defRPr/>
            </a:lvl1pPr>
          </a:lstStyle>
          <a:p>
            <a:r>
              <a:rPr lang="en-GB" dirty="0"/>
              <a:t>Icon</a:t>
            </a:r>
          </a:p>
        </p:txBody>
      </p:sp>
      <p:sp>
        <p:nvSpPr>
          <p:cNvPr id="54" name="Picture Placeholder 53">
            <a:extLst>
              <a:ext uri="{FF2B5EF4-FFF2-40B4-BE49-F238E27FC236}">
                <a16:creationId xmlns:a16="http://schemas.microsoft.com/office/drawing/2014/main" id="{7ACF4EE3-D8E9-9145-8A6D-E1CCCB999727}"/>
              </a:ext>
            </a:extLst>
          </p:cNvPr>
          <p:cNvSpPr>
            <a:spLocks noGrp="1" noChangeAspect="1"/>
          </p:cNvSpPr>
          <p:nvPr>
            <p:ph type="pic" sz="quarter" idx="12" hasCustomPrompt="1"/>
          </p:nvPr>
        </p:nvSpPr>
        <p:spPr>
          <a:xfrm>
            <a:off x="3227210" y="1864695"/>
            <a:ext cx="1026000" cy="1026000"/>
          </a:xfrm>
          <a:prstGeom prst="ellipse">
            <a:avLst/>
          </a:prstGeom>
          <a:noFill/>
        </p:spPr>
        <p:txBody>
          <a:bodyPr anchor="ctr"/>
          <a:lstStyle>
            <a:lvl1pPr algn="ctr">
              <a:defRPr/>
            </a:lvl1pPr>
          </a:lstStyle>
          <a:p>
            <a:r>
              <a:rPr lang="en-GB" dirty="0"/>
              <a:t>Icon</a:t>
            </a:r>
          </a:p>
        </p:txBody>
      </p:sp>
      <p:sp>
        <p:nvSpPr>
          <p:cNvPr id="55" name="Picture Placeholder 53">
            <a:extLst>
              <a:ext uri="{FF2B5EF4-FFF2-40B4-BE49-F238E27FC236}">
                <a16:creationId xmlns:a16="http://schemas.microsoft.com/office/drawing/2014/main" id="{0C662C80-CBC3-3841-8A15-EEFB4BA8AA01}"/>
              </a:ext>
            </a:extLst>
          </p:cNvPr>
          <p:cNvSpPr>
            <a:spLocks noGrp="1" noChangeAspect="1"/>
          </p:cNvSpPr>
          <p:nvPr>
            <p:ph type="pic" sz="quarter" idx="35" hasCustomPrompt="1"/>
          </p:nvPr>
        </p:nvSpPr>
        <p:spPr>
          <a:xfrm>
            <a:off x="2518339" y="2894466"/>
            <a:ext cx="1026000" cy="1026000"/>
          </a:xfrm>
          <a:prstGeom prst="ellipse">
            <a:avLst/>
          </a:prstGeom>
          <a:noFill/>
        </p:spPr>
        <p:txBody>
          <a:bodyPr anchor="ctr"/>
          <a:lstStyle>
            <a:lvl1pPr algn="ctr">
              <a:defRPr/>
            </a:lvl1pPr>
          </a:lstStyle>
          <a:p>
            <a:r>
              <a:rPr lang="en-GB" dirty="0"/>
              <a:t>Icon</a:t>
            </a:r>
          </a:p>
        </p:txBody>
      </p:sp>
      <p:sp>
        <p:nvSpPr>
          <p:cNvPr id="56" name="Picture Placeholder 53">
            <a:extLst>
              <a:ext uri="{FF2B5EF4-FFF2-40B4-BE49-F238E27FC236}">
                <a16:creationId xmlns:a16="http://schemas.microsoft.com/office/drawing/2014/main" id="{9E9EBEEA-9BDC-B04E-AD7C-D9AA0D3BB206}"/>
              </a:ext>
            </a:extLst>
          </p:cNvPr>
          <p:cNvSpPr>
            <a:spLocks noGrp="1" noChangeAspect="1"/>
          </p:cNvSpPr>
          <p:nvPr>
            <p:ph type="pic" sz="quarter" idx="36" hasCustomPrompt="1"/>
          </p:nvPr>
        </p:nvSpPr>
        <p:spPr>
          <a:xfrm>
            <a:off x="2537287" y="4077814"/>
            <a:ext cx="1026000" cy="1026000"/>
          </a:xfrm>
          <a:prstGeom prst="ellipse">
            <a:avLst/>
          </a:prstGeom>
          <a:noFill/>
        </p:spPr>
        <p:txBody>
          <a:bodyPr anchor="ctr"/>
          <a:lstStyle>
            <a:lvl1pPr algn="ctr">
              <a:defRPr/>
            </a:lvl1pPr>
          </a:lstStyle>
          <a:p>
            <a:r>
              <a:rPr lang="en-GB" dirty="0"/>
              <a:t>Icon</a:t>
            </a:r>
          </a:p>
        </p:txBody>
      </p:sp>
      <p:sp>
        <p:nvSpPr>
          <p:cNvPr id="57" name="Picture Placeholder 53">
            <a:extLst>
              <a:ext uri="{FF2B5EF4-FFF2-40B4-BE49-F238E27FC236}">
                <a16:creationId xmlns:a16="http://schemas.microsoft.com/office/drawing/2014/main" id="{03EEA7A7-E5EB-3B40-ACBE-036EA2F13ABF}"/>
              </a:ext>
            </a:extLst>
          </p:cNvPr>
          <p:cNvSpPr>
            <a:spLocks noGrp="1" noChangeAspect="1"/>
          </p:cNvSpPr>
          <p:nvPr>
            <p:ph type="pic" sz="quarter" idx="37" hasCustomPrompt="1"/>
          </p:nvPr>
        </p:nvSpPr>
        <p:spPr>
          <a:xfrm>
            <a:off x="3214780" y="5101199"/>
            <a:ext cx="1026000" cy="1026000"/>
          </a:xfrm>
          <a:prstGeom prst="ellipse">
            <a:avLst/>
          </a:prstGeom>
          <a:noFill/>
        </p:spPr>
        <p:txBody>
          <a:bodyPr anchor="ctr"/>
          <a:lstStyle>
            <a:lvl1pPr algn="ctr">
              <a:defRPr/>
            </a:lvl1pPr>
          </a:lstStyle>
          <a:p>
            <a:r>
              <a:rPr lang="en-GB" dirty="0"/>
              <a:t>Icon</a:t>
            </a:r>
          </a:p>
        </p:txBody>
      </p:sp>
      <p:sp>
        <p:nvSpPr>
          <p:cNvPr id="58" name="Picture Placeholder 53">
            <a:extLst>
              <a:ext uri="{FF2B5EF4-FFF2-40B4-BE49-F238E27FC236}">
                <a16:creationId xmlns:a16="http://schemas.microsoft.com/office/drawing/2014/main" id="{0853C0B7-FBFF-E04D-945D-D7E75B2D1522}"/>
              </a:ext>
            </a:extLst>
          </p:cNvPr>
          <p:cNvSpPr>
            <a:spLocks noGrp="1" noChangeAspect="1"/>
          </p:cNvSpPr>
          <p:nvPr>
            <p:ph type="pic" sz="quarter" idx="38" hasCustomPrompt="1"/>
          </p:nvPr>
        </p:nvSpPr>
        <p:spPr>
          <a:xfrm>
            <a:off x="7920384" y="1864695"/>
            <a:ext cx="1026000" cy="1026000"/>
          </a:xfrm>
          <a:prstGeom prst="ellipse">
            <a:avLst/>
          </a:prstGeom>
          <a:noFill/>
        </p:spPr>
        <p:txBody>
          <a:bodyPr anchor="ctr"/>
          <a:lstStyle>
            <a:lvl1pPr algn="ctr">
              <a:defRPr/>
            </a:lvl1pPr>
          </a:lstStyle>
          <a:p>
            <a:r>
              <a:rPr lang="en-GB" dirty="0"/>
              <a:t>Icon</a:t>
            </a:r>
          </a:p>
        </p:txBody>
      </p:sp>
      <p:sp>
        <p:nvSpPr>
          <p:cNvPr id="59" name="Picture Placeholder 53">
            <a:extLst>
              <a:ext uri="{FF2B5EF4-FFF2-40B4-BE49-F238E27FC236}">
                <a16:creationId xmlns:a16="http://schemas.microsoft.com/office/drawing/2014/main" id="{F7693D9C-B8AE-5145-9CE2-9C32FE66A2CD}"/>
              </a:ext>
            </a:extLst>
          </p:cNvPr>
          <p:cNvSpPr>
            <a:spLocks noGrp="1" noChangeAspect="1"/>
          </p:cNvSpPr>
          <p:nvPr>
            <p:ph type="pic" sz="quarter" idx="39" hasCustomPrompt="1"/>
          </p:nvPr>
        </p:nvSpPr>
        <p:spPr>
          <a:xfrm>
            <a:off x="8500214" y="2894466"/>
            <a:ext cx="1026000" cy="1026000"/>
          </a:xfrm>
          <a:prstGeom prst="ellipse">
            <a:avLst/>
          </a:prstGeom>
          <a:noFill/>
        </p:spPr>
        <p:txBody>
          <a:bodyPr anchor="ctr"/>
          <a:lstStyle>
            <a:lvl1pPr algn="ctr">
              <a:defRPr/>
            </a:lvl1pPr>
          </a:lstStyle>
          <a:p>
            <a:r>
              <a:rPr lang="en-GB" dirty="0"/>
              <a:t>Icon</a:t>
            </a:r>
          </a:p>
        </p:txBody>
      </p:sp>
      <p:sp>
        <p:nvSpPr>
          <p:cNvPr id="60" name="Picture Placeholder 53">
            <a:extLst>
              <a:ext uri="{FF2B5EF4-FFF2-40B4-BE49-F238E27FC236}">
                <a16:creationId xmlns:a16="http://schemas.microsoft.com/office/drawing/2014/main" id="{8DFC9277-4027-2149-928F-39C1153EA14B}"/>
              </a:ext>
            </a:extLst>
          </p:cNvPr>
          <p:cNvSpPr>
            <a:spLocks noGrp="1" noChangeAspect="1"/>
          </p:cNvSpPr>
          <p:nvPr>
            <p:ph type="pic" sz="quarter" idx="40" hasCustomPrompt="1"/>
          </p:nvPr>
        </p:nvSpPr>
        <p:spPr>
          <a:xfrm>
            <a:off x="8524567" y="4077814"/>
            <a:ext cx="1026000" cy="1026000"/>
          </a:xfrm>
          <a:prstGeom prst="ellipse">
            <a:avLst/>
          </a:prstGeom>
          <a:noFill/>
        </p:spPr>
        <p:txBody>
          <a:bodyPr anchor="ctr"/>
          <a:lstStyle>
            <a:lvl1pPr algn="ctr">
              <a:defRPr/>
            </a:lvl1pPr>
          </a:lstStyle>
          <a:p>
            <a:r>
              <a:rPr lang="en-GB" dirty="0"/>
              <a:t>Icon</a:t>
            </a:r>
          </a:p>
        </p:txBody>
      </p:sp>
      <p:sp>
        <p:nvSpPr>
          <p:cNvPr id="61" name="Picture Placeholder 53">
            <a:extLst>
              <a:ext uri="{FF2B5EF4-FFF2-40B4-BE49-F238E27FC236}">
                <a16:creationId xmlns:a16="http://schemas.microsoft.com/office/drawing/2014/main" id="{29D2429C-1CF2-8C4C-97A7-58BE26BDA623}"/>
              </a:ext>
            </a:extLst>
          </p:cNvPr>
          <p:cNvSpPr>
            <a:spLocks noGrp="1" noChangeAspect="1"/>
          </p:cNvSpPr>
          <p:nvPr>
            <p:ph type="pic" sz="quarter" idx="41" hasCustomPrompt="1"/>
          </p:nvPr>
        </p:nvSpPr>
        <p:spPr>
          <a:xfrm>
            <a:off x="7907954" y="5101199"/>
            <a:ext cx="1026000" cy="1026000"/>
          </a:xfrm>
          <a:prstGeom prst="ellipse">
            <a:avLst/>
          </a:prstGeom>
          <a:noFill/>
        </p:spPr>
        <p:txBody>
          <a:bodyPr anchor="ctr"/>
          <a:lstStyle>
            <a:lvl1pPr algn="ctr">
              <a:defRPr/>
            </a:lvl1pPr>
          </a:lstStyle>
          <a:p>
            <a:r>
              <a:rPr lang="en-GB" dirty="0"/>
              <a:t>Icon</a:t>
            </a:r>
          </a:p>
        </p:txBody>
      </p:sp>
      <p:sp>
        <p:nvSpPr>
          <p:cNvPr id="36" name="Text Placeholder 7">
            <a:extLst>
              <a:ext uri="{FF2B5EF4-FFF2-40B4-BE49-F238E27FC236}">
                <a16:creationId xmlns:a16="http://schemas.microsoft.com/office/drawing/2014/main" id="{556C029E-0A8A-3C4B-94BB-34C0B96BFE96}"/>
              </a:ext>
            </a:extLst>
          </p:cNvPr>
          <p:cNvSpPr>
            <a:spLocks noGrp="1"/>
          </p:cNvSpPr>
          <p:nvPr>
            <p:ph type="body" sz="quarter" idx="23"/>
          </p:nvPr>
        </p:nvSpPr>
        <p:spPr>
          <a:xfrm>
            <a:off x="8987265" y="2131474"/>
            <a:ext cx="2642400" cy="492443"/>
          </a:xfrm>
        </p:spPr>
        <p:txBody>
          <a:bodyPr lIns="72000" rIns="72000" anchor="ctr" anchorCtr="0"/>
          <a:lstStyle/>
          <a:p>
            <a:pPr lvl="0"/>
            <a:r>
              <a:rPr lang="en-GB" dirty="0"/>
              <a:t>Click to edit Master text styles</a:t>
            </a:r>
          </a:p>
        </p:txBody>
      </p:sp>
      <p:sp>
        <p:nvSpPr>
          <p:cNvPr id="38" name="Text Placeholder 7">
            <a:extLst>
              <a:ext uri="{FF2B5EF4-FFF2-40B4-BE49-F238E27FC236}">
                <a16:creationId xmlns:a16="http://schemas.microsoft.com/office/drawing/2014/main" id="{B65944F8-90E8-DB4A-8BA0-67373D6F8FEE}"/>
              </a:ext>
            </a:extLst>
          </p:cNvPr>
          <p:cNvSpPr>
            <a:spLocks noGrp="1"/>
          </p:cNvSpPr>
          <p:nvPr>
            <p:ph type="body" sz="quarter" idx="43"/>
          </p:nvPr>
        </p:nvSpPr>
        <p:spPr>
          <a:xfrm>
            <a:off x="8987265" y="5367978"/>
            <a:ext cx="2642400" cy="492443"/>
          </a:xfrm>
        </p:spPr>
        <p:txBody>
          <a:bodyPr lIns="72000" rIns="72000" anchor="ctr" anchorCtr="0"/>
          <a:lstStyle/>
          <a:p>
            <a:pPr lvl="0"/>
            <a:r>
              <a:rPr lang="en-GB" dirty="0"/>
              <a:t>Click to edit Master text styles</a:t>
            </a:r>
          </a:p>
        </p:txBody>
      </p:sp>
      <p:sp>
        <p:nvSpPr>
          <p:cNvPr id="39" name="Text Placeholder 7">
            <a:extLst>
              <a:ext uri="{FF2B5EF4-FFF2-40B4-BE49-F238E27FC236}">
                <a16:creationId xmlns:a16="http://schemas.microsoft.com/office/drawing/2014/main" id="{90D0EA10-328E-1A47-B038-4FCDE6026287}"/>
              </a:ext>
            </a:extLst>
          </p:cNvPr>
          <p:cNvSpPr>
            <a:spLocks noGrp="1"/>
          </p:cNvSpPr>
          <p:nvPr>
            <p:ph type="body" sz="quarter" idx="44"/>
          </p:nvPr>
        </p:nvSpPr>
        <p:spPr>
          <a:xfrm>
            <a:off x="9557831" y="3161245"/>
            <a:ext cx="2088000" cy="492443"/>
          </a:xfrm>
        </p:spPr>
        <p:txBody>
          <a:bodyPr lIns="72000" rIns="72000" anchor="ctr" anchorCtr="0"/>
          <a:lstStyle/>
          <a:p>
            <a:pPr lvl="0"/>
            <a:r>
              <a:rPr lang="en-GB" dirty="0"/>
              <a:t>Click to edit Master text styles</a:t>
            </a:r>
          </a:p>
        </p:txBody>
      </p:sp>
      <p:sp>
        <p:nvSpPr>
          <p:cNvPr id="40" name="Text Placeholder 7">
            <a:extLst>
              <a:ext uri="{FF2B5EF4-FFF2-40B4-BE49-F238E27FC236}">
                <a16:creationId xmlns:a16="http://schemas.microsoft.com/office/drawing/2014/main" id="{68A06269-01EA-9F4B-9374-56C114F76C77}"/>
              </a:ext>
            </a:extLst>
          </p:cNvPr>
          <p:cNvSpPr>
            <a:spLocks noGrp="1"/>
          </p:cNvSpPr>
          <p:nvPr>
            <p:ph type="body" sz="quarter" idx="45"/>
          </p:nvPr>
        </p:nvSpPr>
        <p:spPr>
          <a:xfrm>
            <a:off x="9557831" y="4344593"/>
            <a:ext cx="2088000" cy="492443"/>
          </a:xfrm>
        </p:spPr>
        <p:txBody>
          <a:bodyPr lIns="72000" rIns="72000" anchor="ctr" anchorCtr="0"/>
          <a:lstStyle/>
          <a:p>
            <a:pPr lvl="0"/>
            <a:r>
              <a:rPr lang="en-GB" dirty="0"/>
              <a:t>Click to edit Master text styles</a:t>
            </a:r>
          </a:p>
        </p:txBody>
      </p:sp>
      <p:sp>
        <p:nvSpPr>
          <p:cNvPr id="41" name="Text Placeholder 7">
            <a:extLst>
              <a:ext uri="{FF2B5EF4-FFF2-40B4-BE49-F238E27FC236}">
                <a16:creationId xmlns:a16="http://schemas.microsoft.com/office/drawing/2014/main" id="{A463DB3B-EF73-284F-AAFC-293F196E0373}"/>
              </a:ext>
            </a:extLst>
          </p:cNvPr>
          <p:cNvSpPr>
            <a:spLocks noGrp="1"/>
          </p:cNvSpPr>
          <p:nvPr>
            <p:ph type="body" sz="quarter" idx="51"/>
          </p:nvPr>
        </p:nvSpPr>
        <p:spPr>
          <a:xfrm>
            <a:off x="560290" y="2131474"/>
            <a:ext cx="2642400" cy="492443"/>
          </a:xfrm>
        </p:spPr>
        <p:txBody>
          <a:bodyPr lIns="72000" rIns="72000" anchor="ctr" anchorCtr="0"/>
          <a:lstStyle>
            <a:lvl1pPr algn="r">
              <a:defRPr/>
            </a:lvl1pPr>
          </a:lstStyle>
          <a:p>
            <a:pPr lvl="0"/>
            <a:r>
              <a:rPr lang="en-GB" dirty="0"/>
              <a:t>Click to edit Master text styles</a:t>
            </a:r>
          </a:p>
        </p:txBody>
      </p:sp>
      <p:sp>
        <p:nvSpPr>
          <p:cNvPr id="42" name="Text Placeholder 7">
            <a:extLst>
              <a:ext uri="{FF2B5EF4-FFF2-40B4-BE49-F238E27FC236}">
                <a16:creationId xmlns:a16="http://schemas.microsoft.com/office/drawing/2014/main" id="{4BDA05D0-4AEA-D149-98F5-BB0F8E5617EA}"/>
              </a:ext>
            </a:extLst>
          </p:cNvPr>
          <p:cNvSpPr>
            <a:spLocks noGrp="1"/>
          </p:cNvSpPr>
          <p:nvPr>
            <p:ph type="body" sz="quarter" idx="52"/>
          </p:nvPr>
        </p:nvSpPr>
        <p:spPr>
          <a:xfrm>
            <a:off x="560290" y="5367978"/>
            <a:ext cx="2642400" cy="492443"/>
          </a:xfrm>
        </p:spPr>
        <p:txBody>
          <a:bodyPr lIns="72000" rIns="72000" anchor="ctr" anchorCtr="0"/>
          <a:lstStyle>
            <a:lvl1pPr algn="r">
              <a:defRPr/>
            </a:lvl1pPr>
          </a:lstStyle>
          <a:p>
            <a:pPr lvl="0"/>
            <a:r>
              <a:rPr lang="en-GB" dirty="0"/>
              <a:t>Click to edit Master text styles</a:t>
            </a:r>
          </a:p>
        </p:txBody>
      </p:sp>
      <p:sp>
        <p:nvSpPr>
          <p:cNvPr id="43" name="Text Placeholder 7">
            <a:extLst>
              <a:ext uri="{FF2B5EF4-FFF2-40B4-BE49-F238E27FC236}">
                <a16:creationId xmlns:a16="http://schemas.microsoft.com/office/drawing/2014/main" id="{2F55D1FD-9771-E249-BDD3-86FC19AEDF17}"/>
              </a:ext>
            </a:extLst>
          </p:cNvPr>
          <p:cNvSpPr>
            <a:spLocks noGrp="1"/>
          </p:cNvSpPr>
          <p:nvPr>
            <p:ph type="body" sz="quarter" idx="53"/>
          </p:nvPr>
        </p:nvSpPr>
        <p:spPr>
          <a:xfrm>
            <a:off x="560290" y="3161245"/>
            <a:ext cx="1944000" cy="492443"/>
          </a:xfrm>
        </p:spPr>
        <p:txBody>
          <a:bodyPr lIns="72000" rIns="72000" anchor="ctr" anchorCtr="0"/>
          <a:lstStyle>
            <a:lvl1pPr algn="r">
              <a:defRPr/>
            </a:lvl1pPr>
          </a:lstStyle>
          <a:p>
            <a:pPr lvl="0"/>
            <a:r>
              <a:rPr lang="en-GB" dirty="0"/>
              <a:t>Click to edit Master text styles</a:t>
            </a:r>
          </a:p>
        </p:txBody>
      </p:sp>
      <p:sp>
        <p:nvSpPr>
          <p:cNvPr id="44" name="Text Placeholder 7">
            <a:extLst>
              <a:ext uri="{FF2B5EF4-FFF2-40B4-BE49-F238E27FC236}">
                <a16:creationId xmlns:a16="http://schemas.microsoft.com/office/drawing/2014/main" id="{3B00ABA3-F62F-5840-9834-F3F52DF6DF51}"/>
              </a:ext>
            </a:extLst>
          </p:cNvPr>
          <p:cNvSpPr>
            <a:spLocks noGrp="1"/>
          </p:cNvSpPr>
          <p:nvPr>
            <p:ph type="body" sz="quarter" idx="54"/>
          </p:nvPr>
        </p:nvSpPr>
        <p:spPr>
          <a:xfrm>
            <a:off x="560290" y="4344593"/>
            <a:ext cx="1944000" cy="492443"/>
          </a:xfrm>
        </p:spPr>
        <p:txBody>
          <a:bodyPr lIns="72000" rIns="72000" anchor="ctr" anchorCtr="0"/>
          <a:lstStyle>
            <a:lvl1pPr algn="r">
              <a:defRPr/>
            </a:lvl1pPr>
          </a:lstStyle>
          <a:p>
            <a:pPr lvl="0"/>
            <a:r>
              <a:rPr lang="en-GB" dirty="0"/>
              <a:t>Click to edit Master text styles</a:t>
            </a:r>
          </a:p>
        </p:txBody>
      </p:sp>
      <p:sp>
        <p:nvSpPr>
          <p:cNvPr id="46" name="TextBox 45">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Footer Placeholder 4"/>
          <p:cNvSpPr>
            <a:spLocks noGrp="1"/>
          </p:cNvSpPr>
          <p:nvPr>
            <p:ph type="ftr" sz="quarter" idx="55"/>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12626386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entre icon w 6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8" name="Oval 7">
            <a:extLst>
              <a:ext uri="{FF2B5EF4-FFF2-40B4-BE49-F238E27FC236}">
                <a16:creationId xmlns:a16="http://schemas.microsoft.com/office/drawing/2014/main" id="{1E70F6E8-3276-7C44-91A5-4EDEC7BA9E0E}"/>
              </a:ext>
            </a:extLst>
          </p:cNvPr>
          <p:cNvSpPr>
            <a:spLocks noChangeAspect="1"/>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35" name="Oval 34">
            <a:extLst>
              <a:ext uri="{FF2B5EF4-FFF2-40B4-BE49-F238E27FC236}">
                <a16:creationId xmlns:a16="http://schemas.microsoft.com/office/drawing/2014/main" id="{9AC24836-FB68-0141-A1E2-0FCA53FB26A1}"/>
              </a:ext>
            </a:extLst>
          </p:cNvPr>
          <p:cNvSpPr>
            <a:spLocks noChangeAspect="1"/>
          </p:cNvSpPr>
          <p:nvPr userDrawn="1"/>
        </p:nvSpPr>
        <p:spPr>
          <a:xfrm>
            <a:off x="4206000" y="2027028"/>
            <a:ext cx="3776400" cy="3776400"/>
          </a:xfrm>
          <a:prstGeom prst="ellipse">
            <a:avLst/>
          </a:prstGeom>
          <a:noFill/>
          <a:ln w="2222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7" name="TextBox 36">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Picture Placeholder 53">
            <a:extLst>
              <a:ext uri="{FF2B5EF4-FFF2-40B4-BE49-F238E27FC236}">
                <a16:creationId xmlns:a16="http://schemas.microsoft.com/office/drawing/2014/main" id="{5DCB7A82-203E-A04F-9B6F-B4A31FA09B1D}"/>
              </a:ext>
            </a:extLst>
          </p:cNvPr>
          <p:cNvSpPr>
            <a:spLocks noGrp="1" noChangeAspect="1"/>
          </p:cNvSpPr>
          <p:nvPr>
            <p:ph type="pic" sz="quarter" idx="42" hasCustomPrompt="1"/>
          </p:nvPr>
        </p:nvSpPr>
        <p:spPr>
          <a:xfrm>
            <a:off x="4222200" y="2043228"/>
            <a:ext cx="3744000" cy="3744000"/>
          </a:xfrm>
          <a:prstGeom prst="ellipse">
            <a:avLst/>
          </a:prstGeom>
          <a:noFill/>
        </p:spPr>
        <p:txBody>
          <a:bodyPr anchor="ctr"/>
          <a:lstStyle>
            <a:lvl1pPr algn="ctr">
              <a:defRPr/>
            </a:lvl1pPr>
          </a:lstStyle>
          <a:p>
            <a:r>
              <a:rPr lang="en-GB" dirty="0"/>
              <a:t>Icon</a:t>
            </a:r>
          </a:p>
        </p:txBody>
      </p:sp>
      <p:sp>
        <p:nvSpPr>
          <p:cNvPr id="36" name="Oval 35">
            <a:extLst>
              <a:ext uri="{FF2B5EF4-FFF2-40B4-BE49-F238E27FC236}">
                <a16:creationId xmlns:a16="http://schemas.microsoft.com/office/drawing/2014/main" id="{FB38EE68-D860-F64A-9986-2520D7BBEF21}"/>
              </a:ext>
            </a:extLst>
          </p:cNvPr>
          <p:cNvSpPr/>
          <p:nvPr userDrawn="1"/>
        </p:nvSpPr>
        <p:spPr>
          <a:xfrm>
            <a:off x="2797080"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8" name="Oval 37">
            <a:extLst>
              <a:ext uri="{FF2B5EF4-FFF2-40B4-BE49-F238E27FC236}">
                <a16:creationId xmlns:a16="http://schemas.microsoft.com/office/drawing/2014/main" id="{5C077594-1F37-3C42-9195-F7EBEC69BDB0}"/>
              </a:ext>
            </a:extLst>
          </p:cNvPr>
          <p:cNvSpPr/>
          <p:nvPr userDrawn="1"/>
        </p:nvSpPr>
        <p:spPr>
          <a:xfrm>
            <a:off x="279701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9" name="Oval 38">
            <a:extLst>
              <a:ext uri="{FF2B5EF4-FFF2-40B4-BE49-F238E27FC236}">
                <a16:creationId xmlns:a16="http://schemas.microsoft.com/office/drawing/2014/main" id="{421EC62F-81BA-EE45-B80E-6AA670C20F37}"/>
              </a:ext>
            </a:extLst>
          </p:cNvPr>
          <p:cNvSpPr/>
          <p:nvPr userDrawn="1"/>
        </p:nvSpPr>
        <p:spPr>
          <a:xfrm>
            <a:off x="2537950"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latin typeface="Open Sans" panose="020B0606030504020204" pitchFamily="34" charset="0"/>
            </a:endParaRPr>
          </a:p>
        </p:txBody>
      </p:sp>
      <p:sp>
        <p:nvSpPr>
          <p:cNvPr id="40" name="Picture Placeholder 53">
            <a:extLst>
              <a:ext uri="{FF2B5EF4-FFF2-40B4-BE49-F238E27FC236}">
                <a16:creationId xmlns:a16="http://schemas.microsoft.com/office/drawing/2014/main" id="{87B8C5D4-CD87-E443-9DCA-69264BFF2A0B}"/>
              </a:ext>
            </a:extLst>
          </p:cNvPr>
          <p:cNvSpPr>
            <a:spLocks noGrp="1" noChangeAspect="1"/>
          </p:cNvSpPr>
          <p:nvPr>
            <p:ph type="pic" sz="quarter" idx="34" hasCustomPrompt="1"/>
          </p:nvPr>
        </p:nvSpPr>
        <p:spPr>
          <a:xfrm>
            <a:off x="2804280" y="2059371"/>
            <a:ext cx="1026000" cy="1026000"/>
          </a:xfrm>
          <a:prstGeom prst="ellipse">
            <a:avLst/>
          </a:prstGeom>
          <a:noFill/>
        </p:spPr>
        <p:txBody>
          <a:bodyPr anchor="ctr"/>
          <a:lstStyle>
            <a:lvl1pPr algn="ctr">
              <a:defRPr/>
            </a:lvl1pPr>
          </a:lstStyle>
          <a:p>
            <a:r>
              <a:rPr lang="en-GB" dirty="0"/>
              <a:t>Icon</a:t>
            </a:r>
          </a:p>
        </p:txBody>
      </p:sp>
      <p:sp>
        <p:nvSpPr>
          <p:cNvPr id="44" name="Picture Placeholder 53">
            <a:extLst>
              <a:ext uri="{FF2B5EF4-FFF2-40B4-BE49-F238E27FC236}">
                <a16:creationId xmlns:a16="http://schemas.microsoft.com/office/drawing/2014/main" id="{69D18BFC-05FE-424F-BE46-12EF49285877}"/>
              </a:ext>
            </a:extLst>
          </p:cNvPr>
          <p:cNvSpPr>
            <a:spLocks noGrp="1" noChangeAspect="1"/>
          </p:cNvSpPr>
          <p:nvPr>
            <p:ph type="pic" sz="quarter" idx="43" hasCustomPrompt="1"/>
          </p:nvPr>
        </p:nvSpPr>
        <p:spPr>
          <a:xfrm>
            <a:off x="2545213" y="3382059"/>
            <a:ext cx="1026000" cy="1026000"/>
          </a:xfrm>
          <a:prstGeom prst="ellipse">
            <a:avLst/>
          </a:prstGeom>
          <a:noFill/>
        </p:spPr>
        <p:txBody>
          <a:bodyPr anchor="ctr"/>
          <a:lstStyle>
            <a:lvl1pPr algn="ctr">
              <a:defRPr/>
            </a:lvl1pPr>
          </a:lstStyle>
          <a:p>
            <a:r>
              <a:rPr lang="en-GB" dirty="0"/>
              <a:t>Icon</a:t>
            </a:r>
          </a:p>
        </p:txBody>
      </p:sp>
      <p:sp>
        <p:nvSpPr>
          <p:cNvPr id="62" name="Picture Placeholder 53">
            <a:extLst>
              <a:ext uri="{FF2B5EF4-FFF2-40B4-BE49-F238E27FC236}">
                <a16:creationId xmlns:a16="http://schemas.microsoft.com/office/drawing/2014/main" id="{C597C74F-3964-FE44-A2B2-9C8D69F51E31}"/>
              </a:ext>
            </a:extLst>
          </p:cNvPr>
          <p:cNvSpPr>
            <a:spLocks noGrp="1" noChangeAspect="1"/>
          </p:cNvSpPr>
          <p:nvPr>
            <p:ph type="pic" sz="quarter" idx="44" hasCustomPrompt="1"/>
          </p:nvPr>
        </p:nvSpPr>
        <p:spPr>
          <a:xfrm>
            <a:off x="2804280" y="4704746"/>
            <a:ext cx="1026000" cy="1026000"/>
          </a:xfrm>
          <a:prstGeom prst="ellipse">
            <a:avLst/>
          </a:prstGeom>
          <a:noFill/>
        </p:spPr>
        <p:txBody>
          <a:bodyPr anchor="ctr"/>
          <a:lstStyle>
            <a:lvl1pPr algn="ctr">
              <a:defRPr/>
            </a:lvl1pPr>
          </a:lstStyle>
          <a:p>
            <a:r>
              <a:rPr lang="en-GB" dirty="0"/>
              <a:t>Icon</a:t>
            </a:r>
          </a:p>
        </p:txBody>
      </p:sp>
      <p:sp>
        <p:nvSpPr>
          <p:cNvPr id="63" name="Oval 62">
            <a:extLst>
              <a:ext uri="{FF2B5EF4-FFF2-40B4-BE49-F238E27FC236}">
                <a16:creationId xmlns:a16="http://schemas.microsoft.com/office/drawing/2014/main" id="{7415B9F3-27F9-AD43-B66D-87A1981DDDBA}"/>
              </a:ext>
            </a:extLst>
          </p:cNvPr>
          <p:cNvSpPr/>
          <p:nvPr userDrawn="1"/>
        </p:nvSpPr>
        <p:spPr>
          <a:xfrm>
            <a:off x="8226935"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64" name="Oval 63">
            <a:extLst>
              <a:ext uri="{FF2B5EF4-FFF2-40B4-BE49-F238E27FC236}">
                <a16:creationId xmlns:a16="http://schemas.microsoft.com/office/drawing/2014/main" id="{54980ED8-6153-4F49-A73E-D43358F23080}"/>
              </a:ext>
            </a:extLst>
          </p:cNvPr>
          <p:cNvSpPr/>
          <p:nvPr userDrawn="1"/>
        </p:nvSpPr>
        <p:spPr>
          <a:xfrm>
            <a:off x="821483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65" name="Oval 64">
            <a:extLst>
              <a:ext uri="{FF2B5EF4-FFF2-40B4-BE49-F238E27FC236}">
                <a16:creationId xmlns:a16="http://schemas.microsoft.com/office/drawing/2014/main" id="{A0597D0B-48F4-9048-B6FF-E1DF3A2078ED}"/>
              </a:ext>
            </a:extLst>
          </p:cNvPr>
          <p:cNvSpPr/>
          <p:nvPr userDrawn="1"/>
        </p:nvSpPr>
        <p:spPr>
          <a:xfrm>
            <a:off x="8437739"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latin typeface="Open Sans" panose="020B0606030504020204" pitchFamily="34" charset="0"/>
            </a:endParaRPr>
          </a:p>
        </p:txBody>
      </p:sp>
      <p:sp>
        <p:nvSpPr>
          <p:cNvPr id="66" name="Picture Placeholder 53">
            <a:extLst>
              <a:ext uri="{FF2B5EF4-FFF2-40B4-BE49-F238E27FC236}">
                <a16:creationId xmlns:a16="http://schemas.microsoft.com/office/drawing/2014/main" id="{5BBF1099-4BE6-8041-A1CF-5DB5EF2CCCEF}"/>
              </a:ext>
            </a:extLst>
          </p:cNvPr>
          <p:cNvSpPr>
            <a:spLocks noGrp="1" noChangeAspect="1"/>
          </p:cNvSpPr>
          <p:nvPr>
            <p:ph type="pic" sz="quarter" idx="45" hasCustomPrompt="1"/>
          </p:nvPr>
        </p:nvSpPr>
        <p:spPr>
          <a:xfrm>
            <a:off x="8234135" y="2059371"/>
            <a:ext cx="1026000" cy="1026000"/>
          </a:xfrm>
          <a:prstGeom prst="ellipse">
            <a:avLst/>
          </a:prstGeom>
          <a:noFill/>
        </p:spPr>
        <p:txBody>
          <a:bodyPr anchor="ctr"/>
          <a:lstStyle>
            <a:lvl1pPr algn="ctr">
              <a:defRPr/>
            </a:lvl1pPr>
          </a:lstStyle>
          <a:p>
            <a:r>
              <a:rPr lang="en-GB" dirty="0"/>
              <a:t>Icon</a:t>
            </a:r>
          </a:p>
        </p:txBody>
      </p:sp>
      <p:sp>
        <p:nvSpPr>
          <p:cNvPr id="70" name="Picture Placeholder 53">
            <a:extLst>
              <a:ext uri="{FF2B5EF4-FFF2-40B4-BE49-F238E27FC236}">
                <a16:creationId xmlns:a16="http://schemas.microsoft.com/office/drawing/2014/main" id="{1D178420-23FF-9F4D-BCF9-4E5ACF38D9B5}"/>
              </a:ext>
            </a:extLst>
          </p:cNvPr>
          <p:cNvSpPr>
            <a:spLocks noGrp="1" noChangeAspect="1"/>
          </p:cNvSpPr>
          <p:nvPr>
            <p:ph type="pic" sz="quarter" idx="49" hasCustomPrompt="1"/>
          </p:nvPr>
        </p:nvSpPr>
        <p:spPr>
          <a:xfrm>
            <a:off x="8445002" y="3382059"/>
            <a:ext cx="1026000" cy="1026000"/>
          </a:xfrm>
          <a:prstGeom prst="ellipse">
            <a:avLst/>
          </a:prstGeom>
          <a:noFill/>
        </p:spPr>
        <p:txBody>
          <a:bodyPr anchor="ctr"/>
          <a:lstStyle>
            <a:lvl1pPr algn="ctr">
              <a:defRPr/>
            </a:lvl1pPr>
          </a:lstStyle>
          <a:p>
            <a:r>
              <a:rPr lang="en-GB" dirty="0"/>
              <a:t>Icon</a:t>
            </a:r>
          </a:p>
        </p:txBody>
      </p:sp>
      <p:sp>
        <p:nvSpPr>
          <p:cNvPr id="71" name="Picture Placeholder 53">
            <a:extLst>
              <a:ext uri="{FF2B5EF4-FFF2-40B4-BE49-F238E27FC236}">
                <a16:creationId xmlns:a16="http://schemas.microsoft.com/office/drawing/2014/main" id="{03D8F2EE-E4E1-1E4E-8436-2D4D325D30DE}"/>
              </a:ext>
            </a:extLst>
          </p:cNvPr>
          <p:cNvSpPr>
            <a:spLocks noGrp="1" noChangeAspect="1"/>
          </p:cNvSpPr>
          <p:nvPr>
            <p:ph type="pic" sz="quarter" idx="50" hasCustomPrompt="1"/>
          </p:nvPr>
        </p:nvSpPr>
        <p:spPr>
          <a:xfrm>
            <a:off x="8222100" y="4704746"/>
            <a:ext cx="1026000" cy="1026000"/>
          </a:xfrm>
          <a:prstGeom prst="ellipse">
            <a:avLst/>
          </a:prstGeom>
          <a:noFill/>
        </p:spPr>
        <p:txBody>
          <a:bodyPr anchor="ctr"/>
          <a:lstStyle>
            <a:lvl1pPr algn="ctr">
              <a:defRPr/>
            </a:lvl1pPr>
          </a:lstStyle>
          <a:p>
            <a:r>
              <a:rPr lang="en-GB" dirty="0"/>
              <a:t>Icon</a:t>
            </a:r>
          </a:p>
        </p:txBody>
      </p:sp>
      <p:sp>
        <p:nvSpPr>
          <p:cNvPr id="29" name="Text Placeholder 7">
            <a:extLst>
              <a:ext uri="{FF2B5EF4-FFF2-40B4-BE49-F238E27FC236}">
                <a16:creationId xmlns:a16="http://schemas.microsoft.com/office/drawing/2014/main" id="{D0F5C787-02B9-7A46-9F3E-B23F482F192A}"/>
              </a:ext>
            </a:extLst>
          </p:cNvPr>
          <p:cNvSpPr>
            <a:spLocks noGrp="1"/>
          </p:cNvSpPr>
          <p:nvPr>
            <p:ph type="body" sz="quarter" idx="23"/>
          </p:nvPr>
        </p:nvSpPr>
        <p:spPr>
          <a:xfrm>
            <a:off x="9291445" y="2326151"/>
            <a:ext cx="2340000" cy="492443"/>
          </a:xfrm>
        </p:spPr>
        <p:txBody>
          <a:bodyPr lIns="72000" rIns="72000" anchor="ctr" anchorCtr="0"/>
          <a:lstStyle/>
          <a:p>
            <a:pPr lvl="0"/>
            <a:r>
              <a:rPr lang="en-GB" dirty="0"/>
              <a:t>Click to edit Master text styles</a:t>
            </a:r>
          </a:p>
        </p:txBody>
      </p:sp>
      <p:sp>
        <p:nvSpPr>
          <p:cNvPr id="30" name="Text Placeholder 7">
            <a:extLst>
              <a:ext uri="{FF2B5EF4-FFF2-40B4-BE49-F238E27FC236}">
                <a16:creationId xmlns:a16="http://schemas.microsoft.com/office/drawing/2014/main" id="{100C0A3F-05C7-7F4A-A40F-D2DC2BC5F69E}"/>
              </a:ext>
            </a:extLst>
          </p:cNvPr>
          <p:cNvSpPr>
            <a:spLocks noGrp="1"/>
          </p:cNvSpPr>
          <p:nvPr>
            <p:ph type="body" sz="quarter" idx="51"/>
          </p:nvPr>
        </p:nvSpPr>
        <p:spPr>
          <a:xfrm>
            <a:off x="560290" y="2326151"/>
            <a:ext cx="2232000" cy="492443"/>
          </a:xfrm>
        </p:spPr>
        <p:txBody>
          <a:bodyPr lIns="72000" rIns="72000" anchor="ctr" anchorCtr="0"/>
          <a:lstStyle>
            <a:lvl1pPr algn="r">
              <a:defRPr/>
            </a:lvl1pPr>
          </a:lstStyle>
          <a:p>
            <a:pPr lvl="0"/>
            <a:r>
              <a:rPr lang="en-GB" dirty="0"/>
              <a:t>Click to edit Master text styles</a:t>
            </a:r>
          </a:p>
        </p:txBody>
      </p:sp>
      <p:sp>
        <p:nvSpPr>
          <p:cNvPr id="31" name="Text Placeholder 7">
            <a:extLst>
              <a:ext uri="{FF2B5EF4-FFF2-40B4-BE49-F238E27FC236}">
                <a16:creationId xmlns:a16="http://schemas.microsoft.com/office/drawing/2014/main" id="{6848FAB9-7D26-D94E-828F-E0BD49278F6A}"/>
              </a:ext>
            </a:extLst>
          </p:cNvPr>
          <p:cNvSpPr>
            <a:spLocks noGrp="1"/>
          </p:cNvSpPr>
          <p:nvPr>
            <p:ph type="body" sz="quarter" idx="52"/>
          </p:nvPr>
        </p:nvSpPr>
        <p:spPr>
          <a:xfrm>
            <a:off x="9291445" y="4977911"/>
            <a:ext cx="2340000" cy="492443"/>
          </a:xfrm>
        </p:spPr>
        <p:txBody>
          <a:bodyPr lIns="72000" rIns="72000" anchor="ctr" anchorCtr="0"/>
          <a:lstStyle/>
          <a:p>
            <a:pPr lvl="0"/>
            <a:r>
              <a:rPr lang="en-GB" dirty="0"/>
              <a:t>Click to edit Master text styles</a:t>
            </a:r>
          </a:p>
        </p:txBody>
      </p:sp>
      <p:sp>
        <p:nvSpPr>
          <p:cNvPr id="32" name="Text Placeholder 7">
            <a:extLst>
              <a:ext uri="{FF2B5EF4-FFF2-40B4-BE49-F238E27FC236}">
                <a16:creationId xmlns:a16="http://schemas.microsoft.com/office/drawing/2014/main" id="{8AC22C16-9896-A140-9E50-DB7BCB8ACE9C}"/>
              </a:ext>
            </a:extLst>
          </p:cNvPr>
          <p:cNvSpPr>
            <a:spLocks noGrp="1"/>
          </p:cNvSpPr>
          <p:nvPr>
            <p:ph type="body" sz="quarter" idx="53"/>
          </p:nvPr>
        </p:nvSpPr>
        <p:spPr>
          <a:xfrm>
            <a:off x="9507445" y="3644438"/>
            <a:ext cx="2124000" cy="492443"/>
          </a:xfrm>
        </p:spPr>
        <p:txBody>
          <a:bodyPr lIns="72000" rIns="72000" anchor="ctr" anchorCtr="0"/>
          <a:lstStyle/>
          <a:p>
            <a:pPr lvl="0"/>
            <a:r>
              <a:rPr lang="en-GB" dirty="0"/>
              <a:t>Click to edit Master text styles</a:t>
            </a:r>
          </a:p>
        </p:txBody>
      </p:sp>
      <p:sp>
        <p:nvSpPr>
          <p:cNvPr id="33" name="Text Placeholder 7">
            <a:extLst>
              <a:ext uri="{FF2B5EF4-FFF2-40B4-BE49-F238E27FC236}">
                <a16:creationId xmlns:a16="http://schemas.microsoft.com/office/drawing/2014/main" id="{0A918704-3A2B-604C-A316-151363B5BAB4}"/>
              </a:ext>
            </a:extLst>
          </p:cNvPr>
          <p:cNvSpPr>
            <a:spLocks noGrp="1"/>
          </p:cNvSpPr>
          <p:nvPr>
            <p:ph type="body" sz="quarter" idx="54"/>
          </p:nvPr>
        </p:nvSpPr>
        <p:spPr>
          <a:xfrm>
            <a:off x="560290" y="4977911"/>
            <a:ext cx="2232000" cy="492443"/>
          </a:xfrm>
        </p:spPr>
        <p:txBody>
          <a:bodyPr lIns="72000" rIns="72000" anchor="ctr" anchorCtr="0"/>
          <a:lstStyle>
            <a:lvl1pPr algn="r">
              <a:defRPr/>
            </a:lvl1pPr>
          </a:lstStyle>
          <a:p>
            <a:pPr lvl="0"/>
            <a:r>
              <a:rPr lang="en-GB" dirty="0"/>
              <a:t>Click to edit Master text styles</a:t>
            </a:r>
          </a:p>
        </p:txBody>
      </p:sp>
      <p:sp>
        <p:nvSpPr>
          <p:cNvPr id="34" name="Text Placeholder 7">
            <a:extLst>
              <a:ext uri="{FF2B5EF4-FFF2-40B4-BE49-F238E27FC236}">
                <a16:creationId xmlns:a16="http://schemas.microsoft.com/office/drawing/2014/main" id="{F04933FE-204F-9543-82E4-CC9A245F7DE9}"/>
              </a:ext>
            </a:extLst>
          </p:cNvPr>
          <p:cNvSpPr>
            <a:spLocks noGrp="1"/>
          </p:cNvSpPr>
          <p:nvPr>
            <p:ph type="body" sz="quarter" idx="55"/>
          </p:nvPr>
        </p:nvSpPr>
        <p:spPr>
          <a:xfrm>
            <a:off x="560290" y="3644438"/>
            <a:ext cx="1980000" cy="492443"/>
          </a:xfrm>
        </p:spPr>
        <p:txBody>
          <a:bodyPr lIns="72000" rIns="72000" anchor="ctr" anchorCtr="0"/>
          <a:lstStyle>
            <a:lvl1pPr algn="r">
              <a:defRPr/>
            </a:lvl1pPr>
          </a:lstStyle>
          <a:p>
            <a:pPr lvl="0"/>
            <a:r>
              <a:rPr lang="en-GB" dirty="0"/>
              <a:t>Click to edit Master text styles</a:t>
            </a:r>
          </a:p>
        </p:txBody>
      </p:sp>
      <p:sp>
        <p:nvSpPr>
          <p:cNvPr id="41" name="TextBox 40">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Footer Placeholder 4"/>
          <p:cNvSpPr>
            <a:spLocks noGrp="1"/>
          </p:cNvSpPr>
          <p:nvPr>
            <p:ph type="ftr" sz="quarter" idx="56"/>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2660328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1">
    <p:bg>
      <p:bgPr>
        <a:solidFill>
          <a:schemeClr val="accent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2372172"/>
            <a:ext cx="1" cy="19420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grpSp>
      <p:sp>
        <p:nvSpPr>
          <p:cNvPr id="19" name="TextBox 18">
            <a:extLst>
              <a:ext uri="{FF2B5EF4-FFF2-40B4-BE49-F238E27FC236}">
                <a16:creationId xmlns:a16="http://schemas.microsoft.com/office/drawing/2014/main" id="{C3E00DFC-EE53-6749-9C97-6C429EC885E5}"/>
              </a:ext>
            </a:extLst>
          </p:cNvPr>
          <p:cNvSpPr txBox="1"/>
          <p:nvPr userDrawn="1"/>
        </p:nvSpPr>
        <p:spPr>
          <a:xfrm>
            <a:off x="617061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
        <p:nvSpPr>
          <p:cNvPr id="3" name="Text Placeholder 2">
            <a:extLst>
              <a:ext uri="{FF2B5EF4-FFF2-40B4-BE49-F238E27FC236}">
                <a16:creationId xmlns:a16="http://schemas.microsoft.com/office/drawing/2014/main" id="{8D3976DE-7D7C-E741-B218-C367C2BE85B0}"/>
              </a:ext>
            </a:extLst>
          </p:cNvPr>
          <p:cNvSpPr>
            <a:spLocks noGrp="1"/>
          </p:cNvSpPr>
          <p:nvPr>
            <p:ph type="body" sz="quarter" idx="12"/>
          </p:nvPr>
        </p:nvSpPr>
        <p:spPr>
          <a:xfrm>
            <a:off x="1051004" y="2653284"/>
            <a:ext cx="9471600" cy="1379865"/>
          </a:xfrm>
        </p:spPr>
        <p:txBody>
          <a:bodyPr anchor="ctr" anchorCtr="0"/>
          <a:lstStyle>
            <a:lvl1pPr>
              <a:defRPr sz="2800">
                <a:solidFill>
                  <a:schemeClr val="bg1"/>
                </a:solidFill>
              </a:defRPr>
            </a:lvl1pPr>
            <a:lvl2pPr marL="0" indent="0">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56851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Map w 5 Icons 1">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7310622" y="1713626"/>
            <a:ext cx="4182572" cy="4194000"/>
          </a:xfrm>
          <a:prstGeom prst="rect">
            <a:avLst/>
          </a:prstGeom>
        </p:spPr>
      </p:pic>
      <p:sp>
        <p:nvSpPr>
          <p:cNvPr id="27" name="Arc 26">
            <a:extLst>
              <a:ext uri="{FF2B5EF4-FFF2-40B4-BE49-F238E27FC236}">
                <a16:creationId xmlns:a16="http://schemas.microsoft.com/office/drawing/2014/main" id="{29937019-14CA-1E46-B21C-A5134D00A06B}"/>
              </a:ext>
            </a:extLst>
          </p:cNvPr>
          <p:cNvSpPr>
            <a:spLocks noChangeAspect="1"/>
          </p:cNvSpPr>
          <p:nvPr userDrawn="1"/>
        </p:nvSpPr>
        <p:spPr>
          <a:xfrm flipH="1">
            <a:off x="5032181" y="-552115"/>
            <a:ext cx="8724160" cy="872416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29" name="Text Placeholder 23">
            <a:extLst>
              <a:ext uri="{FF2B5EF4-FFF2-40B4-BE49-F238E27FC236}">
                <a16:creationId xmlns:a16="http://schemas.microsoft.com/office/drawing/2014/main" id="{FC11FE26-082D-7E46-91A6-A7ACC2577282}"/>
              </a:ext>
            </a:extLst>
          </p:cNvPr>
          <p:cNvSpPr>
            <a:spLocks noGrp="1"/>
          </p:cNvSpPr>
          <p:nvPr>
            <p:ph type="body" sz="quarter" idx="14" hasCustomPrompt="1"/>
          </p:nvPr>
        </p:nvSpPr>
        <p:spPr>
          <a:xfrm>
            <a:off x="6606274" y="578851"/>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2" name="Title 1">
            <a:extLst>
              <a:ext uri="{FF2B5EF4-FFF2-40B4-BE49-F238E27FC236}">
                <a16:creationId xmlns:a16="http://schemas.microsoft.com/office/drawing/2014/main" id="{AE2D448B-0FC6-F24E-9940-DE7BA7090F63}"/>
              </a:ext>
            </a:extLst>
          </p:cNvPr>
          <p:cNvSpPr>
            <a:spLocks noGrp="1"/>
          </p:cNvSpPr>
          <p:nvPr>
            <p:ph type="title" hasCustomPrompt="1"/>
          </p:nvPr>
        </p:nvSpPr>
        <p:spPr>
          <a:xfrm>
            <a:off x="560291" y="723802"/>
            <a:ext cx="4333972" cy="1077218"/>
          </a:xfrm>
          <a:noFill/>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E1CEA6DE-5158-574E-8595-BFD0BD8A13E3}"/>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307C8EB5-E0A8-C343-819B-32A21972A631}"/>
              </a:ext>
            </a:extLst>
          </p:cNvPr>
          <p:cNvCxnSpPr>
            <a:cxnSpLocks/>
          </p:cNvCxnSpPr>
          <p:nvPr userDrawn="1"/>
        </p:nvCxnSpPr>
        <p:spPr>
          <a:xfrm>
            <a:off x="560291" y="1986743"/>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F49CCB57-1A6F-A848-B433-3CA361C8287A}"/>
              </a:ext>
            </a:extLst>
          </p:cNvPr>
          <p:cNvSpPr>
            <a:spLocks noGrp="1"/>
          </p:cNvSpPr>
          <p:nvPr>
            <p:ph type="body" sz="quarter" idx="12"/>
          </p:nvPr>
        </p:nvSpPr>
        <p:spPr>
          <a:xfrm>
            <a:off x="546101" y="2435223"/>
            <a:ext cx="3227388"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C99E43F-2F4A-F446-BD77-4F54524945A3}"/>
              </a:ext>
            </a:extLst>
          </p:cNvPr>
          <p:cNvCxnSpPr>
            <a:cxnSpLocks/>
          </p:cNvCxnSpPr>
          <p:nvPr userDrawn="1"/>
        </p:nvCxnSpPr>
        <p:spPr>
          <a:xfrm>
            <a:off x="560291" y="6308725"/>
            <a:ext cx="44800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Oval 25">
            <a:extLst>
              <a:ext uri="{FF2B5EF4-FFF2-40B4-BE49-F238E27FC236}">
                <a16:creationId xmlns:a16="http://schemas.microsoft.com/office/drawing/2014/main" id="{72E20345-E265-DB46-B2FE-914EBE817C39}"/>
              </a:ext>
            </a:extLst>
          </p:cNvPr>
          <p:cNvSpPr/>
          <p:nvPr userDrawn="1"/>
        </p:nvSpPr>
        <p:spPr>
          <a:xfrm>
            <a:off x="7180261" y="1595965"/>
            <a:ext cx="4428000" cy="442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40" name="Text Placeholder 23">
            <a:extLst>
              <a:ext uri="{FF2B5EF4-FFF2-40B4-BE49-F238E27FC236}">
                <a16:creationId xmlns:a16="http://schemas.microsoft.com/office/drawing/2014/main" id="{09932CA3-1104-4C45-977B-AC6FB6B88BC1}"/>
              </a:ext>
            </a:extLst>
          </p:cNvPr>
          <p:cNvSpPr>
            <a:spLocks noGrp="1"/>
          </p:cNvSpPr>
          <p:nvPr>
            <p:ph type="body" sz="quarter" idx="24" hasCustomPrompt="1"/>
          </p:nvPr>
        </p:nvSpPr>
        <p:spPr>
          <a:xfrm>
            <a:off x="5561382" y="2818763"/>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41" name="Text Placeholder 23">
            <a:extLst>
              <a:ext uri="{FF2B5EF4-FFF2-40B4-BE49-F238E27FC236}">
                <a16:creationId xmlns:a16="http://schemas.microsoft.com/office/drawing/2014/main" id="{3DFD7C71-1462-B140-B8C3-8C372AA5A419}"/>
              </a:ext>
            </a:extLst>
          </p:cNvPr>
          <p:cNvSpPr>
            <a:spLocks noGrp="1"/>
          </p:cNvSpPr>
          <p:nvPr>
            <p:ph type="body" sz="quarter" idx="25" hasCustomPrompt="1"/>
          </p:nvPr>
        </p:nvSpPr>
        <p:spPr>
          <a:xfrm>
            <a:off x="5548411" y="4029249"/>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42" name="Text Placeholder 23">
            <a:extLst>
              <a:ext uri="{FF2B5EF4-FFF2-40B4-BE49-F238E27FC236}">
                <a16:creationId xmlns:a16="http://schemas.microsoft.com/office/drawing/2014/main" id="{8E54D291-3C37-4D40-9ED6-2C8044E33A83}"/>
              </a:ext>
            </a:extLst>
          </p:cNvPr>
          <p:cNvSpPr>
            <a:spLocks noGrp="1"/>
          </p:cNvSpPr>
          <p:nvPr>
            <p:ph type="body" sz="quarter" idx="26" hasCustomPrompt="1"/>
          </p:nvPr>
        </p:nvSpPr>
        <p:spPr>
          <a:xfrm>
            <a:off x="5896209" y="5239733"/>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33" name="Oval 32">
            <a:extLst>
              <a:ext uri="{FF2B5EF4-FFF2-40B4-BE49-F238E27FC236}">
                <a16:creationId xmlns:a16="http://schemas.microsoft.com/office/drawing/2014/main" id="{A423BE07-D037-3445-8D1F-D48966449654}"/>
              </a:ext>
            </a:extLst>
          </p:cNvPr>
          <p:cNvSpPr>
            <a:spLocks noChangeAspect="1"/>
          </p:cNvSpPr>
          <p:nvPr userDrawn="1"/>
        </p:nvSpPr>
        <p:spPr>
          <a:xfrm>
            <a:off x="5583106" y="491632"/>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5" name="Oval 34">
            <a:extLst>
              <a:ext uri="{FF2B5EF4-FFF2-40B4-BE49-F238E27FC236}">
                <a16:creationId xmlns:a16="http://schemas.microsoft.com/office/drawing/2014/main" id="{1E18276F-5DED-A84E-BC19-562C98CEB777}"/>
              </a:ext>
            </a:extLst>
          </p:cNvPr>
          <p:cNvSpPr>
            <a:spLocks noChangeAspect="1"/>
          </p:cNvSpPr>
          <p:nvPr userDrawn="1"/>
        </p:nvSpPr>
        <p:spPr>
          <a:xfrm>
            <a:off x="4914526" y="1521058"/>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6" name="Oval 35">
            <a:extLst>
              <a:ext uri="{FF2B5EF4-FFF2-40B4-BE49-F238E27FC236}">
                <a16:creationId xmlns:a16="http://schemas.microsoft.com/office/drawing/2014/main" id="{2072D24A-72B7-F24A-AC21-F82C13EE6B7F}"/>
              </a:ext>
            </a:extLst>
          </p:cNvPr>
          <p:cNvSpPr>
            <a:spLocks noChangeAspect="1"/>
          </p:cNvSpPr>
          <p:nvPr userDrawn="1"/>
        </p:nvSpPr>
        <p:spPr>
          <a:xfrm>
            <a:off x="4535276" y="3942030"/>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7" name="Oval 36">
            <a:extLst>
              <a:ext uri="{FF2B5EF4-FFF2-40B4-BE49-F238E27FC236}">
                <a16:creationId xmlns:a16="http://schemas.microsoft.com/office/drawing/2014/main" id="{7E3E102D-51E0-BB41-8E5E-4D807A9003CD}"/>
              </a:ext>
            </a:extLst>
          </p:cNvPr>
          <p:cNvSpPr>
            <a:spLocks noChangeAspect="1"/>
          </p:cNvSpPr>
          <p:nvPr userDrawn="1"/>
        </p:nvSpPr>
        <p:spPr>
          <a:xfrm>
            <a:off x="4885219" y="5152514"/>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9" name="Picture Placeholder 19">
            <a:extLst>
              <a:ext uri="{FF2B5EF4-FFF2-40B4-BE49-F238E27FC236}">
                <a16:creationId xmlns:a16="http://schemas.microsoft.com/office/drawing/2014/main" id="{C9425520-C2EA-804B-A3E2-8DCA0B4696D2}"/>
              </a:ext>
            </a:extLst>
          </p:cNvPr>
          <p:cNvSpPr>
            <a:spLocks noGrp="1" noChangeAspect="1"/>
          </p:cNvSpPr>
          <p:nvPr>
            <p:ph type="pic" sz="quarter" idx="18" hasCustomPrompt="1"/>
          </p:nvPr>
        </p:nvSpPr>
        <p:spPr>
          <a:xfrm>
            <a:off x="5604406" y="479138"/>
            <a:ext cx="965400" cy="1032990"/>
          </a:xfrm>
          <a:prstGeom prst="ellipse">
            <a:avLst/>
          </a:prstGeom>
        </p:spPr>
        <p:txBody>
          <a:bodyPr lIns="72000" tIns="72000" rIns="72000" bIns="72000" anchor="ctr"/>
          <a:lstStyle>
            <a:lvl1pPr algn="ctr">
              <a:defRPr sz="1400"/>
            </a:lvl1pPr>
          </a:lstStyle>
          <a:p>
            <a:r>
              <a:rPr lang="en-US" dirty="0"/>
              <a:t>Icon</a:t>
            </a:r>
          </a:p>
        </p:txBody>
      </p:sp>
      <p:sp>
        <p:nvSpPr>
          <p:cNvPr id="20" name="Picture Placeholder 19">
            <a:extLst>
              <a:ext uri="{FF2B5EF4-FFF2-40B4-BE49-F238E27FC236}">
                <a16:creationId xmlns:a16="http://schemas.microsoft.com/office/drawing/2014/main" id="{7B864F8F-9211-0A4A-A55D-2AFA96481D62}"/>
              </a:ext>
            </a:extLst>
          </p:cNvPr>
          <p:cNvSpPr>
            <a:spLocks noGrp="1" noChangeAspect="1"/>
          </p:cNvSpPr>
          <p:nvPr>
            <p:ph type="pic" sz="quarter" idx="19" hasCustomPrompt="1"/>
          </p:nvPr>
        </p:nvSpPr>
        <p:spPr>
          <a:xfrm>
            <a:off x="4922306" y="1508564"/>
            <a:ext cx="992440" cy="1032990"/>
          </a:xfrm>
          <a:prstGeom prst="ellipse">
            <a:avLst/>
          </a:prstGeom>
        </p:spPr>
        <p:txBody>
          <a:bodyPr lIns="72000" tIns="72000" rIns="72000" bIns="72000" anchor="ctr"/>
          <a:lstStyle>
            <a:lvl1pPr algn="ctr">
              <a:defRPr sz="1400"/>
            </a:lvl1pPr>
          </a:lstStyle>
          <a:p>
            <a:r>
              <a:rPr lang="en-US" dirty="0"/>
              <a:t>Icon</a:t>
            </a:r>
          </a:p>
        </p:txBody>
      </p:sp>
      <p:sp>
        <p:nvSpPr>
          <p:cNvPr id="21" name="Picture Placeholder 19">
            <a:extLst>
              <a:ext uri="{FF2B5EF4-FFF2-40B4-BE49-F238E27FC236}">
                <a16:creationId xmlns:a16="http://schemas.microsoft.com/office/drawing/2014/main" id="{EC7E87A2-9FA3-3346-946E-894E5107645E}"/>
              </a:ext>
            </a:extLst>
          </p:cNvPr>
          <p:cNvSpPr>
            <a:spLocks noGrp="1" noChangeAspect="1"/>
          </p:cNvSpPr>
          <p:nvPr>
            <p:ph type="pic" sz="quarter" idx="20" hasCustomPrompt="1"/>
          </p:nvPr>
        </p:nvSpPr>
        <p:spPr>
          <a:xfrm>
            <a:off x="4535276" y="3929536"/>
            <a:ext cx="1008000" cy="1032990"/>
          </a:xfrm>
          <a:prstGeom prst="ellipse">
            <a:avLst/>
          </a:prstGeom>
        </p:spPr>
        <p:txBody>
          <a:bodyPr lIns="72000" tIns="72000" rIns="72000" bIns="72000" anchor="ctr"/>
          <a:lstStyle>
            <a:lvl1pPr algn="ctr">
              <a:defRPr sz="1400"/>
            </a:lvl1pPr>
          </a:lstStyle>
          <a:p>
            <a:r>
              <a:rPr lang="en-US" dirty="0"/>
              <a:t>Icon</a:t>
            </a:r>
          </a:p>
        </p:txBody>
      </p:sp>
      <p:sp>
        <p:nvSpPr>
          <p:cNvPr id="23" name="Picture Placeholder 19">
            <a:extLst>
              <a:ext uri="{FF2B5EF4-FFF2-40B4-BE49-F238E27FC236}">
                <a16:creationId xmlns:a16="http://schemas.microsoft.com/office/drawing/2014/main" id="{AFB86E5B-2FA6-6C45-B9CF-4114642CE07C}"/>
              </a:ext>
            </a:extLst>
          </p:cNvPr>
          <p:cNvSpPr>
            <a:spLocks noGrp="1" noChangeAspect="1"/>
          </p:cNvSpPr>
          <p:nvPr>
            <p:ph type="pic" sz="quarter" idx="21" hasCustomPrompt="1"/>
          </p:nvPr>
        </p:nvSpPr>
        <p:spPr>
          <a:xfrm>
            <a:off x="4882229" y="5140020"/>
            <a:ext cx="1013980" cy="1032990"/>
          </a:xfrm>
          <a:prstGeom prst="ellipse">
            <a:avLst/>
          </a:prstGeom>
        </p:spPr>
        <p:txBody>
          <a:bodyPr lIns="72000" tIns="72000" rIns="72000" bIns="72000" anchor="ctr"/>
          <a:lstStyle>
            <a:lvl1pPr algn="ctr">
              <a:defRPr sz="1400"/>
            </a:lvl1pPr>
          </a:lstStyle>
          <a:p>
            <a:r>
              <a:rPr lang="en-US" dirty="0"/>
              <a:t>Icon</a:t>
            </a:r>
          </a:p>
        </p:txBody>
      </p:sp>
      <p:sp>
        <p:nvSpPr>
          <p:cNvPr id="43" name="Oval 42">
            <a:extLst>
              <a:ext uri="{FF2B5EF4-FFF2-40B4-BE49-F238E27FC236}">
                <a16:creationId xmlns:a16="http://schemas.microsoft.com/office/drawing/2014/main" id="{99CF6DD9-32BA-A24E-9F49-B4858E21C0B1}"/>
              </a:ext>
            </a:extLst>
          </p:cNvPr>
          <p:cNvSpPr>
            <a:spLocks noChangeAspect="1"/>
          </p:cNvSpPr>
          <p:nvPr userDrawn="1"/>
        </p:nvSpPr>
        <p:spPr>
          <a:xfrm>
            <a:off x="4544329" y="2731544"/>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44" name="Picture Placeholder 19">
            <a:extLst>
              <a:ext uri="{FF2B5EF4-FFF2-40B4-BE49-F238E27FC236}">
                <a16:creationId xmlns:a16="http://schemas.microsoft.com/office/drawing/2014/main" id="{4C8E3887-0F26-D34B-89D5-E50882B26483}"/>
              </a:ext>
            </a:extLst>
          </p:cNvPr>
          <p:cNvSpPr>
            <a:spLocks noGrp="1" noChangeAspect="1"/>
          </p:cNvSpPr>
          <p:nvPr>
            <p:ph type="pic" sz="quarter" idx="27" hasCustomPrompt="1"/>
          </p:nvPr>
        </p:nvSpPr>
        <p:spPr>
          <a:xfrm>
            <a:off x="4552109" y="2719050"/>
            <a:ext cx="992440" cy="1032990"/>
          </a:xfrm>
          <a:prstGeom prst="ellipse">
            <a:avLst/>
          </a:prstGeom>
        </p:spPr>
        <p:txBody>
          <a:bodyPr lIns="72000" tIns="72000" rIns="72000" bIns="72000" anchor="ctr"/>
          <a:lstStyle>
            <a:lvl1pPr algn="ctr">
              <a:defRPr sz="1400"/>
            </a:lvl1pPr>
          </a:lstStyle>
          <a:p>
            <a:r>
              <a:rPr lang="en-US" dirty="0"/>
              <a:t>Icon</a:t>
            </a:r>
          </a:p>
        </p:txBody>
      </p:sp>
      <p:sp>
        <p:nvSpPr>
          <p:cNvPr id="45" name="Text Placeholder 23">
            <a:extLst>
              <a:ext uri="{FF2B5EF4-FFF2-40B4-BE49-F238E27FC236}">
                <a16:creationId xmlns:a16="http://schemas.microsoft.com/office/drawing/2014/main" id="{D1C4F4F8-A1A8-534C-80A2-DCA9304271B0}"/>
              </a:ext>
            </a:extLst>
          </p:cNvPr>
          <p:cNvSpPr>
            <a:spLocks noGrp="1"/>
          </p:cNvSpPr>
          <p:nvPr>
            <p:ph type="body" sz="quarter" idx="28" hasCustomPrompt="1"/>
          </p:nvPr>
        </p:nvSpPr>
        <p:spPr>
          <a:xfrm>
            <a:off x="5922526" y="1608277"/>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30" name="Text Placeholder 5">
            <a:extLst>
              <a:ext uri="{FF2B5EF4-FFF2-40B4-BE49-F238E27FC236}">
                <a16:creationId xmlns:a16="http://schemas.microsoft.com/office/drawing/2014/main" id="{9AAE1233-5862-3F49-8A03-E4A0FA77CAAA}"/>
              </a:ext>
            </a:extLst>
          </p:cNvPr>
          <p:cNvSpPr>
            <a:spLocks noGrp="1"/>
          </p:cNvSpPr>
          <p:nvPr>
            <p:ph type="body" sz="quarter" idx="41"/>
          </p:nvPr>
        </p:nvSpPr>
        <p:spPr>
          <a:xfrm>
            <a:off x="550862" y="4032911"/>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1" name="TextBox 30">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Footer Placeholder 4"/>
          <p:cNvSpPr>
            <a:spLocks noGrp="1"/>
          </p:cNvSpPr>
          <p:nvPr>
            <p:ph type="ftr" sz="quarter" idx="42"/>
          </p:nvPr>
        </p:nvSpPr>
        <p:spPr>
          <a:xfrm>
            <a:off x="848291" y="6436556"/>
            <a:ext cx="4192022" cy="169277"/>
          </a:xfrm>
        </p:spPr>
        <p:txBody>
          <a:body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10923997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Map w 4 Icon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D448B-0FC6-F24E-9940-DE7BA7090F63}"/>
              </a:ext>
            </a:extLst>
          </p:cNvPr>
          <p:cNvSpPr>
            <a:spLocks noGrp="1"/>
          </p:cNvSpPr>
          <p:nvPr>
            <p:ph type="title" hasCustomPrompt="1"/>
          </p:nvPr>
        </p:nvSpPr>
        <p:spPr>
          <a:xfrm>
            <a:off x="560291" y="723802"/>
            <a:ext cx="4333972" cy="1077218"/>
          </a:xfrm>
          <a:noFill/>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E1CEA6DE-5158-574E-8595-BFD0BD8A13E3}"/>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307C8EB5-E0A8-C343-819B-32A21972A631}"/>
              </a:ext>
            </a:extLst>
          </p:cNvPr>
          <p:cNvCxnSpPr>
            <a:cxnSpLocks/>
          </p:cNvCxnSpPr>
          <p:nvPr userDrawn="1"/>
        </p:nvCxnSpPr>
        <p:spPr>
          <a:xfrm>
            <a:off x="560291" y="1986743"/>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F49CCB57-1A6F-A848-B433-3CA361C8287A}"/>
              </a:ext>
            </a:extLst>
          </p:cNvPr>
          <p:cNvSpPr>
            <a:spLocks noGrp="1"/>
          </p:cNvSpPr>
          <p:nvPr>
            <p:ph type="body" sz="quarter" idx="12"/>
          </p:nvPr>
        </p:nvSpPr>
        <p:spPr>
          <a:xfrm>
            <a:off x="546101" y="2435223"/>
            <a:ext cx="3227388"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C99E43F-2F4A-F446-BD77-4F54524945A3}"/>
              </a:ext>
            </a:extLst>
          </p:cNvPr>
          <p:cNvCxnSpPr>
            <a:cxnSpLocks/>
          </p:cNvCxnSpPr>
          <p:nvPr userDrawn="1"/>
        </p:nvCxnSpPr>
        <p:spPr>
          <a:xfrm>
            <a:off x="560291" y="6308725"/>
            <a:ext cx="44800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F7FDED-604E-9542-A498-445A3F22664B}"/>
              </a:ext>
            </a:extLst>
          </p:cNvPr>
          <p:cNvSpPr txBox="1"/>
          <p:nvPr userDrawn="1"/>
        </p:nvSpPr>
        <p:spPr>
          <a:xfrm>
            <a:off x="6294474" y="6991350"/>
            <a:ext cx="5897526"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Arc 33">
            <a:extLst>
              <a:ext uri="{FF2B5EF4-FFF2-40B4-BE49-F238E27FC236}">
                <a16:creationId xmlns:a16="http://schemas.microsoft.com/office/drawing/2014/main" id="{246D5A26-FEE1-2B4E-BCA6-49F31DB83DEF}"/>
              </a:ext>
            </a:extLst>
          </p:cNvPr>
          <p:cNvSpPr>
            <a:spLocks noChangeAspect="1"/>
          </p:cNvSpPr>
          <p:nvPr userDrawn="1"/>
        </p:nvSpPr>
        <p:spPr>
          <a:xfrm flipH="1">
            <a:off x="5032181" y="-552115"/>
            <a:ext cx="8724160" cy="872416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35" name="Text Placeholder 23">
            <a:extLst>
              <a:ext uri="{FF2B5EF4-FFF2-40B4-BE49-F238E27FC236}">
                <a16:creationId xmlns:a16="http://schemas.microsoft.com/office/drawing/2014/main" id="{979BE9D3-2644-1148-B66F-101091D3C373}"/>
              </a:ext>
            </a:extLst>
          </p:cNvPr>
          <p:cNvSpPr>
            <a:spLocks noGrp="1"/>
          </p:cNvSpPr>
          <p:nvPr>
            <p:ph type="body" sz="quarter" idx="14" hasCustomPrompt="1"/>
          </p:nvPr>
        </p:nvSpPr>
        <p:spPr>
          <a:xfrm>
            <a:off x="6633433" y="578851"/>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40" name="Oval 39">
            <a:extLst>
              <a:ext uri="{FF2B5EF4-FFF2-40B4-BE49-F238E27FC236}">
                <a16:creationId xmlns:a16="http://schemas.microsoft.com/office/drawing/2014/main" id="{503F23A8-C10A-A845-9AFF-90E8FCD8EDCB}"/>
              </a:ext>
            </a:extLst>
          </p:cNvPr>
          <p:cNvSpPr/>
          <p:nvPr userDrawn="1"/>
        </p:nvSpPr>
        <p:spPr>
          <a:xfrm>
            <a:off x="7180261" y="1595965"/>
            <a:ext cx="4428000" cy="442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44" name="Text Placeholder 23">
            <a:extLst>
              <a:ext uri="{FF2B5EF4-FFF2-40B4-BE49-F238E27FC236}">
                <a16:creationId xmlns:a16="http://schemas.microsoft.com/office/drawing/2014/main" id="{0D04CA9D-1064-3544-94FD-1BFD8622EDE9}"/>
              </a:ext>
            </a:extLst>
          </p:cNvPr>
          <p:cNvSpPr>
            <a:spLocks noGrp="1"/>
          </p:cNvSpPr>
          <p:nvPr>
            <p:ph type="body" sz="quarter" idx="24" hasCustomPrompt="1"/>
          </p:nvPr>
        </p:nvSpPr>
        <p:spPr>
          <a:xfrm>
            <a:off x="5849937" y="1968483"/>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45" name="Text Placeholder 23">
            <a:extLst>
              <a:ext uri="{FF2B5EF4-FFF2-40B4-BE49-F238E27FC236}">
                <a16:creationId xmlns:a16="http://schemas.microsoft.com/office/drawing/2014/main" id="{A697DCDE-AEF4-5540-AB48-7E16BD8A61E3}"/>
              </a:ext>
            </a:extLst>
          </p:cNvPr>
          <p:cNvSpPr>
            <a:spLocks noGrp="1"/>
          </p:cNvSpPr>
          <p:nvPr>
            <p:ph type="body" sz="quarter" idx="25" hasCustomPrompt="1"/>
          </p:nvPr>
        </p:nvSpPr>
        <p:spPr>
          <a:xfrm>
            <a:off x="5593676" y="3545455"/>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46" name="Text Placeholder 23">
            <a:extLst>
              <a:ext uri="{FF2B5EF4-FFF2-40B4-BE49-F238E27FC236}">
                <a16:creationId xmlns:a16="http://schemas.microsoft.com/office/drawing/2014/main" id="{C6799407-F890-EC4C-AB00-5E214110D7F1}"/>
              </a:ext>
            </a:extLst>
          </p:cNvPr>
          <p:cNvSpPr>
            <a:spLocks noGrp="1"/>
          </p:cNvSpPr>
          <p:nvPr>
            <p:ph type="body" sz="quarter" idx="26" hasCustomPrompt="1"/>
          </p:nvPr>
        </p:nvSpPr>
        <p:spPr>
          <a:xfrm>
            <a:off x="5896209" y="5104223"/>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26" name="Oval 25">
            <a:extLst>
              <a:ext uri="{FF2B5EF4-FFF2-40B4-BE49-F238E27FC236}">
                <a16:creationId xmlns:a16="http://schemas.microsoft.com/office/drawing/2014/main" id="{A3ADDEAA-6545-3148-9F79-69A9D0476812}"/>
              </a:ext>
            </a:extLst>
          </p:cNvPr>
          <p:cNvSpPr>
            <a:spLocks noChangeAspect="1"/>
          </p:cNvSpPr>
          <p:nvPr userDrawn="1"/>
        </p:nvSpPr>
        <p:spPr>
          <a:xfrm>
            <a:off x="5583106" y="491632"/>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7" name="Oval 26">
            <a:extLst>
              <a:ext uri="{FF2B5EF4-FFF2-40B4-BE49-F238E27FC236}">
                <a16:creationId xmlns:a16="http://schemas.microsoft.com/office/drawing/2014/main" id="{E6162D9A-14C5-D945-9134-E3CD9EF7BBBC}"/>
              </a:ext>
            </a:extLst>
          </p:cNvPr>
          <p:cNvSpPr>
            <a:spLocks noChangeAspect="1"/>
          </p:cNvSpPr>
          <p:nvPr userDrawn="1"/>
        </p:nvSpPr>
        <p:spPr>
          <a:xfrm>
            <a:off x="4814943" y="1881264"/>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2" name="Oval 31">
            <a:extLst>
              <a:ext uri="{FF2B5EF4-FFF2-40B4-BE49-F238E27FC236}">
                <a16:creationId xmlns:a16="http://schemas.microsoft.com/office/drawing/2014/main" id="{7817EE6F-BDF8-DC4E-809A-FC11879A2142}"/>
              </a:ext>
            </a:extLst>
          </p:cNvPr>
          <p:cNvSpPr>
            <a:spLocks noChangeAspect="1"/>
          </p:cNvSpPr>
          <p:nvPr userDrawn="1"/>
        </p:nvSpPr>
        <p:spPr>
          <a:xfrm>
            <a:off x="4562435" y="3458236"/>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3" name="Oval 32">
            <a:extLst>
              <a:ext uri="{FF2B5EF4-FFF2-40B4-BE49-F238E27FC236}">
                <a16:creationId xmlns:a16="http://schemas.microsoft.com/office/drawing/2014/main" id="{61EED752-54E1-AB41-AB17-7E0D32D4E41A}"/>
              </a:ext>
            </a:extLst>
          </p:cNvPr>
          <p:cNvSpPr>
            <a:spLocks noChangeAspect="1"/>
          </p:cNvSpPr>
          <p:nvPr userDrawn="1"/>
        </p:nvSpPr>
        <p:spPr>
          <a:xfrm>
            <a:off x="4867113" y="5017004"/>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6" name="Picture Placeholder 19">
            <a:extLst>
              <a:ext uri="{FF2B5EF4-FFF2-40B4-BE49-F238E27FC236}">
                <a16:creationId xmlns:a16="http://schemas.microsoft.com/office/drawing/2014/main" id="{CD9B441A-1058-1046-889A-820C8483AAC1}"/>
              </a:ext>
            </a:extLst>
          </p:cNvPr>
          <p:cNvSpPr>
            <a:spLocks noGrp="1" noChangeAspect="1"/>
          </p:cNvSpPr>
          <p:nvPr>
            <p:ph type="pic" sz="quarter" idx="18" hasCustomPrompt="1"/>
          </p:nvPr>
        </p:nvSpPr>
        <p:spPr>
          <a:xfrm>
            <a:off x="5583106" y="495840"/>
            <a:ext cx="1008000" cy="999586"/>
          </a:xfrm>
          <a:prstGeom prst="ellipse">
            <a:avLst/>
          </a:prstGeom>
        </p:spPr>
        <p:txBody>
          <a:bodyPr lIns="72000" tIns="72000" rIns="72000" bIns="72000" anchor="ctr"/>
          <a:lstStyle>
            <a:lvl1pPr algn="ctr">
              <a:defRPr sz="1400"/>
            </a:lvl1pPr>
          </a:lstStyle>
          <a:p>
            <a:r>
              <a:rPr lang="en-US" dirty="0"/>
              <a:t>Icon</a:t>
            </a:r>
          </a:p>
        </p:txBody>
      </p:sp>
      <p:sp>
        <p:nvSpPr>
          <p:cNvPr id="37" name="Picture Placeholder 19">
            <a:extLst>
              <a:ext uri="{FF2B5EF4-FFF2-40B4-BE49-F238E27FC236}">
                <a16:creationId xmlns:a16="http://schemas.microsoft.com/office/drawing/2014/main" id="{861B9FBF-3B83-E24D-B476-8CBCEFAF5DAF}"/>
              </a:ext>
            </a:extLst>
          </p:cNvPr>
          <p:cNvSpPr>
            <a:spLocks noGrp="1" noChangeAspect="1"/>
          </p:cNvSpPr>
          <p:nvPr>
            <p:ph type="pic" sz="quarter" idx="19" hasCustomPrompt="1"/>
          </p:nvPr>
        </p:nvSpPr>
        <p:spPr>
          <a:xfrm>
            <a:off x="4814943" y="1885472"/>
            <a:ext cx="1008000" cy="999586"/>
          </a:xfrm>
          <a:prstGeom prst="ellipse">
            <a:avLst/>
          </a:prstGeom>
        </p:spPr>
        <p:txBody>
          <a:bodyPr lIns="72000" tIns="72000" rIns="72000" bIns="72000" anchor="ctr"/>
          <a:lstStyle>
            <a:lvl1pPr algn="ctr">
              <a:defRPr sz="1400"/>
            </a:lvl1pPr>
          </a:lstStyle>
          <a:p>
            <a:r>
              <a:rPr lang="en-US" dirty="0"/>
              <a:t>Icon</a:t>
            </a:r>
          </a:p>
        </p:txBody>
      </p:sp>
      <p:sp>
        <p:nvSpPr>
          <p:cNvPr id="38" name="Picture Placeholder 19">
            <a:extLst>
              <a:ext uri="{FF2B5EF4-FFF2-40B4-BE49-F238E27FC236}">
                <a16:creationId xmlns:a16="http://schemas.microsoft.com/office/drawing/2014/main" id="{10C4F83F-9FC3-3845-B80D-CA5CBC9A09FB}"/>
              </a:ext>
            </a:extLst>
          </p:cNvPr>
          <p:cNvSpPr>
            <a:spLocks noGrp="1" noChangeAspect="1"/>
          </p:cNvSpPr>
          <p:nvPr>
            <p:ph type="pic" sz="quarter" idx="20" hasCustomPrompt="1"/>
          </p:nvPr>
        </p:nvSpPr>
        <p:spPr>
          <a:xfrm>
            <a:off x="4562435" y="3462444"/>
            <a:ext cx="1008000" cy="999586"/>
          </a:xfrm>
          <a:prstGeom prst="ellipse">
            <a:avLst/>
          </a:prstGeom>
        </p:spPr>
        <p:txBody>
          <a:bodyPr lIns="72000" tIns="72000" rIns="72000" bIns="72000" anchor="ctr"/>
          <a:lstStyle>
            <a:lvl1pPr algn="ctr">
              <a:defRPr sz="1400"/>
            </a:lvl1pPr>
          </a:lstStyle>
          <a:p>
            <a:r>
              <a:rPr lang="en-US" dirty="0"/>
              <a:t>Icon</a:t>
            </a:r>
          </a:p>
        </p:txBody>
      </p:sp>
      <p:sp>
        <p:nvSpPr>
          <p:cNvPr id="39" name="Picture Placeholder 19">
            <a:extLst>
              <a:ext uri="{FF2B5EF4-FFF2-40B4-BE49-F238E27FC236}">
                <a16:creationId xmlns:a16="http://schemas.microsoft.com/office/drawing/2014/main" id="{B7999C9B-8EF7-2E47-A695-5F69DF6EBF59}"/>
              </a:ext>
            </a:extLst>
          </p:cNvPr>
          <p:cNvSpPr>
            <a:spLocks noGrp="1" noChangeAspect="1"/>
          </p:cNvSpPr>
          <p:nvPr>
            <p:ph type="pic" sz="quarter" idx="21" hasCustomPrompt="1"/>
          </p:nvPr>
        </p:nvSpPr>
        <p:spPr>
          <a:xfrm>
            <a:off x="4867113" y="5021212"/>
            <a:ext cx="1008000" cy="999586"/>
          </a:xfrm>
          <a:prstGeom prst="ellipse">
            <a:avLst/>
          </a:prstGeom>
        </p:spPr>
        <p:txBody>
          <a:bodyPr lIns="72000" tIns="72000" rIns="72000" bIns="72000" anchor="ctr"/>
          <a:lstStyle>
            <a:lvl1pPr algn="ctr">
              <a:defRPr sz="1400"/>
            </a:lvl1pPr>
          </a:lstStyle>
          <a:p>
            <a:r>
              <a:rPr lang="en-US" dirty="0"/>
              <a:t>Icon</a:t>
            </a:r>
          </a:p>
        </p:txBody>
      </p:sp>
      <p:sp>
        <p:nvSpPr>
          <p:cNvPr id="28" name="Text Placeholder 5">
            <a:extLst>
              <a:ext uri="{FF2B5EF4-FFF2-40B4-BE49-F238E27FC236}">
                <a16:creationId xmlns:a16="http://schemas.microsoft.com/office/drawing/2014/main" id="{34A121B3-249E-9C4A-B1F4-1078628AA24E}"/>
              </a:ext>
            </a:extLst>
          </p:cNvPr>
          <p:cNvSpPr>
            <a:spLocks noGrp="1"/>
          </p:cNvSpPr>
          <p:nvPr>
            <p:ph type="body" sz="quarter" idx="41"/>
          </p:nvPr>
        </p:nvSpPr>
        <p:spPr>
          <a:xfrm>
            <a:off x="550862" y="4032911"/>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0" name="TextBox 29">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pic>
        <p:nvPicPr>
          <p:cNvPr id="29" name="Picture 28"/>
          <p:cNvPicPr>
            <a:picLocks noChangeAspect="1"/>
          </p:cNvPicPr>
          <p:nvPr userDrawn="1"/>
        </p:nvPicPr>
        <p:blipFill>
          <a:blip r:embed="rId2"/>
          <a:stretch>
            <a:fillRect/>
          </a:stretch>
        </p:blipFill>
        <p:spPr>
          <a:xfrm>
            <a:off x="7310622" y="1713626"/>
            <a:ext cx="4182572" cy="4194000"/>
          </a:xfrm>
          <a:prstGeom prst="rect">
            <a:avLst/>
          </a:prstGeom>
        </p:spPr>
      </p:pic>
      <p:sp>
        <p:nvSpPr>
          <p:cNvPr id="5" name="Footer Placeholder 4"/>
          <p:cNvSpPr>
            <a:spLocks noGrp="1"/>
          </p:cNvSpPr>
          <p:nvPr>
            <p:ph type="ftr" sz="quarter" idx="42"/>
          </p:nvPr>
        </p:nvSpPr>
        <p:spPr>
          <a:xfrm>
            <a:off x="848291" y="6436556"/>
            <a:ext cx="4192022" cy="266866"/>
          </a:xfrm>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42761128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Map w 5 Icons 2">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a:stretch>
            <a:fillRect/>
          </a:stretch>
        </p:blipFill>
        <p:spPr>
          <a:xfrm>
            <a:off x="7706555" y="1461023"/>
            <a:ext cx="3924078" cy="3934800"/>
          </a:xfrm>
          <a:prstGeom prst="rect">
            <a:avLst/>
          </a:prstGeom>
        </p:spPr>
      </p:pic>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4956677" cy="538609"/>
          </a:xfrm>
        </p:spPr>
        <p:txBody>
          <a:bodyPr/>
          <a:lstStyle/>
          <a:p>
            <a:r>
              <a:rPr lang="en-GB" dirty="0"/>
              <a:t>Click to edit Master title style</a:t>
            </a:r>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7534724" y="1290346"/>
            <a:ext cx="4277308" cy="4277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a:spLocks noChangeAspect="1"/>
          </p:cNvSpPr>
          <p:nvPr userDrawn="1"/>
        </p:nvSpPr>
        <p:spPr>
          <a:xfrm flipH="1">
            <a:off x="6522373" y="361214"/>
            <a:ext cx="6300000" cy="630000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17" name="Oval 16">
            <a:extLst>
              <a:ext uri="{FF2B5EF4-FFF2-40B4-BE49-F238E27FC236}">
                <a16:creationId xmlns:a16="http://schemas.microsoft.com/office/drawing/2014/main" id="{C5CFCEFD-A851-7F41-A22B-07A5FC614A3C}"/>
              </a:ext>
            </a:extLst>
          </p:cNvPr>
          <p:cNvSpPr/>
          <p:nvPr userDrawn="1"/>
        </p:nvSpPr>
        <p:spPr>
          <a:xfrm>
            <a:off x="7058154" y="831613"/>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8" name="Oval 17">
            <a:extLst>
              <a:ext uri="{FF2B5EF4-FFF2-40B4-BE49-F238E27FC236}">
                <a16:creationId xmlns:a16="http://schemas.microsoft.com/office/drawing/2014/main" id="{D7EA97C9-D7B8-A34C-9AFF-2DA303E39570}"/>
              </a:ext>
            </a:extLst>
          </p:cNvPr>
          <p:cNvSpPr/>
          <p:nvPr userDrawn="1"/>
        </p:nvSpPr>
        <p:spPr>
          <a:xfrm>
            <a:off x="6245105" y="1772038"/>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9" name="Oval 18">
            <a:extLst>
              <a:ext uri="{FF2B5EF4-FFF2-40B4-BE49-F238E27FC236}">
                <a16:creationId xmlns:a16="http://schemas.microsoft.com/office/drawing/2014/main" id="{E4829584-D9CC-CD43-92B0-5CCA41CFE9BF}"/>
              </a:ext>
            </a:extLst>
          </p:cNvPr>
          <p:cNvSpPr/>
          <p:nvPr userDrawn="1"/>
        </p:nvSpPr>
        <p:spPr>
          <a:xfrm>
            <a:off x="6245105" y="4212748"/>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0" name="Oval 19">
            <a:extLst>
              <a:ext uri="{FF2B5EF4-FFF2-40B4-BE49-F238E27FC236}">
                <a16:creationId xmlns:a16="http://schemas.microsoft.com/office/drawing/2014/main" id="{0F48C7F2-6690-F249-8F8C-FDD6E374D89D}"/>
              </a:ext>
            </a:extLst>
          </p:cNvPr>
          <p:cNvSpPr/>
          <p:nvPr userDrawn="1"/>
        </p:nvSpPr>
        <p:spPr>
          <a:xfrm>
            <a:off x="7058154" y="5153172"/>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4" name="Text Placeholder 10">
            <a:extLst>
              <a:ext uri="{FF2B5EF4-FFF2-40B4-BE49-F238E27FC236}">
                <a16:creationId xmlns:a16="http://schemas.microsoft.com/office/drawing/2014/main" id="{F1AF3526-4AE0-944C-AF1A-8BE1C62D1104}"/>
              </a:ext>
            </a:extLst>
          </p:cNvPr>
          <p:cNvSpPr>
            <a:spLocks noGrp="1"/>
          </p:cNvSpPr>
          <p:nvPr>
            <p:ph idx="1"/>
          </p:nvPr>
        </p:nvSpPr>
        <p:spPr>
          <a:xfrm>
            <a:off x="554140" y="2060355"/>
            <a:ext cx="3219348" cy="1368646"/>
          </a:xfrm>
          <a:prstGeom prst="rect">
            <a:avLst/>
          </a:prstGeom>
        </p:spPr>
        <p:txBody>
          <a:bodyPr vert="horz" wrap="square" lIns="0" tIns="0" rIns="0" bIns="0" rtlCol="0">
            <a:noAutofit/>
          </a:bodyPr>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9A4D2C0C-394D-A347-946C-5156CB42445F}"/>
              </a:ext>
            </a:extLst>
          </p:cNvPr>
          <p:cNvSpPr>
            <a:spLocks noGrp="1"/>
          </p:cNvSpPr>
          <p:nvPr>
            <p:ph type="sldNum" sz="quarter" idx="32"/>
          </p:nvPr>
        </p:nvSpPr>
        <p:spPr/>
        <p:txBody>
          <a:bodyPr/>
          <a:lstStyle/>
          <a:p>
            <a:fld id="{9F42F5A6-819A-9F4C-9225-88E3002428E4}" type="slidenum">
              <a:rPr lang="en-US" smtClean="0"/>
              <a:pPr/>
              <a:t>‹#›</a:t>
            </a:fld>
            <a:endParaRPr lang="en-US" dirty="0"/>
          </a:p>
        </p:txBody>
      </p:sp>
      <p:cxnSp>
        <p:nvCxnSpPr>
          <p:cNvPr id="26" name="Straight Connector 25">
            <a:extLst>
              <a:ext uri="{FF2B5EF4-FFF2-40B4-BE49-F238E27FC236}">
                <a16:creationId xmlns:a16="http://schemas.microsoft.com/office/drawing/2014/main" id="{9D8C8703-836E-D748-9E70-542D2650385A}"/>
              </a:ext>
            </a:extLst>
          </p:cNvPr>
          <p:cNvCxnSpPr>
            <a:cxnSpLocks/>
          </p:cNvCxnSpPr>
          <p:nvPr userDrawn="1"/>
        </p:nvCxnSpPr>
        <p:spPr>
          <a:xfrm>
            <a:off x="560291" y="6308725"/>
            <a:ext cx="7214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48A39D-6C16-1746-BD66-18BBE1C555F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Picture Placeholder 53">
            <a:extLst>
              <a:ext uri="{FF2B5EF4-FFF2-40B4-BE49-F238E27FC236}">
                <a16:creationId xmlns:a16="http://schemas.microsoft.com/office/drawing/2014/main" id="{D498B93A-0F69-6D4F-96BB-6C3C8428B025}"/>
              </a:ext>
            </a:extLst>
          </p:cNvPr>
          <p:cNvSpPr>
            <a:spLocks noGrp="1" noChangeAspect="1"/>
          </p:cNvSpPr>
          <p:nvPr>
            <p:ph type="pic" sz="quarter" idx="12" hasCustomPrompt="1"/>
          </p:nvPr>
        </p:nvSpPr>
        <p:spPr>
          <a:xfrm>
            <a:off x="7080935" y="854394"/>
            <a:ext cx="1026000" cy="1026000"/>
          </a:xfrm>
          <a:prstGeom prst="ellipse">
            <a:avLst/>
          </a:prstGeom>
          <a:noFill/>
        </p:spPr>
        <p:txBody>
          <a:bodyPr anchor="ctr"/>
          <a:lstStyle>
            <a:lvl1pPr algn="ctr">
              <a:defRPr/>
            </a:lvl1pPr>
          </a:lstStyle>
          <a:p>
            <a:r>
              <a:rPr lang="en-GB" dirty="0"/>
              <a:t>Icon</a:t>
            </a:r>
          </a:p>
        </p:txBody>
      </p:sp>
      <p:sp>
        <p:nvSpPr>
          <p:cNvPr id="27" name="Oval 26">
            <a:extLst>
              <a:ext uri="{FF2B5EF4-FFF2-40B4-BE49-F238E27FC236}">
                <a16:creationId xmlns:a16="http://schemas.microsoft.com/office/drawing/2014/main" id="{6F153416-B592-D843-A833-9839F6466616}"/>
              </a:ext>
            </a:extLst>
          </p:cNvPr>
          <p:cNvSpPr/>
          <p:nvPr userDrawn="1"/>
        </p:nvSpPr>
        <p:spPr>
          <a:xfrm>
            <a:off x="6021164" y="2992393"/>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7" name="Picture Placeholder 53">
            <a:extLst>
              <a:ext uri="{FF2B5EF4-FFF2-40B4-BE49-F238E27FC236}">
                <a16:creationId xmlns:a16="http://schemas.microsoft.com/office/drawing/2014/main" id="{A432E356-F660-944C-9252-DD7F2DFE0C80}"/>
              </a:ext>
            </a:extLst>
          </p:cNvPr>
          <p:cNvSpPr>
            <a:spLocks noGrp="1" noChangeAspect="1"/>
          </p:cNvSpPr>
          <p:nvPr>
            <p:ph type="pic" sz="quarter" idx="35" hasCustomPrompt="1"/>
          </p:nvPr>
        </p:nvSpPr>
        <p:spPr>
          <a:xfrm>
            <a:off x="6267886" y="1794819"/>
            <a:ext cx="1026000" cy="1026000"/>
          </a:xfrm>
          <a:prstGeom prst="ellipse">
            <a:avLst/>
          </a:prstGeom>
          <a:noFill/>
        </p:spPr>
        <p:txBody>
          <a:bodyPr anchor="ctr"/>
          <a:lstStyle>
            <a:lvl1pPr algn="ctr">
              <a:defRPr/>
            </a:lvl1pPr>
          </a:lstStyle>
          <a:p>
            <a:r>
              <a:rPr lang="en-GB" dirty="0"/>
              <a:t>Icon</a:t>
            </a:r>
          </a:p>
        </p:txBody>
      </p:sp>
      <p:sp>
        <p:nvSpPr>
          <p:cNvPr id="42" name="Picture Placeholder 53">
            <a:extLst>
              <a:ext uri="{FF2B5EF4-FFF2-40B4-BE49-F238E27FC236}">
                <a16:creationId xmlns:a16="http://schemas.microsoft.com/office/drawing/2014/main" id="{1AFE4017-8B7C-2444-B53D-A6AC4F467ECE}"/>
              </a:ext>
            </a:extLst>
          </p:cNvPr>
          <p:cNvSpPr>
            <a:spLocks noGrp="1" noChangeAspect="1"/>
          </p:cNvSpPr>
          <p:nvPr>
            <p:ph type="pic" sz="quarter" idx="36" hasCustomPrompt="1"/>
          </p:nvPr>
        </p:nvSpPr>
        <p:spPr>
          <a:xfrm>
            <a:off x="6043945" y="3015174"/>
            <a:ext cx="1026000" cy="1026000"/>
          </a:xfrm>
          <a:prstGeom prst="ellipse">
            <a:avLst/>
          </a:prstGeom>
          <a:noFill/>
        </p:spPr>
        <p:txBody>
          <a:bodyPr anchor="ctr"/>
          <a:lstStyle>
            <a:lvl1pPr algn="ctr">
              <a:defRPr/>
            </a:lvl1pPr>
          </a:lstStyle>
          <a:p>
            <a:r>
              <a:rPr lang="en-GB" dirty="0"/>
              <a:t>Icon</a:t>
            </a:r>
          </a:p>
        </p:txBody>
      </p:sp>
      <p:sp>
        <p:nvSpPr>
          <p:cNvPr id="43" name="Picture Placeholder 53">
            <a:extLst>
              <a:ext uri="{FF2B5EF4-FFF2-40B4-BE49-F238E27FC236}">
                <a16:creationId xmlns:a16="http://schemas.microsoft.com/office/drawing/2014/main" id="{D6286FED-6852-CF4C-8BB1-5F6F4A334E94}"/>
              </a:ext>
            </a:extLst>
          </p:cNvPr>
          <p:cNvSpPr>
            <a:spLocks noGrp="1" noChangeAspect="1"/>
          </p:cNvSpPr>
          <p:nvPr>
            <p:ph type="pic" sz="quarter" idx="37" hasCustomPrompt="1"/>
          </p:nvPr>
        </p:nvSpPr>
        <p:spPr>
          <a:xfrm>
            <a:off x="6267886" y="4235529"/>
            <a:ext cx="1026000" cy="1026000"/>
          </a:xfrm>
          <a:prstGeom prst="ellipse">
            <a:avLst/>
          </a:prstGeom>
          <a:noFill/>
        </p:spPr>
        <p:txBody>
          <a:bodyPr anchor="ctr"/>
          <a:lstStyle>
            <a:lvl1pPr algn="ctr">
              <a:defRPr/>
            </a:lvl1pPr>
          </a:lstStyle>
          <a:p>
            <a:r>
              <a:rPr lang="en-GB" dirty="0"/>
              <a:t>Icon</a:t>
            </a:r>
          </a:p>
        </p:txBody>
      </p:sp>
      <p:sp>
        <p:nvSpPr>
          <p:cNvPr id="44" name="Picture Placeholder 53">
            <a:extLst>
              <a:ext uri="{FF2B5EF4-FFF2-40B4-BE49-F238E27FC236}">
                <a16:creationId xmlns:a16="http://schemas.microsoft.com/office/drawing/2014/main" id="{EA9703FF-B204-8746-B662-7E46065E15D8}"/>
              </a:ext>
            </a:extLst>
          </p:cNvPr>
          <p:cNvSpPr>
            <a:spLocks noGrp="1" noChangeAspect="1"/>
          </p:cNvSpPr>
          <p:nvPr>
            <p:ph type="pic" sz="quarter" idx="38" hasCustomPrompt="1"/>
          </p:nvPr>
        </p:nvSpPr>
        <p:spPr>
          <a:xfrm>
            <a:off x="7080935" y="5175953"/>
            <a:ext cx="1026000" cy="1026000"/>
          </a:xfrm>
          <a:prstGeom prst="ellipse">
            <a:avLst/>
          </a:prstGeom>
          <a:noFill/>
        </p:spPr>
        <p:txBody>
          <a:bodyPr anchor="ctr"/>
          <a:lstStyle>
            <a:lvl1pPr algn="ctr">
              <a:defRPr/>
            </a:lvl1pPr>
          </a:lstStyle>
          <a:p>
            <a:r>
              <a:rPr lang="en-GB" dirty="0"/>
              <a:t>Icon</a:t>
            </a:r>
          </a:p>
        </p:txBody>
      </p:sp>
      <p:sp>
        <p:nvSpPr>
          <p:cNvPr id="51" name="Text Placeholder 7">
            <a:extLst>
              <a:ext uri="{FF2B5EF4-FFF2-40B4-BE49-F238E27FC236}">
                <a16:creationId xmlns:a16="http://schemas.microsoft.com/office/drawing/2014/main" id="{7B1784CE-DE25-504F-85D0-60176D893CA2}"/>
              </a:ext>
            </a:extLst>
          </p:cNvPr>
          <p:cNvSpPr>
            <a:spLocks noGrp="1"/>
          </p:cNvSpPr>
          <p:nvPr>
            <p:ph type="body" sz="quarter" idx="43"/>
          </p:nvPr>
        </p:nvSpPr>
        <p:spPr>
          <a:xfrm>
            <a:off x="3919538" y="2059843"/>
            <a:ext cx="2304000" cy="492443"/>
          </a:xfrm>
        </p:spPr>
        <p:txBody>
          <a:bodyPr lIns="72000" rIns="72000" anchor="ctr" anchorCtr="0"/>
          <a:lstStyle>
            <a:lvl1pPr algn="r">
              <a:defRPr/>
            </a:lvl1pPr>
          </a:lstStyle>
          <a:p>
            <a:pPr lvl="0"/>
            <a:r>
              <a:rPr lang="en-GB" dirty="0"/>
              <a:t>Click to edit Master text styles</a:t>
            </a:r>
          </a:p>
        </p:txBody>
      </p:sp>
      <p:sp>
        <p:nvSpPr>
          <p:cNvPr id="53" name="Text Placeholder 7">
            <a:extLst>
              <a:ext uri="{FF2B5EF4-FFF2-40B4-BE49-F238E27FC236}">
                <a16:creationId xmlns:a16="http://schemas.microsoft.com/office/drawing/2014/main" id="{A5F59ACE-7C5F-FB4D-873B-789DF266FCC5}"/>
              </a:ext>
            </a:extLst>
          </p:cNvPr>
          <p:cNvSpPr>
            <a:spLocks noGrp="1"/>
          </p:cNvSpPr>
          <p:nvPr>
            <p:ph type="body" sz="quarter" idx="44"/>
          </p:nvPr>
        </p:nvSpPr>
        <p:spPr>
          <a:xfrm>
            <a:off x="3919538" y="1122929"/>
            <a:ext cx="3132000" cy="492443"/>
          </a:xfrm>
        </p:spPr>
        <p:txBody>
          <a:bodyPr lIns="72000" rIns="72000" anchor="ctr" anchorCtr="0"/>
          <a:lstStyle>
            <a:lvl1pPr algn="r">
              <a:defRPr/>
            </a:lvl1pPr>
          </a:lstStyle>
          <a:p>
            <a:pPr lvl="0"/>
            <a:r>
              <a:rPr lang="en-GB" dirty="0"/>
              <a:t>Click to edit Master text styles</a:t>
            </a:r>
          </a:p>
        </p:txBody>
      </p:sp>
      <p:sp>
        <p:nvSpPr>
          <p:cNvPr id="54" name="Text Placeholder 7">
            <a:extLst>
              <a:ext uri="{FF2B5EF4-FFF2-40B4-BE49-F238E27FC236}">
                <a16:creationId xmlns:a16="http://schemas.microsoft.com/office/drawing/2014/main" id="{81CD0C93-BCAA-C04C-8EEA-0CF7C2C2901C}"/>
              </a:ext>
            </a:extLst>
          </p:cNvPr>
          <p:cNvSpPr>
            <a:spLocks noGrp="1"/>
          </p:cNvSpPr>
          <p:nvPr>
            <p:ph type="body" sz="quarter" idx="45"/>
          </p:nvPr>
        </p:nvSpPr>
        <p:spPr>
          <a:xfrm>
            <a:off x="3919538" y="3297545"/>
            <a:ext cx="2124000" cy="492443"/>
          </a:xfrm>
        </p:spPr>
        <p:txBody>
          <a:bodyPr lIns="72000" rIns="72000" anchor="ctr" anchorCtr="0"/>
          <a:lstStyle>
            <a:lvl1pPr algn="r">
              <a:defRPr/>
            </a:lvl1pPr>
          </a:lstStyle>
          <a:p>
            <a:pPr lvl="0"/>
            <a:r>
              <a:rPr lang="en-GB" dirty="0"/>
              <a:t>Click to edit Master text styles</a:t>
            </a:r>
          </a:p>
        </p:txBody>
      </p:sp>
      <p:sp>
        <p:nvSpPr>
          <p:cNvPr id="55" name="Text Placeholder 7">
            <a:extLst>
              <a:ext uri="{FF2B5EF4-FFF2-40B4-BE49-F238E27FC236}">
                <a16:creationId xmlns:a16="http://schemas.microsoft.com/office/drawing/2014/main" id="{49074C82-EF21-D649-BE35-BCA41CD0F302}"/>
              </a:ext>
            </a:extLst>
          </p:cNvPr>
          <p:cNvSpPr>
            <a:spLocks noGrp="1"/>
          </p:cNvSpPr>
          <p:nvPr>
            <p:ph type="body" sz="quarter" idx="46"/>
          </p:nvPr>
        </p:nvSpPr>
        <p:spPr>
          <a:xfrm>
            <a:off x="3919538" y="5437889"/>
            <a:ext cx="3132000" cy="492443"/>
          </a:xfrm>
        </p:spPr>
        <p:txBody>
          <a:bodyPr lIns="72000" rIns="72000" anchor="ctr" anchorCtr="0"/>
          <a:lstStyle>
            <a:lvl1pPr algn="r">
              <a:defRPr/>
            </a:lvl1pPr>
          </a:lstStyle>
          <a:p>
            <a:pPr lvl="0"/>
            <a:r>
              <a:rPr lang="en-GB" dirty="0"/>
              <a:t>Click to edit Master text styles</a:t>
            </a:r>
          </a:p>
        </p:txBody>
      </p:sp>
      <p:sp>
        <p:nvSpPr>
          <p:cNvPr id="56" name="Text Placeholder 7">
            <a:extLst>
              <a:ext uri="{FF2B5EF4-FFF2-40B4-BE49-F238E27FC236}">
                <a16:creationId xmlns:a16="http://schemas.microsoft.com/office/drawing/2014/main" id="{A2FDBCC1-CC8E-0E4E-A785-0ADDC01A25AA}"/>
              </a:ext>
            </a:extLst>
          </p:cNvPr>
          <p:cNvSpPr>
            <a:spLocks noGrp="1"/>
          </p:cNvSpPr>
          <p:nvPr>
            <p:ph type="body" sz="quarter" idx="47"/>
          </p:nvPr>
        </p:nvSpPr>
        <p:spPr>
          <a:xfrm>
            <a:off x="3919538" y="4493169"/>
            <a:ext cx="2304000" cy="492443"/>
          </a:xfrm>
        </p:spPr>
        <p:txBody>
          <a:bodyPr lIns="72000" rIns="72000" anchor="ctr" anchorCtr="0"/>
          <a:lstStyle>
            <a:lvl1pPr algn="r">
              <a:defRPr/>
            </a:lvl1pPr>
          </a:lstStyle>
          <a:p>
            <a:pPr lvl="0"/>
            <a:r>
              <a:rPr lang="en-GB" dirty="0"/>
              <a:t>Click to edit Master text styles</a:t>
            </a:r>
          </a:p>
        </p:txBody>
      </p:sp>
      <p:sp>
        <p:nvSpPr>
          <p:cNvPr id="29" name="Text Placeholder 5">
            <a:extLst>
              <a:ext uri="{FF2B5EF4-FFF2-40B4-BE49-F238E27FC236}">
                <a16:creationId xmlns:a16="http://schemas.microsoft.com/office/drawing/2014/main" id="{15454FEB-5FBF-A040-93B3-592D3CF41D6A}"/>
              </a:ext>
            </a:extLst>
          </p:cNvPr>
          <p:cNvSpPr>
            <a:spLocks noGrp="1"/>
          </p:cNvSpPr>
          <p:nvPr>
            <p:ph type="body" sz="quarter" idx="41"/>
          </p:nvPr>
        </p:nvSpPr>
        <p:spPr>
          <a:xfrm>
            <a:off x="550862" y="3438631"/>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0" name="TextBox 29">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Footer Placeholder 2"/>
          <p:cNvSpPr>
            <a:spLocks noGrp="1"/>
          </p:cNvSpPr>
          <p:nvPr>
            <p:ph type="ftr" sz="quarter" idx="48"/>
          </p:nvPr>
        </p:nvSpPr>
        <p:spPr>
          <a:xfrm>
            <a:off x="848291" y="6436556"/>
            <a:ext cx="6926763" cy="173696"/>
          </a:xfrm>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25791041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Map w 4 Icon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4956677" cy="538609"/>
          </a:xfrm>
        </p:spPr>
        <p:txBody>
          <a:bodyPr/>
          <a:lstStyle/>
          <a:p>
            <a:r>
              <a:rPr lang="en-GB" dirty="0"/>
              <a:t>Click to edit Master title style</a:t>
            </a:r>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7534724" y="1290346"/>
            <a:ext cx="4277308" cy="4277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a:spLocks noChangeAspect="1"/>
          </p:cNvSpPr>
          <p:nvPr userDrawn="1"/>
        </p:nvSpPr>
        <p:spPr>
          <a:xfrm flipH="1">
            <a:off x="6522373" y="361214"/>
            <a:ext cx="6300000" cy="630000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17" name="Oval 16">
            <a:extLst>
              <a:ext uri="{FF2B5EF4-FFF2-40B4-BE49-F238E27FC236}">
                <a16:creationId xmlns:a16="http://schemas.microsoft.com/office/drawing/2014/main" id="{C5CFCEFD-A851-7F41-A22B-07A5FC614A3C}"/>
              </a:ext>
            </a:extLst>
          </p:cNvPr>
          <p:cNvSpPr/>
          <p:nvPr userDrawn="1"/>
        </p:nvSpPr>
        <p:spPr>
          <a:xfrm>
            <a:off x="6703491" y="979487"/>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8" name="Oval 17">
            <a:extLst>
              <a:ext uri="{FF2B5EF4-FFF2-40B4-BE49-F238E27FC236}">
                <a16:creationId xmlns:a16="http://schemas.microsoft.com/office/drawing/2014/main" id="{D7EA97C9-D7B8-A34C-9AFF-2DA303E39570}"/>
              </a:ext>
            </a:extLst>
          </p:cNvPr>
          <p:cNvSpPr/>
          <p:nvPr userDrawn="1"/>
        </p:nvSpPr>
        <p:spPr>
          <a:xfrm>
            <a:off x="6077150" y="2357437"/>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9" name="Oval 18">
            <a:extLst>
              <a:ext uri="{FF2B5EF4-FFF2-40B4-BE49-F238E27FC236}">
                <a16:creationId xmlns:a16="http://schemas.microsoft.com/office/drawing/2014/main" id="{E4829584-D9CC-CD43-92B0-5CCA41CFE9BF}"/>
              </a:ext>
            </a:extLst>
          </p:cNvPr>
          <p:cNvSpPr/>
          <p:nvPr userDrawn="1"/>
        </p:nvSpPr>
        <p:spPr>
          <a:xfrm>
            <a:off x="6077150" y="3692991"/>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0" name="Oval 19">
            <a:extLst>
              <a:ext uri="{FF2B5EF4-FFF2-40B4-BE49-F238E27FC236}">
                <a16:creationId xmlns:a16="http://schemas.microsoft.com/office/drawing/2014/main" id="{0F48C7F2-6690-F249-8F8C-FDD6E374D89D}"/>
              </a:ext>
            </a:extLst>
          </p:cNvPr>
          <p:cNvSpPr/>
          <p:nvPr userDrawn="1"/>
        </p:nvSpPr>
        <p:spPr>
          <a:xfrm>
            <a:off x="6703491" y="5028545"/>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pic>
        <p:nvPicPr>
          <p:cNvPr id="25" name="Graphic 24">
            <a:extLst>
              <a:ext uri="{FF2B5EF4-FFF2-40B4-BE49-F238E27FC236}">
                <a16:creationId xmlns:a16="http://schemas.microsoft.com/office/drawing/2014/main" id="{A4D94942-145F-8C4F-9ED3-202E9F51DE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96222" y="2401717"/>
            <a:ext cx="3554313" cy="2054566"/>
          </a:xfrm>
          <a:prstGeom prst="rect">
            <a:avLst/>
          </a:prstGeom>
        </p:spPr>
      </p:pic>
      <p:sp>
        <p:nvSpPr>
          <p:cNvPr id="34" name="Text Placeholder 10">
            <a:extLst>
              <a:ext uri="{FF2B5EF4-FFF2-40B4-BE49-F238E27FC236}">
                <a16:creationId xmlns:a16="http://schemas.microsoft.com/office/drawing/2014/main" id="{F1AF3526-4AE0-944C-AF1A-8BE1C62D1104}"/>
              </a:ext>
            </a:extLst>
          </p:cNvPr>
          <p:cNvSpPr>
            <a:spLocks noGrp="1"/>
          </p:cNvSpPr>
          <p:nvPr>
            <p:ph idx="1"/>
          </p:nvPr>
        </p:nvSpPr>
        <p:spPr>
          <a:xfrm>
            <a:off x="554140" y="2060355"/>
            <a:ext cx="3219348" cy="1250446"/>
          </a:xfrm>
          <a:prstGeom prst="rect">
            <a:avLst/>
          </a:prstGeom>
        </p:spPr>
        <p:txBody>
          <a:bodyPr vert="horz" wrap="square" lIns="0" tIns="0" rIns="0" bIns="0" rtlCol="0">
            <a:noAutofit/>
          </a:bodyPr>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9A4D2C0C-394D-A347-946C-5156CB42445F}"/>
              </a:ext>
            </a:extLst>
          </p:cNvPr>
          <p:cNvSpPr>
            <a:spLocks noGrp="1"/>
          </p:cNvSpPr>
          <p:nvPr>
            <p:ph type="sldNum" sz="quarter" idx="32"/>
          </p:nvPr>
        </p:nvSpPr>
        <p:spPr/>
        <p:txBody>
          <a:bodyPr/>
          <a:lstStyle/>
          <a:p>
            <a:fld id="{9F42F5A6-819A-9F4C-9225-88E3002428E4}" type="slidenum">
              <a:rPr lang="en-US" smtClean="0"/>
              <a:pPr/>
              <a:t>‹#›</a:t>
            </a:fld>
            <a:endParaRPr lang="en-US" dirty="0"/>
          </a:p>
        </p:txBody>
      </p:sp>
      <p:cxnSp>
        <p:nvCxnSpPr>
          <p:cNvPr id="26" name="Straight Connector 25">
            <a:extLst>
              <a:ext uri="{FF2B5EF4-FFF2-40B4-BE49-F238E27FC236}">
                <a16:creationId xmlns:a16="http://schemas.microsoft.com/office/drawing/2014/main" id="{9D8C8703-836E-D748-9E70-542D2650385A}"/>
              </a:ext>
            </a:extLst>
          </p:cNvPr>
          <p:cNvCxnSpPr>
            <a:cxnSpLocks/>
          </p:cNvCxnSpPr>
          <p:nvPr userDrawn="1"/>
        </p:nvCxnSpPr>
        <p:spPr>
          <a:xfrm>
            <a:off x="560291" y="6308725"/>
            <a:ext cx="7214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48A39D-6C16-1746-BD66-18BBE1C555F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Picture Placeholder 53">
            <a:extLst>
              <a:ext uri="{FF2B5EF4-FFF2-40B4-BE49-F238E27FC236}">
                <a16:creationId xmlns:a16="http://schemas.microsoft.com/office/drawing/2014/main" id="{D498B93A-0F69-6D4F-96BB-6C3C8428B025}"/>
              </a:ext>
            </a:extLst>
          </p:cNvPr>
          <p:cNvSpPr>
            <a:spLocks noGrp="1" noChangeAspect="1"/>
          </p:cNvSpPr>
          <p:nvPr>
            <p:ph type="pic" sz="quarter" idx="12" hasCustomPrompt="1"/>
          </p:nvPr>
        </p:nvSpPr>
        <p:spPr>
          <a:xfrm>
            <a:off x="6726272" y="1002268"/>
            <a:ext cx="1026000" cy="1026000"/>
          </a:xfrm>
          <a:prstGeom prst="ellipse">
            <a:avLst/>
          </a:prstGeom>
          <a:noFill/>
        </p:spPr>
        <p:txBody>
          <a:bodyPr anchor="ctr"/>
          <a:lstStyle>
            <a:lvl1pPr algn="ctr">
              <a:defRPr/>
            </a:lvl1pPr>
          </a:lstStyle>
          <a:p>
            <a:r>
              <a:rPr lang="en-GB" dirty="0"/>
              <a:t>Icon</a:t>
            </a:r>
          </a:p>
        </p:txBody>
      </p:sp>
      <p:sp>
        <p:nvSpPr>
          <p:cNvPr id="39" name="Picture Placeholder 53">
            <a:extLst>
              <a:ext uri="{FF2B5EF4-FFF2-40B4-BE49-F238E27FC236}">
                <a16:creationId xmlns:a16="http://schemas.microsoft.com/office/drawing/2014/main" id="{5340034E-C513-4043-9245-9B86ED6728CF}"/>
              </a:ext>
            </a:extLst>
          </p:cNvPr>
          <p:cNvSpPr>
            <a:spLocks noGrp="1" noChangeAspect="1"/>
          </p:cNvSpPr>
          <p:nvPr>
            <p:ph type="pic" sz="quarter" idx="33" hasCustomPrompt="1"/>
          </p:nvPr>
        </p:nvSpPr>
        <p:spPr>
          <a:xfrm>
            <a:off x="6099931" y="2380218"/>
            <a:ext cx="1026000" cy="1026000"/>
          </a:xfrm>
          <a:prstGeom prst="ellipse">
            <a:avLst/>
          </a:prstGeom>
          <a:noFill/>
        </p:spPr>
        <p:txBody>
          <a:bodyPr anchor="ctr"/>
          <a:lstStyle>
            <a:lvl1pPr algn="ctr">
              <a:defRPr/>
            </a:lvl1pPr>
          </a:lstStyle>
          <a:p>
            <a:r>
              <a:rPr lang="en-GB" dirty="0"/>
              <a:t>Icon</a:t>
            </a:r>
          </a:p>
        </p:txBody>
      </p:sp>
      <p:sp>
        <p:nvSpPr>
          <p:cNvPr id="40" name="Picture Placeholder 53">
            <a:extLst>
              <a:ext uri="{FF2B5EF4-FFF2-40B4-BE49-F238E27FC236}">
                <a16:creationId xmlns:a16="http://schemas.microsoft.com/office/drawing/2014/main" id="{733AFE63-D95D-3D43-A4D3-0887E880B2D3}"/>
              </a:ext>
            </a:extLst>
          </p:cNvPr>
          <p:cNvSpPr>
            <a:spLocks noGrp="1" noChangeAspect="1"/>
          </p:cNvSpPr>
          <p:nvPr>
            <p:ph type="pic" sz="quarter" idx="34" hasCustomPrompt="1"/>
          </p:nvPr>
        </p:nvSpPr>
        <p:spPr>
          <a:xfrm>
            <a:off x="6099931" y="3715772"/>
            <a:ext cx="1026000" cy="1026000"/>
          </a:xfrm>
          <a:prstGeom prst="ellipse">
            <a:avLst/>
          </a:prstGeom>
          <a:noFill/>
        </p:spPr>
        <p:txBody>
          <a:bodyPr anchor="ctr"/>
          <a:lstStyle>
            <a:lvl1pPr algn="ctr">
              <a:defRPr/>
            </a:lvl1pPr>
          </a:lstStyle>
          <a:p>
            <a:r>
              <a:rPr lang="en-GB" dirty="0"/>
              <a:t>Icon</a:t>
            </a:r>
          </a:p>
        </p:txBody>
      </p:sp>
      <p:sp>
        <p:nvSpPr>
          <p:cNvPr id="41" name="Picture Placeholder 53">
            <a:extLst>
              <a:ext uri="{FF2B5EF4-FFF2-40B4-BE49-F238E27FC236}">
                <a16:creationId xmlns:a16="http://schemas.microsoft.com/office/drawing/2014/main" id="{F5A61D1C-1C79-CE42-BB08-C6B0C97FCC8E}"/>
              </a:ext>
            </a:extLst>
          </p:cNvPr>
          <p:cNvSpPr>
            <a:spLocks noGrp="1" noChangeAspect="1"/>
          </p:cNvSpPr>
          <p:nvPr>
            <p:ph type="pic" sz="quarter" idx="35" hasCustomPrompt="1"/>
          </p:nvPr>
        </p:nvSpPr>
        <p:spPr>
          <a:xfrm>
            <a:off x="6726272" y="5051326"/>
            <a:ext cx="1026000" cy="1026000"/>
          </a:xfrm>
          <a:prstGeom prst="ellipse">
            <a:avLst/>
          </a:prstGeom>
          <a:noFill/>
        </p:spPr>
        <p:txBody>
          <a:bodyPr anchor="ctr"/>
          <a:lstStyle>
            <a:lvl1pPr algn="ctr">
              <a:defRPr/>
            </a:lvl1pPr>
          </a:lstStyle>
          <a:p>
            <a:r>
              <a:rPr lang="en-GB" dirty="0"/>
              <a:t>Icon</a:t>
            </a:r>
          </a:p>
        </p:txBody>
      </p:sp>
      <p:sp>
        <p:nvSpPr>
          <p:cNvPr id="27" name="Text Placeholder 7">
            <a:extLst>
              <a:ext uri="{FF2B5EF4-FFF2-40B4-BE49-F238E27FC236}">
                <a16:creationId xmlns:a16="http://schemas.microsoft.com/office/drawing/2014/main" id="{6695DFA4-B09A-0449-AAED-17A03C2CCD57}"/>
              </a:ext>
            </a:extLst>
          </p:cNvPr>
          <p:cNvSpPr>
            <a:spLocks noGrp="1"/>
          </p:cNvSpPr>
          <p:nvPr>
            <p:ph type="body" sz="quarter" idx="37"/>
          </p:nvPr>
        </p:nvSpPr>
        <p:spPr>
          <a:xfrm>
            <a:off x="3919538" y="2638530"/>
            <a:ext cx="2124000" cy="492443"/>
          </a:xfrm>
        </p:spPr>
        <p:txBody>
          <a:bodyPr lIns="72000" rIns="72000" anchor="ctr" anchorCtr="0"/>
          <a:lstStyle>
            <a:lvl1pPr algn="r">
              <a:defRPr/>
            </a:lvl1pPr>
          </a:lstStyle>
          <a:p>
            <a:pPr lvl="0"/>
            <a:r>
              <a:rPr lang="en-GB" dirty="0"/>
              <a:t>Click to edit Master text styles</a:t>
            </a:r>
          </a:p>
        </p:txBody>
      </p:sp>
      <p:sp>
        <p:nvSpPr>
          <p:cNvPr id="35" name="Text Placeholder 7">
            <a:extLst>
              <a:ext uri="{FF2B5EF4-FFF2-40B4-BE49-F238E27FC236}">
                <a16:creationId xmlns:a16="http://schemas.microsoft.com/office/drawing/2014/main" id="{FFA6C6BD-199F-0741-815C-7B00BC60E37A}"/>
              </a:ext>
            </a:extLst>
          </p:cNvPr>
          <p:cNvSpPr>
            <a:spLocks noGrp="1"/>
          </p:cNvSpPr>
          <p:nvPr>
            <p:ph type="body" sz="quarter" idx="43"/>
          </p:nvPr>
        </p:nvSpPr>
        <p:spPr>
          <a:xfrm>
            <a:off x="3919538" y="1260580"/>
            <a:ext cx="2772000" cy="492443"/>
          </a:xfrm>
        </p:spPr>
        <p:txBody>
          <a:bodyPr lIns="72000" rIns="72000" anchor="ctr" anchorCtr="0"/>
          <a:lstStyle>
            <a:lvl1pPr algn="r">
              <a:defRPr/>
            </a:lvl1pPr>
          </a:lstStyle>
          <a:p>
            <a:pPr lvl="0"/>
            <a:r>
              <a:rPr lang="en-GB" dirty="0"/>
              <a:t>Click to edit Master text styles</a:t>
            </a:r>
          </a:p>
        </p:txBody>
      </p:sp>
      <p:sp>
        <p:nvSpPr>
          <p:cNvPr id="37" name="Text Placeholder 7">
            <a:extLst>
              <a:ext uri="{FF2B5EF4-FFF2-40B4-BE49-F238E27FC236}">
                <a16:creationId xmlns:a16="http://schemas.microsoft.com/office/drawing/2014/main" id="{A6E49F71-438B-534C-A01E-298CD4CC3DE7}"/>
              </a:ext>
            </a:extLst>
          </p:cNvPr>
          <p:cNvSpPr>
            <a:spLocks noGrp="1"/>
          </p:cNvSpPr>
          <p:nvPr>
            <p:ph type="body" sz="quarter" idx="44"/>
          </p:nvPr>
        </p:nvSpPr>
        <p:spPr>
          <a:xfrm>
            <a:off x="3919538" y="3974084"/>
            <a:ext cx="2124000" cy="492443"/>
          </a:xfrm>
        </p:spPr>
        <p:txBody>
          <a:bodyPr lIns="72000" rIns="72000" anchor="ctr" anchorCtr="0"/>
          <a:lstStyle>
            <a:lvl1pPr algn="r">
              <a:defRPr/>
            </a:lvl1pPr>
          </a:lstStyle>
          <a:p>
            <a:pPr lvl="0"/>
            <a:r>
              <a:rPr lang="en-GB" dirty="0"/>
              <a:t>Click to edit Master text styles</a:t>
            </a:r>
          </a:p>
        </p:txBody>
      </p:sp>
      <p:sp>
        <p:nvSpPr>
          <p:cNvPr id="42" name="Text Placeholder 7">
            <a:extLst>
              <a:ext uri="{FF2B5EF4-FFF2-40B4-BE49-F238E27FC236}">
                <a16:creationId xmlns:a16="http://schemas.microsoft.com/office/drawing/2014/main" id="{60DFDCA2-FA05-8F41-BFFE-BC1DDA6B25EF}"/>
              </a:ext>
            </a:extLst>
          </p:cNvPr>
          <p:cNvSpPr>
            <a:spLocks noGrp="1"/>
          </p:cNvSpPr>
          <p:nvPr>
            <p:ph type="body" sz="quarter" idx="45"/>
          </p:nvPr>
        </p:nvSpPr>
        <p:spPr>
          <a:xfrm>
            <a:off x="3919538" y="5309638"/>
            <a:ext cx="2772000" cy="492443"/>
          </a:xfrm>
        </p:spPr>
        <p:txBody>
          <a:bodyPr lIns="72000" rIns="72000" anchor="ctr" anchorCtr="0"/>
          <a:lstStyle>
            <a:lvl1pPr algn="r">
              <a:defRPr/>
            </a:lvl1pPr>
          </a:lstStyle>
          <a:p>
            <a:pPr lvl="0"/>
            <a:r>
              <a:rPr lang="en-GB" dirty="0"/>
              <a:t>Click to edit Master text styles</a:t>
            </a:r>
          </a:p>
        </p:txBody>
      </p:sp>
      <p:sp>
        <p:nvSpPr>
          <p:cNvPr id="29" name="Text Placeholder 5">
            <a:extLst>
              <a:ext uri="{FF2B5EF4-FFF2-40B4-BE49-F238E27FC236}">
                <a16:creationId xmlns:a16="http://schemas.microsoft.com/office/drawing/2014/main" id="{F7CA9323-2965-8843-BC5E-6D0B4FD17382}"/>
              </a:ext>
            </a:extLst>
          </p:cNvPr>
          <p:cNvSpPr>
            <a:spLocks noGrp="1"/>
          </p:cNvSpPr>
          <p:nvPr>
            <p:ph type="body" sz="quarter" idx="41"/>
          </p:nvPr>
        </p:nvSpPr>
        <p:spPr>
          <a:xfrm>
            <a:off x="550862" y="3438631"/>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1" name="TextBox 30">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pic>
        <p:nvPicPr>
          <p:cNvPr id="30" name="Picture 29"/>
          <p:cNvPicPr>
            <a:picLocks noChangeAspect="1"/>
          </p:cNvPicPr>
          <p:nvPr userDrawn="1"/>
        </p:nvPicPr>
        <p:blipFill>
          <a:blip r:embed="rId4"/>
          <a:stretch>
            <a:fillRect/>
          </a:stretch>
        </p:blipFill>
        <p:spPr>
          <a:xfrm>
            <a:off x="7706555" y="1461023"/>
            <a:ext cx="3924078" cy="3934800"/>
          </a:xfrm>
          <a:prstGeom prst="rect">
            <a:avLst/>
          </a:prstGeom>
        </p:spPr>
      </p:pic>
      <p:sp>
        <p:nvSpPr>
          <p:cNvPr id="3" name="Footer Placeholder 2"/>
          <p:cNvSpPr>
            <a:spLocks noGrp="1"/>
          </p:cNvSpPr>
          <p:nvPr>
            <p:ph type="ftr" sz="quarter" idx="46"/>
          </p:nvPr>
        </p:nvSpPr>
        <p:spPr>
          <a:xfrm>
            <a:off x="848291" y="6436556"/>
            <a:ext cx="6926763" cy="202306"/>
          </a:xfrm>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24516865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entre Icon w 5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4956677" cy="538609"/>
          </a:xfrm>
        </p:spPr>
        <p:txBody>
          <a:bodyPr/>
          <a:lstStyle/>
          <a:p>
            <a:r>
              <a:rPr lang="en-GB" dirty="0"/>
              <a:t>Click to edit Master title style</a:t>
            </a:r>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7534724" y="1290346"/>
            <a:ext cx="4277308" cy="4277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a:spLocks noChangeAspect="1"/>
          </p:cNvSpPr>
          <p:nvPr userDrawn="1"/>
        </p:nvSpPr>
        <p:spPr>
          <a:xfrm flipH="1">
            <a:off x="6522373" y="361214"/>
            <a:ext cx="6300000" cy="630000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34" name="Text Placeholder 10">
            <a:extLst>
              <a:ext uri="{FF2B5EF4-FFF2-40B4-BE49-F238E27FC236}">
                <a16:creationId xmlns:a16="http://schemas.microsoft.com/office/drawing/2014/main" id="{F1AF3526-4AE0-944C-AF1A-8BE1C62D1104}"/>
              </a:ext>
            </a:extLst>
          </p:cNvPr>
          <p:cNvSpPr>
            <a:spLocks noGrp="1"/>
          </p:cNvSpPr>
          <p:nvPr>
            <p:ph idx="1"/>
          </p:nvPr>
        </p:nvSpPr>
        <p:spPr>
          <a:xfrm>
            <a:off x="554140" y="2060355"/>
            <a:ext cx="3219348" cy="1251895"/>
          </a:xfrm>
          <a:prstGeom prst="rect">
            <a:avLst/>
          </a:prstGeom>
        </p:spPr>
        <p:txBody>
          <a:bodyPr vert="horz" wrap="square"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9A4D2C0C-394D-A347-946C-5156CB42445F}"/>
              </a:ext>
            </a:extLst>
          </p:cNvPr>
          <p:cNvSpPr>
            <a:spLocks noGrp="1"/>
          </p:cNvSpPr>
          <p:nvPr>
            <p:ph type="sldNum" sz="quarter" idx="32"/>
          </p:nvPr>
        </p:nvSpPr>
        <p:spPr/>
        <p:txBody>
          <a:bodyPr/>
          <a:lstStyle/>
          <a:p>
            <a:fld id="{9F42F5A6-819A-9F4C-9225-88E3002428E4}" type="slidenum">
              <a:rPr lang="en-US" smtClean="0"/>
              <a:pPr/>
              <a:t>‹#›</a:t>
            </a:fld>
            <a:endParaRPr lang="en-US" dirty="0"/>
          </a:p>
        </p:txBody>
      </p:sp>
      <p:cxnSp>
        <p:nvCxnSpPr>
          <p:cNvPr id="26" name="Straight Connector 25">
            <a:extLst>
              <a:ext uri="{FF2B5EF4-FFF2-40B4-BE49-F238E27FC236}">
                <a16:creationId xmlns:a16="http://schemas.microsoft.com/office/drawing/2014/main" id="{9D8C8703-836E-D748-9E70-542D2650385A}"/>
              </a:ext>
            </a:extLst>
          </p:cNvPr>
          <p:cNvCxnSpPr>
            <a:cxnSpLocks/>
          </p:cNvCxnSpPr>
          <p:nvPr userDrawn="1"/>
        </p:nvCxnSpPr>
        <p:spPr>
          <a:xfrm>
            <a:off x="560291" y="6308725"/>
            <a:ext cx="7214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48A39D-6C16-1746-BD66-18BBE1C555F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BA3AF531-8AA2-1948-B069-A66740BD27A8}"/>
              </a:ext>
            </a:extLst>
          </p:cNvPr>
          <p:cNvSpPr>
            <a:spLocks noChangeAspect="1"/>
          </p:cNvSpPr>
          <p:nvPr userDrawn="1"/>
        </p:nvSpPr>
        <p:spPr>
          <a:xfrm>
            <a:off x="7783378" y="1539000"/>
            <a:ext cx="3780000" cy="3780000"/>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Picture Placeholder 53">
            <a:extLst>
              <a:ext uri="{FF2B5EF4-FFF2-40B4-BE49-F238E27FC236}">
                <a16:creationId xmlns:a16="http://schemas.microsoft.com/office/drawing/2014/main" id="{7D617BCA-E835-0749-A43E-39D13CC9271D}"/>
              </a:ext>
            </a:extLst>
          </p:cNvPr>
          <p:cNvSpPr>
            <a:spLocks noGrp="1" noChangeAspect="1"/>
          </p:cNvSpPr>
          <p:nvPr>
            <p:ph type="pic" sz="quarter" idx="42" hasCustomPrompt="1"/>
          </p:nvPr>
        </p:nvSpPr>
        <p:spPr>
          <a:xfrm>
            <a:off x="7801378" y="1557000"/>
            <a:ext cx="3744000" cy="3744000"/>
          </a:xfrm>
          <a:prstGeom prst="ellipse">
            <a:avLst/>
          </a:prstGeom>
          <a:noFill/>
        </p:spPr>
        <p:txBody>
          <a:bodyPr anchor="ctr"/>
          <a:lstStyle>
            <a:lvl1pPr algn="ctr">
              <a:defRPr/>
            </a:lvl1pPr>
          </a:lstStyle>
          <a:p>
            <a:r>
              <a:rPr lang="en-GB" dirty="0"/>
              <a:t>Icon</a:t>
            </a:r>
          </a:p>
        </p:txBody>
      </p:sp>
      <p:sp>
        <p:nvSpPr>
          <p:cNvPr id="27" name="Oval 26">
            <a:extLst>
              <a:ext uri="{FF2B5EF4-FFF2-40B4-BE49-F238E27FC236}">
                <a16:creationId xmlns:a16="http://schemas.microsoft.com/office/drawing/2014/main" id="{87B467C4-5288-0944-AD49-8E0027D44DD1}"/>
              </a:ext>
            </a:extLst>
          </p:cNvPr>
          <p:cNvSpPr/>
          <p:nvPr userDrawn="1"/>
        </p:nvSpPr>
        <p:spPr>
          <a:xfrm>
            <a:off x="7058154" y="831613"/>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6" name="Oval 35">
            <a:extLst>
              <a:ext uri="{FF2B5EF4-FFF2-40B4-BE49-F238E27FC236}">
                <a16:creationId xmlns:a16="http://schemas.microsoft.com/office/drawing/2014/main" id="{ABD58489-6504-FB46-9CCE-931B9651F5B5}"/>
              </a:ext>
            </a:extLst>
          </p:cNvPr>
          <p:cNvSpPr/>
          <p:nvPr userDrawn="1"/>
        </p:nvSpPr>
        <p:spPr>
          <a:xfrm>
            <a:off x="6245105" y="1772038"/>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7" name="Oval 36">
            <a:extLst>
              <a:ext uri="{FF2B5EF4-FFF2-40B4-BE49-F238E27FC236}">
                <a16:creationId xmlns:a16="http://schemas.microsoft.com/office/drawing/2014/main" id="{A04947A0-723A-6846-AF96-216813B69E23}"/>
              </a:ext>
            </a:extLst>
          </p:cNvPr>
          <p:cNvSpPr/>
          <p:nvPr userDrawn="1"/>
        </p:nvSpPr>
        <p:spPr>
          <a:xfrm>
            <a:off x="6245105" y="4212748"/>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8" name="Oval 37">
            <a:extLst>
              <a:ext uri="{FF2B5EF4-FFF2-40B4-BE49-F238E27FC236}">
                <a16:creationId xmlns:a16="http://schemas.microsoft.com/office/drawing/2014/main" id="{FCE2F822-DBBB-1F40-A019-B8BF119E534B}"/>
              </a:ext>
            </a:extLst>
          </p:cNvPr>
          <p:cNvSpPr/>
          <p:nvPr userDrawn="1"/>
        </p:nvSpPr>
        <p:spPr>
          <a:xfrm>
            <a:off x="7058154" y="5153172"/>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47" name="Picture Placeholder 53">
            <a:extLst>
              <a:ext uri="{FF2B5EF4-FFF2-40B4-BE49-F238E27FC236}">
                <a16:creationId xmlns:a16="http://schemas.microsoft.com/office/drawing/2014/main" id="{337EE98C-B286-A743-AD28-FDBF5B0AD4FA}"/>
              </a:ext>
            </a:extLst>
          </p:cNvPr>
          <p:cNvSpPr>
            <a:spLocks noGrp="1" noChangeAspect="1"/>
          </p:cNvSpPr>
          <p:nvPr>
            <p:ph type="pic" sz="quarter" idx="12" hasCustomPrompt="1"/>
          </p:nvPr>
        </p:nvSpPr>
        <p:spPr>
          <a:xfrm>
            <a:off x="7080935" y="854394"/>
            <a:ext cx="1026000" cy="1026000"/>
          </a:xfrm>
          <a:prstGeom prst="ellipse">
            <a:avLst/>
          </a:prstGeom>
          <a:noFill/>
        </p:spPr>
        <p:txBody>
          <a:bodyPr anchor="ctr"/>
          <a:lstStyle>
            <a:lvl1pPr algn="ctr">
              <a:defRPr/>
            </a:lvl1pPr>
          </a:lstStyle>
          <a:p>
            <a:r>
              <a:rPr lang="en-GB" dirty="0"/>
              <a:t>Icon</a:t>
            </a:r>
          </a:p>
        </p:txBody>
      </p:sp>
      <p:sp>
        <p:nvSpPr>
          <p:cNvPr id="48" name="Oval 47">
            <a:extLst>
              <a:ext uri="{FF2B5EF4-FFF2-40B4-BE49-F238E27FC236}">
                <a16:creationId xmlns:a16="http://schemas.microsoft.com/office/drawing/2014/main" id="{C815B981-FE18-964A-BBB5-7A5F6CC64F55}"/>
              </a:ext>
            </a:extLst>
          </p:cNvPr>
          <p:cNvSpPr/>
          <p:nvPr userDrawn="1"/>
        </p:nvSpPr>
        <p:spPr>
          <a:xfrm>
            <a:off x="6021164" y="2992393"/>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1" name="Picture Placeholder 53">
            <a:extLst>
              <a:ext uri="{FF2B5EF4-FFF2-40B4-BE49-F238E27FC236}">
                <a16:creationId xmlns:a16="http://schemas.microsoft.com/office/drawing/2014/main" id="{E8BD8884-7EB2-464B-99BF-9521A982943A}"/>
              </a:ext>
            </a:extLst>
          </p:cNvPr>
          <p:cNvSpPr>
            <a:spLocks noGrp="1" noChangeAspect="1"/>
          </p:cNvSpPr>
          <p:nvPr>
            <p:ph type="pic" sz="quarter" idx="35" hasCustomPrompt="1"/>
          </p:nvPr>
        </p:nvSpPr>
        <p:spPr>
          <a:xfrm>
            <a:off x="6267886" y="1794819"/>
            <a:ext cx="1026000" cy="1026000"/>
          </a:xfrm>
          <a:prstGeom prst="ellipse">
            <a:avLst/>
          </a:prstGeom>
          <a:noFill/>
        </p:spPr>
        <p:txBody>
          <a:bodyPr anchor="ctr"/>
          <a:lstStyle>
            <a:lvl1pPr algn="ctr">
              <a:defRPr/>
            </a:lvl1pPr>
          </a:lstStyle>
          <a:p>
            <a:r>
              <a:rPr lang="en-GB" dirty="0"/>
              <a:t>Icon</a:t>
            </a:r>
          </a:p>
        </p:txBody>
      </p:sp>
      <p:sp>
        <p:nvSpPr>
          <p:cNvPr id="52" name="Picture Placeholder 53">
            <a:extLst>
              <a:ext uri="{FF2B5EF4-FFF2-40B4-BE49-F238E27FC236}">
                <a16:creationId xmlns:a16="http://schemas.microsoft.com/office/drawing/2014/main" id="{A226F3A0-60E6-5744-B96D-332A12D2355A}"/>
              </a:ext>
            </a:extLst>
          </p:cNvPr>
          <p:cNvSpPr>
            <a:spLocks noGrp="1" noChangeAspect="1"/>
          </p:cNvSpPr>
          <p:nvPr>
            <p:ph type="pic" sz="quarter" idx="36" hasCustomPrompt="1"/>
          </p:nvPr>
        </p:nvSpPr>
        <p:spPr>
          <a:xfrm>
            <a:off x="6043945" y="3015174"/>
            <a:ext cx="1026000" cy="1026000"/>
          </a:xfrm>
          <a:prstGeom prst="ellipse">
            <a:avLst/>
          </a:prstGeom>
          <a:noFill/>
        </p:spPr>
        <p:txBody>
          <a:bodyPr anchor="ctr"/>
          <a:lstStyle>
            <a:lvl1pPr algn="ctr">
              <a:defRPr/>
            </a:lvl1pPr>
          </a:lstStyle>
          <a:p>
            <a:r>
              <a:rPr lang="en-GB" dirty="0"/>
              <a:t>Icon</a:t>
            </a:r>
          </a:p>
        </p:txBody>
      </p:sp>
      <p:sp>
        <p:nvSpPr>
          <p:cNvPr id="53" name="Picture Placeholder 53">
            <a:extLst>
              <a:ext uri="{FF2B5EF4-FFF2-40B4-BE49-F238E27FC236}">
                <a16:creationId xmlns:a16="http://schemas.microsoft.com/office/drawing/2014/main" id="{22DB531C-8F92-1640-98AA-2BD0E65AB1B9}"/>
              </a:ext>
            </a:extLst>
          </p:cNvPr>
          <p:cNvSpPr>
            <a:spLocks noGrp="1" noChangeAspect="1"/>
          </p:cNvSpPr>
          <p:nvPr>
            <p:ph type="pic" sz="quarter" idx="37" hasCustomPrompt="1"/>
          </p:nvPr>
        </p:nvSpPr>
        <p:spPr>
          <a:xfrm>
            <a:off x="6267886" y="4235529"/>
            <a:ext cx="1026000" cy="1026000"/>
          </a:xfrm>
          <a:prstGeom prst="ellipse">
            <a:avLst/>
          </a:prstGeom>
          <a:noFill/>
        </p:spPr>
        <p:txBody>
          <a:bodyPr anchor="ctr"/>
          <a:lstStyle>
            <a:lvl1pPr algn="ctr">
              <a:defRPr/>
            </a:lvl1pPr>
          </a:lstStyle>
          <a:p>
            <a:r>
              <a:rPr lang="en-GB" dirty="0"/>
              <a:t>Icon</a:t>
            </a:r>
          </a:p>
        </p:txBody>
      </p:sp>
      <p:sp>
        <p:nvSpPr>
          <p:cNvPr id="54" name="Picture Placeholder 53">
            <a:extLst>
              <a:ext uri="{FF2B5EF4-FFF2-40B4-BE49-F238E27FC236}">
                <a16:creationId xmlns:a16="http://schemas.microsoft.com/office/drawing/2014/main" id="{F3D7CF2A-9DC9-A043-B458-42F8011AE69D}"/>
              </a:ext>
            </a:extLst>
          </p:cNvPr>
          <p:cNvSpPr>
            <a:spLocks noGrp="1" noChangeAspect="1"/>
          </p:cNvSpPr>
          <p:nvPr>
            <p:ph type="pic" sz="quarter" idx="38" hasCustomPrompt="1"/>
          </p:nvPr>
        </p:nvSpPr>
        <p:spPr>
          <a:xfrm>
            <a:off x="7080935" y="5175953"/>
            <a:ext cx="1026000" cy="1026000"/>
          </a:xfrm>
          <a:prstGeom prst="ellipse">
            <a:avLst/>
          </a:prstGeom>
          <a:noFill/>
        </p:spPr>
        <p:txBody>
          <a:bodyPr anchor="ctr"/>
          <a:lstStyle>
            <a:lvl1pPr algn="ctr">
              <a:defRPr/>
            </a:lvl1pPr>
          </a:lstStyle>
          <a:p>
            <a:r>
              <a:rPr lang="en-GB" dirty="0"/>
              <a:t>Icon</a:t>
            </a:r>
          </a:p>
        </p:txBody>
      </p:sp>
      <p:sp>
        <p:nvSpPr>
          <p:cNvPr id="55" name="Text Placeholder 7">
            <a:extLst>
              <a:ext uri="{FF2B5EF4-FFF2-40B4-BE49-F238E27FC236}">
                <a16:creationId xmlns:a16="http://schemas.microsoft.com/office/drawing/2014/main" id="{1C0D8EE0-C2BB-F74E-801B-661FB713D2C9}"/>
              </a:ext>
            </a:extLst>
          </p:cNvPr>
          <p:cNvSpPr>
            <a:spLocks noGrp="1"/>
          </p:cNvSpPr>
          <p:nvPr>
            <p:ph type="body" sz="quarter" idx="43"/>
          </p:nvPr>
        </p:nvSpPr>
        <p:spPr>
          <a:xfrm>
            <a:off x="3919538" y="2059843"/>
            <a:ext cx="2304000" cy="492443"/>
          </a:xfrm>
        </p:spPr>
        <p:txBody>
          <a:bodyPr lIns="72000" rIns="72000" anchor="ctr" anchorCtr="0"/>
          <a:lstStyle>
            <a:lvl1pPr algn="r">
              <a:defRPr/>
            </a:lvl1pPr>
          </a:lstStyle>
          <a:p>
            <a:pPr lvl="0"/>
            <a:r>
              <a:rPr lang="en-GB" dirty="0"/>
              <a:t>Click to edit Master text styles</a:t>
            </a:r>
          </a:p>
        </p:txBody>
      </p:sp>
      <p:sp>
        <p:nvSpPr>
          <p:cNvPr id="57" name="Text Placeholder 7">
            <a:extLst>
              <a:ext uri="{FF2B5EF4-FFF2-40B4-BE49-F238E27FC236}">
                <a16:creationId xmlns:a16="http://schemas.microsoft.com/office/drawing/2014/main" id="{10F3BAF9-4611-EF4E-A460-142731F4E183}"/>
              </a:ext>
            </a:extLst>
          </p:cNvPr>
          <p:cNvSpPr>
            <a:spLocks noGrp="1"/>
          </p:cNvSpPr>
          <p:nvPr>
            <p:ph type="body" sz="quarter" idx="44"/>
          </p:nvPr>
        </p:nvSpPr>
        <p:spPr>
          <a:xfrm>
            <a:off x="3919538" y="1122929"/>
            <a:ext cx="3132000" cy="492443"/>
          </a:xfrm>
        </p:spPr>
        <p:txBody>
          <a:bodyPr lIns="72000" rIns="72000" anchor="ctr" anchorCtr="0"/>
          <a:lstStyle>
            <a:lvl1pPr algn="r">
              <a:defRPr/>
            </a:lvl1pPr>
          </a:lstStyle>
          <a:p>
            <a:pPr lvl="0"/>
            <a:r>
              <a:rPr lang="en-GB" dirty="0"/>
              <a:t>Click to edit Master text styles</a:t>
            </a:r>
          </a:p>
        </p:txBody>
      </p:sp>
      <p:sp>
        <p:nvSpPr>
          <p:cNvPr id="58" name="Text Placeholder 7">
            <a:extLst>
              <a:ext uri="{FF2B5EF4-FFF2-40B4-BE49-F238E27FC236}">
                <a16:creationId xmlns:a16="http://schemas.microsoft.com/office/drawing/2014/main" id="{0B642CFE-5709-B245-89EE-1A0D6C445F4B}"/>
              </a:ext>
            </a:extLst>
          </p:cNvPr>
          <p:cNvSpPr>
            <a:spLocks noGrp="1"/>
          </p:cNvSpPr>
          <p:nvPr>
            <p:ph type="body" sz="quarter" idx="45"/>
          </p:nvPr>
        </p:nvSpPr>
        <p:spPr>
          <a:xfrm>
            <a:off x="3919538" y="3297545"/>
            <a:ext cx="2124000" cy="492443"/>
          </a:xfrm>
        </p:spPr>
        <p:txBody>
          <a:bodyPr lIns="72000" rIns="72000" anchor="ctr" anchorCtr="0"/>
          <a:lstStyle>
            <a:lvl1pPr algn="r">
              <a:defRPr/>
            </a:lvl1pPr>
          </a:lstStyle>
          <a:p>
            <a:pPr lvl="0"/>
            <a:r>
              <a:rPr lang="en-GB" dirty="0"/>
              <a:t>Click to edit Master text styles</a:t>
            </a:r>
          </a:p>
        </p:txBody>
      </p:sp>
      <p:sp>
        <p:nvSpPr>
          <p:cNvPr id="59" name="Text Placeholder 7">
            <a:extLst>
              <a:ext uri="{FF2B5EF4-FFF2-40B4-BE49-F238E27FC236}">
                <a16:creationId xmlns:a16="http://schemas.microsoft.com/office/drawing/2014/main" id="{8EC37AB5-7279-EA46-8C9D-C8133ED9C6A2}"/>
              </a:ext>
            </a:extLst>
          </p:cNvPr>
          <p:cNvSpPr>
            <a:spLocks noGrp="1"/>
          </p:cNvSpPr>
          <p:nvPr>
            <p:ph type="body" sz="quarter" idx="46"/>
          </p:nvPr>
        </p:nvSpPr>
        <p:spPr>
          <a:xfrm>
            <a:off x="3919538" y="5437889"/>
            <a:ext cx="3132000" cy="492443"/>
          </a:xfrm>
        </p:spPr>
        <p:txBody>
          <a:bodyPr lIns="72000" rIns="72000" anchor="ctr" anchorCtr="0"/>
          <a:lstStyle>
            <a:lvl1pPr algn="r">
              <a:defRPr/>
            </a:lvl1pPr>
          </a:lstStyle>
          <a:p>
            <a:pPr lvl="0"/>
            <a:r>
              <a:rPr lang="en-GB" dirty="0"/>
              <a:t>Click to edit Master text styles</a:t>
            </a:r>
          </a:p>
        </p:txBody>
      </p:sp>
      <p:sp>
        <p:nvSpPr>
          <p:cNvPr id="60" name="Text Placeholder 7">
            <a:extLst>
              <a:ext uri="{FF2B5EF4-FFF2-40B4-BE49-F238E27FC236}">
                <a16:creationId xmlns:a16="http://schemas.microsoft.com/office/drawing/2014/main" id="{742B31BE-0E50-AD4C-BCFF-2F52713EEFE8}"/>
              </a:ext>
            </a:extLst>
          </p:cNvPr>
          <p:cNvSpPr>
            <a:spLocks noGrp="1"/>
          </p:cNvSpPr>
          <p:nvPr>
            <p:ph type="body" sz="quarter" idx="47"/>
          </p:nvPr>
        </p:nvSpPr>
        <p:spPr>
          <a:xfrm>
            <a:off x="3919538" y="4493169"/>
            <a:ext cx="2304000" cy="492443"/>
          </a:xfrm>
        </p:spPr>
        <p:txBody>
          <a:bodyPr lIns="72000" rIns="72000" anchor="ctr" anchorCtr="0"/>
          <a:lstStyle>
            <a:lvl1pPr algn="r">
              <a:defRPr/>
            </a:lvl1pPr>
          </a:lstStyle>
          <a:p>
            <a:pPr lvl="0"/>
            <a:r>
              <a:rPr lang="en-GB" dirty="0"/>
              <a:t>Click to edit Master text styles</a:t>
            </a:r>
          </a:p>
        </p:txBody>
      </p:sp>
      <p:sp>
        <p:nvSpPr>
          <p:cNvPr id="29" name="Text Placeholder 5">
            <a:extLst>
              <a:ext uri="{FF2B5EF4-FFF2-40B4-BE49-F238E27FC236}">
                <a16:creationId xmlns:a16="http://schemas.microsoft.com/office/drawing/2014/main" id="{0FD54ECA-E435-BA4B-AAB8-BD04614D0C03}"/>
              </a:ext>
            </a:extLst>
          </p:cNvPr>
          <p:cNvSpPr>
            <a:spLocks noGrp="1"/>
          </p:cNvSpPr>
          <p:nvPr>
            <p:ph type="body" sz="quarter" idx="41"/>
          </p:nvPr>
        </p:nvSpPr>
        <p:spPr>
          <a:xfrm>
            <a:off x="550862" y="3440080"/>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0" name="TextBox 29">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Footer Placeholder 2"/>
          <p:cNvSpPr>
            <a:spLocks noGrp="1"/>
          </p:cNvSpPr>
          <p:nvPr>
            <p:ph type="ftr" sz="quarter" idx="48"/>
          </p:nvPr>
        </p:nvSpPr>
        <p:spPr>
          <a:xfrm>
            <a:off x="848291" y="6436556"/>
            <a:ext cx="6926763" cy="173696"/>
          </a:xfrm>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910900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entre Icon w 4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4956677" cy="538609"/>
          </a:xfrm>
        </p:spPr>
        <p:txBody>
          <a:bodyPr/>
          <a:lstStyle/>
          <a:p>
            <a:r>
              <a:rPr lang="en-GB" dirty="0"/>
              <a:t>Click to edit Master title style</a:t>
            </a:r>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7534724" y="1290346"/>
            <a:ext cx="4277308" cy="4277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a:spLocks noChangeAspect="1"/>
          </p:cNvSpPr>
          <p:nvPr userDrawn="1"/>
        </p:nvSpPr>
        <p:spPr>
          <a:xfrm flipH="1">
            <a:off x="6522373" y="361214"/>
            <a:ext cx="6300000" cy="630000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17" name="Oval 16">
            <a:extLst>
              <a:ext uri="{FF2B5EF4-FFF2-40B4-BE49-F238E27FC236}">
                <a16:creationId xmlns:a16="http://schemas.microsoft.com/office/drawing/2014/main" id="{C5CFCEFD-A851-7F41-A22B-07A5FC614A3C}"/>
              </a:ext>
            </a:extLst>
          </p:cNvPr>
          <p:cNvSpPr/>
          <p:nvPr userDrawn="1"/>
        </p:nvSpPr>
        <p:spPr>
          <a:xfrm>
            <a:off x="6703491" y="979487"/>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8" name="Oval 17">
            <a:extLst>
              <a:ext uri="{FF2B5EF4-FFF2-40B4-BE49-F238E27FC236}">
                <a16:creationId xmlns:a16="http://schemas.microsoft.com/office/drawing/2014/main" id="{D7EA97C9-D7B8-A34C-9AFF-2DA303E39570}"/>
              </a:ext>
            </a:extLst>
          </p:cNvPr>
          <p:cNvSpPr/>
          <p:nvPr userDrawn="1"/>
        </p:nvSpPr>
        <p:spPr>
          <a:xfrm>
            <a:off x="6077150" y="2357437"/>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9" name="Oval 18">
            <a:extLst>
              <a:ext uri="{FF2B5EF4-FFF2-40B4-BE49-F238E27FC236}">
                <a16:creationId xmlns:a16="http://schemas.microsoft.com/office/drawing/2014/main" id="{E4829584-D9CC-CD43-92B0-5CCA41CFE9BF}"/>
              </a:ext>
            </a:extLst>
          </p:cNvPr>
          <p:cNvSpPr/>
          <p:nvPr userDrawn="1"/>
        </p:nvSpPr>
        <p:spPr>
          <a:xfrm>
            <a:off x="6077150" y="3692991"/>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0" name="Oval 19">
            <a:extLst>
              <a:ext uri="{FF2B5EF4-FFF2-40B4-BE49-F238E27FC236}">
                <a16:creationId xmlns:a16="http://schemas.microsoft.com/office/drawing/2014/main" id="{0F48C7F2-6690-F249-8F8C-FDD6E374D89D}"/>
              </a:ext>
            </a:extLst>
          </p:cNvPr>
          <p:cNvSpPr/>
          <p:nvPr userDrawn="1"/>
        </p:nvSpPr>
        <p:spPr>
          <a:xfrm>
            <a:off x="6703491" y="5028545"/>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4" name="Text Placeholder 10">
            <a:extLst>
              <a:ext uri="{FF2B5EF4-FFF2-40B4-BE49-F238E27FC236}">
                <a16:creationId xmlns:a16="http://schemas.microsoft.com/office/drawing/2014/main" id="{F1AF3526-4AE0-944C-AF1A-8BE1C62D1104}"/>
              </a:ext>
            </a:extLst>
          </p:cNvPr>
          <p:cNvSpPr>
            <a:spLocks noGrp="1"/>
          </p:cNvSpPr>
          <p:nvPr>
            <p:ph idx="1"/>
          </p:nvPr>
        </p:nvSpPr>
        <p:spPr>
          <a:xfrm>
            <a:off x="554140" y="2060355"/>
            <a:ext cx="3219348" cy="1368646"/>
          </a:xfrm>
          <a:prstGeom prst="rect">
            <a:avLst/>
          </a:prstGeom>
        </p:spPr>
        <p:txBody>
          <a:bodyPr vert="horz" wrap="square"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9A4D2C0C-394D-A347-946C-5156CB42445F}"/>
              </a:ext>
            </a:extLst>
          </p:cNvPr>
          <p:cNvSpPr>
            <a:spLocks noGrp="1"/>
          </p:cNvSpPr>
          <p:nvPr>
            <p:ph type="sldNum" sz="quarter" idx="32"/>
          </p:nvPr>
        </p:nvSpPr>
        <p:spPr/>
        <p:txBody>
          <a:bodyPr/>
          <a:lstStyle/>
          <a:p>
            <a:fld id="{9F42F5A6-819A-9F4C-9225-88E3002428E4}" type="slidenum">
              <a:rPr lang="en-US" smtClean="0"/>
              <a:pPr/>
              <a:t>‹#›</a:t>
            </a:fld>
            <a:endParaRPr lang="en-US" dirty="0"/>
          </a:p>
        </p:txBody>
      </p:sp>
      <p:cxnSp>
        <p:nvCxnSpPr>
          <p:cNvPr id="26" name="Straight Connector 25">
            <a:extLst>
              <a:ext uri="{FF2B5EF4-FFF2-40B4-BE49-F238E27FC236}">
                <a16:creationId xmlns:a16="http://schemas.microsoft.com/office/drawing/2014/main" id="{9D8C8703-836E-D748-9E70-542D2650385A}"/>
              </a:ext>
            </a:extLst>
          </p:cNvPr>
          <p:cNvCxnSpPr>
            <a:cxnSpLocks/>
          </p:cNvCxnSpPr>
          <p:nvPr userDrawn="1"/>
        </p:nvCxnSpPr>
        <p:spPr>
          <a:xfrm>
            <a:off x="560291" y="6308725"/>
            <a:ext cx="7214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48A39D-6C16-1746-BD66-18BBE1C555F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BA3AF531-8AA2-1948-B069-A66740BD27A8}"/>
              </a:ext>
            </a:extLst>
          </p:cNvPr>
          <p:cNvSpPr>
            <a:spLocks noChangeAspect="1"/>
          </p:cNvSpPr>
          <p:nvPr userDrawn="1"/>
        </p:nvSpPr>
        <p:spPr>
          <a:xfrm>
            <a:off x="7783378" y="1539000"/>
            <a:ext cx="3780000" cy="3780000"/>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Picture Placeholder 53">
            <a:extLst>
              <a:ext uri="{FF2B5EF4-FFF2-40B4-BE49-F238E27FC236}">
                <a16:creationId xmlns:a16="http://schemas.microsoft.com/office/drawing/2014/main" id="{7D617BCA-E835-0749-A43E-39D13CC9271D}"/>
              </a:ext>
            </a:extLst>
          </p:cNvPr>
          <p:cNvSpPr>
            <a:spLocks noGrp="1" noChangeAspect="1"/>
          </p:cNvSpPr>
          <p:nvPr>
            <p:ph type="pic" sz="quarter" idx="42" hasCustomPrompt="1"/>
          </p:nvPr>
        </p:nvSpPr>
        <p:spPr>
          <a:xfrm>
            <a:off x="7801378" y="1557000"/>
            <a:ext cx="3744000" cy="3744000"/>
          </a:xfrm>
          <a:prstGeom prst="ellipse">
            <a:avLst/>
          </a:prstGeom>
          <a:noFill/>
        </p:spPr>
        <p:txBody>
          <a:bodyPr anchor="ctr"/>
          <a:lstStyle>
            <a:lvl1pPr algn="ctr">
              <a:defRPr/>
            </a:lvl1pPr>
          </a:lstStyle>
          <a:p>
            <a:r>
              <a:rPr lang="en-GB" dirty="0"/>
              <a:t>Icon</a:t>
            </a:r>
          </a:p>
        </p:txBody>
      </p:sp>
      <p:sp>
        <p:nvSpPr>
          <p:cNvPr id="40" name="Picture Placeholder 53">
            <a:extLst>
              <a:ext uri="{FF2B5EF4-FFF2-40B4-BE49-F238E27FC236}">
                <a16:creationId xmlns:a16="http://schemas.microsoft.com/office/drawing/2014/main" id="{C2E76F10-097B-7C49-AA41-BA2DE26FF734}"/>
              </a:ext>
            </a:extLst>
          </p:cNvPr>
          <p:cNvSpPr>
            <a:spLocks noGrp="1" noChangeAspect="1"/>
          </p:cNvSpPr>
          <p:nvPr>
            <p:ph type="pic" sz="quarter" idx="12" hasCustomPrompt="1"/>
          </p:nvPr>
        </p:nvSpPr>
        <p:spPr>
          <a:xfrm>
            <a:off x="6726272" y="1002268"/>
            <a:ext cx="1026000" cy="1026000"/>
          </a:xfrm>
          <a:prstGeom prst="ellipse">
            <a:avLst/>
          </a:prstGeom>
          <a:noFill/>
        </p:spPr>
        <p:txBody>
          <a:bodyPr anchor="ctr"/>
          <a:lstStyle>
            <a:lvl1pPr algn="ctr">
              <a:defRPr/>
            </a:lvl1pPr>
          </a:lstStyle>
          <a:p>
            <a:r>
              <a:rPr lang="en-GB" dirty="0"/>
              <a:t>Icon</a:t>
            </a:r>
          </a:p>
        </p:txBody>
      </p:sp>
      <p:sp>
        <p:nvSpPr>
          <p:cNvPr id="41" name="Picture Placeholder 53">
            <a:extLst>
              <a:ext uri="{FF2B5EF4-FFF2-40B4-BE49-F238E27FC236}">
                <a16:creationId xmlns:a16="http://schemas.microsoft.com/office/drawing/2014/main" id="{BA7CB378-7B3F-A548-B86B-DAECCEFA7644}"/>
              </a:ext>
            </a:extLst>
          </p:cNvPr>
          <p:cNvSpPr>
            <a:spLocks noGrp="1" noChangeAspect="1"/>
          </p:cNvSpPr>
          <p:nvPr>
            <p:ph type="pic" sz="quarter" idx="33" hasCustomPrompt="1"/>
          </p:nvPr>
        </p:nvSpPr>
        <p:spPr>
          <a:xfrm>
            <a:off x="6099931" y="2380218"/>
            <a:ext cx="1026000" cy="1026000"/>
          </a:xfrm>
          <a:prstGeom prst="ellipse">
            <a:avLst/>
          </a:prstGeom>
          <a:noFill/>
        </p:spPr>
        <p:txBody>
          <a:bodyPr anchor="ctr"/>
          <a:lstStyle>
            <a:lvl1pPr algn="ctr">
              <a:defRPr/>
            </a:lvl1pPr>
          </a:lstStyle>
          <a:p>
            <a:r>
              <a:rPr lang="en-GB" dirty="0"/>
              <a:t>Icon</a:t>
            </a:r>
          </a:p>
        </p:txBody>
      </p:sp>
      <p:sp>
        <p:nvSpPr>
          <p:cNvPr id="42" name="Picture Placeholder 53">
            <a:extLst>
              <a:ext uri="{FF2B5EF4-FFF2-40B4-BE49-F238E27FC236}">
                <a16:creationId xmlns:a16="http://schemas.microsoft.com/office/drawing/2014/main" id="{C3556313-369C-D44B-9869-C691D74F08C3}"/>
              </a:ext>
            </a:extLst>
          </p:cNvPr>
          <p:cNvSpPr>
            <a:spLocks noGrp="1" noChangeAspect="1"/>
          </p:cNvSpPr>
          <p:nvPr>
            <p:ph type="pic" sz="quarter" idx="35" hasCustomPrompt="1"/>
          </p:nvPr>
        </p:nvSpPr>
        <p:spPr>
          <a:xfrm>
            <a:off x="6099931" y="3715772"/>
            <a:ext cx="1026000" cy="1026000"/>
          </a:xfrm>
          <a:prstGeom prst="ellipse">
            <a:avLst/>
          </a:prstGeom>
          <a:noFill/>
        </p:spPr>
        <p:txBody>
          <a:bodyPr anchor="ctr"/>
          <a:lstStyle>
            <a:lvl1pPr algn="ctr">
              <a:defRPr/>
            </a:lvl1pPr>
          </a:lstStyle>
          <a:p>
            <a:r>
              <a:rPr lang="en-GB" dirty="0"/>
              <a:t>Icon</a:t>
            </a:r>
          </a:p>
        </p:txBody>
      </p:sp>
      <p:sp>
        <p:nvSpPr>
          <p:cNvPr id="43" name="Picture Placeholder 53">
            <a:extLst>
              <a:ext uri="{FF2B5EF4-FFF2-40B4-BE49-F238E27FC236}">
                <a16:creationId xmlns:a16="http://schemas.microsoft.com/office/drawing/2014/main" id="{CE7FF786-E37C-F24D-BC12-2E1D5D5FAD6B}"/>
              </a:ext>
            </a:extLst>
          </p:cNvPr>
          <p:cNvSpPr>
            <a:spLocks noGrp="1" noChangeAspect="1"/>
          </p:cNvSpPr>
          <p:nvPr>
            <p:ph type="pic" sz="quarter" idx="36" hasCustomPrompt="1"/>
          </p:nvPr>
        </p:nvSpPr>
        <p:spPr>
          <a:xfrm>
            <a:off x="6726272" y="5051326"/>
            <a:ext cx="1026000" cy="1026000"/>
          </a:xfrm>
          <a:prstGeom prst="ellipse">
            <a:avLst/>
          </a:prstGeom>
          <a:noFill/>
        </p:spPr>
        <p:txBody>
          <a:bodyPr anchor="ctr"/>
          <a:lstStyle>
            <a:lvl1pPr algn="ctr">
              <a:defRPr/>
            </a:lvl1pPr>
          </a:lstStyle>
          <a:p>
            <a:r>
              <a:rPr lang="en-GB" dirty="0"/>
              <a:t>Icon</a:t>
            </a:r>
          </a:p>
        </p:txBody>
      </p:sp>
      <p:sp>
        <p:nvSpPr>
          <p:cNvPr id="36" name="Text Placeholder 7">
            <a:extLst>
              <a:ext uri="{FF2B5EF4-FFF2-40B4-BE49-F238E27FC236}">
                <a16:creationId xmlns:a16="http://schemas.microsoft.com/office/drawing/2014/main" id="{269F2B3B-93F5-E54D-8AD4-223E75D24B21}"/>
              </a:ext>
            </a:extLst>
          </p:cNvPr>
          <p:cNvSpPr>
            <a:spLocks noGrp="1"/>
          </p:cNvSpPr>
          <p:nvPr>
            <p:ph type="body" sz="quarter" idx="37"/>
          </p:nvPr>
        </p:nvSpPr>
        <p:spPr>
          <a:xfrm>
            <a:off x="3919538" y="2638530"/>
            <a:ext cx="2124000" cy="492443"/>
          </a:xfrm>
        </p:spPr>
        <p:txBody>
          <a:bodyPr lIns="72000" rIns="72000" anchor="ctr" anchorCtr="0"/>
          <a:lstStyle>
            <a:lvl1pPr algn="r">
              <a:defRPr/>
            </a:lvl1pPr>
          </a:lstStyle>
          <a:p>
            <a:pPr lvl="0"/>
            <a:r>
              <a:rPr lang="en-GB" dirty="0"/>
              <a:t>Click to edit Master text styles</a:t>
            </a:r>
          </a:p>
        </p:txBody>
      </p:sp>
      <p:sp>
        <p:nvSpPr>
          <p:cNvPr id="38" name="Text Placeholder 7">
            <a:extLst>
              <a:ext uri="{FF2B5EF4-FFF2-40B4-BE49-F238E27FC236}">
                <a16:creationId xmlns:a16="http://schemas.microsoft.com/office/drawing/2014/main" id="{D0CEB61F-E790-EC42-925A-B48E3CD2FED1}"/>
              </a:ext>
            </a:extLst>
          </p:cNvPr>
          <p:cNvSpPr>
            <a:spLocks noGrp="1"/>
          </p:cNvSpPr>
          <p:nvPr>
            <p:ph type="body" sz="quarter" idx="43"/>
          </p:nvPr>
        </p:nvSpPr>
        <p:spPr>
          <a:xfrm>
            <a:off x="3919538" y="1260580"/>
            <a:ext cx="2772000" cy="492443"/>
          </a:xfrm>
        </p:spPr>
        <p:txBody>
          <a:bodyPr lIns="72000" rIns="72000" anchor="ctr" anchorCtr="0"/>
          <a:lstStyle>
            <a:lvl1pPr algn="r">
              <a:defRPr/>
            </a:lvl1pPr>
          </a:lstStyle>
          <a:p>
            <a:pPr lvl="0"/>
            <a:r>
              <a:rPr lang="en-GB" dirty="0"/>
              <a:t>Click to edit Master text styles</a:t>
            </a:r>
          </a:p>
        </p:txBody>
      </p:sp>
      <p:sp>
        <p:nvSpPr>
          <p:cNvPr id="44" name="Text Placeholder 7">
            <a:extLst>
              <a:ext uri="{FF2B5EF4-FFF2-40B4-BE49-F238E27FC236}">
                <a16:creationId xmlns:a16="http://schemas.microsoft.com/office/drawing/2014/main" id="{7DB51B38-353E-AE47-83ED-8E91A3FAB42F}"/>
              </a:ext>
            </a:extLst>
          </p:cNvPr>
          <p:cNvSpPr>
            <a:spLocks noGrp="1"/>
          </p:cNvSpPr>
          <p:nvPr>
            <p:ph type="body" sz="quarter" idx="44"/>
          </p:nvPr>
        </p:nvSpPr>
        <p:spPr>
          <a:xfrm>
            <a:off x="3919538" y="3974084"/>
            <a:ext cx="2124000" cy="492443"/>
          </a:xfrm>
        </p:spPr>
        <p:txBody>
          <a:bodyPr lIns="72000" rIns="72000" anchor="ctr" anchorCtr="0"/>
          <a:lstStyle>
            <a:lvl1pPr algn="r">
              <a:defRPr/>
            </a:lvl1pPr>
          </a:lstStyle>
          <a:p>
            <a:pPr lvl="0"/>
            <a:r>
              <a:rPr lang="en-GB" dirty="0"/>
              <a:t>Click to edit Master text styles</a:t>
            </a:r>
          </a:p>
        </p:txBody>
      </p:sp>
      <p:sp>
        <p:nvSpPr>
          <p:cNvPr id="45" name="Text Placeholder 7">
            <a:extLst>
              <a:ext uri="{FF2B5EF4-FFF2-40B4-BE49-F238E27FC236}">
                <a16:creationId xmlns:a16="http://schemas.microsoft.com/office/drawing/2014/main" id="{9198168F-61C7-4F4B-9302-1FCDBCC18047}"/>
              </a:ext>
            </a:extLst>
          </p:cNvPr>
          <p:cNvSpPr>
            <a:spLocks noGrp="1"/>
          </p:cNvSpPr>
          <p:nvPr>
            <p:ph type="body" sz="quarter" idx="45"/>
          </p:nvPr>
        </p:nvSpPr>
        <p:spPr>
          <a:xfrm>
            <a:off x="3919538" y="5309638"/>
            <a:ext cx="2772000" cy="492443"/>
          </a:xfrm>
        </p:spPr>
        <p:txBody>
          <a:bodyPr lIns="72000" rIns="72000" anchor="ctr" anchorCtr="0"/>
          <a:lstStyle>
            <a:lvl1pPr algn="r">
              <a:defRPr/>
            </a:lvl1pPr>
          </a:lstStyle>
          <a:p>
            <a:pPr lvl="0"/>
            <a:r>
              <a:rPr lang="en-GB" dirty="0"/>
              <a:t>Click to edit Master text styles</a:t>
            </a:r>
          </a:p>
        </p:txBody>
      </p:sp>
      <p:sp>
        <p:nvSpPr>
          <p:cNvPr id="27" name="Text Placeholder 5">
            <a:extLst>
              <a:ext uri="{FF2B5EF4-FFF2-40B4-BE49-F238E27FC236}">
                <a16:creationId xmlns:a16="http://schemas.microsoft.com/office/drawing/2014/main" id="{73F4B47C-00A9-4B49-93A0-33E71AC22352}"/>
              </a:ext>
            </a:extLst>
          </p:cNvPr>
          <p:cNvSpPr>
            <a:spLocks noGrp="1"/>
          </p:cNvSpPr>
          <p:nvPr>
            <p:ph type="body" sz="quarter" idx="41"/>
          </p:nvPr>
        </p:nvSpPr>
        <p:spPr>
          <a:xfrm>
            <a:off x="550862" y="3544304"/>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29" name="TextBox 28">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Footer Placeholder 2"/>
          <p:cNvSpPr>
            <a:spLocks noGrp="1"/>
          </p:cNvSpPr>
          <p:nvPr>
            <p:ph type="ftr" sz="quarter" idx="46"/>
          </p:nvPr>
        </p:nvSpPr>
        <p:spPr>
          <a:xfrm>
            <a:off x="848291" y="6436556"/>
            <a:ext cx="6935087" cy="185854"/>
          </a:xfrm>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12056006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meline 1 Col Txt w Icons Red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88674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7967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228701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931A4328-2650-1B45-846F-F4F019CAD57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34" name="Text Placeholder 28">
            <a:extLst>
              <a:ext uri="{FF2B5EF4-FFF2-40B4-BE49-F238E27FC236}">
                <a16:creationId xmlns:a16="http://schemas.microsoft.com/office/drawing/2014/main" id="{CBDB31D1-2E56-0441-9ED0-3E69504F367F}"/>
              </a:ext>
            </a:extLst>
          </p:cNvPr>
          <p:cNvSpPr>
            <a:spLocks noGrp="1"/>
          </p:cNvSpPr>
          <p:nvPr>
            <p:ph type="body" sz="quarter" idx="32"/>
          </p:nvPr>
        </p:nvSpPr>
        <p:spPr>
          <a:xfrm>
            <a:off x="21970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5" name="Picture Placeholder 19">
            <a:extLst>
              <a:ext uri="{FF2B5EF4-FFF2-40B4-BE49-F238E27FC236}">
                <a16:creationId xmlns:a16="http://schemas.microsoft.com/office/drawing/2014/main" id="{A004B04A-533C-3B40-8C4B-E91105C577D5}"/>
              </a:ext>
            </a:extLst>
          </p:cNvPr>
          <p:cNvSpPr>
            <a:spLocks noGrp="1" noChangeAspect="1"/>
          </p:cNvSpPr>
          <p:nvPr>
            <p:ph type="pic" sz="quarter" idx="33" hasCustomPrompt="1"/>
          </p:nvPr>
        </p:nvSpPr>
        <p:spPr>
          <a:xfrm>
            <a:off x="648784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36" name="Text Placeholder 28">
            <a:extLst>
              <a:ext uri="{FF2B5EF4-FFF2-40B4-BE49-F238E27FC236}">
                <a16:creationId xmlns:a16="http://schemas.microsoft.com/office/drawing/2014/main" id="{36CA9301-393C-5C45-A337-19858CB15071}"/>
              </a:ext>
            </a:extLst>
          </p:cNvPr>
          <p:cNvSpPr>
            <a:spLocks noGrp="1"/>
          </p:cNvSpPr>
          <p:nvPr>
            <p:ph type="body" sz="quarter" idx="34"/>
          </p:nvPr>
        </p:nvSpPr>
        <p:spPr>
          <a:xfrm>
            <a:off x="63978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7" name="Picture Placeholder 19">
            <a:extLst>
              <a:ext uri="{FF2B5EF4-FFF2-40B4-BE49-F238E27FC236}">
                <a16:creationId xmlns:a16="http://schemas.microsoft.com/office/drawing/2014/main" id="{C4780C76-A9B2-094D-A8E8-2827B6EBCFCC}"/>
              </a:ext>
            </a:extLst>
          </p:cNvPr>
          <p:cNvSpPr>
            <a:spLocks noGrp="1" noChangeAspect="1"/>
          </p:cNvSpPr>
          <p:nvPr>
            <p:ph type="pic" sz="quarter" idx="35" hasCustomPrompt="1"/>
          </p:nvPr>
        </p:nvSpPr>
        <p:spPr>
          <a:xfrm>
            <a:off x="788811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38" name="Text Placeholder 28">
            <a:extLst>
              <a:ext uri="{FF2B5EF4-FFF2-40B4-BE49-F238E27FC236}">
                <a16:creationId xmlns:a16="http://schemas.microsoft.com/office/drawing/2014/main" id="{F1787B90-F01D-144C-8A41-00B9575F37DA}"/>
              </a:ext>
            </a:extLst>
          </p:cNvPr>
          <p:cNvSpPr>
            <a:spLocks noGrp="1"/>
          </p:cNvSpPr>
          <p:nvPr>
            <p:ph type="body" sz="quarter" idx="36"/>
          </p:nvPr>
        </p:nvSpPr>
        <p:spPr>
          <a:xfrm>
            <a:off x="77981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9" name="Picture Placeholder 19">
            <a:extLst>
              <a:ext uri="{FF2B5EF4-FFF2-40B4-BE49-F238E27FC236}">
                <a16:creationId xmlns:a16="http://schemas.microsoft.com/office/drawing/2014/main" id="{7A680281-754C-1347-8E3D-37F85ABD34E8}"/>
              </a:ext>
            </a:extLst>
          </p:cNvPr>
          <p:cNvSpPr>
            <a:spLocks noGrp="1" noChangeAspect="1"/>
          </p:cNvSpPr>
          <p:nvPr>
            <p:ph type="pic" sz="quarter" idx="37" hasCustomPrompt="1"/>
          </p:nvPr>
        </p:nvSpPr>
        <p:spPr>
          <a:xfrm>
            <a:off x="928839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0" name="Text Placeholder 28">
            <a:extLst>
              <a:ext uri="{FF2B5EF4-FFF2-40B4-BE49-F238E27FC236}">
                <a16:creationId xmlns:a16="http://schemas.microsoft.com/office/drawing/2014/main" id="{46BDE3DE-CD78-104C-B0F1-9B9D98196BE5}"/>
              </a:ext>
            </a:extLst>
          </p:cNvPr>
          <p:cNvSpPr>
            <a:spLocks noGrp="1"/>
          </p:cNvSpPr>
          <p:nvPr>
            <p:ph type="body" sz="quarter" idx="38"/>
          </p:nvPr>
        </p:nvSpPr>
        <p:spPr>
          <a:xfrm>
            <a:off x="91983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1" name="Picture Placeholder 19">
            <a:extLst>
              <a:ext uri="{FF2B5EF4-FFF2-40B4-BE49-F238E27FC236}">
                <a16:creationId xmlns:a16="http://schemas.microsoft.com/office/drawing/2014/main" id="{C8EAA65A-59F7-F843-9C5F-DCBEDFDD86BA}"/>
              </a:ext>
            </a:extLst>
          </p:cNvPr>
          <p:cNvSpPr>
            <a:spLocks noGrp="1" noChangeAspect="1"/>
          </p:cNvSpPr>
          <p:nvPr>
            <p:ph type="pic" sz="quarter" idx="39" hasCustomPrompt="1"/>
          </p:nvPr>
        </p:nvSpPr>
        <p:spPr>
          <a:xfrm>
            <a:off x="10688664"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2" name="Text Placeholder 28">
            <a:extLst>
              <a:ext uri="{FF2B5EF4-FFF2-40B4-BE49-F238E27FC236}">
                <a16:creationId xmlns:a16="http://schemas.microsoft.com/office/drawing/2014/main" id="{A8BA97E6-6D4A-D449-98F5-D76EA418C63A}"/>
              </a:ext>
            </a:extLst>
          </p:cNvPr>
          <p:cNvSpPr>
            <a:spLocks noGrp="1"/>
          </p:cNvSpPr>
          <p:nvPr>
            <p:ph type="body" sz="quarter" idx="40"/>
          </p:nvPr>
        </p:nvSpPr>
        <p:spPr>
          <a:xfrm>
            <a:off x="10598664"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3" name="Picture Placeholder 19">
            <a:extLst>
              <a:ext uri="{FF2B5EF4-FFF2-40B4-BE49-F238E27FC236}">
                <a16:creationId xmlns:a16="http://schemas.microsoft.com/office/drawing/2014/main" id="{34DB9A9E-E37E-6C4C-8D9D-BF0C35BD7D90}"/>
              </a:ext>
            </a:extLst>
          </p:cNvPr>
          <p:cNvSpPr>
            <a:spLocks noGrp="1" noChangeAspect="1"/>
          </p:cNvSpPr>
          <p:nvPr>
            <p:ph type="pic" sz="quarter" idx="41" hasCustomPrompt="1"/>
          </p:nvPr>
        </p:nvSpPr>
        <p:spPr>
          <a:xfrm>
            <a:off x="368729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4" name="Text Placeholder 28">
            <a:extLst>
              <a:ext uri="{FF2B5EF4-FFF2-40B4-BE49-F238E27FC236}">
                <a16:creationId xmlns:a16="http://schemas.microsoft.com/office/drawing/2014/main" id="{ABA76F20-1981-F64F-BB37-00A8F8A54034}"/>
              </a:ext>
            </a:extLst>
          </p:cNvPr>
          <p:cNvSpPr>
            <a:spLocks noGrp="1"/>
          </p:cNvSpPr>
          <p:nvPr>
            <p:ph type="body" sz="quarter" idx="42"/>
          </p:nvPr>
        </p:nvSpPr>
        <p:spPr>
          <a:xfrm>
            <a:off x="35972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5" name="Picture Placeholder 19">
            <a:extLst>
              <a:ext uri="{FF2B5EF4-FFF2-40B4-BE49-F238E27FC236}">
                <a16:creationId xmlns:a16="http://schemas.microsoft.com/office/drawing/2014/main" id="{9EA9BE73-A10E-3443-9002-D8847BFC7DD2}"/>
              </a:ext>
            </a:extLst>
          </p:cNvPr>
          <p:cNvSpPr>
            <a:spLocks noGrp="1" noChangeAspect="1"/>
          </p:cNvSpPr>
          <p:nvPr>
            <p:ph type="pic" sz="quarter" idx="43" hasCustomPrompt="1"/>
          </p:nvPr>
        </p:nvSpPr>
        <p:spPr>
          <a:xfrm>
            <a:off x="508756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6" name="Text Placeholder 28">
            <a:extLst>
              <a:ext uri="{FF2B5EF4-FFF2-40B4-BE49-F238E27FC236}">
                <a16:creationId xmlns:a16="http://schemas.microsoft.com/office/drawing/2014/main" id="{4F288913-6233-9348-AD41-5D37506C1E25}"/>
              </a:ext>
            </a:extLst>
          </p:cNvPr>
          <p:cNvSpPr>
            <a:spLocks noGrp="1"/>
          </p:cNvSpPr>
          <p:nvPr>
            <p:ph type="body" sz="quarter" idx="44"/>
          </p:nvPr>
        </p:nvSpPr>
        <p:spPr>
          <a:xfrm>
            <a:off x="499756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 name="Slide Number Placeholder 2">
            <a:extLst>
              <a:ext uri="{FF2B5EF4-FFF2-40B4-BE49-F238E27FC236}">
                <a16:creationId xmlns:a16="http://schemas.microsoft.com/office/drawing/2014/main" id="{AB18E75A-F53A-8043-9FCC-16BF5C086493}"/>
              </a:ext>
            </a:extLst>
          </p:cNvPr>
          <p:cNvSpPr>
            <a:spLocks noGrp="1"/>
          </p:cNvSpPr>
          <p:nvPr>
            <p:ph type="sldNum" sz="quarter" idx="46"/>
          </p:nvPr>
        </p:nvSpPr>
        <p:spPr/>
        <p:txBody>
          <a:bodyPr/>
          <a:lstStyle/>
          <a:p>
            <a:fld id="{9F42F5A6-819A-9F4C-9225-88E3002428E4}" type="slidenum">
              <a:rPr lang="en-US" smtClean="0"/>
              <a:pPr/>
              <a:t>‹#›</a:t>
            </a:fld>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oter Placeholder 3"/>
          <p:cNvSpPr>
            <a:spLocks noGrp="1"/>
          </p:cNvSpPr>
          <p:nvPr>
            <p:ph type="ftr" sz="quarter" idx="47"/>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910969956"/>
      </p:ext>
    </p:extLst>
  </p:cSld>
  <p:clrMapOvr>
    <a:masterClrMapping/>
  </p:clrMapOvr>
  <p:extLst>
    <p:ext uri="{DCECCB84-F9BA-43D5-87BE-67443E8EF086}">
      <p15:sldGuideLst xmlns:p15="http://schemas.microsoft.com/office/powerpoint/2012/main">
        <p15:guide id="1" orient="horz" pos="3725"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meline 1 Col Txt w Icons Red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888200"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51" name="Text Placeholder 28">
            <a:extLst>
              <a:ext uri="{FF2B5EF4-FFF2-40B4-BE49-F238E27FC236}">
                <a16:creationId xmlns:a16="http://schemas.microsoft.com/office/drawing/2014/main" id="{28140CAF-60A2-A449-A559-A49C8D4FD308}"/>
              </a:ext>
            </a:extLst>
          </p:cNvPr>
          <p:cNvSpPr>
            <a:spLocks noGrp="1"/>
          </p:cNvSpPr>
          <p:nvPr>
            <p:ph type="body" sz="quarter" idx="32"/>
          </p:nvPr>
        </p:nvSpPr>
        <p:spPr>
          <a:xfrm>
            <a:off x="2788889"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57" name="Text Placeholder 28">
            <a:extLst>
              <a:ext uri="{FF2B5EF4-FFF2-40B4-BE49-F238E27FC236}">
                <a16:creationId xmlns:a16="http://schemas.microsoft.com/office/drawing/2014/main" id="{FACD1D9B-39E4-C04C-9B6E-B94B57E3BD5D}"/>
              </a:ext>
            </a:extLst>
          </p:cNvPr>
          <p:cNvSpPr>
            <a:spLocks noGrp="1"/>
          </p:cNvSpPr>
          <p:nvPr>
            <p:ph type="body" sz="quarter" idx="33"/>
          </p:nvPr>
        </p:nvSpPr>
        <p:spPr>
          <a:xfrm>
            <a:off x="4689578"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0" name="Text Placeholder 28">
            <a:extLst>
              <a:ext uri="{FF2B5EF4-FFF2-40B4-BE49-F238E27FC236}">
                <a16:creationId xmlns:a16="http://schemas.microsoft.com/office/drawing/2014/main" id="{55F78DA6-EF3C-FE4A-B026-F767F1E4655D}"/>
              </a:ext>
            </a:extLst>
          </p:cNvPr>
          <p:cNvSpPr>
            <a:spLocks noGrp="1"/>
          </p:cNvSpPr>
          <p:nvPr>
            <p:ph type="body" sz="quarter" idx="34"/>
          </p:nvPr>
        </p:nvSpPr>
        <p:spPr>
          <a:xfrm>
            <a:off x="6590267"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3" name="Text Placeholder 28">
            <a:extLst>
              <a:ext uri="{FF2B5EF4-FFF2-40B4-BE49-F238E27FC236}">
                <a16:creationId xmlns:a16="http://schemas.microsoft.com/office/drawing/2014/main" id="{9951158A-F104-E34D-BF10-241D0E448828}"/>
              </a:ext>
            </a:extLst>
          </p:cNvPr>
          <p:cNvSpPr>
            <a:spLocks noGrp="1"/>
          </p:cNvSpPr>
          <p:nvPr>
            <p:ph type="body" sz="quarter" idx="35"/>
          </p:nvPr>
        </p:nvSpPr>
        <p:spPr>
          <a:xfrm>
            <a:off x="8490956"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6" name="Text Placeholder 28">
            <a:extLst>
              <a:ext uri="{FF2B5EF4-FFF2-40B4-BE49-F238E27FC236}">
                <a16:creationId xmlns:a16="http://schemas.microsoft.com/office/drawing/2014/main" id="{BA29BDEE-CB6C-D249-8EFB-1B4A5367CC1E}"/>
              </a:ext>
            </a:extLst>
          </p:cNvPr>
          <p:cNvSpPr>
            <a:spLocks noGrp="1"/>
          </p:cNvSpPr>
          <p:nvPr>
            <p:ph type="body" sz="quarter" idx="36"/>
          </p:nvPr>
        </p:nvSpPr>
        <p:spPr>
          <a:xfrm>
            <a:off x="10391645"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 name="Slide Number Placeholder 2">
            <a:extLst>
              <a:ext uri="{FF2B5EF4-FFF2-40B4-BE49-F238E27FC236}">
                <a16:creationId xmlns:a16="http://schemas.microsoft.com/office/drawing/2014/main" id="{55B54AC8-3238-7641-A2D3-397648984080}"/>
              </a:ext>
            </a:extLst>
          </p:cNvPr>
          <p:cNvSpPr>
            <a:spLocks noGrp="1"/>
          </p:cNvSpPr>
          <p:nvPr>
            <p:ph type="sldNum" sz="quarter" idx="38"/>
          </p:nvPr>
        </p:nvSpPr>
        <p:spPr/>
        <p:txBody>
          <a:bodyPr/>
          <a:lstStyle/>
          <a:p>
            <a:fld id="{9F42F5A6-819A-9F4C-9225-88E3002428E4}" type="slidenum">
              <a:rPr lang="en-US" smtClean="0"/>
              <a:pPr/>
              <a:t>‹#›</a:t>
            </a:fld>
            <a:endParaRPr lang="en-US" dirty="0"/>
          </a:p>
        </p:txBody>
      </p:sp>
      <p:sp>
        <p:nvSpPr>
          <p:cNvPr id="20" name="Text Placeholder 10">
            <a:extLst>
              <a:ext uri="{FF2B5EF4-FFF2-40B4-BE49-F238E27FC236}">
                <a16:creationId xmlns:a16="http://schemas.microsoft.com/office/drawing/2014/main" id="{22D1E5F9-1D5F-944B-A852-6940541D0EAC}"/>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1" name="Text Placeholder 10">
            <a:extLst>
              <a:ext uri="{FF2B5EF4-FFF2-40B4-BE49-F238E27FC236}">
                <a16:creationId xmlns:a16="http://schemas.microsoft.com/office/drawing/2014/main" id="{0E232163-35E0-BD41-9418-5E48620EF1C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4" name="Footer Placeholder 3"/>
          <p:cNvSpPr>
            <a:spLocks noGrp="1"/>
          </p:cNvSpPr>
          <p:nvPr>
            <p:ph type="ftr" sz="quarter" idx="39"/>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1148602763"/>
      </p:ext>
    </p:extLst>
  </p:cSld>
  <p:clrMapOvr>
    <a:masterClrMapping/>
  </p:clrMapOvr>
  <p:extLst>
    <p:ext uri="{DCECCB84-F9BA-43D5-87BE-67443E8EF086}">
      <p15:sldGuideLst xmlns:p15="http://schemas.microsoft.com/office/powerpoint/2012/main">
        <p15:guide id="1" orient="horz" pos="3725"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meline 1 Col Txt w Icons Red 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6612119" y="3587058"/>
            <a:ext cx="5029018" cy="2304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6620357" y="3668259"/>
            <a:ext cx="5018172" cy="609737"/>
          </a:xfrm>
          <a:prstGeom prst="rect">
            <a:avLst/>
          </a:prstGeom>
        </p:spPr>
        <p:txBody>
          <a:bodyPr vert="horz" wrap="square" lIns="180000" tIns="180000" rIns="180000" bIns="180000" rtlCol="0">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060355"/>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6612119"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6947999" y="4448507"/>
            <a:ext cx="719999" cy="731286"/>
          </a:xfrm>
          <a:prstGeom prst="rect">
            <a:avLst/>
          </a:prstGeom>
        </p:spPr>
        <p:txBody>
          <a:bodyPr lIns="72000" tIns="72000" rIns="72000" bIns="72000" anchor="ctr"/>
          <a:lstStyle>
            <a:lvl1pPr algn="ctr">
              <a:defRPr sz="1400"/>
            </a:lvl1pPr>
          </a:lstStyle>
          <a:p>
            <a:r>
              <a:rPr lang="en-US" dirty="0"/>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6857999" y="5283573"/>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8170374"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3" name="Text Placeholder 28">
            <a:extLst>
              <a:ext uri="{FF2B5EF4-FFF2-40B4-BE49-F238E27FC236}">
                <a16:creationId xmlns:a16="http://schemas.microsoft.com/office/drawing/2014/main" id="{9F907865-F29A-884D-ACE0-1D7E197269E7}"/>
              </a:ext>
            </a:extLst>
          </p:cNvPr>
          <p:cNvSpPr>
            <a:spLocks noGrp="1"/>
          </p:cNvSpPr>
          <p:nvPr>
            <p:ph type="body" sz="quarter" idx="26"/>
          </p:nvPr>
        </p:nvSpPr>
        <p:spPr>
          <a:xfrm>
            <a:off x="807487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Picture Placeholder 19">
            <a:extLst>
              <a:ext uri="{FF2B5EF4-FFF2-40B4-BE49-F238E27FC236}">
                <a16:creationId xmlns:a16="http://schemas.microsoft.com/office/drawing/2014/main" id="{E6185DB3-0455-AB43-8C71-1ECCAFBFED7A}"/>
              </a:ext>
            </a:extLst>
          </p:cNvPr>
          <p:cNvSpPr>
            <a:spLocks noGrp="1" noChangeAspect="1"/>
          </p:cNvSpPr>
          <p:nvPr>
            <p:ph type="pic" sz="quarter" idx="27" hasCustomPrompt="1"/>
          </p:nvPr>
        </p:nvSpPr>
        <p:spPr>
          <a:xfrm>
            <a:off x="9392749"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5" name="Text Placeholder 28">
            <a:extLst>
              <a:ext uri="{FF2B5EF4-FFF2-40B4-BE49-F238E27FC236}">
                <a16:creationId xmlns:a16="http://schemas.microsoft.com/office/drawing/2014/main" id="{B3CCD3F1-2644-E24A-9313-A0C61C60588D}"/>
              </a:ext>
            </a:extLst>
          </p:cNvPr>
          <p:cNvSpPr>
            <a:spLocks noGrp="1"/>
          </p:cNvSpPr>
          <p:nvPr>
            <p:ph type="body" sz="quarter" idx="28"/>
          </p:nvPr>
        </p:nvSpPr>
        <p:spPr>
          <a:xfrm>
            <a:off x="9257951"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Picture Placeholder 19">
            <a:extLst>
              <a:ext uri="{FF2B5EF4-FFF2-40B4-BE49-F238E27FC236}">
                <a16:creationId xmlns:a16="http://schemas.microsoft.com/office/drawing/2014/main" id="{AE194306-B5E3-4840-8B5C-EE8429CEE576}"/>
              </a:ext>
            </a:extLst>
          </p:cNvPr>
          <p:cNvSpPr>
            <a:spLocks noGrp="1" noChangeAspect="1"/>
          </p:cNvSpPr>
          <p:nvPr>
            <p:ph type="pic" sz="quarter" idx="29" hasCustomPrompt="1"/>
          </p:nvPr>
        </p:nvSpPr>
        <p:spPr>
          <a:xfrm>
            <a:off x="10615125"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7" name="Text Placeholder 28">
            <a:extLst>
              <a:ext uri="{FF2B5EF4-FFF2-40B4-BE49-F238E27FC236}">
                <a16:creationId xmlns:a16="http://schemas.microsoft.com/office/drawing/2014/main" id="{41110219-D17D-F34F-A3AC-144A5E575DB3}"/>
              </a:ext>
            </a:extLst>
          </p:cNvPr>
          <p:cNvSpPr>
            <a:spLocks noGrp="1"/>
          </p:cNvSpPr>
          <p:nvPr>
            <p:ph type="body" sz="quarter" idx="30"/>
          </p:nvPr>
        </p:nvSpPr>
        <p:spPr>
          <a:xfrm>
            <a:off x="1052512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2" name="Straight Connector 21">
            <a:extLst>
              <a:ext uri="{FF2B5EF4-FFF2-40B4-BE49-F238E27FC236}">
                <a16:creationId xmlns:a16="http://schemas.microsoft.com/office/drawing/2014/main" id="{CBECB7D2-45C3-2349-A995-0AB8E0FDA3BB}"/>
              </a:ext>
            </a:extLst>
          </p:cNvPr>
          <p:cNvCxnSpPr>
            <a:cxnSpLocks/>
          </p:cNvCxnSpPr>
          <p:nvPr userDrawn="1"/>
        </p:nvCxnSpPr>
        <p:spPr>
          <a:xfrm>
            <a:off x="6797575" y="4190268"/>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EA201B-42E5-CA4E-862A-0208D5D7BEE1}"/>
              </a:ext>
            </a:extLst>
          </p:cNvPr>
          <p:cNvCxnSpPr>
            <a:cxnSpLocks/>
          </p:cNvCxnSpPr>
          <p:nvPr userDrawn="1"/>
        </p:nvCxnSpPr>
        <p:spPr>
          <a:xfrm>
            <a:off x="7667998" y="4814150"/>
            <a:ext cx="496876" cy="3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8979997-AEBC-2D49-9696-28653303A81A}"/>
              </a:ext>
            </a:extLst>
          </p:cNvPr>
          <p:cNvCxnSpPr/>
          <p:nvPr userDrawn="1"/>
        </p:nvCxnSpPr>
        <p:spPr>
          <a:xfrm>
            <a:off x="8894632"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1893C0F-641B-2B4D-8492-D0529F9AC2A5}"/>
              </a:ext>
            </a:extLst>
          </p:cNvPr>
          <p:cNvCxnSpPr/>
          <p:nvPr userDrawn="1"/>
        </p:nvCxnSpPr>
        <p:spPr>
          <a:xfrm>
            <a:off x="10110115"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Footer Placeholder 2">
            <a:extLst>
              <a:ext uri="{FF2B5EF4-FFF2-40B4-BE49-F238E27FC236}">
                <a16:creationId xmlns:a16="http://schemas.microsoft.com/office/drawing/2014/main" id="{1AE5B6D6-9067-4F48-BA50-16395FF8BDB6}"/>
              </a:ext>
            </a:extLst>
          </p:cNvPr>
          <p:cNvSpPr>
            <a:spLocks noGrp="1"/>
          </p:cNvSpPr>
          <p:nvPr>
            <p:ph type="ftr" sz="quarter" idx="3"/>
          </p:nvPr>
        </p:nvSpPr>
        <p:spPr>
          <a:xfrm>
            <a:off x="6922979" y="6436556"/>
            <a:ext cx="4716000" cy="338554"/>
          </a:xfrm>
          <a:prstGeom prst="rect">
            <a:avLst/>
          </a:prstGeom>
        </p:spPr>
        <p:txBody>
          <a:bodyPr lIns="0" tIns="0" rIns="0" bIns="0"/>
          <a:lstStyle>
            <a:lvl1pPr>
              <a:defRPr sz="1100" b="0" i="0">
                <a:latin typeface="Open Sans" panose="020B0606030504020204" pitchFamily="34" charset="0"/>
                <a:ea typeface="Open Sans" panose="020B0606030504020204" pitchFamily="34" charset="0"/>
                <a:cs typeface="Open Sans" panose="020B0606030504020204" pitchFamily="34" charset="0"/>
              </a:defRPr>
            </a:lvl1p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26" name="Slide Number Placeholder 3">
            <a:extLst>
              <a:ext uri="{FF2B5EF4-FFF2-40B4-BE49-F238E27FC236}">
                <a16:creationId xmlns:a16="http://schemas.microsoft.com/office/drawing/2014/main" id="{535E7D15-465A-D044-9C9A-0899EA02EDAA}"/>
              </a:ext>
            </a:extLst>
          </p:cNvPr>
          <p:cNvSpPr>
            <a:spLocks noGrp="1"/>
          </p:cNvSpPr>
          <p:nvPr>
            <p:ph type="sldNum" sz="quarter" idx="4"/>
          </p:nvPr>
        </p:nvSpPr>
        <p:spPr>
          <a:xfrm>
            <a:off x="6612119" y="6436556"/>
            <a:ext cx="288000" cy="169277"/>
          </a:xfrm>
          <a:prstGeom prst="rect">
            <a:avLst/>
          </a:prstGeom>
        </p:spPr>
        <p:txBody>
          <a:bodyPr lIns="0" tIns="0" rIns="0" bIns="0"/>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27" name="Straight Connector 26">
            <a:extLst>
              <a:ext uri="{FF2B5EF4-FFF2-40B4-BE49-F238E27FC236}">
                <a16:creationId xmlns:a16="http://schemas.microsoft.com/office/drawing/2014/main" id="{54CE8EFB-5307-5347-895A-9F667998895B}"/>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image/icon: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image/icon &gt; Click image icon &gt; Select new image/icon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Text Placeholder 5">
            <a:extLst>
              <a:ext uri="{FF2B5EF4-FFF2-40B4-BE49-F238E27FC236}">
                <a16:creationId xmlns:a16="http://schemas.microsoft.com/office/drawing/2014/main" id="{7F9405A5-20F2-8C47-8312-85AD0685C334}"/>
              </a:ext>
            </a:extLst>
          </p:cNvPr>
          <p:cNvSpPr>
            <a:spLocks noGrp="1"/>
          </p:cNvSpPr>
          <p:nvPr>
            <p:ph type="body" sz="quarter" idx="41"/>
          </p:nvPr>
        </p:nvSpPr>
        <p:spPr>
          <a:xfrm>
            <a:off x="6620357" y="2750905"/>
            <a:ext cx="5018171"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34098579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meline 1 Col Txt w Icons Blue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88674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7967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228701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931A4328-2650-1B45-846F-F4F019CAD57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34" name="Text Placeholder 28">
            <a:extLst>
              <a:ext uri="{FF2B5EF4-FFF2-40B4-BE49-F238E27FC236}">
                <a16:creationId xmlns:a16="http://schemas.microsoft.com/office/drawing/2014/main" id="{CBDB31D1-2E56-0441-9ED0-3E69504F367F}"/>
              </a:ext>
            </a:extLst>
          </p:cNvPr>
          <p:cNvSpPr>
            <a:spLocks noGrp="1"/>
          </p:cNvSpPr>
          <p:nvPr>
            <p:ph type="body" sz="quarter" idx="32"/>
          </p:nvPr>
        </p:nvSpPr>
        <p:spPr>
          <a:xfrm>
            <a:off x="21970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5" name="Picture Placeholder 19">
            <a:extLst>
              <a:ext uri="{FF2B5EF4-FFF2-40B4-BE49-F238E27FC236}">
                <a16:creationId xmlns:a16="http://schemas.microsoft.com/office/drawing/2014/main" id="{A004B04A-533C-3B40-8C4B-E91105C577D5}"/>
              </a:ext>
            </a:extLst>
          </p:cNvPr>
          <p:cNvSpPr>
            <a:spLocks noGrp="1" noChangeAspect="1"/>
          </p:cNvSpPr>
          <p:nvPr>
            <p:ph type="pic" sz="quarter" idx="33" hasCustomPrompt="1"/>
          </p:nvPr>
        </p:nvSpPr>
        <p:spPr>
          <a:xfrm>
            <a:off x="648784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36" name="Text Placeholder 28">
            <a:extLst>
              <a:ext uri="{FF2B5EF4-FFF2-40B4-BE49-F238E27FC236}">
                <a16:creationId xmlns:a16="http://schemas.microsoft.com/office/drawing/2014/main" id="{36CA9301-393C-5C45-A337-19858CB15071}"/>
              </a:ext>
            </a:extLst>
          </p:cNvPr>
          <p:cNvSpPr>
            <a:spLocks noGrp="1"/>
          </p:cNvSpPr>
          <p:nvPr>
            <p:ph type="body" sz="quarter" idx="34"/>
          </p:nvPr>
        </p:nvSpPr>
        <p:spPr>
          <a:xfrm>
            <a:off x="63978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7" name="Picture Placeholder 19">
            <a:extLst>
              <a:ext uri="{FF2B5EF4-FFF2-40B4-BE49-F238E27FC236}">
                <a16:creationId xmlns:a16="http://schemas.microsoft.com/office/drawing/2014/main" id="{C4780C76-A9B2-094D-A8E8-2827B6EBCFCC}"/>
              </a:ext>
            </a:extLst>
          </p:cNvPr>
          <p:cNvSpPr>
            <a:spLocks noGrp="1" noChangeAspect="1"/>
          </p:cNvSpPr>
          <p:nvPr>
            <p:ph type="pic" sz="quarter" idx="35" hasCustomPrompt="1"/>
          </p:nvPr>
        </p:nvSpPr>
        <p:spPr>
          <a:xfrm>
            <a:off x="788811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38" name="Text Placeholder 28">
            <a:extLst>
              <a:ext uri="{FF2B5EF4-FFF2-40B4-BE49-F238E27FC236}">
                <a16:creationId xmlns:a16="http://schemas.microsoft.com/office/drawing/2014/main" id="{F1787B90-F01D-144C-8A41-00B9575F37DA}"/>
              </a:ext>
            </a:extLst>
          </p:cNvPr>
          <p:cNvSpPr>
            <a:spLocks noGrp="1"/>
          </p:cNvSpPr>
          <p:nvPr>
            <p:ph type="body" sz="quarter" idx="36"/>
          </p:nvPr>
        </p:nvSpPr>
        <p:spPr>
          <a:xfrm>
            <a:off x="77981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9" name="Picture Placeholder 19">
            <a:extLst>
              <a:ext uri="{FF2B5EF4-FFF2-40B4-BE49-F238E27FC236}">
                <a16:creationId xmlns:a16="http://schemas.microsoft.com/office/drawing/2014/main" id="{7A680281-754C-1347-8E3D-37F85ABD34E8}"/>
              </a:ext>
            </a:extLst>
          </p:cNvPr>
          <p:cNvSpPr>
            <a:spLocks noGrp="1" noChangeAspect="1"/>
          </p:cNvSpPr>
          <p:nvPr>
            <p:ph type="pic" sz="quarter" idx="37" hasCustomPrompt="1"/>
          </p:nvPr>
        </p:nvSpPr>
        <p:spPr>
          <a:xfrm>
            <a:off x="928839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0" name="Text Placeholder 28">
            <a:extLst>
              <a:ext uri="{FF2B5EF4-FFF2-40B4-BE49-F238E27FC236}">
                <a16:creationId xmlns:a16="http://schemas.microsoft.com/office/drawing/2014/main" id="{46BDE3DE-CD78-104C-B0F1-9B9D98196BE5}"/>
              </a:ext>
            </a:extLst>
          </p:cNvPr>
          <p:cNvSpPr>
            <a:spLocks noGrp="1"/>
          </p:cNvSpPr>
          <p:nvPr>
            <p:ph type="body" sz="quarter" idx="38"/>
          </p:nvPr>
        </p:nvSpPr>
        <p:spPr>
          <a:xfrm>
            <a:off x="91983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1" name="Picture Placeholder 19">
            <a:extLst>
              <a:ext uri="{FF2B5EF4-FFF2-40B4-BE49-F238E27FC236}">
                <a16:creationId xmlns:a16="http://schemas.microsoft.com/office/drawing/2014/main" id="{C8EAA65A-59F7-F843-9C5F-DCBEDFDD86BA}"/>
              </a:ext>
            </a:extLst>
          </p:cNvPr>
          <p:cNvSpPr>
            <a:spLocks noGrp="1" noChangeAspect="1"/>
          </p:cNvSpPr>
          <p:nvPr>
            <p:ph type="pic" sz="quarter" idx="39" hasCustomPrompt="1"/>
          </p:nvPr>
        </p:nvSpPr>
        <p:spPr>
          <a:xfrm>
            <a:off x="10688664"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2" name="Text Placeholder 28">
            <a:extLst>
              <a:ext uri="{FF2B5EF4-FFF2-40B4-BE49-F238E27FC236}">
                <a16:creationId xmlns:a16="http://schemas.microsoft.com/office/drawing/2014/main" id="{A8BA97E6-6D4A-D449-98F5-D76EA418C63A}"/>
              </a:ext>
            </a:extLst>
          </p:cNvPr>
          <p:cNvSpPr>
            <a:spLocks noGrp="1"/>
          </p:cNvSpPr>
          <p:nvPr>
            <p:ph type="body" sz="quarter" idx="40"/>
          </p:nvPr>
        </p:nvSpPr>
        <p:spPr>
          <a:xfrm>
            <a:off x="10598664"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3" name="Picture Placeholder 19">
            <a:extLst>
              <a:ext uri="{FF2B5EF4-FFF2-40B4-BE49-F238E27FC236}">
                <a16:creationId xmlns:a16="http://schemas.microsoft.com/office/drawing/2014/main" id="{34DB9A9E-E37E-6C4C-8D9D-BF0C35BD7D90}"/>
              </a:ext>
            </a:extLst>
          </p:cNvPr>
          <p:cNvSpPr>
            <a:spLocks noGrp="1" noChangeAspect="1"/>
          </p:cNvSpPr>
          <p:nvPr>
            <p:ph type="pic" sz="quarter" idx="41" hasCustomPrompt="1"/>
          </p:nvPr>
        </p:nvSpPr>
        <p:spPr>
          <a:xfrm>
            <a:off x="368729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4" name="Text Placeholder 28">
            <a:extLst>
              <a:ext uri="{FF2B5EF4-FFF2-40B4-BE49-F238E27FC236}">
                <a16:creationId xmlns:a16="http://schemas.microsoft.com/office/drawing/2014/main" id="{ABA76F20-1981-F64F-BB37-00A8F8A54034}"/>
              </a:ext>
            </a:extLst>
          </p:cNvPr>
          <p:cNvSpPr>
            <a:spLocks noGrp="1"/>
          </p:cNvSpPr>
          <p:nvPr>
            <p:ph type="body" sz="quarter" idx="42"/>
          </p:nvPr>
        </p:nvSpPr>
        <p:spPr>
          <a:xfrm>
            <a:off x="35972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5" name="Picture Placeholder 19">
            <a:extLst>
              <a:ext uri="{FF2B5EF4-FFF2-40B4-BE49-F238E27FC236}">
                <a16:creationId xmlns:a16="http://schemas.microsoft.com/office/drawing/2014/main" id="{9EA9BE73-A10E-3443-9002-D8847BFC7DD2}"/>
              </a:ext>
            </a:extLst>
          </p:cNvPr>
          <p:cNvSpPr>
            <a:spLocks noGrp="1" noChangeAspect="1"/>
          </p:cNvSpPr>
          <p:nvPr>
            <p:ph type="pic" sz="quarter" idx="43" hasCustomPrompt="1"/>
          </p:nvPr>
        </p:nvSpPr>
        <p:spPr>
          <a:xfrm>
            <a:off x="508756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6" name="Text Placeholder 28">
            <a:extLst>
              <a:ext uri="{FF2B5EF4-FFF2-40B4-BE49-F238E27FC236}">
                <a16:creationId xmlns:a16="http://schemas.microsoft.com/office/drawing/2014/main" id="{4F288913-6233-9348-AD41-5D37506C1E25}"/>
              </a:ext>
            </a:extLst>
          </p:cNvPr>
          <p:cNvSpPr>
            <a:spLocks noGrp="1"/>
          </p:cNvSpPr>
          <p:nvPr>
            <p:ph type="body" sz="quarter" idx="44"/>
          </p:nvPr>
        </p:nvSpPr>
        <p:spPr>
          <a:xfrm>
            <a:off x="499756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 name="Slide Number Placeholder 2">
            <a:extLst>
              <a:ext uri="{FF2B5EF4-FFF2-40B4-BE49-F238E27FC236}">
                <a16:creationId xmlns:a16="http://schemas.microsoft.com/office/drawing/2014/main" id="{AB18E75A-F53A-8043-9FCC-16BF5C086493}"/>
              </a:ext>
            </a:extLst>
          </p:cNvPr>
          <p:cNvSpPr>
            <a:spLocks noGrp="1"/>
          </p:cNvSpPr>
          <p:nvPr>
            <p:ph type="sldNum" sz="quarter" idx="46"/>
          </p:nvPr>
        </p:nvSpPr>
        <p:spPr/>
        <p:txBody>
          <a:bodyPr/>
          <a:lstStyle/>
          <a:p>
            <a:fld id="{9F42F5A6-819A-9F4C-9225-88E3002428E4}" type="slidenum">
              <a:rPr lang="en-US" smtClean="0"/>
              <a:pPr/>
              <a:t>‹#›</a:t>
            </a:fld>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oter Placeholder 3"/>
          <p:cNvSpPr>
            <a:spLocks noGrp="1"/>
          </p:cNvSpPr>
          <p:nvPr>
            <p:ph type="ftr" sz="quarter" idx="47"/>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Tree>
    <p:extLst>
      <p:ext uri="{BB962C8B-B14F-4D97-AF65-F5344CB8AC3E}">
        <p14:creationId xmlns:p14="http://schemas.microsoft.com/office/powerpoint/2010/main" val="3639776934"/>
      </p:ext>
    </p:extLst>
  </p:cSld>
  <p:clrMapOvr>
    <a:masterClrMapping/>
  </p:clrMapOvr>
  <p:extLst>
    <p:ext uri="{DCECCB84-F9BA-43D5-87BE-67443E8EF086}">
      <p15:sldGuideLst xmlns:p15="http://schemas.microsoft.com/office/powerpoint/2012/main">
        <p15:guide id="1" orient="horz" pos="3725"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41"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9" Type="http://schemas.openxmlformats.org/officeDocument/2006/relationships/theme" Target="../theme/theme5.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38" Type="http://schemas.openxmlformats.org/officeDocument/2006/relationships/slideLayout" Target="../slideLayouts/slideLayout104.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37" Type="http://schemas.openxmlformats.org/officeDocument/2006/relationships/slideLayout" Target="../slideLayouts/slideLayout103.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36" Type="http://schemas.openxmlformats.org/officeDocument/2006/relationships/slideLayout" Target="../slideLayouts/slideLayout102.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slideLayout" Target="../slideLayouts/slideLayout101.xml"/><Relationship Id="rId8" Type="http://schemas.openxmlformats.org/officeDocument/2006/relationships/slideLayout" Target="../slideLayouts/slideLayout74.xml"/><Relationship Id="rId3"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07.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dirty="0"/>
              <a:t>Click to edit Master title style</a:t>
            </a:r>
            <a:endParaRPr lang="en-US" dirty="0"/>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10782000"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41365"/>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37270900"/>
      </p:ext>
    </p:extLst>
  </p:cSld>
  <p:clrMap bg1="lt1" tx1="dk1" bg2="lt2" tx2="dk2" accent1="accent1" accent2="accent2" accent3="accent3" accent4="accent4" accent5="accent5" accent6="accent6" hlink="hlink" folHlink="folHlink"/>
  <p:sldLayoutIdLst>
    <p:sldLayoutId id="2147483720" r:id="rId1"/>
    <p:sldLayoutId id="2147483734" r:id="rId2"/>
    <p:sldLayoutId id="2147483679" r:id="rId3"/>
    <p:sldLayoutId id="2147483680" r:id="rId4"/>
  </p:sldLayoutIdLst>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0">
          <p15:clr>
            <a:srgbClr val="F26B43"/>
          </p15:clr>
        </p15:guide>
        <p15:guide id="2" orient="horz" pos="3974">
          <p15:clr>
            <a:srgbClr val="F26B43"/>
          </p15:clr>
        </p15:guide>
        <p15:guide id="3" orient="horz" pos="2160">
          <p15:clr>
            <a:srgbClr val="F26B43"/>
          </p15:clr>
        </p15:guide>
        <p15:guide id="4" pos="347">
          <p15:clr>
            <a:srgbClr val="F26B43"/>
          </p15:clr>
        </p15:guide>
        <p15:guide id="5" pos="7333">
          <p15:clr>
            <a:srgbClr val="F26B43"/>
          </p15:clr>
        </p15:guide>
        <p15:guide id="6" pos="960">
          <p15:clr>
            <a:srgbClr val="F26B43"/>
          </p15:clr>
        </p15:guide>
        <p15:guide id="7" pos="1050">
          <p15:clr>
            <a:srgbClr val="F26B43"/>
          </p15:clr>
        </p15:guide>
        <p15:guide id="8" pos="1663">
          <p15:clr>
            <a:srgbClr val="F26B43"/>
          </p15:clr>
        </p15:guide>
        <p15:guide id="9" pos="1762">
          <p15:clr>
            <a:srgbClr val="F26B43"/>
          </p15:clr>
        </p15:guide>
        <p15:guide id="10" pos="6720">
          <p15:clr>
            <a:srgbClr val="F26B43"/>
          </p15:clr>
        </p15:guide>
        <p15:guide id="11" pos="6630">
          <p15:clr>
            <a:srgbClr val="F26B43"/>
          </p15:clr>
        </p15:guide>
        <p15:guide id="12" pos="6017">
          <p15:clr>
            <a:srgbClr val="F26B43"/>
          </p15:clr>
        </p15:guide>
        <p15:guide id="13" pos="5920">
          <p15:clr>
            <a:srgbClr val="F26B43"/>
          </p15:clr>
        </p15:guide>
        <p15:guide id="14" pos="2377">
          <p15:clr>
            <a:srgbClr val="F26B43"/>
          </p15:clr>
        </p15:guide>
        <p15:guide id="15" pos="2469">
          <p15:clr>
            <a:srgbClr val="F26B43"/>
          </p15:clr>
        </p15:guide>
        <p15:guide id="16" pos="5300">
          <p15:clr>
            <a:srgbClr val="F26B43"/>
          </p15:clr>
        </p15:guide>
        <p15:guide id="17" pos="5201">
          <p15:clr>
            <a:srgbClr val="F26B43"/>
          </p15:clr>
        </p15:guide>
        <p15:guide id="18" pos="3083">
          <p15:clr>
            <a:srgbClr val="F26B43"/>
          </p15:clr>
        </p15:guide>
        <p15:guide id="19" pos="3175">
          <p15:clr>
            <a:srgbClr val="F26B43"/>
          </p15:clr>
        </p15:guide>
        <p15:guide id="20" pos="4593">
          <p15:clr>
            <a:srgbClr val="F26B43"/>
          </p15:clr>
        </p15:guide>
        <p15:guide id="21" pos="4506">
          <p15:clr>
            <a:srgbClr val="F26B43"/>
          </p15:clr>
        </p15:guide>
        <p15:guide id="22" pos="3795">
          <p15:clr>
            <a:srgbClr val="F26B43"/>
          </p15:clr>
        </p15:guide>
        <p15:guide id="23" pos="3887">
          <p15:clr>
            <a:srgbClr val="F26B43"/>
          </p15:clr>
        </p15:guide>
        <p15:guide id="24" orient="horz" pos="12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dirty="0"/>
              <a:t>Click to edit Master title style</a:t>
            </a:r>
            <a:endParaRPr lang="en-US" dirty="0"/>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10782000"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41365"/>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46144392"/>
      </p:ext>
    </p:extLst>
  </p:cSld>
  <p:clrMap bg1="lt1" tx1="dk1" bg2="lt2" tx2="dk2" accent1="accent1" accent2="accent2" accent3="accent3" accent4="accent4" accent5="accent5" accent6="accent6" hlink="hlink" folHlink="folHlink"/>
  <p:sldLayoutIdLst>
    <p:sldLayoutId id="2147483690" r:id="rId1"/>
    <p:sldLayoutId id="2147483719" r:id="rId2"/>
    <p:sldLayoutId id="2147483676" r:id="rId3"/>
    <p:sldLayoutId id="2147483685" r:id="rId4"/>
    <p:sldLayoutId id="2147483708" r:id="rId5"/>
    <p:sldLayoutId id="2147483967" r:id="rId6"/>
    <p:sldLayoutId id="2147483711" r:id="rId7"/>
    <p:sldLayoutId id="2147483714" r:id="rId8"/>
    <p:sldLayoutId id="2147483983" r:id="rId9"/>
    <p:sldLayoutId id="2147483981" r:id="rId10"/>
    <p:sldLayoutId id="2147483984" r:id="rId11"/>
    <p:sldLayoutId id="2147483985" r:id="rId12"/>
    <p:sldLayoutId id="2147483986" r:id="rId13"/>
    <p:sldLayoutId id="2147483966" r:id="rId14"/>
    <p:sldLayoutId id="2147483718" r:id="rId15"/>
  </p:sldLayoutIdLst>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0" userDrawn="1">
          <p15:clr>
            <a:srgbClr val="F26B43"/>
          </p15:clr>
        </p15:guide>
        <p15:guide id="2" orient="horz" pos="3974" userDrawn="1">
          <p15:clr>
            <a:srgbClr val="F26B43"/>
          </p15:clr>
        </p15:guide>
        <p15:guide id="3" orient="horz" pos="2160" userDrawn="1">
          <p15:clr>
            <a:srgbClr val="F26B43"/>
          </p15:clr>
        </p15:guide>
        <p15:guide id="4" pos="347" userDrawn="1">
          <p15:clr>
            <a:srgbClr val="F26B43"/>
          </p15:clr>
        </p15:guide>
        <p15:guide id="5" pos="7333" userDrawn="1">
          <p15:clr>
            <a:srgbClr val="F26B43"/>
          </p15:clr>
        </p15:guide>
        <p15:guide id="6" pos="960" userDrawn="1">
          <p15:clr>
            <a:srgbClr val="F26B43"/>
          </p15:clr>
        </p15:guide>
        <p15:guide id="7" pos="1050" userDrawn="1">
          <p15:clr>
            <a:srgbClr val="F26B43"/>
          </p15:clr>
        </p15:guide>
        <p15:guide id="8" pos="1663" userDrawn="1">
          <p15:clr>
            <a:srgbClr val="F26B43"/>
          </p15:clr>
        </p15:guide>
        <p15:guide id="9" pos="1762" userDrawn="1">
          <p15:clr>
            <a:srgbClr val="F26B43"/>
          </p15:clr>
        </p15:guide>
        <p15:guide id="10" pos="6720" userDrawn="1">
          <p15:clr>
            <a:srgbClr val="F26B43"/>
          </p15:clr>
        </p15:guide>
        <p15:guide id="11" pos="6630" userDrawn="1">
          <p15:clr>
            <a:srgbClr val="F26B43"/>
          </p15:clr>
        </p15:guide>
        <p15:guide id="12" pos="6017" userDrawn="1">
          <p15:clr>
            <a:srgbClr val="F26B43"/>
          </p15:clr>
        </p15:guide>
        <p15:guide id="13" pos="5920" userDrawn="1">
          <p15:clr>
            <a:srgbClr val="F26B43"/>
          </p15:clr>
        </p15:guide>
        <p15:guide id="14" pos="2377" userDrawn="1">
          <p15:clr>
            <a:srgbClr val="F26B43"/>
          </p15:clr>
        </p15:guide>
        <p15:guide id="15" pos="2469" userDrawn="1">
          <p15:clr>
            <a:srgbClr val="F26B43"/>
          </p15:clr>
        </p15:guide>
        <p15:guide id="16" pos="5300" userDrawn="1">
          <p15:clr>
            <a:srgbClr val="F26B43"/>
          </p15:clr>
        </p15:guide>
        <p15:guide id="17" pos="5201" userDrawn="1">
          <p15:clr>
            <a:srgbClr val="F26B43"/>
          </p15:clr>
        </p15:guide>
        <p15:guide id="18" pos="3083" userDrawn="1">
          <p15:clr>
            <a:srgbClr val="F26B43"/>
          </p15:clr>
        </p15:guide>
        <p15:guide id="19" pos="3175" userDrawn="1">
          <p15:clr>
            <a:srgbClr val="F26B43"/>
          </p15:clr>
        </p15:guide>
        <p15:guide id="20" pos="4593" userDrawn="1">
          <p15:clr>
            <a:srgbClr val="F26B43"/>
          </p15:clr>
        </p15:guide>
        <p15:guide id="21" pos="4506" userDrawn="1">
          <p15:clr>
            <a:srgbClr val="F26B43"/>
          </p15:clr>
        </p15:guide>
        <p15:guide id="22" pos="3795" userDrawn="1">
          <p15:clr>
            <a:srgbClr val="F26B43"/>
          </p15:clr>
        </p15:guide>
        <p15:guide id="23" pos="3887" userDrawn="1">
          <p15:clr>
            <a:srgbClr val="F26B43"/>
          </p15:clr>
        </p15:guide>
        <p15:guide id="24" orient="horz" pos="12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dirty="0"/>
              <a:t>Click to edit Master title style</a:t>
            </a:r>
            <a:endParaRPr lang="en-US" dirty="0"/>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10782000"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41365"/>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41559701"/>
      </p:ext>
    </p:extLst>
  </p:cSld>
  <p:clrMap bg1="lt1" tx1="dk1" bg2="lt2" tx2="dk2" accent1="accent1" accent2="accent2" accent3="accent3" accent4="accent4" accent5="accent5" accent6="accent6" hlink="hlink" folHlink="folHlink"/>
  <p:sldLayoutIdLst>
    <p:sldLayoutId id="2147483700" r:id="rId1"/>
    <p:sldLayoutId id="2147483936" r:id="rId2"/>
    <p:sldLayoutId id="2147483738" r:id="rId3"/>
    <p:sldLayoutId id="2147483937" r:id="rId4"/>
    <p:sldLayoutId id="2147483741" r:id="rId5"/>
    <p:sldLayoutId id="2147483938" r:id="rId6"/>
    <p:sldLayoutId id="2147483742" r:id="rId7"/>
    <p:sldLayoutId id="2147483939" r:id="rId8"/>
    <p:sldLayoutId id="2147483701" r:id="rId9"/>
    <p:sldLayoutId id="2147483970" r:id="rId10"/>
    <p:sldLayoutId id="2147483971" r:id="rId11"/>
    <p:sldLayoutId id="2147483972" r:id="rId12"/>
    <p:sldLayoutId id="2147483987" r:id="rId13"/>
    <p:sldLayoutId id="2147483988" r:id="rId14"/>
    <p:sldLayoutId id="2147483989" r:id="rId15"/>
    <p:sldLayoutId id="2147483953" r:id="rId16"/>
    <p:sldLayoutId id="2147483965" r:id="rId17"/>
    <p:sldLayoutId id="2147483954" r:id="rId18"/>
    <p:sldLayoutId id="2147483665" r:id="rId19"/>
    <p:sldLayoutId id="2147483698" r:id="rId20"/>
    <p:sldLayoutId id="2147483959" r:id="rId21"/>
    <p:sldLayoutId id="2147483963" r:id="rId22"/>
    <p:sldLayoutId id="2147483669" r:id="rId23"/>
    <p:sldLayoutId id="2147483686" r:id="rId24"/>
    <p:sldLayoutId id="2147483958" r:id="rId25"/>
    <p:sldLayoutId id="2147483960" r:id="rId26"/>
    <p:sldLayoutId id="2147483942" r:id="rId27"/>
    <p:sldLayoutId id="2147483974" r:id="rId28"/>
    <p:sldLayoutId id="2147483673" r:id="rId29"/>
    <p:sldLayoutId id="2147483975" r:id="rId30"/>
    <p:sldLayoutId id="2147483736" r:id="rId31"/>
    <p:sldLayoutId id="2147483968" r:id="rId32"/>
    <p:sldLayoutId id="2147483737" r:id="rId33"/>
    <p:sldLayoutId id="2147483973" r:id="rId34"/>
    <p:sldLayoutId id="2147483934" r:id="rId35"/>
    <p:sldLayoutId id="2147483935" r:id="rId36"/>
    <p:sldLayoutId id="2147483961" r:id="rId37"/>
    <p:sldLayoutId id="2147483962" r:id="rId38"/>
    <p:sldLayoutId id="2147483957" r:id="rId39"/>
    <p:sldLayoutId id="2147483995" r:id="rId40"/>
  </p:sldLayoutIdLst>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0" userDrawn="1">
          <p15:clr>
            <a:srgbClr val="F26B43"/>
          </p15:clr>
        </p15:guide>
        <p15:guide id="2" orient="horz" pos="3974" userDrawn="1">
          <p15:clr>
            <a:srgbClr val="F26B43"/>
          </p15:clr>
        </p15:guide>
        <p15:guide id="3" orient="horz" pos="2160" userDrawn="1">
          <p15:clr>
            <a:srgbClr val="F26B43"/>
          </p15:clr>
        </p15:guide>
        <p15:guide id="4" pos="347" userDrawn="1">
          <p15:clr>
            <a:srgbClr val="F26B43"/>
          </p15:clr>
        </p15:guide>
        <p15:guide id="5" pos="7333" userDrawn="1">
          <p15:clr>
            <a:srgbClr val="F26B43"/>
          </p15:clr>
        </p15:guide>
        <p15:guide id="6" pos="960" userDrawn="1">
          <p15:clr>
            <a:srgbClr val="F26B43"/>
          </p15:clr>
        </p15:guide>
        <p15:guide id="7" pos="1050" userDrawn="1">
          <p15:clr>
            <a:srgbClr val="F26B43"/>
          </p15:clr>
        </p15:guide>
        <p15:guide id="8" pos="1663" userDrawn="1">
          <p15:clr>
            <a:srgbClr val="F26B43"/>
          </p15:clr>
        </p15:guide>
        <p15:guide id="9" pos="1762" userDrawn="1">
          <p15:clr>
            <a:srgbClr val="F26B43"/>
          </p15:clr>
        </p15:guide>
        <p15:guide id="10" pos="6720" userDrawn="1">
          <p15:clr>
            <a:srgbClr val="F26B43"/>
          </p15:clr>
        </p15:guide>
        <p15:guide id="11" pos="6630" userDrawn="1">
          <p15:clr>
            <a:srgbClr val="F26B43"/>
          </p15:clr>
        </p15:guide>
        <p15:guide id="12" pos="6017" userDrawn="1">
          <p15:clr>
            <a:srgbClr val="F26B43"/>
          </p15:clr>
        </p15:guide>
        <p15:guide id="13" pos="5920" userDrawn="1">
          <p15:clr>
            <a:srgbClr val="F26B43"/>
          </p15:clr>
        </p15:guide>
        <p15:guide id="14" pos="2377" userDrawn="1">
          <p15:clr>
            <a:srgbClr val="F26B43"/>
          </p15:clr>
        </p15:guide>
        <p15:guide id="15" pos="2469" userDrawn="1">
          <p15:clr>
            <a:srgbClr val="F26B43"/>
          </p15:clr>
        </p15:guide>
        <p15:guide id="16" pos="5300" userDrawn="1">
          <p15:clr>
            <a:srgbClr val="F26B43"/>
          </p15:clr>
        </p15:guide>
        <p15:guide id="17" pos="5201" userDrawn="1">
          <p15:clr>
            <a:srgbClr val="F26B43"/>
          </p15:clr>
        </p15:guide>
        <p15:guide id="18" pos="3083" userDrawn="1">
          <p15:clr>
            <a:srgbClr val="F26B43"/>
          </p15:clr>
        </p15:guide>
        <p15:guide id="19" pos="3175" userDrawn="1">
          <p15:clr>
            <a:srgbClr val="F26B43"/>
          </p15:clr>
        </p15:guide>
        <p15:guide id="20" pos="4593" userDrawn="1">
          <p15:clr>
            <a:srgbClr val="F26B43"/>
          </p15:clr>
        </p15:guide>
        <p15:guide id="21" pos="4506" userDrawn="1">
          <p15:clr>
            <a:srgbClr val="F26B43"/>
          </p15:clr>
        </p15:guide>
        <p15:guide id="22" pos="3795" userDrawn="1">
          <p15:clr>
            <a:srgbClr val="F26B43"/>
          </p15:clr>
        </p15:guide>
        <p15:guide id="23" pos="3887" userDrawn="1">
          <p15:clr>
            <a:srgbClr val="F26B43"/>
          </p15:clr>
        </p15:guide>
        <p15:guide id="24" orient="horz" pos="129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dirty="0"/>
              <a:t>Click to edit Master title style</a:t>
            </a:r>
            <a:endParaRPr lang="en-US" dirty="0"/>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10782000"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41365"/>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59860514"/>
      </p:ext>
    </p:extLst>
  </p:cSld>
  <p:clrMap bg1="lt1" tx1="dk1" bg2="lt2" tx2="dk2" accent1="accent1" accent2="accent2" accent3="accent3" accent4="accent4" accent5="accent5" accent6="accent6" hlink="hlink" folHlink="folHlink"/>
  <p:sldLayoutIdLst>
    <p:sldLayoutId id="2147483743" r:id="rId1"/>
    <p:sldLayoutId id="2147483969" r:id="rId2"/>
    <p:sldLayoutId id="2147483976" r:id="rId3"/>
    <p:sldLayoutId id="2147483977" r:id="rId4"/>
    <p:sldLayoutId id="2147483956" r:id="rId5"/>
    <p:sldLayoutId id="2147483688" r:id="rId6"/>
    <p:sldLayoutId id="2147483689" r:id="rId7"/>
  </p:sldLayoutIdLst>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0" userDrawn="1">
          <p15:clr>
            <a:srgbClr val="F26B43"/>
          </p15:clr>
        </p15:guide>
        <p15:guide id="2" orient="horz" pos="3974" userDrawn="1">
          <p15:clr>
            <a:srgbClr val="F26B43"/>
          </p15:clr>
        </p15:guide>
        <p15:guide id="3" orient="horz" pos="2160" userDrawn="1">
          <p15:clr>
            <a:srgbClr val="F26B43"/>
          </p15:clr>
        </p15:guide>
        <p15:guide id="4" pos="347" userDrawn="1">
          <p15:clr>
            <a:srgbClr val="F26B43"/>
          </p15:clr>
        </p15:guide>
        <p15:guide id="5" pos="7333" userDrawn="1">
          <p15:clr>
            <a:srgbClr val="F26B43"/>
          </p15:clr>
        </p15:guide>
        <p15:guide id="6" pos="960" userDrawn="1">
          <p15:clr>
            <a:srgbClr val="F26B43"/>
          </p15:clr>
        </p15:guide>
        <p15:guide id="7" pos="1050" userDrawn="1">
          <p15:clr>
            <a:srgbClr val="F26B43"/>
          </p15:clr>
        </p15:guide>
        <p15:guide id="8" pos="1663" userDrawn="1">
          <p15:clr>
            <a:srgbClr val="F26B43"/>
          </p15:clr>
        </p15:guide>
        <p15:guide id="9" pos="1762" userDrawn="1">
          <p15:clr>
            <a:srgbClr val="F26B43"/>
          </p15:clr>
        </p15:guide>
        <p15:guide id="10" pos="6720" userDrawn="1">
          <p15:clr>
            <a:srgbClr val="F26B43"/>
          </p15:clr>
        </p15:guide>
        <p15:guide id="11" pos="6630" userDrawn="1">
          <p15:clr>
            <a:srgbClr val="F26B43"/>
          </p15:clr>
        </p15:guide>
        <p15:guide id="12" pos="6017" userDrawn="1">
          <p15:clr>
            <a:srgbClr val="F26B43"/>
          </p15:clr>
        </p15:guide>
        <p15:guide id="13" pos="5920" userDrawn="1">
          <p15:clr>
            <a:srgbClr val="F26B43"/>
          </p15:clr>
        </p15:guide>
        <p15:guide id="14" pos="2377" userDrawn="1">
          <p15:clr>
            <a:srgbClr val="F26B43"/>
          </p15:clr>
        </p15:guide>
        <p15:guide id="15" pos="2469" userDrawn="1">
          <p15:clr>
            <a:srgbClr val="F26B43"/>
          </p15:clr>
        </p15:guide>
        <p15:guide id="16" pos="5300" userDrawn="1">
          <p15:clr>
            <a:srgbClr val="F26B43"/>
          </p15:clr>
        </p15:guide>
        <p15:guide id="17" pos="5201" userDrawn="1">
          <p15:clr>
            <a:srgbClr val="F26B43"/>
          </p15:clr>
        </p15:guide>
        <p15:guide id="18" pos="3083" userDrawn="1">
          <p15:clr>
            <a:srgbClr val="F26B43"/>
          </p15:clr>
        </p15:guide>
        <p15:guide id="19" pos="3175" userDrawn="1">
          <p15:clr>
            <a:srgbClr val="F26B43"/>
          </p15:clr>
        </p15:guide>
        <p15:guide id="20" pos="4593" userDrawn="1">
          <p15:clr>
            <a:srgbClr val="F26B43"/>
          </p15:clr>
        </p15:guide>
        <p15:guide id="21" pos="4506" userDrawn="1">
          <p15:clr>
            <a:srgbClr val="F26B43"/>
          </p15:clr>
        </p15:guide>
        <p15:guide id="22" pos="3795" userDrawn="1">
          <p15:clr>
            <a:srgbClr val="F26B43"/>
          </p15:clr>
        </p15:guide>
        <p15:guide id="23" pos="3887" userDrawn="1">
          <p15:clr>
            <a:srgbClr val="F26B43"/>
          </p15:clr>
        </p15:guide>
        <p15:guide id="24" orient="horz" pos="129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dirty="0"/>
              <a:t>Click to edit Master title style</a:t>
            </a:r>
            <a:endParaRPr lang="en-US" dirty="0"/>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10782000"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72143"/>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99616484"/>
      </p:ext>
    </p:extLst>
  </p:cSld>
  <p:clrMap bg1="lt1" tx1="dk1" bg2="lt2" tx2="dk2" accent1="accent1" accent2="accent2" accent3="accent3" accent4="accent4" accent5="accent5" accent6="accent6" hlink="hlink" folHlink="folHlink"/>
  <p:sldLayoutIdLst>
    <p:sldLayoutId id="2147483675" r:id="rId1"/>
    <p:sldLayoutId id="2147483955" r:id="rId2"/>
    <p:sldLayoutId id="2147483949" r:id="rId3"/>
    <p:sldLayoutId id="2147483940" r:id="rId4"/>
    <p:sldLayoutId id="2147483941" r:id="rId5"/>
    <p:sldLayoutId id="2147483943" r:id="rId6"/>
    <p:sldLayoutId id="2147483950" r:id="rId7"/>
    <p:sldLayoutId id="2147483702" r:id="rId8"/>
    <p:sldLayoutId id="2147483951" r:id="rId9"/>
    <p:sldLayoutId id="2147483703" r:id="rId10"/>
    <p:sldLayoutId id="2147483952" r:id="rId11"/>
    <p:sldLayoutId id="2147483696" r:id="rId12"/>
    <p:sldLayoutId id="2147483697" r:id="rId13"/>
    <p:sldLayoutId id="2147483964" r:id="rId14"/>
    <p:sldLayoutId id="2147483681" r:id="rId15"/>
    <p:sldLayoutId id="2147483731" r:id="rId16"/>
    <p:sldLayoutId id="2147483744" r:id="rId17"/>
    <p:sldLayoutId id="2147483715" r:id="rId18"/>
    <p:sldLayoutId id="2147483978" r:id="rId19"/>
    <p:sldLayoutId id="2147483944" r:id="rId20"/>
    <p:sldLayoutId id="2147483979" r:id="rId21"/>
    <p:sldLayoutId id="2147483745" r:id="rId22"/>
    <p:sldLayoutId id="2147483945" r:id="rId23"/>
    <p:sldLayoutId id="2147483668" r:id="rId24"/>
    <p:sldLayoutId id="2147483948" r:id="rId25"/>
    <p:sldLayoutId id="2147483946" r:id="rId26"/>
    <p:sldLayoutId id="2147483732" r:id="rId27"/>
    <p:sldLayoutId id="2147483947" r:id="rId28"/>
    <p:sldLayoutId id="2147483746" r:id="rId29"/>
    <p:sldLayoutId id="2147483716" r:id="rId30"/>
    <p:sldLayoutId id="2147483717" r:id="rId31"/>
    <p:sldLayoutId id="2147483667" r:id="rId32"/>
    <p:sldLayoutId id="2147483747" r:id="rId33"/>
    <p:sldLayoutId id="2147483748" r:id="rId34"/>
    <p:sldLayoutId id="2147483725" r:id="rId35"/>
    <p:sldLayoutId id="2147483749" r:id="rId36"/>
    <p:sldLayoutId id="2147483750" r:id="rId37"/>
    <p:sldLayoutId id="2147483728" r:id="rId38"/>
  </p:sldLayoutIdLst>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Tx/>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0" userDrawn="1">
          <p15:clr>
            <a:srgbClr val="F26B43"/>
          </p15:clr>
        </p15:guide>
        <p15:guide id="2" orient="horz" pos="3974" userDrawn="1">
          <p15:clr>
            <a:srgbClr val="F26B43"/>
          </p15:clr>
        </p15:guide>
        <p15:guide id="3" orient="horz" pos="2160" userDrawn="1">
          <p15:clr>
            <a:srgbClr val="F26B43"/>
          </p15:clr>
        </p15:guide>
        <p15:guide id="4" pos="347" userDrawn="1">
          <p15:clr>
            <a:srgbClr val="F26B43"/>
          </p15:clr>
        </p15:guide>
        <p15:guide id="5" pos="7333" userDrawn="1">
          <p15:clr>
            <a:srgbClr val="F26B43"/>
          </p15:clr>
        </p15:guide>
        <p15:guide id="6" pos="960" userDrawn="1">
          <p15:clr>
            <a:srgbClr val="F26B43"/>
          </p15:clr>
        </p15:guide>
        <p15:guide id="7" pos="1050" userDrawn="1">
          <p15:clr>
            <a:srgbClr val="F26B43"/>
          </p15:clr>
        </p15:guide>
        <p15:guide id="8" pos="1663" userDrawn="1">
          <p15:clr>
            <a:srgbClr val="F26B43"/>
          </p15:clr>
        </p15:guide>
        <p15:guide id="9" pos="1762" userDrawn="1">
          <p15:clr>
            <a:srgbClr val="F26B43"/>
          </p15:clr>
        </p15:guide>
        <p15:guide id="10" pos="6720" userDrawn="1">
          <p15:clr>
            <a:srgbClr val="F26B43"/>
          </p15:clr>
        </p15:guide>
        <p15:guide id="11" pos="6630" userDrawn="1">
          <p15:clr>
            <a:srgbClr val="F26B43"/>
          </p15:clr>
        </p15:guide>
        <p15:guide id="12" pos="6017" userDrawn="1">
          <p15:clr>
            <a:srgbClr val="F26B43"/>
          </p15:clr>
        </p15:guide>
        <p15:guide id="13" pos="5920" userDrawn="1">
          <p15:clr>
            <a:srgbClr val="F26B43"/>
          </p15:clr>
        </p15:guide>
        <p15:guide id="14" pos="2377" userDrawn="1">
          <p15:clr>
            <a:srgbClr val="F26B43"/>
          </p15:clr>
        </p15:guide>
        <p15:guide id="15" pos="2469" userDrawn="1">
          <p15:clr>
            <a:srgbClr val="F26B43"/>
          </p15:clr>
        </p15:guide>
        <p15:guide id="16" pos="5300" userDrawn="1">
          <p15:clr>
            <a:srgbClr val="F26B43"/>
          </p15:clr>
        </p15:guide>
        <p15:guide id="17" pos="5201" userDrawn="1">
          <p15:clr>
            <a:srgbClr val="F26B43"/>
          </p15:clr>
        </p15:guide>
        <p15:guide id="18" pos="3083" userDrawn="1">
          <p15:clr>
            <a:srgbClr val="F26B43"/>
          </p15:clr>
        </p15:guide>
        <p15:guide id="19" pos="3175" userDrawn="1">
          <p15:clr>
            <a:srgbClr val="F26B43"/>
          </p15:clr>
        </p15:guide>
        <p15:guide id="20" pos="4593" userDrawn="1">
          <p15:clr>
            <a:srgbClr val="F26B43"/>
          </p15:clr>
        </p15:guide>
        <p15:guide id="21" pos="4506" userDrawn="1">
          <p15:clr>
            <a:srgbClr val="F26B43"/>
          </p15:clr>
        </p15:guide>
        <p15:guide id="22" pos="3795" userDrawn="1">
          <p15:clr>
            <a:srgbClr val="F26B43"/>
          </p15:clr>
        </p15:guide>
        <p15:guide id="23" pos="3887" userDrawn="1">
          <p15:clr>
            <a:srgbClr val="F26B43"/>
          </p15:clr>
        </p15:guide>
        <p15:guide id="24" orient="horz" pos="129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dirty="0"/>
              <a:t>Click to edit Master title style</a:t>
            </a:r>
            <a:endParaRPr lang="en-US" dirty="0"/>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10782000"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DWF | Title | Classification: Public / Internal / Confidential / Highly Confidential </a:t>
            </a:r>
            <a:r>
              <a:rPr lang="en-GB" b="1" dirty="0">
                <a:solidFill>
                  <a:schemeClr val="accent1"/>
                </a:solidFill>
              </a:rPr>
              <a:t>&lt;delete as appropriate&gt;</a:t>
            </a:r>
            <a:endParaRPr lang="en-US" b="1" dirty="0">
              <a:solidFill>
                <a:schemeClr val="accent1"/>
              </a:solidFill>
            </a:endParaRPr>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41365"/>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72777660"/>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Lst>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0">
          <p15:clr>
            <a:srgbClr val="F26B43"/>
          </p15:clr>
        </p15:guide>
        <p15:guide id="2" orient="horz" pos="3974">
          <p15:clr>
            <a:srgbClr val="F26B43"/>
          </p15:clr>
        </p15:guide>
        <p15:guide id="3" orient="horz" pos="2160">
          <p15:clr>
            <a:srgbClr val="F26B43"/>
          </p15:clr>
        </p15:guide>
        <p15:guide id="4" pos="347">
          <p15:clr>
            <a:srgbClr val="F26B43"/>
          </p15:clr>
        </p15:guide>
        <p15:guide id="5" pos="7333">
          <p15:clr>
            <a:srgbClr val="F26B43"/>
          </p15:clr>
        </p15:guide>
        <p15:guide id="6" pos="960">
          <p15:clr>
            <a:srgbClr val="F26B43"/>
          </p15:clr>
        </p15:guide>
        <p15:guide id="7" pos="1050">
          <p15:clr>
            <a:srgbClr val="F26B43"/>
          </p15:clr>
        </p15:guide>
        <p15:guide id="8" pos="1663">
          <p15:clr>
            <a:srgbClr val="F26B43"/>
          </p15:clr>
        </p15:guide>
        <p15:guide id="9" pos="1762">
          <p15:clr>
            <a:srgbClr val="F26B43"/>
          </p15:clr>
        </p15:guide>
        <p15:guide id="10" pos="6720">
          <p15:clr>
            <a:srgbClr val="F26B43"/>
          </p15:clr>
        </p15:guide>
        <p15:guide id="11" pos="6630">
          <p15:clr>
            <a:srgbClr val="F26B43"/>
          </p15:clr>
        </p15:guide>
        <p15:guide id="12" pos="6017">
          <p15:clr>
            <a:srgbClr val="F26B43"/>
          </p15:clr>
        </p15:guide>
        <p15:guide id="13" pos="5920">
          <p15:clr>
            <a:srgbClr val="F26B43"/>
          </p15:clr>
        </p15:guide>
        <p15:guide id="14" pos="2377">
          <p15:clr>
            <a:srgbClr val="F26B43"/>
          </p15:clr>
        </p15:guide>
        <p15:guide id="15" pos="2469">
          <p15:clr>
            <a:srgbClr val="F26B43"/>
          </p15:clr>
        </p15:guide>
        <p15:guide id="16" pos="5300">
          <p15:clr>
            <a:srgbClr val="F26B43"/>
          </p15:clr>
        </p15:guide>
        <p15:guide id="17" pos="5201">
          <p15:clr>
            <a:srgbClr val="F26B43"/>
          </p15:clr>
        </p15:guide>
        <p15:guide id="18" pos="3083">
          <p15:clr>
            <a:srgbClr val="F26B43"/>
          </p15:clr>
        </p15:guide>
        <p15:guide id="19" pos="3175">
          <p15:clr>
            <a:srgbClr val="F26B43"/>
          </p15:clr>
        </p15:guide>
        <p15:guide id="20" pos="4593">
          <p15:clr>
            <a:srgbClr val="F26B43"/>
          </p15:clr>
        </p15:guide>
        <p15:guide id="21" pos="4506">
          <p15:clr>
            <a:srgbClr val="F26B43"/>
          </p15:clr>
        </p15:guide>
        <p15:guide id="22" pos="3795">
          <p15:clr>
            <a:srgbClr val="F26B43"/>
          </p15:clr>
        </p15:guide>
        <p15:guide id="23" pos="3887">
          <p15:clr>
            <a:srgbClr val="F26B43"/>
          </p15:clr>
        </p15:guide>
        <p15:guide id="24" orient="horz" pos="12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57140" y="3873881"/>
            <a:ext cx="4774083" cy="1051570"/>
          </a:xfrm>
        </p:spPr>
        <p:txBody>
          <a:bodyPr/>
          <a:lstStyle/>
          <a:p>
            <a:r>
              <a:rPr lang="en-GB" dirty="0"/>
              <a:t>Litigation Overview</a:t>
            </a:r>
          </a:p>
          <a:p>
            <a:r>
              <a:rPr lang="en-GB" dirty="0"/>
              <a:t>Where it has been , where it is now and where it is heading? </a:t>
            </a:r>
          </a:p>
        </p:txBody>
      </p:sp>
      <p:sp>
        <p:nvSpPr>
          <p:cNvPr id="3" name="Title 2"/>
          <p:cNvSpPr>
            <a:spLocks noGrp="1"/>
          </p:cNvSpPr>
          <p:nvPr>
            <p:ph type="title"/>
          </p:nvPr>
        </p:nvSpPr>
        <p:spPr>
          <a:xfrm>
            <a:off x="757140" y="1105305"/>
            <a:ext cx="6080981" cy="2031325"/>
          </a:xfrm>
        </p:spPr>
        <p:txBody>
          <a:bodyPr/>
          <a:lstStyle/>
          <a:p>
            <a:r>
              <a:rPr lang="en-GB" sz="4400" dirty="0"/>
              <a:t>Sports Related Dementia (and other Brain Diseases)</a:t>
            </a:r>
          </a:p>
        </p:txBody>
      </p:sp>
    </p:spTree>
    <p:extLst>
      <p:ext uri="{BB962C8B-B14F-4D97-AF65-F5344CB8AC3E}">
        <p14:creationId xmlns:p14="http://schemas.microsoft.com/office/powerpoint/2010/main" val="2617748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57140" y="2521077"/>
            <a:ext cx="5246095" cy="615553"/>
          </a:xfrm>
        </p:spPr>
        <p:txBody>
          <a:bodyPr/>
          <a:lstStyle/>
          <a:p>
            <a:r>
              <a:rPr lang="en-GB" dirty="0"/>
              <a:t>Welcome</a:t>
            </a:r>
          </a:p>
        </p:txBody>
      </p:sp>
      <p:grpSp>
        <p:nvGrpSpPr>
          <p:cNvPr id="16" name="Group 15"/>
          <p:cNvGrpSpPr/>
          <p:nvPr/>
        </p:nvGrpSpPr>
        <p:grpSpPr>
          <a:xfrm>
            <a:off x="5995768" y="2196548"/>
            <a:ext cx="3795491" cy="2123187"/>
            <a:chOff x="7811826" y="3314447"/>
            <a:chExt cx="2092116" cy="1284742"/>
          </a:xfrm>
        </p:grpSpPr>
        <p:pic>
          <p:nvPicPr>
            <p:cNvPr id="10" name="Picture Placeholder 2"/>
            <p:cNvPicPr>
              <a:picLocks noChangeAspect="1"/>
            </p:cNvPicPr>
            <p:nvPr/>
          </p:nvPicPr>
          <p:blipFill rotWithShape="1">
            <a:blip r:embed="rId2">
              <a:extLst>
                <a:ext uri="{28A0092B-C50C-407E-A947-70E740481C1C}">
                  <a14:useLocalDpi xmlns:a14="http://schemas.microsoft.com/office/drawing/2010/main" val="0"/>
                </a:ext>
              </a:extLst>
            </a:blip>
            <a:srcRect l="703" t="3554" r="-703" b="27915"/>
            <a:stretch/>
          </p:blipFill>
          <p:spPr>
            <a:xfrm>
              <a:off x="7815942" y="3314447"/>
              <a:ext cx="1405088" cy="701946"/>
            </a:xfrm>
            <a:prstGeom prst="rect">
              <a:avLst/>
            </a:prstGeom>
          </p:spPr>
        </p:pic>
        <p:sp>
          <p:nvSpPr>
            <p:cNvPr id="11" name="Text Placeholder 10"/>
            <p:cNvSpPr txBox="1">
              <a:spLocks/>
            </p:cNvSpPr>
            <p:nvPr/>
          </p:nvSpPr>
          <p:spPr>
            <a:xfrm>
              <a:off x="7811826" y="4077298"/>
              <a:ext cx="2088000" cy="148989"/>
            </a:xfrm>
            <a:prstGeom prst="rect">
              <a:avLst/>
            </a:prstGeom>
          </p:spPr>
          <p:txBody>
            <a:bodyPr vert="horz" lIns="0" tIns="0" rIns="0" bIns="0" rtlCol="0">
              <a:spAutoFit/>
            </a:bodyPr>
            <a:lstStyle>
              <a:lvl1pPr marL="0" indent="0" algn="l" defTabSz="914400" rtl="0" eaLnBrk="1" latinLnBrk="0" hangingPunct="1">
                <a:lnSpc>
                  <a:spcPct val="100000"/>
                </a:lnSpc>
                <a:spcBef>
                  <a:spcPts val="1000"/>
                </a:spcBef>
                <a:buFont typeface="Arial" panose="020B0604020202020204" pitchFamily="34" charset="0"/>
                <a:buNone/>
                <a:defRPr sz="1200" b="0" i="0" kern="1200">
                  <a:solidFill>
                    <a:schemeClr val="bg1"/>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FFFFFF"/>
                  </a:solidFill>
                  <a:effectLst/>
                  <a:uLnTx/>
                  <a:uFillTx/>
                  <a:latin typeface="Merriweather Light" pitchFamily="2" charset="77"/>
                  <a:ea typeface="+mn-ea"/>
                  <a:cs typeface="+mn-cs"/>
                </a:rPr>
                <a:t>David Wynn</a:t>
              </a:r>
            </a:p>
          </p:txBody>
        </p:sp>
        <p:sp>
          <p:nvSpPr>
            <p:cNvPr id="12" name="Text Placeholder 11"/>
            <p:cNvSpPr txBox="1">
              <a:spLocks/>
            </p:cNvSpPr>
            <p:nvPr/>
          </p:nvSpPr>
          <p:spPr>
            <a:xfrm>
              <a:off x="7815942" y="4217566"/>
              <a:ext cx="2088000" cy="102430"/>
            </a:xfrm>
            <a:prstGeom prst="rect">
              <a:avLst/>
            </a:prstGeom>
          </p:spPr>
          <p:txBody>
            <a:bodyPr vert="horz" lIns="0" tIns="0" rIns="0" bIns="0" rtlCol="0">
              <a:spAutoFit/>
            </a:bodyPr>
            <a:lstStyle>
              <a:lvl1pPr marL="0" indent="0" algn="l" defTabSz="914400" rtl="0" eaLnBrk="1" latinLnBrk="0" hangingPunct="1">
                <a:lnSpc>
                  <a:spcPct val="100000"/>
                </a:lnSpc>
                <a:spcBef>
                  <a:spcPts val="1000"/>
                </a:spcBef>
                <a:buFont typeface="Arial" panose="020B0604020202020204" pitchFamily="34" charset="0"/>
                <a:buNone/>
                <a:defRPr sz="1100" b="1" i="0" kern="120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srgbClr val="4EA4C7"/>
                  </a:solidFill>
                  <a:effectLst/>
                  <a:uLnTx/>
                  <a:uFillTx/>
                  <a:latin typeface="Open Sans" panose="020B0606030504020204" pitchFamily="34" charset="0"/>
                  <a:ea typeface="Open Sans" panose="020B0606030504020204" pitchFamily="34" charset="0"/>
                  <a:cs typeface="Open Sans" panose="020B0606030504020204" pitchFamily="34" charset="0"/>
                </a:rPr>
                <a:t>Partner, Global Head of Legacy</a:t>
              </a:r>
            </a:p>
          </p:txBody>
        </p:sp>
        <p:sp>
          <p:nvSpPr>
            <p:cNvPr id="14" name="Text Placeholder 13"/>
            <p:cNvSpPr txBox="1">
              <a:spLocks/>
            </p:cNvSpPr>
            <p:nvPr/>
          </p:nvSpPr>
          <p:spPr>
            <a:xfrm>
              <a:off x="7815942" y="4351834"/>
              <a:ext cx="2088000" cy="102430"/>
            </a:xfrm>
            <a:prstGeom prst="rect">
              <a:avLst/>
            </a:prstGeom>
          </p:spPr>
          <p:txBody>
            <a:bodyPr vert="horz" lIns="0" tIns="0" rIns="0" bIns="0" rtlCol="0">
              <a:spAutoFit/>
            </a:bodyPr>
            <a:lstStyle>
              <a:lvl1pPr marL="0" indent="0" algn="l" defTabSz="914400" rtl="0" eaLnBrk="1" latinLnBrk="0" hangingPunct="1">
                <a:lnSpc>
                  <a:spcPct val="100000"/>
                </a:lnSpc>
                <a:spcBef>
                  <a:spcPts val="1000"/>
                </a:spcBef>
                <a:buFont typeface="Arial" panose="020B0604020202020204" pitchFamily="34" charset="0"/>
                <a:buNone/>
                <a:defRPr sz="11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M +44(0)7557 311 669</a:t>
              </a:r>
            </a:p>
          </p:txBody>
        </p:sp>
        <p:sp>
          <p:nvSpPr>
            <p:cNvPr id="15" name="Text Placeholder 14"/>
            <p:cNvSpPr txBox="1">
              <a:spLocks/>
            </p:cNvSpPr>
            <p:nvPr/>
          </p:nvSpPr>
          <p:spPr>
            <a:xfrm>
              <a:off x="7815942" y="4496759"/>
              <a:ext cx="2088000" cy="102430"/>
            </a:xfrm>
            <a:prstGeom prst="rect">
              <a:avLst/>
            </a:prstGeom>
          </p:spPr>
          <p:txBody>
            <a:bodyPr vert="horz" lIns="0" tIns="0" rIns="0" bIns="0" rtlCol="0">
              <a:spAutoFit/>
            </a:bodyPr>
            <a:lstStyle>
              <a:lvl1pPr marL="0" indent="0" algn="l" defTabSz="914400" rtl="0" eaLnBrk="1" latinLnBrk="0" hangingPunct="1">
                <a:lnSpc>
                  <a:spcPct val="100000"/>
                </a:lnSpc>
                <a:spcBef>
                  <a:spcPts val="1000"/>
                </a:spcBef>
                <a:buFont typeface="Arial" panose="020B0604020202020204" pitchFamily="34" charset="0"/>
                <a:buNone/>
                <a:defRPr sz="11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E   </a:t>
              </a:r>
              <a:r>
                <a:rPr kumimoji="0" lang="en-GB" sz="1100" b="0" i="0" u="none" strike="noStrike" kern="1200" cap="none" spc="0" normalizeH="0" baseline="0" noProof="0" dirty="0" err="1">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David.Wynn@dwf.law</a:t>
              </a:r>
              <a:endParaRPr kumimoji="0" lang="en-GB" sz="11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46301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it has been</a:t>
            </a:r>
          </a:p>
        </p:txBody>
      </p:sp>
      <p:sp>
        <p:nvSpPr>
          <p:cNvPr id="3" name="Footer Placeholder 2"/>
          <p:cNvSpPr>
            <a:spLocks noGrp="1"/>
          </p:cNvSpPr>
          <p:nvPr>
            <p:ph type="ftr" sz="quarter" idx="10"/>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
        <p:nvSpPr>
          <p:cNvPr id="4" name="Slide Number Placeholder 3"/>
          <p:cNvSpPr>
            <a:spLocks noGrp="1"/>
          </p:cNvSpPr>
          <p:nvPr>
            <p:ph type="sldNum" sz="quarter" idx="11"/>
          </p:nvPr>
        </p:nvSpPr>
        <p:spPr/>
        <p:txBody>
          <a:bodyPr/>
          <a:lstStyle/>
          <a:p>
            <a:fld id="{9F42F5A6-819A-9F4C-9225-88E3002428E4}" type="slidenum">
              <a:rPr lang="en-US" smtClean="0"/>
              <a:pPr/>
              <a:t>2</a:t>
            </a:fld>
            <a:endParaRPr lang="en-US" dirty="0"/>
          </a:p>
        </p:txBody>
      </p:sp>
      <p:pic>
        <p:nvPicPr>
          <p:cNvPr id="8" name="Picture Placeholder 7"/>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4231" b="4231"/>
          <a:stretch>
            <a:fillRect/>
          </a:stretch>
        </p:blipFill>
        <p:spPr/>
      </p:pic>
      <p:sp>
        <p:nvSpPr>
          <p:cNvPr id="6" name="Text Placeholder 5"/>
          <p:cNvSpPr>
            <a:spLocks noGrp="1"/>
          </p:cNvSpPr>
          <p:nvPr>
            <p:ph type="body" sz="quarter" idx="13"/>
          </p:nvPr>
        </p:nvSpPr>
        <p:spPr>
          <a:xfrm>
            <a:off x="560388" y="2051050"/>
            <a:ext cx="4320000" cy="246221"/>
          </a:xfrm>
        </p:spPr>
        <p:txBody>
          <a:bodyPr/>
          <a:lstStyle/>
          <a:p>
            <a:r>
              <a:rPr lang="en-GB" dirty="0"/>
              <a:t>NFL concussion lawsuits.</a:t>
            </a:r>
          </a:p>
        </p:txBody>
      </p:sp>
    </p:spTree>
    <p:extLst>
      <p:ext uri="{BB962C8B-B14F-4D97-AF65-F5344CB8AC3E}">
        <p14:creationId xmlns:p14="http://schemas.microsoft.com/office/powerpoint/2010/main" val="355156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0838" t="144" r="46854" b="-144"/>
          <a:stretch/>
        </p:blipFill>
        <p:spPr>
          <a:xfrm>
            <a:off x="1" y="0"/>
            <a:ext cx="6024562" cy="6858000"/>
          </a:xfrm>
        </p:spPr>
      </p:pic>
      <p:sp>
        <p:nvSpPr>
          <p:cNvPr id="3" name="Title 2"/>
          <p:cNvSpPr>
            <a:spLocks noGrp="1"/>
          </p:cNvSpPr>
          <p:nvPr>
            <p:ph type="title"/>
          </p:nvPr>
        </p:nvSpPr>
        <p:spPr/>
        <p:txBody>
          <a:bodyPr/>
          <a:lstStyle/>
          <a:p>
            <a:r>
              <a:rPr lang="en-GB" dirty="0"/>
              <a:t>Where it is now</a:t>
            </a:r>
          </a:p>
        </p:txBody>
      </p:sp>
      <p:sp>
        <p:nvSpPr>
          <p:cNvPr id="4" name="Content Placeholder 3"/>
          <p:cNvSpPr>
            <a:spLocks noGrp="1"/>
          </p:cNvSpPr>
          <p:nvPr>
            <p:ph idx="1"/>
          </p:nvPr>
        </p:nvSpPr>
        <p:spPr>
          <a:xfrm>
            <a:off x="6612120" y="2060355"/>
            <a:ext cx="5026410" cy="246221"/>
          </a:xfrm>
        </p:spPr>
        <p:txBody>
          <a:bodyPr/>
          <a:lstStyle/>
          <a:p>
            <a:r>
              <a:rPr lang="en-GB" dirty="0"/>
              <a:t>UK Dementia Litigation Update </a:t>
            </a:r>
          </a:p>
        </p:txBody>
      </p:sp>
      <p:sp>
        <p:nvSpPr>
          <p:cNvPr id="5" name="Footer Placeholder 4"/>
          <p:cNvSpPr>
            <a:spLocks noGrp="1"/>
          </p:cNvSpPr>
          <p:nvPr>
            <p:ph type="ftr" sz="quarter" idx="13"/>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
        <p:nvSpPr>
          <p:cNvPr id="6" name="Slide Number Placeholder 5"/>
          <p:cNvSpPr>
            <a:spLocks noGrp="1"/>
          </p:cNvSpPr>
          <p:nvPr>
            <p:ph type="sldNum" sz="quarter" idx="14"/>
          </p:nvPr>
        </p:nvSpPr>
        <p:spPr/>
        <p:txBody>
          <a:bodyPr/>
          <a:lstStyle/>
          <a:p>
            <a:fld id="{9F42F5A6-819A-9F4C-9225-88E3002428E4}" type="slidenum">
              <a:rPr lang="en-US" smtClean="0"/>
              <a:pPr/>
              <a:t>3</a:t>
            </a:fld>
            <a:endParaRPr lang="en-US" dirty="0"/>
          </a:p>
        </p:txBody>
      </p:sp>
    </p:spTree>
    <p:extLst>
      <p:ext uri="{BB962C8B-B14F-4D97-AF65-F5344CB8AC3E}">
        <p14:creationId xmlns:p14="http://schemas.microsoft.com/office/powerpoint/2010/main" val="245782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90" y="723802"/>
            <a:ext cx="4538483" cy="1077218"/>
          </a:xfrm>
        </p:spPr>
        <p:txBody>
          <a:bodyPr/>
          <a:lstStyle/>
          <a:p>
            <a:r>
              <a:rPr lang="en-GB" dirty="0"/>
              <a:t>Where is it heading?</a:t>
            </a:r>
          </a:p>
        </p:txBody>
      </p:sp>
      <p:sp>
        <p:nvSpPr>
          <p:cNvPr id="3" name="Footer Placeholder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DWF | Title | Classification: Public / Internal / Confidential / Highly Confidential </a:t>
            </a:r>
            <a:r>
              <a:rPr kumimoji="0" lang="en-GB" sz="1100" b="1" i="0" u="none" strike="noStrike" kern="1200" cap="none" spc="0" normalizeH="0" baseline="0" noProof="0">
                <a:ln>
                  <a:noFill/>
                </a:ln>
                <a:solidFill>
                  <a:srgbClr val="D60056"/>
                </a:solidFill>
                <a:effectLst/>
                <a:uLnTx/>
                <a:uFillTx/>
                <a:latin typeface="Open Sans" panose="020B0606030504020204" pitchFamily="34" charset="0"/>
                <a:ea typeface="Open Sans" panose="020B0606030504020204" pitchFamily="34" charset="0"/>
                <a:cs typeface="Open Sans" panose="020B0606030504020204" pitchFamily="34" charset="0"/>
              </a:rPr>
              <a:t>&lt;delete as appropriate&gt;</a:t>
            </a:r>
            <a:endParaRPr kumimoji="0" lang="en-US" sz="1100" b="1" i="0" u="none" strike="noStrike" kern="1200" cap="none" spc="0" normalizeH="0" baseline="0" noProof="0" dirty="0">
              <a:ln>
                <a:noFill/>
              </a:ln>
              <a:solidFill>
                <a:srgbClr val="D6005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42F5A6-819A-9F4C-9225-88E3002428E4}" type="slidenum">
              <a:rPr kumimoji="0" lang="en-US" sz="1100" b="1" i="0" u="none" strike="noStrike" kern="1200" cap="none" spc="0" normalizeH="0" baseline="0" noProof="0" smtClean="0">
                <a:ln>
                  <a:noFill/>
                </a:ln>
                <a:solidFill>
                  <a:srgbClr val="D60056"/>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100" b="1" i="0" u="none" strike="noStrike" kern="1200" cap="none" spc="0" normalizeH="0" baseline="0" noProof="0" dirty="0">
              <a:ln>
                <a:noFill/>
              </a:ln>
              <a:solidFill>
                <a:srgbClr val="D6005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Placeholder 7"/>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7639" r="17639"/>
          <a:stretch/>
        </p:blipFill>
        <p:spPr>
          <a:xfrm>
            <a:off x="5532000" y="0"/>
            <a:ext cx="6660000" cy="6858000"/>
          </a:xfrm>
        </p:spPr>
      </p:pic>
      <p:sp>
        <p:nvSpPr>
          <p:cNvPr id="6" name="Text Placeholder 5"/>
          <p:cNvSpPr>
            <a:spLocks noGrp="1"/>
          </p:cNvSpPr>
          <p:nvPr>
            <p:ph type="body" sz="quarter" idx="13"/>
          </p:nvPr>
        </p:nvSpPr>
        <p:spPr>
          <a:xfrm>
            <a:off x="560388" y="2051050"/>
            <a:ext cx="4320000" cy="246221"/>
          </a:xfrm>
        </p:spPr>
        <p:txBody>
          <a:bodyPr/>
          <a:lstStyle/>
          <a:p>
            <a:r>
              <a:rPr lang="en-GB" dirty="0"/>
              <a:t>Other Jurisdictions, Australia , Canada ?</a:t>
            </a:r>
          </a:p>
        </p:txBody>
      </p:sp>
    </p:spTree>
    <p:extLst>
      <p:ext uri="{BB962C8B-B14F-4D97-AF65-F5344CB8AC3E}">
        <p14:creationId xmlns:p14="http://schemas.microsoft.com/office/powerpoint/2010/main" val="3203350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91" y="723802"/>
            <a:ext cx="11073600" cy="1077218"/>
          </a:xfrm>
        </p:spPr>
        <p:txBody>
          <a:bodyPr/>
          <a:lstStyle/>
          <a:p>
            <a:r>
              <a:rPr lang="en-GB" dirty="0"/>
              <a:t>Medical and Legal Causation and impact on Insurance and Reinsurance.</a:t>
            </a:r>
          </a:p>
        </p:txBody>
      </p:sp>
      <p:sp>
        <p:nvSpPr>
          <p:cNvPr id="3" name="Slide Number Placeholder 2"/>
          <p:cNvSpPr>
            <a:spLocks noGrp="1"/>
          </p:cNvSpPr>
          <p:nvPr>
            <p:ph type="sldNum" sz="quarter" idx="11"/>
          </p:nvPr>
        </p:nvSpPr>
        <p:spPr/>
        <p:txBody>
          <a:bodyPr/>
          <a:lstStyle/>
          <a:p>
            <a:fld id="{9F42F5A6-819A-9F4C-9225-88E3002428E4}" type="slidenum">
              <a:rPr lang="en-US" smtClean="0"/>
              <a:pPr/>
              <a:t>5</a:t>
            </a:fld>
            <a:endParaRPr lang="en-US" dirty="0"/>
          </a:p>
        </p:txBody>
      </p:sp>
      <p:sp>
        <p:nvSpPr>
          <p:cNvPr id="4" name="Text Placeholder 3"/>
          <p:cNvSpPr>
            <a:spLocks noGrp="1"/>
          </p:cNvSpPr>
          <p:nvPr>
            <p:ph type="body" sz="quarter" idx="15"/>
          </p:nvPr>
        </p:nvSpPr>
        <p:spPr>
          <a:xfrm>
            <a:off x="560291" y="2549598"/>
            <a:ext cx="6353145" cy="246221"/>
          </a:xfrm>
        </p:spPr>
        <p:txBody>
          <a:bodyPr/>
          <a:lstStyle/>
          <a:p>
            <a:endParaRPr lang="en-GB" dirty="0"/>
          </a:p>
        </p:txBody>
      </p:sp>
      <p:sp>
        <p:nvSpPr>
          <p:cNvPr id="5" name="Text Placeholder 4"/>
          <p:cNvSpPr>
            <a:spLocks noGrp="1"/>
          </p:cNvSpPr>
          <p:nvPr>
            <p:ph type="body" sz="quarter" idx="41"/>
          </p:nvPr>
        </p:nvSpPr>
        <p:spPr>
          <a:xfrm>
            <a:off x="560388" y="2944588"/>
            <a:ext cx="6357247" cy="402674"/>
          </a:xfrm>
        </p:spPr>
        <p:txBody>
          <a:bodyPr/>
          <a:lstStyle/>
          <a:p>
            <a:endParaRPr lang="en-GB" dirty="0"/>
          </a:p>
        </p:txBody>
      </p:sp>
      <p:sp>
        <p:nvSpPr>
          <p:cNvPr id="6" name="Footer Placeholder 5"/>
          <p:cNvSpPr>
            <a:spLocks noGrp="1"/>
          </p:cNvSpPr>
          <p:nvPr>
            <p:ph type="ftr" sz="quarter" idx="42"/>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pic>
        <p:nvPicPr>
          <p:cNvPr id="7" name="Graphic 14" descr="Brain in head outline">
            <a:extLst>
              <a:ext uri="{FF2B5EF4-FFF2-40B4-BE49-F238E27FC236}">
                <a16:creationId xmlns:a16="http://schemas.microsoft.com/office/drawing/2014/main" id="{246E446B-5A8E-B622-E5EA-056EC4C495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7360283" y="1553427"/>
            <a:ext cx="4019367" cy="4019367"/>
          </a:xfrm>
          <a:prstGeom prst="rect">
            <a:avLst/>
          </a:prstGeom>
        </p:spPr>
      </p:pic>
    </p:spTree>
    <p:extLst>
      <p:ext uri="{BB962C8B-B14F-4D97-AF65-F5344CB8AC3E}">
        <p14:creationId xmlns:p14="http://schemas.microsoft.com/office/powerpoint/2010/main" val="212404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3" name="Footer Placeholder 2"/>
          <p:cNvSpPr>
            <a:spLocks noGrp="1"/>
          </p:cNvSpPr>
          <p:nvPr>
            <p:ph type="ftr" sz="quarter" idx="10"/>
          </p:nvPr>
        </p:nvSpPr>
        <p:spPr/>
        <p:txBody>
          <a:bodyPr/>
          <a:lstStyle/>
          <a:p>
            <a:r>
              <a:rPr lang="en-GB"/>
              <a:t>DWF | Title | Classification: Public / Internal / Confidential / Highly Confidential </a:t>
            </a:r>
            <a:r>
              <a:rPr lang="en-GB" b="1">
                <a:solidFill>
                  <a:schemeClr val="accent1"/>
                </a:solidFill>
              </a:rPr>
              <a:t>&lt;delete as appropriate&gt;</a:t>
            </a:r>
            <a:endParaRPr lang="en-US" b="1" dirty="0">
              <a:solidFill>
                <a:schemeClr val="accent1"/>
              </a:solidFill>
            </a:endParaRPr>
          </a:p>
        </p:txBody>
      </p:sp>
      <p:sp>
        <p:nvSpPr>
          <p:cNvPr id="4" name="Slide Number Placeholder 3"/>
          <p:cNvSpPr>
            <a:spLocks noGrp="1"/>
          </p:cNvSpPr>
          <p:nvPr>
            <p:ph type="sldNum" sz="quarter" idx="11"/>
          </p:nvPr>
        </p:nvSpPr>
        <p:spPr/>
        <p:txBody>
          <a:bodyPr/>
          <a:lstStyle/>
          <a:p>
            <a:fld id="{9F42F5A6-819A-9F4C-9225-88E3002428E4}" type="slidenum">
              <a:rPr lang="en-US" smtClean="0"/>
              <a:pPr/>
              <a:t>6</a:t>
            </a:fld>
            <a:endParaRPr lang="en-US" dirty="0"/>
          </a:p>
        </p:txBody>
      </p:sp>
      <p:sp>
        <p:nvSpPr>
          <p:cNvPr id="5" name="Text Placeholder 4"/>
          <p:cNvSpPr>
            <a:spLocks noGrp="1"/>
          </p:cNvSpPr>
          <p:nvPr>
            <p:ph type="body" sz="quarter" idx="12"/>
          </p:nvPr>
        </p:nvSpPr>
        <p:spPr/>
        <p:txBody>
          <a:bodyPr/>
          <a:lstStyle/>
          <a:p>
            <a:endParaRPr lang="en-GB" dirty="0"/>
          </a:p>
        </p:txBody>
      </p:sp>
    </p:spTree>
    <p:extLst>
      <p:ext uri="{BB962C8B-B14F-4D97-AF65-F5344CB8AC3E}">
        <p14:creationId xmlns:p14="http://schemas.microsoft.com/office/powerpoint/2010/main" val="1117432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051558"/>
      </p:ext>
    </p:extLst>
  </p:cSld>
  <p:clrMapOvr>
    <a:masterClrMapping/>
  </p:clrMapOvr>
</p:sld>
</file>

<file path=ppt/theme/theme1.xml><?xml version="1.0" encoding="utf-8"?>
<a:theme xmlns:a="http://schemas.openxmlformats.org/drawingml/2006/main" name="Front and Back Covers">
  <a:themeElements>
    <a:clrScheme name="DWF 202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00856F"/>
      </a:accent5>
      <a:accent6>
        <a:srgbClr val="626669"/>
      </a:accent6>
      <a:hlink>
        <a:srgbClr val="D60056"/>
      </a:hlink>
      <a:folHlink>
        <a:srgbClr val="5D145A"/>
      </a:folHlink>
    </a:clrScheme>
    <a:fontScheme name="DWF 21 Reg">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and quote slides">
  <a:themeElements>
    <a:clrScheme name="DWF 202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00856F"/>
      </a:accent5>
      <a:accent6>
        <a:srgbClr val="626669"/>
      </a:accent6>
      <a:hlink>
        <a:srgbClr val="D60056"/>
      </a:hlink>
      <a:folHlink>
        <a:srgbClr val="5D145A"/>
      </a:folHlink>
    </a:clrScheme>
    <a:fontScheme name="DWF 21 Reg">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boxes">
  <a:themeElements>
    <a:clrScheme name="DWF 202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00856F"/>
      </a:accent5>
      <a:accent6>
        <a:srgbClr val="626669"/>
      </a:accent6>
      <a:hlink>
        <a:srgbClr val="D60056"/>
      </a:hlink>
      <a:folHlink>
        <a:srgbClr val="5D145A"/>
      </a:folHlink>
    </a:clrScheme>
    <a:fontScheme name="DWF Fonts">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act Slides">
  <a:themeElements>
    <a:clrScheme name="DWF 202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00856F"/>
      </a:accent5>
      <a:accent6>
        <a:srgbClr val="626669"/>
      </a:accent6>
      <a:hlink>
        <a:srgbClr val="D60056"/>
      </a:hlink>
      <a:folHlink>
        <a:srgbClr val="5D145A"/>
      </a:folHlink>
    </a:clrScheme>
    <a:fontScheme name="DWF 21 Reg">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s">
  <a:themeElements>
    <a:clrScheme name="DWF 202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00856F"/>
      </a:accent5>
      <a:accent6>
        <a:srgbClr val="626669"/>
      </a:accent6>
      <a:hlink>
        <a:srgbClr val="D60056"/>
      </a:hlink>
      <a:folHlink>
        <a:srgbClr val="5D145A"/>
      </a:folHlink>
    </a:clrScheme>
    <a:fontScheme name="DWF 21 Reg">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Front and Back Covers">
  <a:themeElements>
    <a:clrScheme name="DWF 202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00856F"/>
      </a:accent5>
      <a:accent6>
        <a:srgbClr val="626669"/>
      </a:accent6>
      <a:hlink>
        <a:srgbClr val="D60056"/>
      </a:hlink>
      <a:folHlink>
        <a:srgbClr val="5D145A"/>
      </a:folHlink>
    </a:clrScheme>
    <a:fontScheme name="DWF 21 Reg">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d4129ff-ef0a-40c0-8b49-4a6f63e57580">
      <Terms xmlns="http://schemas.microsoft.com/office/infopath/2007/PartnerControls"/>
    </lcf76f155ced4ddcb4097134ff3c332f>
    <TaxCatchAll xmlns="612aadd7-b01c-41d5-aa88-82409a530b20" xsi:nil="true"/>
    <hiddenIsFolder xmlns="9d4129ff-ef0a-40c0-8b49-4a6f63e57580">No</hiddenIsFold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E24096C3B12B4DBFEA258BF752736B" ma:contentTypeVersion="19" ma:contentTypeDescription="Create a new document." ma:contentTypeScope="" ma:versionID="ef49c6e486e1c3d5681a0eefd609bcaa">
  <xsd:schema xmlns:xsd="http://www.w3.org/2001/XMLSchema" xmlns:xs="http://www.w3.org/2001/XMLSchema" xmlns:p="http://schemas.microsoft.com/office/2006/metadata/properties" xmlns:ns2="9d4129ff-ef0a-40c0-8b49-4a6f63e57580" xmlns:ns3="612aadd7-b01c-41d5-aa88-82409a530b20" targetNamespace="http://schemas.microsoft.com/office/2006/metadata/properties" ma:root="true" ma:fieldsID="98bcf0b266d95476ba6fe86446213421" ns2:_="" ns3:_="">
    <xsd:import namespace="9d4129ff-ef0a-40c0-8b49-4a6f63e57580"/>
    <xsd:import namespace="612aadd7-b01c-41d5-aa88-82409a530b2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hiddenIsFolder" minOccurs="0"/>
                <xsd:element ref="ns3:SharedWithUsers" minOccurs="0"/>
                <xsd:element ref="ns3:SharedWithDetails" minOccurs="0"/>
                <xsd:element ref="ns2:MediaServiceAutoKeyPoints" minOccurs="0"/>
                <xsd:element ref="ns2:MediaServiceKeyPoints" minOccurs="0"/>
                <xsd:element ref="ns2:MediaServiceOCR"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4129ff-ef0a-40c0-8b49-4a6f63e575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ada61a6-5d5e-4c39-82a5-8001dc202fd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hiddenIsFolder" ma:index="15" nillable="true" ma:displayName="hiddenIsFolder" ma:default="No" ma:hidden="true" ma:internalName="hiddenIsFolder" ma:readOnly="false">
      <xsd:simpleType>
        <xsd:restriction base="dms:Text">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2aadd7-b01c-41d5-aa88-82409a530b2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1cd684c-f2d4-4bd0-8c9e-3559e68b6821}" ma:internalName="TaxCatchAll" ma:showField="CatchAllData" ma:web="612aadd7-b01c-41d5-aa88-82409a530b2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F1A6A2-4101-42EE-8717-78A595F0511C}">
  <ds:schemaRefs>
    <ds:schemaRef ds:uri="http://schemas.microsoft.com/sharepoint/v3/contenttype/forms"/>
  </ds:schemaRefs>
</ds:datastoreItem>
</file>

<file path=customXml/itemProps2.xml><?xml version="1.0" encoding="utf-8"?>
<ds:datastoreItem xmlns:ds="http://schemas.openxmlformats.org/officeDocument/2006/customXml" ds:itemID="{0F04A913-DFB0-400D-B47B-0A80023B874C}">
  <ds:schemaRefs>
    <ds:schemaRef ds:uri="http://schemas.openxmlformats.org/package/2006/metadata/core-properties"/>
    <ds:schemaRef ds:uri="http://purl.org/dc/elements/1.1/"/>
    <ds:schemaRef ds:uri="http://schemas.microsoft.com/office/2006/metadata/properties"/>
    <ds:schemaRef ds:uri="612aadd7-b01c-41d5-aa88-82409a530b20"/>
    <ds:schemaRef ds:uri="http://purl.org/dc/terms/"/>
    <ds:schemaRef ds:uri="9d4129ff-ef0a-40c0-8b49-4a6f63e57580"/>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E506E59-A339-4028-8DF2-4C871171BF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4129ff-ef0a-40c0-8b49-4a6f63e57580"/>
    <ds:schemaRef ds:uri="612aadd7-b01c-41d5-aa88-82409a530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TotalTime>
  <Words>188</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8</vt:i4>
      </vt:variant>
    </vt:vector>
  </HeadingPairs>
  <TitlesOfParts>
    <vt:vector size="19" baseType="lpstr">
      <vt:lpstr>Calibri</vt:lpstr>
      <vt:lpstr>Open Sans Light</vt:lpstr>
      <vt:lpstr>Open Sans</vt:lpstr>
      <vt:lpstr>Merriweather Light</vt:lpstr>
      <vt:lpstr>Arial</vt:lpstr>
      <vt:lpstr>Front and Back Covers</vt:lpstr>
      <vt:lpstr>Divider and quote slides</vt:lpstr>
      <vt:lpstr>Text boxes</vt:lpstr>
      <vt:lpstr>Contact Slides</vt:lpstr>
      <vt:lpstr>Infographics</vt:lpstr>
      <vt:lpstr>1_Front and Back Covers</vt:lpstr>
      <vt:lpstr>Sports Related Dementia (and other Brain Diseases)</vt:lpstr>
      <vt:lpstr>Welcome</vt:lpstr>
      <vt:lpstr>Where it has been</vt:lpstr>
      <vt:lpstr>Where it is now</vt:lpstr>
      <vt:lpstr>Where is it heading?</vt:lpstr>
      <vt:lpstr>Medical and Legal Causation and impact on Insurance and Reinsurance.</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Nurulhuda Mansor</dc:creator>
  <cp:lastModifiedBy>Martyn Lane</cp:lastModifiedBy>
  <cp:revision>718</cp:revision>
  <dcterms:created xsi:type="dcterms:W3CDTF">2021-02-03T06:30:03Z</dcterms:created>
  <dcterms:modified xsi:type="dcterms:W3CDTF">2025-07-08T08:39:46Z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0x01010049E24096C3B12B4DBFEA258BF752736B</vt:lpwstr>
  </property>
</Properties>
</file>