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70" r:id="rId2"/>
    <p:sldId id="266" r:id="rId3"/>
    <p:sldId id="261" r:id="rId4"/>
    <p:sldId id="262" r:id="rId5"/>
    <p:sldId id="268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4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DA5623-627A-4F1E-8964-5D66650C98B3}" v="3" dt="2026-06-28T01:30:43.2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Dahmer" userId="a962c1c6e31fe14d" providerId="LiveId" clId="{30ED00A5-8737-498D-97C5-E5DE1CF57EAE}"/>
    <pc:docChg chg="undo custSel addSld delSld modSld">
      <pc:chgData name="Ana Dahmer" userId="a962c1c6e31fe14d" providerId="LiveId" clId="{30ED00A5-8737-498D-97C5-E5DE1CF57EAE}" dt="2026-06-28T01:34:06.415" v="2993" actId="20577"/>
      <pc:docMkLst>
        <pc:docMk/>
      </pc:docMkLst>
      <pc:sldChg chg="modSp mod">
        <pc:chgData name="Ana Dahmer" userId="a962c1c6e31fe14d" providerId="LiveId" clId="{30ED00A5-8737-498D-97C5-E5DE1CF57EAE}" dt="2026-06-28T01:27:14.500" v="2867" actId="20577"/>
        <pc:sldMkLst>
          <pc:docMk/>
          <pc:sldMk cId="2517989463" sldId="261"/>
        </pc:sldMkLst>
        <pc:spChg chg="mod">
          <ac:chgData name="Ana Dahmer" userId="a962c1c6e31fe14d" providerId="LiveId" clId="{30ED00A5-8737-498D-97C5-E5DE1CF57EAE}" dt="2026-06-28T01:27:14.500" v="2867" actId="20577"/>
          <ac:spMkLst>
            <pc:docMk/>
            <pc:sldMk cId="2517989463" sldId="261"/>
            <ac:spMk id="4" creationId="{82D74B8D-7D05-4EFA-8A87-C902F17ED53B}"/>
          </ac:spMkLst>
        </pc:spChg>
      </pc:sldChg>
      <pc:sldChg chg="modSp mod">
        <pc:chgData name="Ana Dahmer" userId="a962c1c6e31fe14d" providerId="LiveId" clId="{30ED00A5-8737-498D-97C5-E5DE1CF57EAE}" dt="2026-06-28T01:28:21.459" v="2895" actId="20577"/>
        <pc:sldMkLst>
          <pc:docMk/>
          <pc:sldMk cId="3547504466" sldId="262"/>
        </pc:sldMkLst>
        <pc:spChg chg="mod">
          <ac:chgData name="Ana Dahmer" userId="a962c1c6e31fe14d" providerId="LiveId" clId="{30ED00A5-8737-498D-97C5-E5DE1CF57EAE}" dt="2026-06-28T01:28:21.459" v="2895" actId="20577"/>
          <ac:spMkLst>
            <pc:docMk/>
            <pc:sldMk cId="3547504466" sldId="262"/>
            <ac:spMk id="4" creationId="{82D74B8D-7D05-4EFA-8A87-C902F17ED53B}"/>
          </ac:spMkLst>
        </pc:spChg>
      </pc:sldChg>
      <pc:sldChg chg="modSp mod">
        <pc:chgData name="Ana Dahmer" userId="a962c1c6e31fe14d" providerId="LiveId" clId="{30ED00A5-8737-498D-97C5-E5DE1CF57EAE}" dt="2026-06-28T01:34:06.415" v="2993" actId="20577"/>
        <pc:sldMkLst>
          <pc:docMk/>
          <pc:sldMk cId="4180794011" sldId="266"/>
        </pc:sldMkLst>
        <pc:spChg chg="mod">
          <ac:chgData name="Ana Dahmer" userId="a962c1c6e31fe14d" providerId="LiveId" clId="{30ED00A5-8737-498D-97C5-E5DE1CF57EAE}" dt="2026-06-28T01:26:25.867" v="2840" actId="20577"/>
          <ac:spMkLst>
            <pc:docMk/>
            <pc:sldMk cId="4180794011" sldId="266"/>
            <ac:spMk id="4" creationId="{80DA64B7-E4C1-80EA-9856-5B145201528A}"/>
          </ac:spMkLst>
        </pc:spChg>
        <pc:graphicFrameChg chg="mod modGraphic">
          <ac:chgData name="Ana Dahmer" userId="a962c1c6e31fe14d" providerId="LiveId" clId="{30ED00A5-8737-498D-97C5-E5DE1CF57EAE}" dt="2026-06-28T01:34:06.415" v="2993" actId="20577"/>
          <ac:graphicFrameMkLst>
            <pc:docMk/>
            <pc:sldMk cId="4180794011" sldId="266"/>
            <ac:graphicFrameMk id="2" creationId="{F9AD1BF7-15BC-9CC7-33C3-F191462639EC}"/>
          </ac:graphicFrameMkLst>
        </pc:graphicFrameChg>
      </pc:sldChg>
      <pc:sldChg chg="modSp mod">
        <pc:chgData name="Ana Dahmer" userId="a962c1c6e31fe14d" providerId="LiveId" clId="{30ED00A5-8737-498D-97C5-E5DE1CF57EAE}" dt="2026-06-28T01:23:10.740" v="2785" actId="20577"/>
        <pc:sldMkLst>
          <pc:docMk/>
          <pc:sldMk cId="3550996631" sldId="267"/>
        </pc:sldMkLst>
        <pc:spChg chg="mod">
          <ac:chgData name="Ana Dahmer" userId="a962c1c6e31fe14d" providerId="LiveId" clId="{30ED00A5-8737-498D-97C5-E5DE1CF57EAE}" dt="2026-06-28T01:23:10.740" v="2785" actId="20577"/>
          <ac:spMkLst>
            <pc:docMk/>
            <pc:sldMk cId="3550996631" sldId="267"/>
            <ac:spMk id="4" creationId="{C19EA747-2D1E-D7D3-6C0C-40F08C34E6AD}"/>
          </ac:spMkLst>
        </pc:spChg>
      </pc:sldChg>
      <pc:sldChg chg="modSp mod">
        <pc:chgData name="Ana Dahmer" userId="a962c1c6e31fe14d" providerId="LiveId" clId="{30ED00A5-8737-498D-97C5-E5DE1CF57EAE}" dt="2026-06-28T01:29:19.041" v="2915" actId="20577"/>
        <pc:sldMkLst>
          <pc:docMk/>
          <pc:sldMk cId="2248165446" sldId="268"/>
        </pc:sldMkLst>
        <pc:spChg chg="mod">
          <ac:chgData name="Ana Dahmer" userId="a962c1c6e31fe14d" providerId="LiveId" clId="{30ED00A5-8737-498D-97C5-E5DE1CF57EAE}" dt="2026-06-28T01:29:19.041" v="2915" actId="20577"/>
          <ac:spMkLst>
            <pc:docMk/>
            <pc:sldMk cId="2248165446" sldId="268"/>
            <ac:spMk id="4" creationId="{CBD1FD64-C793-65E7-9AAC-4A836D67111E}"/>
          </ac:spMkLst>
        </pc:spChg>
      </pc:sldChg>
      <pc:sldChg chg="del">
        <pc:chgData name="Ana Dahmer" userId="a962c1c6e31fe14d" providerId="LiveId" clId="{30ED00A5-8737-498D-97C5-E5DE1CF57EAE}" dt="2026-06-28T01:24:05.543" v="2786" actId="2696"/>
        <pc:sldMkLst>
          <pc:docMk/>
          <pc:sldMk cId="183284846" sldId="270"/>
        </pc:sldMkLst>
      </pc:sldChg>
      <pc:sldChg chg="modSp add mod">
        <pc:chgData name="Ana Dahmer" userId="a962c1c6e31fe14d" providerId="LiveId" clId="{30ED00A5-8737-498D-97C5-E5DE1CF57EAE}" dt="2026-06-28T01:31:47.290" v="2972" actId="20577"/>
        <pc:sldMkLst>
          <pc:docMk/>
          <pc:sldMk cId="4239270917" sldId="270"/>
        </pc:sldMkLst>
        <pc:spChg chg="mod">
          <ac:chgData name="Ana Dahmer" userId="a962c1c6e31fe14d" providerId="LiveId" clId="{30ED00A5-8737-498D-97C5-E5DE1CF57EAE}" dt="2026-06-28T01:25:22.088" v="2813" actId="20577"/>
          <ac:spMkLst>
            <pc:docMk/>
            <pc:sldMk cId="4239270917" sldId="270"/>
            <ac:spMk id="4" creationId="{8785D535-F39C-095F-BF21-EBA2E487BF74}"/>
          </ac:spMkLst>
        </pc:spChg>
        <pc:graphicFrameChg chg="mod modGraphic">
          <ac:chgData name="Ana Dahmer" userId="a962c1c6e31fe14d" providerId="LiveId" clId="{30ED00A5-8737-498D-97C5-E5DE1CF57EAE}" dt="2026-06-28T01:31:47.290" v="2972" actId="20577"/>
          <ac:graphicFrameMkLst>
            <pc:docMk/>
            <pc:sldMk cId="4239270917" sldId="270"/>
            <ac:graphicFrameMk id="2" creationId="{48A7E138-305B-2929-F8E1-C4BD92C99A8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5620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84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942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986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8072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5445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85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77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38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47773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7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673066F-20D0-4175-8E41-9957E18FA659}" type="datetimeFigureOut">
              <a:rPr lang="pt-BR" smtClean="0"/>
              <a:pPr/>
              <a:t>27/06/2026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108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80B1FD-5C45-DFF4-0FAF-A24E0F589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48A7E138-305B-2929-F8E1-C4BD92C99A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393355"/>
              </p:ext>
            </p:extLst>
          </p:nvPr>
        </p:nvGraphicFramePr>
        <p:xfrm>
          <a:off x="399974" y="2946302"/>
          <a:ext cx="11392052" cy="29496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6123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1964622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160105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861204">
                <a:tc>
                  <a:txBody>
                    <a:bodyPr/>
                    <a:lstStyle/>
                    <a:p>
                      <a:pPr algn="ctr"/>
                      <a:endParaRPr lang="pt-BR" sz="12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/ 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OMELETE COM LEGUMES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MORANGA REFOGADA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ARROZ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LENTILHA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FRANGO PICADINHO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PURE DE BATATA DOCE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MACARRÃO A BOLONHESA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ESPINAFRE COM OVOS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baseline="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PANQUECA DE FRANGO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RISOTO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SELETA DE LEGUMES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SALADAS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BETERRABA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CHUCHU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BROCOLIS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MIX DE VERDES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COUVE-FLOR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PEPINO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ALFACE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BOLO DE 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IOGURTE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CEREAL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PÃO CASEIRO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SUCO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 PICADAS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BOLACHA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CANJA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18584943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8785D535-F39C-095F-BF21-EBA2E487BF74}"/>
              </a:ext>
            </a:extLst>
          </p:cNvPr>
          <p:cNvSpPr/>
          <p:nvPr/>
        </p:nvSpPr>
        <p:spPr>
          <a:xfrm>
            <a:off x="1135117" y="1481958"/>
            <a:ext cx="9979573" cy="1008993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JUNHO/JULHO 2026 - 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PRIMEIRA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SEMANA – 29/06 A 03/07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057D2FD-4CB7-B2C1-81ED-FD11C2AF8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6524" y="539723"/>
            <a:ext cx="5420444" cy="81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270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1DD99B-73D2-AB47-F07F-99039E3BF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F9AD1BF7-15BC-9CC7-33C3-F19146263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28063"/>
              </p:ext>
            </p:extLst>
          </p:nvPr>
        </p:nvGraphicFramePr>
        <p:xfrm>
          <a:off x="399974" y="2946302"/>
          <a:ext cx="11392052" cy="32544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6123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1964622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160105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861204">
                <a:tc>
                  <a:txBody>
                    <a:bodyPr/>
                    <a:lstStyle/>
                    <a:p>
                      <a:pPr algn="ctr"/>
                      <a:endParaRPr lang="pt-BR" sz="12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/ 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OMELETE COM LEGUMES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PALITINHOS DE CENOURA NO VAPOR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ARROZ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LENTILHA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FRANGO PICADINHO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PURE DE BATATA DOCE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MACARRÃO A BOLONHESA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ABOBRINHA REFOGADA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MOÍDA DE FRANGO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CHUCHU REFOGADO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FEIJOADINHA LIGHT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 REFOGADA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LARANJA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SALADAS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BETERRABA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CHUCHU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BROCOLIS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MIX DE VERDES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PEPINO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REPOLHO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BOLO FORMIGUEIRO</a:t>
                      </a:r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IOGURTE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CEREAL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PÃO CASEIRO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SUCO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 PICADAS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BISCOITO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CANJA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18584943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80DA64B7-E4C1-80EA-9856-5B145201528A}"/>
              </a:ext>
            </a:extLst>
          </p:cNvPr>
          <p:cNvSpPr/>
          <p:nvPr/>
        </p:nvSpPr>
        <p:spPr>
          <a:xfrm>
            <a:off x="1135117" y="1481958"/>
            <a:ext cx="9979573" cy="1008993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JULHO 2026 - 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SEGUNDA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SEMANA – 06/07 A 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10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/07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2E2C658-2539-6DCE-A3FD-690692BF9D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6524" y="539723"/>
            <a:ext cx="5420444" cy="81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79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EC513D9E-1B23-4663-99E1-3341974B89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80618"/>
              </p:ext>
            </p:extLst>
          </p:nvPr>
        </p:nvGraphicFramePr>
        <p:xfrm>
          <a:off x="483101" y="2976151"/>
          <a:ext cx="11392052" cy="3449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39667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061318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99865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55341">
                <a:tc>
                  <a:txBody>
                    <a:bodyPr/>
                    <a:lstStyle/>
                    <a:p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485177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OMELETE DE FORNO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PURÊ DE BATATA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LENTILHA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FRANGO COM MOLHO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POLENTA CREMOSA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MACARRÃO COM ALMONDEGA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FRANGO PICADINHO COM CREME DE MILHO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GALINHADA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ESPINAFRE REFOGADO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SALADAS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BETERRABA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COUVE-FLOR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BROCOLIS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MIX DE VERDES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CHUCHU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PEPINO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REPOLHO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BOLO DE IOGURTE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CREPIOCA</a:t>
                      </a:r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PÃO CASEIRO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SUCO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 PICADAS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BOLACHA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CANJA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445678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82D74B8D-7D05-4EFA-8A87-C902F17ED53B}"/>
              </a:ext>
            </a:extLst>
          </p:cNvPr>
          <p:cNvSpPr/>
          <p:nvPr/>
        </p:nvSpPr>
        <p:spPr>
          <a:xfrm>
            <a:off x="1434662" y="1783060"/>
            <a:ext cx="9222828" cy="914400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JULHO 2026 - TERCEIRA SEMANA – 13/07 A 17/07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8541733-7D03-523A-D9BD-925A7A0B33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5375" y="693531"/>
            <a:ext cx="5419814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989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EC513D9E-1B23-4663-99E1-3341974B89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210277"/>
              </p:ext>
            </p:extLst>
          </p:nvPr>
        </p:nvGraphicFramePr>
        <p:xfrm>
          <a:off x="483101" y="2976151"/>
          <a:ext cx="11392052" cy="3281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39667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160105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55341">
                <a:tc>
                  <a:txBody>
                    <a:bodyPr/>
                    <a:lstStyle/>
                    <a:p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485177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OVO COZIDO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BRÓCOLIS REFOGADO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LENTILHA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FRANGO COM 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POLENTA CREMOSA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MACARRÃO A BOLONHESA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BERINJELA A MILANESA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MOÍDA DE FRANGO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CHUCHU REFOGADO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CARRETEIRO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REPOLHO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REFOGADO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SALADAS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BETERRABA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COUVE-FLOR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BROCOLIS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MIX DE VERDES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PEPINO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ALFACE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BOLO DE BANANA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VITAMINA DE FRUTA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PÃO DE QUEIJO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SUCO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 PICADAS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BOLACHA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CANJA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445678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82D74B8D-7D05-4EFA-8A87-C902F17ED53B}"/>
              </a:ext>
            </a:extLst>
          </p:cNvPr>
          <p:cNvSpPr/>
          <p:nvPr/>
        </p:nvSpPr>
        <p:spPr>
          <a:xfrm>
            <a:off x="1371600" y="1677698"/>
            <a:ext cx="9475076" cy="914400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JULHO 2026 - QUARTA SEMANA – 20/07 A 24/07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152DE95-BF93-69DB-AE54-4532CC162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9220" y="674834"/>
            <a:ext cx="5419814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50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9D8084-B6C0-C7C8-FC84-44B95851C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AC971B4B-10C9-D9C1-66FF-1393D7EBEC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227386"/>
              </p:ext>
            </p:extLst>
          </p:nvPr>
        </p:nvGraphicFramePr>
        <p:xfrm>
          <a:off x="399974" y="2946302"/>
          <a:ext cx="11392052" cy="33001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6123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1964622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160105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861204">
                <a:tc>
                  <a:txBody>
                    <a:bodyPr/>
                    <a:lstStyle/>
                    <a:p>
                      <a:pPr algn="ctr"/>
                      <a:endParaRPr lang="pt-BR" sz="12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/ 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OMELETE COM LEGUMES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CHIPS DE BATATA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POLENTA</a:t>
                      </a:r>
                    </a:p>
                    <a:p>
                      <a:pPr algn="ctr"/>
                      <a:r>
                        <a:rPr lang="pt-BR" sz="1100" b="1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MOÍDA DE FRANGO</a:t>
                      </a:r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pt-BR" sz="1600" b="1" dirty="0">
                        <a:solidFill>
                          <a:srgbClr val="00B05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MACARRÃO A BOLONHESA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ESPINAFRE COM OVOS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baseline="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PANQUECA DE FRANGO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RISOTO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SELETA DE LEGUMES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SALADAS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BETERRABA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CHUCHU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BROCOLIS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MIX DE VERDES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COUVE-FLOR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PEPINO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ALFACE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BOLO DE 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IOGURTE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C/ GRANOLA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PÃO CASEIRO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SUCO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 PICADAS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BOLACHA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CANJA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18584943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CBD1FD64-C793-65E7-9AAC-4A836D67111E}"/>
              </a:ext>
            </a:extLst>
          </p:cNvPr>
          <p:cNvSpPr/>
          <p:nvPr/>
        </p:nvSpPr>
        <p:spPr>
          <a:xfrm>
            <a:off x="1500352" y="1481958"/>
            <a:ext cx="9191296" cy="1008993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JULHO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2026 - 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QUINTA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SEMANA – 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27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/07 A 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31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/07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1F411AE-54FC-9F6D-1AD6-1A33A165F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6524" y="539723"/>
            <a:ext cx="5420444" cy="81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16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78BC65-67E5-9039-2F00-759CD52F0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40716EC6-53F0-C80C-B0D5-8B3F27079430}"/>
              </a:ext>
            </a:extLst>
          </p:cNvPr>
          <p:cNvGraphicFramePr>
            <a:graphicFrameLocks noGrp="1"/>
          </p:cNvGraphicFramePr>
          <p:nvPr/>
        </p:nvGraphicFramePr>
        <p:xfrm>
          <a:off x="399974" y="2946302"/>
          <a:ext cx="11392052" cy="35224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6123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1964622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160105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1077685">
                <a:tc>
                  <a:txBody>
                    <a:bodyPr/>
                    <a:lstStyle/>
                    <a:p>
                      <a:pPr algn="ctr"/>
                      <a:endParaRPr lang="pt-BR" sz="12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pt-BR" sz="12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CONFORME CARDÁPIO PADRÃO COM AJUSTES DO PEDIATRA ATÉ O 6 MESES (ALIMENTOS E CONSISTENCIAS)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CONFORME CARDÁPIO PADRÃO COM AJUSTES DO PEDIATRA ATÉ O 6 MESES (ALIMENTOS E CONSISTENCIAS</a:t>
                      </a:r>
                      <a:r>
                        <a:rPr lang="pt-BR" sz="8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)</a:t>
                      </a:r>
                    </a:p>
                    <a:p>
                      <a:pPr algn="ctr"/>
                      <a:endParaRPr lang="pt-BR" sz="1600" b="1" dirty="0">
                        <a:solidFill>
                          <a:srgbClr val="00B05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CONFORME CARDÁPIO PADRÃO COM AJUSTES DO PEDIATRA ATÉ O 6 MESES (ALIMENTOS E CONSISTENCIAS)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baseline="0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baseline="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CONFORME CARDÁPIO PADRÃO COM AJUSTES DO PEDIATRA ATÉ O 6 MESES (ALIMENTOS E CONSISTENCIAS)</a:t>
                      </a:r>
                    </a:p>
                    <a:p>
                      <a:pPr algn="ctr"/>
                      <a:endParaRPr lang="pt-BR" sz="1100" b="1" baseline="0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CONFORME CARDÁPIO PADRÃO COM AJUSTES DO PEDIATRA ATÉ O 6 MESES (ALIMENTOS E CONSISTENCIAS)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 DO 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 DO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 DO 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 DO 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 DO 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18584943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C19EA747-2D1E-D7D3-6C0C-40F08C34E6AD}"/>
              </a:ext>
            </a:extLst>
          </p:cNvPr>
          <p:cNvSpPr/>
          <p:nvPr/>
        </p:nvSpPr>
        <p:spPr>
          <a:xfrm>
            <a:off x="4675407" y="1790472"/>
            <a:ext cx="5533696" cy="810838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BERÇÁRIO - 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JULHO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2026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4DCE857-28DF-2C70-2463-5669D310E7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587" y="542925"/>
            <a:ext cx="3688620" cy="1884966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ECF50B2F-50A3-B738-F2C1-21F6D30386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07" y="807138"/>
            <a:ext cx="5419814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996631"/>
      </p:ext>
    </p:extLst>
  </p:cSld>
  <p:clrMapOvr>
    <a:masterClrMapping/>
  </p:clrMapOvr>
</p:sld>
</file>

<file path=ppt/theme/theme1.xml><?xml version="1.0" encoding="utf-8"?>
<a:theme xmlns:a="http://schemas.openxmlformats.org/drawingml/2006/main" name="Pacote">
  <a:themeElements>
    <a:clrScheme name="Pacot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cot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o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TM10001115[[fn=Pacote]]</Template>
  <TotalTime>1348</TotalTime>
  <Words>568</Words>
  <Application>Microsoft Office PowerPoint</Application>
  <PresentationFormat>Widescreen</PresentationFormat>
  <Paragraphs>330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Bookman Old Style</vt:lpstr>
      <vt:lpstr>Gill Sans MT</vt:lpstr>
      <vt:lpstr>Pacote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Lauro Baptista</dc:creator>
  <cp:lastModifiedBy>Ana Dahmer</cp:lastModifiedBy>
  <cp:revision>111</cp:revision>
  <cp:lastPrinted>2023-10-02T16:55:25Z</cp:lastPrinted>
  <dcterms:created xsi:type="dcterms:W3CDTF">2019-10-25T23:27:15Z</dcterms:created>
  <dcterms:modified xsi:type="dcterms:W3CDTF">2026-06-28T01:34:07Z</dcterms:modified>
</cp:coreProperties>
</file>