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sldIdLst>
    <p:sldId id="266" r:id="rId2"/>
    <p:sldId id="261" r:id="rId3"/>
    <p:sldId id="262" r:id="rId4"/>
    <p:sldId id="268" r:id="rId5"/>
    <p:sldId id="269" r:id="rId6"/>
    <p:sldId id="26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48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0EEB04-5941-42BF-99A8-2BD1403C25B8}" v="2" dt="2026-03-30T17:55:30.3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98" y="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Dahmer" userId="a962c1c6e31fe14d" providerId="LiveId" clId="{30ED00A5-8737-498D-97C5-E5DE1CF57EAE}"/>
    <pc:docChg chg="undo custSel addSld delSld modSld">
      <pc:chgData name="Ana Dahmer" userId="a962c1c6e31fe14d" providerId="LiveId" clId="{30ED00A5-8737-498D-97C5-E5DE1CF57EAE}" dt="2026-03-30T18:11:55.246" v="1994" actId="2711"/>
      <pc:docMkLst>
        <pc:docMk/>
      </pc:docMkLst>
      <pc:sldChg chg="modSp mod">
        <pc:chgData name="Ana Dahmer" userId="a962c1c6e31fe14d" providerId="LiveId" clId="{30ED00A5-8737-498D-97C5-E5DE1CF57EAE}" dt="2026-03-30T17:59:02.817" v="1971" actId="20577"/>
        <pc:sldMkLst>
          <pc:docMk/>
          <pc:sldMk cId="2517989463" sldId="261"/>
        </pc:sldMkLst>
        <pc:spChg chg="mod">
          <ac:chgData name="Ana Dahmer" userId="a962c1c6e31fe14d" providerId="LiveId" clId="{30ED00A5-8737-498D-97C5-E5DE1CF57EAE}" dt="2026-03-30T17:51:47.567" v="1724" actId="20577"/>
          <ac:spMkLst>
            <pc:docMk/>
            <pc:sldMk cId="2517989463" sldId="261"/>
            <ac:spMk id="4" creationId="{82D74B8D-7D05-4EFA-8A87-C902F17ED53B}"/>
          </ac:spMkLst>
        </pc:spChg>
        <pc:graphicFrameChg chg="modGraphic">
          <ac:chgData name="Ana Dahmer" userId="a962c1c6e31fe14d" providerId="LiveId" clId="{30ED00A5-8737-498D-97C5-E5DE1CF57EAE}" dt="2026-03-30T17:59:02.817" v="1971" actId="20577"/>
          <ac:graphicFrameMkLst>
            <pc:docMk/>
            <pc:sldMk cId="2517989463" sldId="261"/>
            <ac:graphicFrameMk id="2" creationId="{EC513D9E-1B23-4663-99E1-3341974B8927}"/>
          </ac:graphicFrameMkLst>
        </pc:graphicFrameChg>
      </pc:sldChg>
      <pc:sldChg chg="modSp mod">
        <pc:chgData name="Ana Dahmer" userId="a962c1c6e31fe14d" providerId="LiveId" clId="{30ED00A5-8737-498D-97C5-E5DE1CF57EAE}" dt="2026-03-30T17:58:50.617" v="1943" actId="20577"/>
        <pc:sldMkLst>
          <pc:docMk/>
          <pc:sldMk cId="3547504466" sldId="262"/>
        </pc:sldMkLst>
        <pc:spChg chg="mod">
          <ac:chgData name="Ana Dahmer" userId="a962c1c6e31fe14d" providerId="LiveId" clId="{30ED00A5-8737-498D-97C5-E5DE1CF57EAE}" dt="2026-03-30T17:52:33.311" v="1744" actId="20577"/>
          <ac:spMkLst>
            <pc:docMk/>
            <pc:sldMk cId="3547504466" sldId="262"/>
            <ac:spMk id="4" creationId="{82D74B8D-7D05-4EFA-8A87-C902F17ED53B}"/>
          </ac:spMkLst>
        </pc:spChg>
        <pc:graphicFrameChg chg="mod modGraphic">
          <ac:chgData name="Ana Dahmer" userId="a962c1c6e31fe14d" providerId="LiveId" clId="{30ED00A5-8737-498D-97C5-E5DE1CF57EAE}" dt="2026-03-30T17:58:50.617" v="1943" actId="20577"/>
          <ac:graphicFrameMkLst>
            <pc:docMk/>
            <pc:sldMk cId="3547504466" sldId="262"/>
            <ac:graphicFrameMk id="2" creationId="{EC513D9E-1B23-4663-99E1-3341974B8927}"/>
          </ac:graphicFrameMkLst>
        </pc:graphicFrameChg>
      </pc:sldChg>
      <pc:sldChg chg="addSp delSp modSp mod">
        <pc:chgData name="Ana Dahmer" userId="a962c1c6e31fe14d" providerId="LiveId" clId="{30ED00A5-8737-498D-97C5-E5DE1CF57EAE}" dt="2026-03-30T17:50:47.909" v="1706" actId="20577"/>
        <pc:sldMkLst>
          <pc:docMk/>
          <pc:sldMk cId="4180794011" sldId="266"/>
        </pc:sldMkLst>
        <pc:spChg chg="mod">
          <ac:chgData name="Ana Dahmer" userId="a962c1c6e31fe14d" providerId="LiveId" clId="{30ED00A5-8737-498D-97C5-E5DE1CF57EAE}" dt="2026-03-30T17:50:32.130" v="1696" actId="20577"/>
          <ac:spMkLst>
            <pc:docMk/>
            <pc:sldMk cId="4180794011" sldId="266"/>
            <ac:spMk id="4" creationId="{80DA64B7-E4C1-80EA-9856-5B145201528A}"/>
          </ac:spMkLst>
        </pc:spChg>
        <pc:graphicFrameChg chg="mod modGraphic">
          <ac:chgData name="Ana Dahmer" userId="a962c1c6e31fe14d" providerId="LiveId" clId="{30ED00A5-8737-498D-97C5-E5DE1CF57EAE}" dt="2026-03-30T17:50:47.909" v="1706" actId="20577"/>
          <ac:graphicFrameMkLst>
            <pc:docMk/>
            <pc:sldMk cId="4180794011" sldId="266"/>
            <ac:graphicFrameMk id="2" creationId="{F9AD1BF7-15BC-9CC7-33C3-F191462639EC}"/>
          </ac:graphicFrameMkLst>
        </pc:graphicFrameChg>
      </pc:sldChg>
      <pc:sldChg chg="modSp mod">
        <pc:chgData name="Ana Dahmer" userId="a962c1c6e31fe14d" providerId="LiveId" clId="{30ED00A5-8737-498D-97C5-E5DE1CF57EAE}" dt="2026-03-30T17:57:50.151" v="1927" actId="20577"/>
        <pc:sldMkLst>
          <pc:docMk/>
          <pc:sldMk cId="3550996631" sldId="267"/>
        </pc:sldMkLst>
        <pc:spChg chg="mod">
          <ac:chgData name="Ana Dahmer" userId="a962c1c6e31fe14d" providerId="LiveId" clId="{30ED00A5-8737-498D-97C5-E5DE1CF57EAE}" dt="2026-03-30T17:57:50.151" v="1927" actId="20577"/>
          <ac:spMkLst>
            <pc:docMk/>
            <pc:sldMk cId="3550996631" sldId="267"/>
            <ac:spMk id="4" creationId="{C19EA747-2D1E-D7D3-6C0C-40F08C34E6AD}"/>
          </ac:spMkLst>
        </pc:spChg>
      </pc:sldChg>
      <pc:sldChg chg="addSp modSp mod">
        <pc:chgData name="Ana Dahmer" userId="a962c1c6e31fe14d" providerId="LiveId" clId="{30ED00A5-8737-498D-97C5-E5DE1CF57EAE}" dt="2026-03-30T18:11:55.246" v="1994" actId="2711"/>
        <pc:sldMkLst>
          <pc:docMk/>
          <pc:sldMk cId="2248165446" sldId="268"/>
        </pc:sldMkLst>
        <pc:spChg chg="mod">
          <ac:chgData name="Ana Dahmer" userId="a962c1c6e31fe14d" providerId="LiveId" clId="{30ED00A5-8737-498D-97C5-E5DE1CF57EAE}" dt="2026-03-30T17:53:45.805" v="1762" actId="20577"/>
          <ac:spMkLst>
            <pc:docMk/>
            <pc:sldMk cId="2248165446" sldId="268"/>
            <ac:spMk id="4" creationId="{CBD1FD64-C793-65E7-9AAC-4A836D67111E}"/>
          </ac:spMkLst>
        </pc:spChg>
        <pc:graphicFrameChg chg="modGraphic">
          <ac:chgData name="Ana Dahmer" userId="a962c1c6e31fe14d" providerId="LiveId" clId="{30ED00A5-8737-498D-97C5-E5DE1CF57EAE}" dt="2026-03-30T18:11:55.246" v="1994" actId="2711"/>
          <ac:graphicFrameMkLst>
            <pc:docMk/>
            <pc:sldMk cId="2248165446" sldId="268"/>
            <ac:graphicFrameMk id="2" creationId="{AC971B4B-10C9-D9C1-66FF-1393D7EBEC53}"/>
          </ac:graphicFrameMkLst>
        </pc:graphicFrameChg>
      </pc:sldChg>
      <pc:sldChg chg="addSp delSp modSp add mod">
        <pc:chgData name="Ana Dahmer" userId="a962c1c6e31fe14d" providerId="LiveId" clId="{30ED00A5-8737-498D-97C5-E5DE1CF57EAE}" dt="2026-03-30T18:01:03.733" v="1977" actId="20577"/>
        <pc:sldMkLst>
          <pc:docMk/>
          <pc:sldMk cId="2981308109" sldId="269"/>
        </pc:sldMkLst>
        <pc:spChg chg="mod">
          <ac:chgData name="Ana Dahmer" userId="a962c1c6e31fe14d" providerId="LiveId" clId="{30ED00A5-8737-498D-97C5-E5DE1CF57EAE}" dt="2026-03-30T18:01:03.733" v="1977" actId="20577"/>
          <ac:spMkLst>
            <pc:docMk/>
            <pc:sldMk cId="2981308109" sldId="269"/>
            <ac:spMk id="4" creationId="{F78486C6-8BB2-324D-F45C-317604FC932C}"/>
          </ac:spMkLst>
        </pc:spChg>
        <pc:graphicFrameChg chg="del mod modGraphic">
          <ac:chgData name="Ana Dahmer" userId="a962c1c6e31fe14d" providerId="LiveId" clId="{30ED00A5-8737-498D-97C5-E5DE1CF57EAE}" dt="2026-03-30T17:55:26.141" v="1802" actId="478"/>
          <ac:graphicFrameMkLst>
            <pc:docMk/>
            <pc:sldMk cId="2981308109" sldId="269"/>
            <ac:graphicFrameMk id="2" creationId="{3D533761-87BB-4B48-9411-116D59A48B43}"/>
          </ac:graphicFrameMkLst>
        </pc:graphicFrameChg>
        <pc:graphicFrameChg chg="add mod modGraphic">
          <ac:chgData name="Ana Dahmer" userId="a962c1c6e31fe14d" providerId="LiveId" clId="{30ED00A5-8737-498D-97C5-E5DE1CF57EAE}" dt="2026-03-30T17:57:30.404" v="1907" actId="20577"/>
          <ac:graphicFrameMkLst>
            <pc:docMk/>
            <pc:sldMk cId="2981308109" sldId="269"/>
            <ac:graphicFrameMk id="5" creationId="{9DEA3A30-1B79-0559-580F-41524843558D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066F-20D0-4175-8E41-9957E18FA659}" type="datetimeFigureOut">
              <a:rPr lang="pt-BR" smtClean="0"/>
              <a:pPr/>
              <a:t>30/03/2026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35620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066F-20D0-4175-8E41-9957E18FA659}" type="datetimeFigureOut">
              <a:rPr lang="pt-BR" smtClean="0"/>
              <a:pPr/>
              <a:t>30/03/2026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184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066F-20D0-4175-8E41-9957E18FA659}" type="datetimeFigureOut">
              <a:rPr lang="pt-BR" smtClean="0"/>
              <a:pPr/>
              <a:t>30/03/2026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2942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066F-20D0-4175-8E41-9957E18FA659}" type="datetimeFigureOut">
              <a:rPr lang="pt-BR" smtClean="0"/>
              <a:pPr/>
              <a:t>30/03/2026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9866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066F-20D0-4175-8E41-9957E18FA659}" type="datetimeFigureOut">
              <a:rPr lang="pt-BR" smtClean="0"/>
              <a:pPr/>
              <a:t>30/03/2026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08072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066F-20D0-4175-8E41-9957E18FA659}" type="datetimeFigureOut">
              <a:rPr lang="pt-BR" smtClean="0"/>
              <a:pPr/>
              <a:t>30/03/2026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54456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066F-20D0-4175-8E41-9957E18FA659}" type="datetimeFigureOut">
              <a:rPr lang="pt-BR" smtClean="0"/>
              <a:pPr/>
              <a:t>30/03/2026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855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066F-20D0-4175-8E41-9957E18FA659}" type="datetimeFigureOut">
              <a:rPr lang="pt-BR" smtClean="0"/>
              <a:pPr/>
              <a:t>30/03/2026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777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066F-20D0-4175-8E41-9957E18FA659}" type="datetimeFigureOut">
              <a:rPr lang="pt-BR" smtClean="0"/>
              <a:pPr/>
              <a:t>30/03/2026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938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066F-20D0-4175-8E41-9957E18FA659}" type="datetimeFigureOut">
              <a:rPr lang="pt-BR" smtClean="0"/>
              <a:pPr/>
              <a:t>30/03/2026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t-B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47773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673066F-20D0-4175-8E41-9957E18FA659}" type="datetimeFigureOut">
              <a:rPr lang="pt-BR" smtClean="0"/>
              <a:pPr/>
              <a:t>30/03/2026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747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0673066F-20D0-4175-8E41-9957E18FA659}" type="datetimeFigureOut">
              <a:rPr lang="pt-BR" smtClean="0"/>
              <a:pPr/>
              <a:t>30/03/2026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01A0584F-55A8-4717-A8FB-FADA4CAC32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1088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1DD99B-73D2-AB47-F07F-99039E3BF0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F9AD1BF7-15BC-9CC7-33C3-F191462639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333485"/>
              </p:ext>
            </p:extLst>
          </p:nvPr>
        </p:nvGraphicFramePr>
        <p:xfrm>
          <a:off x="399974" y="2946302"/>
          <a:ext cx="11392052" cy="339157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76123">
                  <a:extLst>
                    <a:ext uri="{9D8B030D-6E8A-4147-A177-3AD203B41FA5}">
                      <a16:colId xmlns:a16="http://schemas.microsoft.com/office/drawing/2014/main" val="10514560"/>
                    </a:ext>
                  </a:extLst>
                </a:gridCol>
                <a:gridCol w="1964622">
                  <a:extLst>
                    <a:ext uri="{9D8B030D-6E8A-4147-A177-3AD203B41FA5}">
                      <a16:colId xmlns:a16="http://schemas.microsoft.com/office/drawing/2014/main" val="3535495956"/>
                    </a:ext>
                  </a:extLst>
                </a:gridCol>
                <a:gridCol w="2160105">
                  <a:extLst>
                    <a:ext uri="{9D8B030D-6E8A-4147-A177-3AD203B41FA5}">
                      <a16:colId xmlns:a16="http://schemas.microsoft.com/office/drawing/2014/main" val="1134613150"/>
                    </a:ext>
                  </a:extLst>
                </a:gridCol>
                <a:gridCol w="2001078">
                  <a:extLst>
                    <a:ext uri="{9D8B030D-6E8A-4147-A177-3AD203B41FA5}">
                      <a16:colId xmlns:a16="http://schemas.microsoft.com/office/drawing/2014/main" val="4244607401"/>
                    </a:ext>
                  </a:extLst>
                </a:gridCol>
                <a:gridCol w="1886228">
                  <a:extLst>
                    <a:ext uri="{9D8B030D-6E8A-4147-A177-3AD203B41FA5}">
                      <a16:colId xmlns:a16="http://schemas.microsoft.com/office/drawing/2014/main" val="1241220887"/>
                    </a:ext>
                  </a:extLst>
                </a:gridCol>
                <a:gridCol w="1903896">
                  <a:extLst>
                    <a:ext uri="{9D8B030D-6E8A-4147-A177-3AD203B41FA5}">
                      <a16:colId xmlns:a16="http://schemas.microsoft.com/office/drawing/2014/main" val="2826743230"/>
                    </a:ext>
                  </a:extLst>
                </a:gridCol>
              </a:tblGrid>
              <a:tr h="391886"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SEGUNDA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TERÇA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QUARTA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QUINTA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SEXTA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075787652"/>
                  </a:ext>
                </a:extLst>
              </a:tr>
              <a:tr h="356842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443765853"/>
                  </a:ext>
                </a:extLst>
              </a:tr>
              <a:tr h="861204">
                <a:tc>
                  <a:txBody>
                    <a:bodyPr/>
                    <a:lstStyle/>
                    <a:p>
                      <a:pPr algn="ctr"/>
                      <a:endParaRPr lang="pt-BR" sz="1200" b="1" dirty="0">
                        <a:solidFill>
                          <a:srgbClr val="FF0000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ALMOÇO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 / 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OMELETE COM LEGUMES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PALITINHOS DE CENOURA NO VAPOR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ARROZ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LENTILHA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FRANGO PICADINHO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PURE DE BATATA DOCE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MACARRÃO A BOLONHESA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ABOBRINHA REFOGADA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baseline="0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TIRINHAS DE FRANGO</a:t>
                      </a:r>
                    </a:p>
                    <a:p>
                      <a:pPr algn="ctr"/>
                      <a:r>
                        <a:rPr lang="pt-BR" sz="1100" b="1" baseline="0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POLENTA CREMOSA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FERIADO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96421882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SALADAS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BETERRABA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TOMATE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CHUCHU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CENOURA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BROCOLIS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MIX DE VERDES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COUVE-FLOR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PEPINO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65033544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BOLO DE CENOURA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LEITE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IOGURTE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CEREAL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PÃO CASEIRO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SUCO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 PICADAS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169729997"/>
                  </a:ext>
                </a:extLst>
              </a:tr>
              <a:tr h="356842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JANTA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418584943"/>
                  </a:ext>
                </a:extLst>
              </a:tr>
            </a:tbl>
          </a:graphicData>
        </a:graphic>
      </p:graphicFrame>
      <p:sp>
        <p:nvSpPr>
          <p:cNvPr id="4" name="Retângulo 3">
            <a:extLst>
              <a:ext uri="{FF2B5EF4-FFF2-40B4-BE49-F238E27FC236}">
                <a16:creationId xmlns:a16="http://schemas.microsoft.com/office/drawing/2014/main" id="{80DA64B7-E4C1-80EA-9856-5B145201528A}"/>
              </a:ext>
            </a:extLst>
          </p:cNvPr>
          <p:cNvSpPr/>
          <p:nvPr/>
        </p:nvSpPr>
        <p:spPr>
          <a:xfrm>
            <a:off x="1135117" y="1481958"/>
            <a:ext cx="9979573" cy="1008993"/>
          </a:xfrm>
          <a:prstGeom prst="rect">
            <a:avLst/>
          </a:prstGeom>
          <a:pattFill prst="narHorz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MARÇO / ABRIL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 2026 - PRIMEIRA SEMANA – 30/03 A 03/04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2E2C658-2539-6DCE-A3FD-690692BF9D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6524" y="539723"/>
            <a:ext cx="5420444" cy="816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794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EC513D9E-1B23-4663-99E1-3341974B89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09128"/>
              </p:ext>
            </p:extLst>
          </p:nvPr>
        </p:nvGraphicFramePr>
        <p:xfrm>
          <a:off x="483101" y="2976151"/>
          <a:ext cx="11392052" cy="3449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39667">
                  <a:extLst>
                    <a:ext uri="{9D8B030D-6E8A-4147-A177-3AD203B41FA5}">
                      <a16:colId xmlns:a16="http://schemas.microsoft.com/office/drawing/2014/main" val="10514560"/>
                    </a:ext>
                  </a:extLst>
                </a:gridCol>
                <a:gridCol w="2001078">
                  <a:extLst>
                    <a:ext uri="{9D8B030D-6E8A-4147-A177-3AD203B41FA5}">
                      <a16:colId xmlns:a16="http://schemas.microsoft.com/office/drawing/2014/main" val="3535495956"/>
                    </a:ext>
                  </a:extLst>
                </a:gridCol>
                <a:gridCol w="2061318">
                  <a:extLst>
                    <a:ext uri="{9D8B030D-6E8A-4147-A177-3AD203B41FA5}">
                      <a16:colId xmlns:a16="http://schemas.microsoft.com/office/drawing/2014/main" val="1134613150"/>
                    </a:ext>
                  </a:extLst>
                </a:gridCol>
                <a:gridCol w="2099865">
                  <a:extLst>
                    <a:ext uri="{9D8B030D-6E8A-4147-A177-3AD203B41FA5}">
                      <a16:colId xmlns:a16="http://schemas.microsoft.com/office/drawing/2014/main" val="4244607401"/>
                    </a:ext>
                  </a:extLst>
                </a:gridCol>
                <a:gridCol w="1886228">
                  <a:extLst>
                    <a:ext uri="{9D8B030D-6E8A-4147-A177-3AD203B41FA5}">
                      <a16:colId xmlns:a16="http://schemas.microsoft.com/office/drawing/2014/main" val="1241220887"/>
                    </a:ext>
                  </a:extLst>
                </a:gridCol>
                <a:gridCol w="1903896">
                  <a:extLst>
                    <a:ext uri="{9D8B030D-6E8A-4147-A177-3AD203B41FA5}">
                      <a16:colId xmlns:a16="http://schemas.microsoft.com/office/drawing/2014/main" val="2826743230"/>
                    </a:ext>
                  </a:extLst>
                </a:gridCol>
              </a:tblGrid>
              <a:tr h="355341">
                <a:tc>
                  <a:txBody>
                    <a:bodyPr/>
                    <a:lstStyle/>
                    <a:p>
                      <a:endParaRPr lang="pt-BR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SEGUNDA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TERÇA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QUARTA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QUINTA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SEXTA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5787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765853"/>
                  </a:ext>
                </a:extLst>
              </a:tr>
              <a:tr h="485177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ALMOÇO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OMELETE DE FORNO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PURÊ DE BATATA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LENTILHA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FRANGO COM MOLHO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POLENTA CREMOSA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MACARRÃO COM ALMONDEGA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FRANGO PICADINHO COM CREME DE MILHO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GALINHADA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ESPINAFRE REFOGADO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218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SALADAS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BETERRABA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TOMATE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COUVE-FLOR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CENOURA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BROCOLIS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MIX DE VERDES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CHUCHU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PEPINO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CENOURA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REPOLHO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335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BOLO DE IOGURTE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LEITE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CREPIOCA</a:t>
                      </a:r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PÃO CASEIRO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SUCO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 PICADAS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BOLACHA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LEITE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729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JANTA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2445678"/>
                  </a:ext>
                </a:extLst>
              </a:tr>
            </a:tbl>
          </a:graphicData>
        </a:graphic>
      </p:graphicFrame>
      <p:sp>
        <p:nvSpPr>
          <p:cNvPr id="4" name="Retângulo 3">
            <a:extLst>
              <a:ext uri="{FF2B5EF4-FFF2-40B4-BE49-F238E27FC236}">
                <a16:creationId xmlns:a16="http://schemas.microsoft.com/office/drawing/2014/main" id="{82D74B8D-7D05-4EFA-8A87-C902F17ED53B}"/>
              </a:ext>
            </a:extLst>
          </p:cNvPr>
          <p:cNvSpPr/>
          <p:nvPr/>
        </p:nvSpPr>
        <p:spPr>
          <a:xfrm>
            <a:off x="1434662" y="1783060"/>
            <a:ext cx="9222828" cy="914400"/>
          </a:xfrm>
          <a:prstGeom prst="rect">
            <a:avLst/>
          </a:prstGeom>
          <a:pattFill prst="narHorz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ABRIL 2026 - SEGUNDA SEMANA – 06/04 A 10/04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8541733-7D03-523A-D9BD-925A7A0B33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5375" y="693531"/>
            <a:ext cx="5419814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989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EC513D9E-1B23-4663-99E1-3341974B89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081829"/>
              </p:ext>
            </p:extLst>
          </p:nvPr>
        </p:nvGraphicFramePr>
        <p:xfrm>
          <a:off x="483101" y="2976151"/>
          <a:ext cx="11392052" cy="3449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39667">
                  <a:extLst>
                    <a:ext uri="{9D8B030D-6E8A-4147-A177-3AD203B41FA5}">
                      <a16:colId xmlns:a16="http://schemas.microsoft.com/office/drawing/2014/main" val="10514560"/>
                    </a:ext>
                  </a:extLst>
                </a:gridCol>
                <a:gridCol w="2001078">
                  <a:extLst>
                    <a:ext uri="{9D8B030D-6E8A-4147-A177-3AD203B41FA5}">
                      <a16:colId xmlns:a16="http://schemas.microsoft.com/office/drawing/2014/main" val="3535495956"/>
                    </a:ext>
                  </a:extLst>
                </a:gridCol>
                <a:gridCol w="2160105">
                  <a:extLst>
                    <a:ext uri="{9D8B030D-6E8A-4147-A177-3AD203B41FA5}">
                      <a16:colId xmlns:a16="http://schemas.microsoft.com/office/drawing/2014/main" val="1134613150"/>
                    </a:ext>
                  </a:extLst>
                </a:gridCol>
                <a:gridCol w="2001078">
                  <a:extLst>
                    <a:ext uri="{9D8B030D-6E8A-4147-A177-3AD203B41FA5}">
                      <a16:colId xmlns:a16="http://schemas.microsoft.com/office/drawing/2014/main" val="4244607401"/>
                    </a:ext>
                  </a:extLst>
                </a:gridCol>
                <a:gridCol w="1886228">
                  <a:extLst>
                    <a:ext uri="{9D8B030D-6E8A-4147-A177-3AD203B41FA5}">
                      <a16:colId xmlns:a16="http://schemas.microsoft.com/office/drawing/2014/main" val="1241220887"/>
                    </a:ext>
                  </a:extLst>
                </a:gridCol>
                <a:gridCol w="1903896">
                  <a:extLst>
                    <a:ext uri="{9D8B030D-6E8A-4147-A177-3AD203B41FA5}">
                      <a16:colId xmlns:a16="http://schemas.microsoft.com/office/drawing/2014/main" val="2826743230"/>
                    </a:ext>
                  </a:extLst>
                </a:gridCol>
              </a:tblGrid>
              <a:tr h="355341">
                <a:tc>
                  <a:txBody>
                    <a:bodyPr/>
                    <a:lstStyle/>
                    <a:p>
                      <a:endParaRPr lang="pt-BR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SEGUNDA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TERÇA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QUARTA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QUINTA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SEXTA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5787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765853"/>
                  </a:ext>
                </a:extLst>
              </a:tr>
              <a:tr h="485177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ALMOÇO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OVO COZIDO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BRÓCOLIS REFOGADO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LENTILHA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FRANGO COM CENOURA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POLENTA CREMOSA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MACARRÃO A BOLONHESA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BERINJELA A MILANESA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MOÍDA DE FRANGO</a:t>
                      </a:r>
                    </a:p>
                    <a:p>
                      <a:pPr algn="ctr"/>
                      <a:r>
                        <a:rPr lang="pt-BR" sz="1100" b="1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CHUCHU REFOGADO</a:t>
                      </a:r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FEIJOADINHA LIGHT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LARANJA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FAROFINHA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COUVE REFOGADA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218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SALADAS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BETERRABA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TOMATE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COUVE-FLOR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CENOURA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BROCOLIS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MIX DE VERDES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CENOURA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PEPINO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ALFACE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TOMATE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335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BOLO DE BANANA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LEITE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VITAMINA DE FRUTA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PÃO DE QUEIJO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SUCO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 PICADAS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BOLACHA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LEITE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729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JANTA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2445678"/>
                  </a:ext>
                </a:extLst>
              </a:tr>
            </a:tbl>
          </a:graphicData>
        </a:graphic>
      </p:graphicFrame>
      <p:sp>
        <p:nvSpPr>
          <p:cNvPr id="4" name="Retângulo 3">
            <a:extLst>
              <a:ext uri="{FF2B5EF4-FFF2-40B4-BE49-F238E27FC236}">
                <a16:creationId xmlns:a16="http://schemas.microsoft.com/office/drawing/2014/main" id="{82D74B8D-7D05-4EFA-8A87-C902F17ED53B}"/>
              </a:ext>
            </a:extLst>
          </p:cNvPr>
          <p:cNvSpPr/>
          <p:nvPr/>
        </p:nvSpPr>
        <p:spPr>
          <a:xfrm>
            <a:off x="1371600" y="1677698"/>
            <a:ext cx="9475076" cy="914400"/>
          </a:xfrm>
          <a:prstGeom prst="rect">
            <a:avLst/>
          </a:prstGeom>
          <a:pattFill prst="narHorz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ABRIL 2026 - TERCEIRA SEMANA – 13/04 A 17/04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152DE95-BF93-69DB-AE54-4532CC1627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9220" y="674834"/>
            <a:ext cx="5419814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504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9D8084-B6C0-C7C8-FC84-44B95851C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AC971B4B-10C9-D9C1-66FF-1393D7EBEC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635080"/>
              </p:ext>
            </p:extLst>
          </p:nvPr>
        </p:nvGraphicFramePr>
        <p:xfrm>
          <a:off x="399974" y="2946302"/>
          <a:ext cx="11392052" cy="32239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76123">
                  <a:extLst>
                    <a:ext uri="{9D8B030D-6E8A-4147-A177-3AD203B41FA5}">
                      <a16:colId xmlns:a16="http://schemas.microsoft.com/office/drawing/2014/main" val="10514560"/>
                    </a:ext>
                  </a:extLst>
                </a:gridCol>
                <a:gridCol w="1964622">
                  <a:extLst>
                    <a:ext uri="{9D8B030D-6E8A-4147-A177-3AD203B41FA5}">
                      <a16:colId xmlns:a16="http://schemas.microsoft.com/office/drawing/2014/main" val="3535495956"/>
                    </a:ext>
                  </a:extLst>
                </a:gridCol>
                <a:gridCol w="2160105">
                  <a:extLst>
                    <a:ext uri="{9D8B030D-6E8A-4147-A177-3AD203B41FA5}">
                      <a16:colId xmlns:a16="http://schemas.microsoft.com/office/drawing/2014/main" val="1134613150"/>
                    </a:ext>
                  </a:extLst>
                </a:gridCol>
                <a:gridCol w="2001078">
                  <a:extLst>
                    <a:ext uri="{9D8B030D-6E8A-4147-A177-3AD203B41FA5}">
                      <a16:colId xmlns:a16="http://schemas.microsoft.com/office/drawing/2014/main" val="4244607401"/>
                    </a:ext>
                  </a:extLst>
                </a:gridCol>
                <a:gridCol w="1886228">
                  <a:extLst>
                    <a:ext uri="{9D8B030D-6E8A-4147-A177-3AD203B41FA5}">
                      <a16:colId xmlns:a16="http://schemas.microsoft.com/office/drawing/2014/main" val="1241220887"/>
                    </a:ext>
                  </a:extLst>
                </a:gridCol>
                <a:gridCol w="1903896">
                  <a:extLst>
                    <a:ext uri="{9D8B030D-6E8A-4147-A177-3AD203B41FA5}">
                      <a16:colId xmlns:a16="http://schemas.microsoft.com/office/drawing/2014/main" val="2826743230"/>
                    </a:ext>
                  </a:extLst>
                </a:gridCol>
              </a:tblGrid>
              <a:tr h="391886">
                <a:tc>
                  <a:txBody>
                    <a:bodyPr/>
                    <a:lstStyle/>
                    <a:p>
                      <a:endParaRPr lang="pt-BR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SEGUNDA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TERÇA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QUARTA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QUINTA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SEXTA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075787652"/>
                  </a:ext>
                </a:extLst>
              </a:tr>
              <a:tr h="356842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443765853"/>
                  </a:ext>
                </a:extLst>
              </a:tr>
              <a:tr h="861204">
                <a:tc>
                  <a:txBody>
                    <a:bodyPr/>
                    <a:lstStyle/>
                    <a:p>
                      <a:pPr algn="ctr"/>
                      <a:endParaRPr lang="pt-BR" sz="1200" b="1" dirty="0">
                        <a:solidFill>
                          <a:srgbClr val="FF0000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ALMOÇO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 / 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OMELETE COM LEGUMES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CHIPS DE BATATA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b="1" dirty="0">
                        <a:solidFill>
                          <a:srgbClr val="00B050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FERIADO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MACARRÃO A BOLONHESA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ESPINAFRE COM OVOS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baseline="0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PANQUECA DE FRANGO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CARRETEIRO COM LEGUMES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FAROFA DE BANANA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96421882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SALADAS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BETERRABA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TOMATE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BROCOLIS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MIX DE VERDES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COUVE-FLOR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PEPINO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ALFACE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TOMATE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65033544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BOLO DE CENOURA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LEITE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PÃO CASEIRO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SUCO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 PICADAS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BOLACHA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LEITE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169729997"/>
                  </a:ext>
                </a:extLst>
              </a:tr>
              <a:tr h="356842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JANTA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418584943"/>
                  </a:ext>
                </a:extLst>
              </a:tr>
            </a:tbl>
          </a:graphicData>
        </a:graphic>
      </p:graphicFrame>
      <p:sp>
        <p:nvSpPr>
          <p:cNvPr id="4" name="Retângulo 3">
            <a:extLst>
              <a:ext uri="{FF2B5EF4-FFF2-40B4-BE49-F238E27FC236}">
                <a16:creationId xmlns:a16="http://schemas.microsoft.com/office/drawing/2014/main" id="{CBD1FD64-C793-65E7-9AAC-4A836D67111E}"/>
              </a:ext>
            </a:extLst>
          </p:cNvPr>
          <p:cNvSpPr/>
          <p:nvPr/>
        </p:nvSpPr>
        <p:spPr>
          <a:xfrm>
            <a:off x="1500352" y="1481958"/>
            <a:ext cx="9191296" cy="1008993"/>
          </a:xfrm>
          <a:prstGeom prst="rect">
            <a:avLst/>
          </a:prstGeom>
          <a:pattFill prst="narHorz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ABRIL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 2026 - </a:t>
            </a:r>
            <a:r>
              <a:rPr lang="pt-BR" sz="24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QUARTA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 SEMANA – </a:t>
            </a:r>
            <a:r>
              <a:rPr lang="pt-BR" sz="24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20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/04 A 24/04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1F411AE-54FC-9F6D-1AD6-1A33A165F4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6524" y="539723"/>
            <a:ext cx="5420444" cy="816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165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7E4861D-0822-ABC2-B11B-9B9FE9D86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F78486C6-8BB2-324D-F45C-317604FC932C}"/>
              </a:ext>
            </a:extLst>
          </p:cNvPr>
          <p:cNvSpPr/>
          <p:nvPr/>
        </p:nvSpPr>
        <p:spPr>
          <a:xfrm>
            <a:off x="1500352" y="1481958"/>
            <a:ext cx="9191296" cy="1008993"/>
          </a:xfrm>
          <a:prstGeom prst="rect">
            <a:avLst/>
          </a:prstGeom>
          <a:pattFill prst="narHorz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ABRIL / MAIO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 2026 - QUINTA SEMANA – 27/04 A 0</a:t>
            </a:r>
            <a:r>
              <a:rPr lang="pt-BR" sz="24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1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/0</a:t>
            </a:r>
            <a:r>
              <a:rPr lang="pt-BR" sz="24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5</a:t>
            </a:r>
            <a:endParaRPr kumimoji="0" lang="pt-BR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C2EA16E-4570-5C19-3AF8-3DFEB2EB46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524" y="539723"/>
            <a:ext cx="5420444" cy="816111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9DEA3A30-1B79-0559-580F-4152484355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108519"/>
              </p:ext>
            </p:extLst>
          </p:nvPr>
        </p:nvGraphicFramePr>
        <p:xfrm>
          <a:off x="693683" y="2638425"/>
          <a:ext cx="10728052" cy="339157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90085">
                  <a:extLst>
                    <a:ext uri="{9D8B030D-6E8A-4147-A177-3AD203B41FA5}">
                      <a16:colId xmlns:a16="http://schemas.microsoft.com/office/drawing/2014/main" val="3260500140"/>
                    </a:ext>
                  </a:extLst>
                </a:gridCol>
                <a:gridCol w="1850112">
                  <a:extLst>
                    <a:ext uri="{9D8B030D-6E8A-4147-A177-3AD203B41FA5}">
                      <a16:colId xmlns:a16="http://schemas.microsoft.com/office/drawing/2014/main" val="497394706"/>
                    </a:ext>
                  </a:extLst>
                </a:gridCol>
                <a:gridCol w="2034200">
                  <a:extLst>
                    <a:ext uri="{9D8B030D-6E8A-4147-A177-3AD203B41FA5}">
                      <a16:colId xmlns:a16="http://schemas.microsoft.com/office/drawing/2014/main" val="2211595311"/>
                    </a:ext>
                  </a:extLst>
                </a:gridCol>
                <a:gridCol w="1884443">
                  <a:extLst>
                    <a:ext uri="{9D8B030D-6E8A-4147-A177-3AD203B41FA5}">
                      <a16:colId xmlns:a16="http://schemas.microsoft.com/office/drawing/2014/main" val="2854875419"/>
                    </a:ext>
                  </a:extLst>
                </a:gridCol>
                <a:gridCol w="1776287">
                  <a:extLst>
                    <a:ext uri="{9D8B030D-6E8A-4147-A177-3AD203B41FA5}">
                      <a16:colId xmlns:a16="http://schemas.microsoft.com/office/drawing/2014/main" val="1307211952"/>
                    </a:ext>
                  </a:extLst>
                </a:gridCol>
                <a:gridCol w="1792925">
                  <a:extLst>
                    <a:ext uri="{9D8B030D-6E8A-4147-A177-3AD203B41FA5}">
                      <a16:colId xmlns:a16="http://schemas.microsoft.com/office/drawing/2014/main" val="1217685705"/>
                    </a:ext>
                  </a:extLst>
                </a:gridCol>
              </a:tblGrid>
              <a:tr h="391886"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SEGUNDA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TERÇA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QUARTA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QUINTA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SEXTA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209050044"/>
                  </a:ext>
                </a:extLst>
              </a:tr>
              <a:tr h="356842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936069068"/>
                  </a:ext>
                </a:extLst>
              </a:tr>
              <a:tr h="861204">
                <a:tc>
                  <a:txBody>
                    <a:bodyPr/>
                    <a:lstStyle/>
                    <a:p>
                      <a:pPr algn="ctr"/>
                      <a:endParaRPr lang="pt-BR" sz="1200" b="1" dirty="0">
                        <a:solidFill>
                          <a:srgbClr val="FF0000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ALMOÇO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 / 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OMELETE COM LEGUMES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COUVE-FLOR REFOGADA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ARROZ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LENTILHA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FRANGO PICADINHO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BATATA DOCE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MACARRÃO A BOLONHESA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ABOBRINHA A MILANESA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ARROZ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FEIJÃO</a:t>
                      </a:r>
                    </a:p>
                    <a:p>
                      <a:pPr algn="ctr"/>
                      <a:r>
                        <a:rPr lang="pt-BR" sz="1100" b="1" baseline="0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TIRINHAS DE FRANGO</a:t>
                      </a:r>
                    </a:p>
                    <a:p>
                      <a:pPr algn="ctr"/>
                      <a:r>
                        <a:rPr lang="pt-BR" sz="1100" b="1" baseline="0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POLENTA CREMOSA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FERIADO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88877415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SALADAS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BETERRABA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TOMATE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CHUCHU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CENOURA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BROCOLIS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MIX DE VERDES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COUVE-FLOR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PEPINO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49450614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BOLO DE BANANA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LEITE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IOGURTE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CEREAL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PÃO CASEIRO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SUCO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 PICADAS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490878084"/>
                  </a:ext>
                </a:extLst>
              </a:tr>
              <a:tr h="356842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JANTA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</a:t>
                      </a: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315687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1308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78BC65-67E5-9039-2F00-759CD52F0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40716EC6-53F0-C80C-B0D5-8B3F27079430}"/>
              </a:ext>
            </a:extLst>
          </p:cNvPr>
          <p:cNvGraphicFramePr>
            <a:graphicFrameLocks noGrp="1"/>
          </p:cNvGraphicFramePr>
          <p:nvPr/>
        </p:nvGraphicFramePr>
        <p:xfrm>
          <a:off x="399974" y="2946302"/>
          <a:ext cx="11392052" cy="35224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76123">
                  <a:extLst>
                    <a:ext uri="{9D8B030D-6E8A-4147-A177-3AD203B41FA5}">
                      <a16:colId xmlns:a16="http://schemas.microsoft.com/office/drawing/2014/main" val="10514560"/>
                    </a:ext>
                  </a:extLst>
                </a:gridCol>
                <a:gridCol w="1964622">
                  <a:extLst>
                    <a:ext uri="{9D8B030D-6E8A-4147-A177-3AD203B41FA5}">
                      <a16:colId xmlns:a16="http://schemas.microsoft.com/office/drawing/2014/main" val="3535495956"/>
                    </a:ext>
                  </a:extLst>
                </a:gridCol>
                <a:gridCol w="2160105">
                  <a:extLst>
                    <a:ext uri="{9D8B030D-6E8A-4147-A177-3AD203B41FA5}">
                      <a16:colId xmlns:a16="http://schemas.microsoft.com/office/drawing/2014/main" val="1134613150"/>
                    </a:ext>
                  </a:extLst>
                </a:gridCol>
                <a:gridCol w="2001078">
                  <a:extLst>
                    <a:ext uri="{9D8B030D-6E8A-4147-A177-3AD203B41FA5}">
                      <a16:colId xmlns:a16="http://schemas.microsoft.com/office/drawing/2014/main" val="4244607401"/>
                    </a:ext>
                  </a:extLst>
                </a:gridCol>
                <a:gridCol w="1886228">
                  <a:extLst>
                    <a:ext uri="{9D8B030D-6E8A-4147-A177-3AD203B41FA5}">
                      <a16:colId xmlns:a16="http://schemas.microsoft.com/office/drawing/2014/main" val="1241220887"/>
                    </a:ext>
                  </a:extLst>
                </a:gridCol>
                <a:gridCol w="1903896">
                  <a:extLst>
                    <a:ext uri="{9D8B030D-6E8A-4147-A177-3AD203B41FA5}">
                      <a16:colId xmlns:a16="http://schemas.microsoft.com/office/drawing/2014/main" val="2826743230"/>
                    </a:ext>
                  </a:extLst>
                </a:gridCol>
              </a:tblGrid>
              <a:tr h="391886">
                <a:tc>
                  <a:txBody>
                    <a:bodyPr/>
                    <a:lstStyle/>
                    <a:p>
                      <a:endParaRPr lang="pt-BR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SEGUNDA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TERÇA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QUARTA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QUINTA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SEXTA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075787652"/>
                  </a:ext>
                </a:extLst>
              </a:tr>
              <a:tr h="356842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443765853"/>
                  </a:ext>
                </a:extLst>
              </a:tr>
              <a:tr h="1077685">
                <a:tc>
                  <a:txBody>
                    <a:bodyPr/>
                    <a:lstStyle/>
                    <a:p>
                      <a:pPr algn="ctr"/>
                      <a:endParaRPr lang="pt-BR" sz="1200" b="1" dirty="0">
                        <a:solidFill>
                          <a:srgbClr val="FF0000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endParaRPr lang="pt-BR" sz="1200" b="1" dirty="0">
                        <a:solidFill>
                          <a:srgbClr val="FF0000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ALMOÇO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CONFORME CARDÁPIO PADRÃO COM AJUSTES DO PEDIATRA ATÉ O 6 MESES (ALIMENTOS E CONSISTENCIAS)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CONFORME CARDÁPIO PADRÃO COM AJUSTES DO PEDIATRA ATÉ O 6 MESES (ALIMENTOS E CONSISTENCIAS</a:t>
                      </a:r>
                      <a:r>
                        <a:rPr lang="pt-BR" sz="8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)</a:t>
                      </a:r>
                    </a:p>
                    <a:p>
                      <a:pPr algn="ctr"/>
                      <a:endParaRPr lang="pt-BR" sz="1600" b="1" dirty="0">
                        <a:solidFill>
                          <a:srgbClr val="00B05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CONFORME CARDÁPIO PADRÃO COM AJUSTES DO PEDIATRA ATÉ O 6 MESES (ALIMENTOS E CONSISTENCIAS)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baseline="0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pt-BR" sz="1100" b="1" baseline="0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CONFORME CARDÁPIO PADRÃO COM AJUSTES DO PEDIATRA ATÉ O 6 MESES (ALIMENTOS E CONSISTENCIAS)</a:t>
                      </a:r>
                    </a:p>
                    <a:p>
                      <a:pPr algn="ctr"/>
                      <a:endParaRPr lang="pt-BR" sz="1100" b="1" baseline="0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CONFORME CARDÁPIO PADRÃO COM AJUSTES DO PEDIATRA ATÉ O 6 MESES (ALIMENTOS E CONSISTENCIAS)</a:t>
                      </a:r>
                    </a:p>
                    <a:p>
                      <a:pPr algn="ctr"/>
                      <a:endParaRPr lang="pt-BR" sz="11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96421882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MAMADEIRA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MAMADEIRA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MAMADEIRA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MAMADEIRA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MAMADEIRA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MAMADEIRA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65033544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LANCHE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FRUTAS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169729997"/>
                  </a:ext>
                </a:extLst>
              </a:tr>
              <a:tr h="356842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JANTA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 DO ALMOÇO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 DO </a:t>
                      </a:r>
                    </a:p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ALMOÇO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 DO ALMOÇO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 DO ALMOÇO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REPETIÇÃO DO ALMOÇO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418584943"/>
                  </a:ext>
                </a:extLst>
              </a:tr>
            </a:tbl>
          </a:graphicData>
        </a:graphic>
      </p:graphicFrame>
      <p:sp>
        <p:nvSpPr>
          <p:cNvPr id="4" name="Retângulo 3">
            <a:extLst>
              <a:ext uri="{FF2B5EF4-FFF2-40B4-BE49-F238E27FC236}">
                <a16:creationId xmlns:a16="http://schemas.microsoft.com/office/drawing/2014/main" id="{C19EA747-2D1E-D7D3-6C0C-40F08C34E6AD}"/>
              </a:ext>
            </a:extLst>
          </p:cNvPr>
          <p:cNvSpPr/>
          <p:nvPr/>
        </p:nvSpPr>
        <p:spPr>
          <a:xfrm>
            <a:off x="4675407" y="1790472"/>
            <a:ext cx="5533696" cy="810838"/>
          </a:xfrm>
          <a:prstGeom prst="rect">
            <a:avLst/>
          </a:prstGeom>
          <a:pattFill prst="narHorz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BERÇÁRIO - </a:t>
            </a:r>
            <a:r>
              <a:rPr lang="pt-BR" sz="24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ABRIL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 2026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C4DCE857-28DF-2C70-2463-5669D310E7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587" y="542925"/>
            <a:ext cx="3688620" cy="1884966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ECF50B2F-50A3-B738-F2C1-21F6D30386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07" y="807138"/>
            <a:ext cx="5419814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996631"/>
      </p:ext>
    </p:extLst>
  </p:cSld>
  <p:clrMapOvr>
    <a:masterClrMapping/>
  </p:clrMapOvr>
</p:sld>
</file>

<file path=ppt/theme/theme1.xml><?xml version="1.0" encoding="utf-8"?>
<a:theme xmlns:a="http://schemas.openxmlformats.org/drawingml/2006/main" name="Pacote">
  <a:themeElements>
    <a:clrScheme name="Pacote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cot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cot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TM10001115[[fn=Pacote]]</Template>
  <TotalTime>1284</TotalTime>
  <Words>543</Words>
  <Application>Microsoft Office PowerPoint</Application>
  <PresentationFormat>Widescreen</PresentationFormat>
  <Paragraphs>314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Book Antiqua</vt:lpstr>
      <vt:lpstr>Bookman Old Style</vt:lpstr>
      <vt:lpstr>Gill Sans MT</vt:lpstr>
      <vt:lpstr>Pacote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Lauro Baptista</dc:creator>
  <cp:lastModifiedBy>Ana Dahmer</cp:lastModifiedBy>
  <cp:revision>111</cp:revision>
  <cp:lastPrinted>2023-10-02T16:55:25Z</cp:lastPrinted>
  <dcterms:created xsi:type="dcterms:W3CDTF">2019-10-25T23:27:15Z</dcterms:created>
  <dcterms:modified xsi:type="dcterms:W3CDTF">2026-03-30T18:11:58Z</dcterms:modified>
</cp:coreProperties>
</file>