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2192000" cy="6858000"/>
  <p:notesSz cx="6858000" cy="9144000"/>
  <p:embeddedFontLst>
    <p:embeddedFont>
      <p:font typeface="Space Mono Bold" charset="1" panose="02000809030000020004"/>
      <p:regular r:id="rId13"/>
    </p:embeddedFont>
    <p:embeddedFont>
      <p:font typeface="Canva Sans" charset="1" panose="020B0503030501040103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964680"/>
          </a:xfrm>
          <a:custGeom>
            <a:avLst/>
            <a:gdLst/>
            <a:ahLst/>
            <a:cxnLst/>
            <a:rect r="r" b="b" t="t" l="l"/>
            <a:pathLst>
              <a:path h="6964680" w="12192000">
                <a:moveTo>
                  <a:pt x="0" y="0"/>
                </a:moveTo>
                <a:lnTo>
                  <a:pt x="12192000" y="0"/>
                </a:lnTo>
                <a:lnTo>
                  <a:pt x="12192000" y="6964680"/>
                </a:lnTo>
                <a:lnTo>
                  <a:pt x="0" y="696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813916" y="5108723"/>
            <a:ext cx="9076602" cy="1451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2"/>
              </a:lnSpc>
            </a:pPr>
            <a:r>
              <a:rPr lang="en-US" b="true" sz="4865">
                <a:solidFill>
                  <a:srgbClr val="E0FECA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"THE UNK</a:t>
            </a:r>
            <a:r>
              <a:rPr lang="en-US" b="true" sz="4865">
                <a:solidFill>
                  <a:srgbClr val="E0FECA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NOWN GOD"</a:t>
            </a:r>
          </a:p>
          <a:p>
            <a:pPr algn="ctr">
              <a:lnSpc>
                <a:spcPts val="3482"/>
              </a:lnSpc>
            </a:pPr>
            <a:r>
              <a:rPr lang="en-US" b="true" sz="3665">
                <a:solidFill>
                  <a:srgbClr val="E0FECA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 ACTS 17:16–34</a:t>
            </a:r>
          </a:p>
          <a:p>
            <a:pPr algn="ctr">
              <a:lnSpc>
                <a:spcPts val="3628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86552" y="0"/>
            <a:ext cx="12378552" cy="7071248"/>
          </a:xfrm>
          <a:custGeom>
            <a:avLst/>
            <a:gdLst/>
            <a:ahLst/>
            <a:cxnLst/>
            <a:rect r="r" b="b" t="t" l="l"/>
            <a:pathLst>
              <a:path h="7071248" w="12378552">
                <a:moveTo>
                  <a:pt x="0" y="0"/>
                </a:moveTo>
                <a:lnTo>
                  <a:pt x="12378552" y="0"/>
                </a:lnTo>
                <a:lnTo>
                  <a:pt x="12378552" y="7071248"/>
                </a:lnTo>
                <a:lnTo>
                  <a:pt x="0" y="7071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07645" y="4989688"/>
            <a:ext cx="11501232" cy="1616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0"/>
              </a:lnSpc>
              <a:spcBef>
                <a:spcPct val="0"/>
              </a:spcBef>
            </a:pPr>
            <a:r>
              <a:rPr lang="en-US" sz="23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Paul arrived in the busy city of Athens while waiting for his friends. As he walked around, he noticed many</a:t>
            </a:r>
            <a:r>
              <a:rPr lang="en-US" sz="23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statues and idols. These were not just decorations—they were false gods that the people worshiped. Paul felt sad because the people didn’t know the one true God.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07645" y="418010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28541"/>
            <a:ext cx="12192000" cy="6964680"/>
          </a:xfrm>
          <a:custGeom>
            <a:avLst/>
            <a:gdLst/>
            <a:ahLst/>
            <a:cxnLst/>
            <a:rect r="r" b="b" t="t" l="l"/>
            <a:pathLst>
              <a:path h="6964680" w="12192000">
                <a:moveTo>
                  <a:pt x="0" y="0"/>
                </a:moveTo>
                <a:lnTo>
                  <a:pt x="12192000" y="0"/>
                </a:lnTo>
                <a:lnTo>
                  <a:pt x="12192000" y="6964680"/>
                </a:lnTo>
                <a:lnTo>
                  <a:pt x="0" y="696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91" y="99966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5384" y="5366615"/>
            <a:ext cx="11501232" cy="1136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Every day, Paul went to the marketplace to talk to people about Jesus. Some were curious. Others were confused. “Who is this Jesus you're talking about?” they asked.</a:t>
            </a: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Paul told them that Jesus died and rose again to save everyone who believes in Him.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313293" cy="7033969"/>
          </a:xfrm>
          <a:custGeom>
            <a:avLst/>
            <a:gdLst/>
            <a:ahLst/>
            <a:cxnLst/>
            <a:rect r="r" b="b" t="t" l="l"/>
            <a:pathLst>
              <a:path h="7033969" w="12313293">
                <a:moveTo>
                  <a:pt x="0" y="0"/>
                </a:moveTo>
                <a:lnTo>
                  <a:pt x="12313293" y="0"/>
                </a:lnTo>
                <a:lnTo>
                  <a:pt x="12313293" y="7033969"/>
                </a:lnTo>
                <a:lnTo>
                  <a:pt x="0" y="70339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91" y="115829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5384" y="5366615"/>
            <a:ext cx="11641193" cy="1136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The people of Athens loved to hear new ideas. So they brought Paul to a special meeting place called the Areopagus.</a:t>
            </a: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It was like a big classroom on a hill where people talked about important things. “Come, tell us more about this strange new teaching,” they said.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70328"/>
            <a:ext cx="12716589" cy="7264351"/>
          </a:xfrm>
          <a:custGeom>
            <a:avLst/>
            <a:gdLst/>
            <a:ahLst/>
            <a:cxnLst/>
            <a:rect r="r" b="b" t="t" l="l"/>
            <a:pathLst>
              <a:path h="7264351" w="12716589">
                <a:moveTo>
                  <a:pt x="0" y="0"/>
                </a:moveTo>
                <a:lnTo>
                  <a:pt x="12716589" y="0"/>
                </a:lnTo>
                <a:lnTo>
                  <a:pt x="12716589" y="7264352"/>
                </a:lnTo>
                <a:lnTo>
                  <a:pt x="0" y="72643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45384" y="5366615"/>
            <a:ext cx="11501232" cy="1136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Paul stood up and said, “I saw that you have many statues of gods—even one that says ‘To the Unknown God.’ I want to tell you about that God. He is not unknown. He made the world and every</a:t>
            </a: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thing in it! He doesn’t live in temples or need anything from us.”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691" y="99966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964680"/>
          </a:xfrm>
          <a:custGeom>
            <a:avLst/>
            <a:gdLst/>
            <a:ahLst/>
            <a:cxnLst/>
            <a:rect r="r" b="b" t="t" l="l"/>
            <a:pathLst>
              <a:path h="6964680" w="12192000">
                <a:moveTo>
                  <a:pt x="0" y="0"/>
                </a:moveTo>
                <a:lnTo>
                  <a:pt x="12192000" y="0"/>
                </a:lnTo>
                <a:lnTo>
                  <a:pt x="12192000" y="6964680"/>
                </a:lnTo>
                <a:lnTo>
                  <a:pt x="0" y="696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91" y="99966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5384" y="5366615"/>
            <a:ext cx="11501232" cy="1136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Paul continued, “God made all people so they would seek Him. Now, He calls everyon</a:t>
            </a: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 to turn away from sin because He will judge the world one day through a man He has chosen—Jesus. And God proved this by raising Jesus from the dead!”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9579" y="0"/>
            <a:ext cx="12291579" cy="7021564"/>
          </a:xfrm>
          <a:custGeom>
            <a:avLst/>
            <a:gdLst/>
            <a:ahLst/>
            <a:cxnLst/>
            <a:rect r="r" b="b" t="t" l="l"/>
            <a:pathLst>
              <a:path h="7021564" w="12291579">
                <a:moveTo>
                  <a:pt x="0" y="0"/>
                </a:moveTo>
                <a:lnTo>
                  <a:pt x="12291579" y="0"/>
                </a:lnTo>
                <a:lnTo>
                  <a:pt x="12291579" y="7021564"/>
                </a:lnTo>
                <a:lnTo>
                  <a:pt x="0" y="7021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91" y="99966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5384" y="5042703"/>
            <a:ext cx="11501232" cy="1517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When the people heard about someone rising from the dead, some laughed. But others wanted to hear more. A few believed and followed Jesus that day, including a man named Dionysius and a woman named Damaris. Even in a city full of idols, the truth about Jesus reached open hearts.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DAGnlGoYJVc</dc:identifier>
  <dcterms:modified xsi:type="dcterms:W3CDTF">2011-08-01T06:04:30Z</dcterms:modified>
  <cp:revision>1</cp:revision>
  <dc:title>Nxtgen stories</dc:title>
</cp:coreProperties>
</file>