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</p:sldIdLst>
  <p:sldSz cx="12192000" cy="6858000"/>
  <p:notesSz cx="6858000" cy="9144000"/>
  <p:embeddedFontLst>
    <p:embeddedFont>
      <p:font typeface="Canva Sans Bold" charset="1" panose="020B0803030501040103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youtube.com/watch?v=1mIKIzJExx0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287080" cy="6911483"/>
          </a:xfrm>
          <a:custGeom>
            <a:avLst/>
            <a:gdLst/>
            <a:ahLst/>
            <a:cxnLst/>
            <a:rect r="r" b="b" t="t" l="l"/>
            <a:pathLst>
              <a:path h="6911483" w="12287080">
                <a:moveTo>
                  <a:pt x="0" y="0"/>
                </a:moveTo>
                <a:lnTo>
                  <a:pt x="12287080" y="0"/>
                </a:lnTo>
                <a:lnTo>
                  <a:pt x="12287080" y="6911483"/>
                </a:lnTo>
                <a:lnTo>
                  <a:pt x="0" y="69114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6063" y="0"/>
            <a:ext cx="12278063" cy="6906410"/>
          </a:xfrm>
          <a:custGeom>
            <a:avLst/>
            <a:gdLst/>
            <a:ahLst/>
            <a:cxnLst/>
            <a:rect r="r" b="b" t="t" l="l"/>
            <a:pathLst>
              <a:path h="6906410" w="12278063">
                <a:moveTo>
                  <a:pt x="0" y="0"/>
                </a:moveTo>
                <a:lnTo>
                  <a:pt x="12278063" y="0"/>
                </a:lnTo>
                <a:lnTo>
                  <a:pt x="12278063" y="6906410"/>
                </a:lnTo>
                <a:lnTo>
                  <a:pt x="0" y="69064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5114528" y="2182257"/>
            <a:ext cx="1962944" cy="9271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99"/>
              </a:lnSpc>
              <a:spcBef>
                <a:spcPct val="0"/>
              </a:spcBef>
            </a:pPr>
            <a:r>
              <a:rPr lang="en-US" b="true" sz="5499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Video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320158" y="3619227"/>
            <a:ext cx="9551685" cy="463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9"/>
              </a:lnSpc>
              <a:spcBef>
                <a:spcPct val="0"/>
              </a:spcBef>
            </a:pPr>
            <a:r>
              <a:rPr lang="en-US" b="true" sz="2749" u="sng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  <a:hlinkClick r:id="rId2" tooltip="https://www.youtube.com/watch?v=1mIKIzJExx0"/>
              </a:rPr>
              <a:t>https://www.youtube.com/watch?v=1mIKIzJExx0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423276" cy="6988093"/>
          </a:xfrm>
          <a:custGeom>
            <a:avLst/>
            <a:gdLst/>
            <a:ahLst/>
            <a:cxnLst/>
            <a:rect r="r" b="b" t="t" l="l"/>
            <a:pathLst>
              <a:path h="6988093" w="12423276">
                <a:moveTo>
                  <a:pt x="0" y="0"/>
                </a:moveTo>
                <a:lnTo>
                  <a:pt x="12423276" y="0"/>
                </a:lnTo>
                <a:lnTo>
                  <a:pt x="12423276" y="6988093"/>
                </a:lnTo>
                <a:lnTo>
                  <a:pt x="0" y="6988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2192000" cy="6858000"/>
          </a:xfrm>
          <a:custGeom>
            <a:avLst/>
            <a:gdLst/>
            <a:ahLst/>
            <a:cxnLst/>
            <a:rect r="r" b="b" t="t" l="l"/>
            <a:pathLst>
              <a:path h="6858000" w="12192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DAGfoKCt_ew</dc:identifier>
  <dcterms:modified xsi:type="dcterms:W3CDTF">2011-08-01T06:04:30Z</dcterms:modified>
  <cp:revision>1</cp:revision>
  <dc:title>Youtube thumbnail</dc:title>
</cp:coreProperties>
</file>