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8" r:id="rId3"/>
    <p:sldId id="266" r:id="rId4"/>
    <p:sldId id="256" r:id="rId5"/>
    <p:sldId id="265" r:id="rId6"/>
    <p:sldId id="264" r:id="rId7"/>
    <p:sldId id="263" r:id="rId8"/>
    <p:sldId id="262" r:id="rId9"/>
    <p:sldId id="261" r:id="rId10"/>
    <p:sldId id="260" r:id="rId11"/>
    <p:sldId id="259" r:id="rId12"/>
    <p:sldId id="257" r:id="rId13"/>
    <p:sldId id="258" r:id="rId14"/>
    <p:sldId id="267" r:id="rId15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1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en-US" altLang="zh-CN"/>
              <a:t>Click to edit Master title style</a:t>
            </a:r>
            <a:endParaRPr lang="en-US" altLang="zh-CN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63A1C593-65D0-4073-BCC9-577B9352EA97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B618960-8005-486C-9A75-10CB2AAC16F9}" type="slidenum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2247265" y="2506980"/>
            <a:ext cx="76974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PH" altLang="en-US" sz="5400" b="1"/>
              <a:t>Watch the Video Here:</a:t>
            </a:r>
            <a:endParaRPr lang="en-PH" altLang="en-US" sz="5400" b="1"/>
          </a:p>
        </p:txBody>
      </p:sp>
      <p:sp>
        <p:nvSpPr>
          <p:cNvPr id="5" name="Text Box 4"/>
          <p:cNvSpPr txBox="1"/>
          <p:nvPr/>
        </p:nvSpPr>
        <p:spPr>
          <a:xfrm>
            <a:off x="2667000" y="3469640"/>
            <a:ext cx="6858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400"/>
              <a:t>https://www.youtube.com/watch?v=jOXSvTa39UQ</a:t>
            </a:r>
            <a:endParaRPr lang="en-US" altLang="en-US"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lIns="91440" tIns="45720" rIns="91440" bIns="45720" anchor="ctr" anchorCtr="0"/>
          <a:p>
            <a:endParaRPr lang="en-US" altLang="zh-CN"/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10243" name="Picture 3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lIns="91440" tIns="45720" rIns="91440" bIns="45720" anchor="ctr" anchorCtr="0"/>
          <a:p>
            <a:endParaRPr lang="en-US" altLang="zh-CN"/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11267" name="Picture 3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lIns="91440" tIns="45720" rIns="91440" bIns="45720" anchor="ctr" anchorCtr="0"/>
          <a:p>
            <a:endParaRPr lang="en-US" altLang="zh-CN"/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12291" name="Picture 3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lIns="91440" tIns="45720" rIns="91440" bIns="45720" anchor="ctr" anchorCtr="0"/>
          <a:p>
            <a:endParaRPr lang="en-US" altLang="zh-CN"/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13315" name="Picture 3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9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lIns="91440" tIns="45720" rIns="91440" bIns="45720" anchor="ctr" anchorCtr="0"/>
          <a:p>
            <a:endParaRPr lang="en-US" altLang="zh-CN"/>
          </a:p>
        </p:txBody>
      </p:sp>
      <p:sp>
        <p:nvSpPr>
          <p:cNvPr id="2050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2051" name="Picture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Title 1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lIns="91440" tIns="45720" rIns="91440" bIns="45720" anchor="b" anchorCtr="0"/>
          <a:p>
            <a:pPr defTabSz="914400">
              <a:buClrTx/>
              <a:buSzTx/>
              <a:buFontTx/>
              <a:buNone/>
            </a:pPr>
            <a:endParaRPr lang="en-US" altLang="zh-CN" kern="1200">
              <a:latin typeface="+mj-lt"/>
              <a:ea typeface="+mj-ea"/>
              <a:cs typeface="+mj-cs"/>
            </a:endParaRPr>
          </a:p>
        </p:txBody>
      </p:sp>
      <p:sp>
        <p:nvSpPr>
          <p:cNvPr id="3074" name="Subtitle 2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lIns="91440" tIns="45720" rIns="91440" bIns="45720" anchor="t" anchorCtr="0"/>
          <a:p>
            <a:pPr defTabSz="914400">
              <a:buClrTx/>
              <a:buSzTx/>
            </a:pPr>
            <a:endParaRPr lang="en-US" altLang="zh-CN" kern="1200">
              <a:latin typeface="+mn-lt"/>
              <a:ea typeface="+mn-ea"/>
              <a:cs typeface="+mn-cs"/>
            </a:endParaRPr>
          </a:p>
        </p:txBody>
      </p:sp>
      <p:pic>
        <p:nvPicPr>
          <p:cNvPr id="3075" name="Picture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lIns="91440" tIns="45720" rIns="91440" bIns="45720" anchor="ctr" anchorCtr="0"/>
          <a:p>
            <a:endParaRPr lang="en-US" altLang="zh-CN"/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4099" name="Picture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lIns="91440" tIns="45720" rIns="91440" bIns="45720" anchor="ctr" anchorCtr="0"/>
          <a:p>
            <a:endParaRPr lang="en-US" altLang="zh-CN"/>
          </a:p>
        </p:txBody>
      </p:sp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5123" name="Picture 3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lIns="91440" tIns="45720" rIns="91440" bIns="45720" anchor="ctr" anchorCtr="0"/>
          <a:p>
            <a:endParaRPr lang="en-US" altLang="zh-CN"/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6147" name="Picture 3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lIns="91440" tIns="45720" rIns="91440" bIns="45720" anchor="ctr" anchorCtr="0"/>
          <a:p>
            <a:endParaRPr lang="en-US" altLang="zh-CN"/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7171" name="Picture 3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lIns="91440" tIns="45720" rIns="91440" bIns="45720" anchor="ctr" anchorCtr="0"/>
          <a:p>
            <a:endParaRPr lang="en-US" altLang="zh-CN"/>
          </a:p>
        </p:txBody>
      </p:sp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8195" name="Picture 3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44400" cy="6943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lIns="91440" tIns="45720" rIns="91440" bIns="45720" anchor="ctr" anchorCtr="0"/>
          <a:p>
            <a:endParaRPr lang="en-US" altLang="zh-CN"/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ln/>
        </p:spPr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9219" name="Picture 3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15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</Words>
  <Application>WPS Presentation</Application>
  <PresentationFormat>Widescreen</PresentationFormat>
  <Paragraphs>4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SimSun</vt:lpstr>
      <vt:lpstr>Wingdings</vt:lpstr>
      <vt:lpstr>Arial Unicode MS</vt:lpstr>
      <vt:lpstr>Calibri Light</vt:lpstr>
      <vt:lpstr>Calibri</vt:lpstr>
      <vt:lpstr>Microsoft YaHei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prich</dc:creator>
  <cp:lastModifiedBy>Paul Valenzuela</cp:lastModifiedBy>
  <cp:revision>4</cp:revision>
  <dcterms:created xsi:type="dcterms:W3CDTF">2025-07-21T05:56:05Z</dcterms:created>
  <dcterms:modified xsi:type="dcterms:W3CDTF">2025-07-21T08:39:00Z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73CF21CA1E95427585DA81533FE172D3_13</vt:lpwstr>
  </property>
  <property fmtid="{D5CDD505-2E9C-101B-9397-08002B2CF9AE}" pid="3" name="KSOProductBuildVer">
    <vt:lpwstr>1033-12.2.0.21931</vt:lpwstr>
  </property>
</Properties>
</file>