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80" r:id="rId3"/>
    <p:sldId id="274" r:id="rId4"/>
    <p:sldId id="268" r:id="rId5"/>
    <p:sldId id="269" r:id="rId6"/>
    <p:sldId id="270" r:id="rId7"/>
    <p:sldId id="271" r:id="rId8"/>
    <p:sldId id="272" r:id="rId9"/>
    <p:sldId id="273" r:id="rId10"/>
    <p:sldId id="275" r:id="rId11"/>
    <p:sldId id="276" r:id="rId12"/>
    <p:sldId id="277" r:id="rId13"/>
    <p:sldId id="278" r:id="rId14"/>
    <p:sldId id="279" r:id="rId15"/>
  </p:sldIdLst>
  <p:sldSz cx="12192000" cy="6858000"/>
  <p:notesSz cx="6858000" cy="9144000"/>
  <p:embeddedFontLst>
    <p:embeddedFont>
      <p:font typeface="Calibri" panose="020F0502020204030204" charset="0"/>
      <p:regular r:id="rId19"/>
      <p:bold r:id="rId20"/>
      <p:italic r:id="rId21"/>
      <p:boldItalic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2" Type="http://schemas.openxmlformats.org/officeDocument/2006/relationships/font" Target="fonts/font4.fntdata"/><Relationship Id="rId21" Type="http://schemas.openxmlformats.org/officeDocument/2006/relationships/font" Target="fonts/font3.fntdata"/><Relationship Id="rId20" Type="http://schemas.openxmlformats.org/officeDocument/2006/relationships/font" Target="fonts/font2.fntdata"/><Relationship Id="rId2" Type="http://schemas.openxmlformats.org/officeDocument/2006/relationships/theme" Target="theme/theme1.xml"/><Relationship Id="rId19" Type="http://schemas.openxmlformats.org/officeDocument/2006/relationships/font" Target="fonts/font1.fntdata"/><Relationship Id="rId18" Type="http://schemas.openxmlformats.org/officeDocument/2006/relationships/tableStyles" Target="tableStyles.xml"/><Relationship Id="rId17" Type="http://schemas.openxmlformats.org/officeDocument/2006/relationships/viewProps" Target="viewProps.xml"/><Relationship Id="rId16" Type="http://schemas.openxmlformats.org/officeDocument/2006/relationships/presProps" Target="presProps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Text Box 3"/>
          <p:cNvSpPr txBox="1"/>
          <p:nvPr/>
        </p:nvSpPr>
        <p:spPr>
          <a:xfrm>
            <a:off x="2165985" y="1860550"/>
            <a:ext cx="785939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9600" b="1"/>
              <a:t>Video</a:t>
            </a:r>
            <a:endParaRPr lang="en-US" sz="9600" b="1"/>
          </a:p>
        </p:txBody>
      </p:sp>
      <p:sp>
        <p:nvSpPr>
          <p:cNvPr id="5" name="Text Box 4"/>
          <p:cNvSpPr txBox="1"/>
          <p:nvPr/>
        </p:nvSpPr>
        <p:spPr>
          <a:xfrm>
            <a:off x="2292985" y="3556000"/>
            <a:ext cx="785939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2400" b="1"/>
              <a:t>Vid</a:t>
            </a:r>
            <a:r>
              <a:rPr lang="en-US" altLang="en-US" sz="2400" b="1"/>
              <a:t>https://www.youtube.com/watch?v=jQWOJzqtvSM</a:t>
            </a:r>
            <a:r>
              <a:rPr lang="en-US" sz="2400" b="1"/>
              <a:t>eo</a:t>
            </a:r>
            <a:endParaRPr lang="en-US" sz="2400" b="1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GB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en-GB" altLang="en-US"/>
          </a:p>
        </p:txBody>
      </p:sp>
      <p:pic>
        <p:nvPicPr>
          <p:cNvPr id="4" name="Picture 3" descr="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GB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en-GB" altLang="en-US"/>
          </a:p>
        </p:txBody>
      </p:sp>
      <p:pic>
        <p:nvPicPr>
          <p:cNvPr id="4" name="Picture 3" descr="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GB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en-GB" altLang="en-US"/>
          </a:p>
        </p:txBody>
      </p:sp>
      <p:pic>
        <p:nvPicPr>
          <p:cNvPr id="4" name="Picture 3" descr="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GB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en-GB" altLang="en-US"/>
          </a:p>
        </p:txBody>
      </p:sp>
      <p:pic>
        <p:nvPicPr>
          <p:cNvPr id="4" name="Picture 3" descr="1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GB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en-GB" altLang="en-US"/>
          </a:p>
        </p:txBody>
      </p:sp>
      <p:pic>
        <p:nvPicPr>
          <p:cNvPr id="4" name="Picture 3" descr="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en-GB" alt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en-GB" altLang="en-US"/>
          </a:p>
        </p:txBody>
      </p:sp>
      <p:pic>
        <p:nvPicPr>
          <p:cNvPr id="4" name="Picture 3" descr="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GB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en-GB" altLang="en-US"/>
          </a:p>
        </p:txBody>
      </p:sp>
      <p:pic>
        <p:nvPicPr>
          <p:cNvPr id="4" name="Picture 3" descr="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GB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en-GB" altLang="en-US"/>
          </a:p>
        </p:txBody>
      </p:sp>
      <p:pic>
        <p:nvPicPr>
          <p:cNvPr id="4" name="Picture 3" descr="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GB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en-GB" altLang="en-US"/>
          </a:p>
        </p:txBody>
      </p:sp>
      <p:pic>
        <p:nvPicPr>
          <p:cNvPr id="4" name="Picture 3" descr="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GB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en-GB" altLang="en-US"/>
          </a:p>
        </p:txBody>
      </p:sp>
      <p:pic>
        <p:nvPicPr>
          <p:cNvPr id="4" name="Picture 3" descr="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GB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en-GB" altLang="en-US"/>
          </a:p>
        </p:txBody>
      </p:sp>
      <p:pic>
        <p:nvPicPr>
          <p:cNvPr id="4" name="Picture 3" descr="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GB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en-GB" altLang="en-US"/>
          </a:p>
        </p:txBody>
      </p:sp>
      <p:pic>
        <p:nvPicPr>
          <p:cNvPr id="4" name="Picture 3" descr="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53</Words>
  <Application>WPS Presentation</Application>
  <PresentationFormat>On-screen Show (4:3)</PresentationFormat>
  <Paragraphs>4</Paragraphs>
  <Slides>13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13</vt:i4>
      </vt:variant>
    </vt:vector>
  </HeadingPairs>
  <TitlesOfParts>
    <vt:vector size="24" baseType="lpstr">
      <vt:lpstr>Arial</vt:lpstr>
      <vt:lpstr>SimSun</vt:lpstr>
      <vt:lpstr>Wingdings</vt:lpstr>
      <vt:lpstr>Space Mono Bold</vt:lpstr>
      <vt:lpstr>Canva Sans</vt:lpstr>
      <vt:lpstr>Canva Sans Bold</vt:lpstr>
      <vt:lpstr>Arial</vt:lpstr>
      <vt:lpstr>Calibri</vt:lpstr>
      <vt:lpstr>Microsoft YaHei</vt:lpstr>
      <vt:lpstr>Arial Unicode MS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Nxtgen stories</dc:title>
  <dc:creator/>
  <cp:lastModifiedBy>Paul Valenzuela</cp:lastModifiedBy>
  <cp:revision>3</cp:revision>
  <dcterms:created xsi:type="dcterms:W3CDTF">2006-08-16T00:00:00Z</dcterms:created>
  <dcterms:modified xsi:type="dcterms:W3CDTF">2025-08-04T12:49:23Z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52E052EEED3E49319E874FC0A56D20BD_13</vt:lpwstr>
  </property>
  <property fmtid="{D5CDD505-2E9C-101B-9397-08002B2CF9AE}" pid="3" name="KSOProductBuildVer">
    <vt:lpwstr>2057-12.2.0.21936</vt:lpwstr>
  </property>
</Properties>
</file>