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556000" y="1904683"/>
            <a:ext cx="5080000" cy="922020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lang="en-US" sz="5400" b="1"/>
              <a:t>Watch Video</a:t>
            </a:r>
            <a:endParaRPr lang="en-US" sz="5400" b="1"/>
          </a:p>
        </p:txBody>
      </p:sp>
      <p:sp>
        <p:nvSpPr>
          <p:cNvPr id="4" name="Text Box 3"/>
          <p:cNvSpPr txBox="1"/>
          <p:nvPr/>
        </p:nvSpPr>
        <p:spPr>
          <a:xfrm>
            <a:off x="3556000" y="3260408"/>
            <a:ext cx="5080000" cy="1198880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lang="en-US" altLang="en-GB" sz="3600"/>
              <a:t>https://www.youtube.com/watch?v=46EMlTLEctI</a:t>
            </a:r>
            <a:endParaRPr lang="en-US" altLang="en-GB"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797" y="0"/>
            <a:ext cx="12268797" cy="6901198"/>
          </a:xfrm>
          <a:custGeom>
            <a:avLst/>
            <a:gdLst/>
            <a:ahLst/>
            <a:cxnLst/>
            <a:rect l="l" t="t" r="r" b="b"/>
            <a:pathLst>
              <a:path w="12268797" h="6901198">
                <a:moveTo>
                  <a:pt x="0" y="0"/>
                </a:moveTo>
                <a:lnTo>
                  <a:pt x="12268797" y="0"/>
                </a:lnTo>
                <a:lnTo>
                  <a:pt x="12268797" y="6901198"/>
                </a:lnTo>
                <a:lnTo>
                  <a:pt x="0" y="690119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74492" cy="6904402"/>
          </a:xfrm>
          <a:custGeom>
            <a:avLst/>
            <a:gdLst/>
            <a:ahLst/>
            <a:cxnLst/>
            <a:rect l="l" t="t" r="r" b="b"/>
            <a:pathLst>
              <a:path w="12274492" h="6904402">
                <a:moveTo>
                  <a:pt x="0" y="0"/>
                </a:moveTo>
                <a:lnTo>
                  <a:pt x="12274492" y="0"/>
                </a:lnTo>
                <a:lnTo>
                  <a:pt x="12274492" y="6904402"/>
                </a:lnTo>
                <a:lnTo>
                  <a:pt x="0" y="690440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399506" cy="6974722"/>
          </a:xfrm>
          <a:custGeom>
            <a:avLst/>
            <a:gdLst/>
            <a:ahLst/>
            <a:cxnLst/>
            <a:rect l="l" t="t" r="r" b="b"/>
            <a:pathLst>
              <a:path w="12399506" h="6974722">
                <a:moveTo>
                  <a:pt x="0" y="0"/>
                </a:moveTo>
                <a:lnTo>
                  <a:pt x="12399506" y="0"/>
                </a:lnTo>
                <a:lnTo>
                  <a:pt x="12399506" y="6974722"/>
                </a:lnTo>
                <a:lnTo>
                  <a:pt x="0" y="69747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342681" cy="6942758"/>
          </a:xfrm>
          <a:custGeom>
            <a:avLst/>
            <a:gdLst/>
            <a:ahLst/>
            <a:cxnLst/>
            <a:rect l="l" t="t" r="r" b="b"/>
            <a:pathLst>
              <a:path w="12342681" h="6942758">
                <a:moveTo>
                  <a:pt x="0" y="0"/>
                </a:moveTo>
                <a:lnTo>
                  <a:pt x="12342681" y="0"/>
                </a:lnTo>
                <a:lnTo>
                  <a:pt x="12342681" y="6942758"/>
                </a:lnTo>
                <a:lnTo>
                  <a:pt x="0" y="694275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Presentation</Application>
  <PresentationFormat>On-screen Show (4:3)</PresentationFormat>
  <Paragraphs>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SimSun</vt:lpstr>
      <vt:lpstr>Wingdings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</dc:title>
  <dc:creator/>
  <cp:lastModifiedBy>Paul Valenzuela</cp:lastModifiedBy>
  <cp:revision>2</cp:revision>
  <dcterms:created xsi:type="dcterms:W3CDTF">2006-08-16T00:00:00Z</dcterms:created>
  <dcterms:modified xsi:type="dcterms:W3CDTF">2025-08-13T00:33:02Z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AC360DF0D760441480DC92617EF31083_12</vt:lpwstr>
  </property>
  <property fmtid="{D5CDD505-2E9C-101B-9397-08002B2CF9AE}" pid="3" name="KSOProductBuildVer">
    <vt:lpwstr>2057-12.2.0.21936</vt:lpwstr>
  </property>
</Properties>
</file>