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embeddedFontLst>
    <p:embeddedFont>
      <p:font typeface="Canva Sans Bold" charset="1" panose="020B080303050104010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youtube.com/watch?v=1KhzaBRljW0" TargetMode="External" Type="http://schemas.openxmlformats.org/officeDocument/2006/relationships/hyperlink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040602" y="1745774"/>
            <a:ext cx="2110796" cy="996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77"/>
              </a:lnSpc>
              <a:spcBef>
                <a:spcPct val="0"/>
              </a:spcBef>
            </a:pPr>
            <a:r>
              <a:rPr lang="en-US" b="true" sz="591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Video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58239" y="3266698"/>
            <a:ext cx="9475523" cy="530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7"/>
              </a:lnSpc>
              <a:spcBef>
                <a:spcPct val="0"/>
              </a:spcBef>
            </a:pPr>
            <a:r>
              <a:rPr lang="en-US" b="true" sz="3112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2" tooltip="https://www.youtube.com/watch?v=1KhzaBRljW0"/>
              </a:rPr>
              <a:t>https://www.youtube.com/watch?v=1KhzaBRljW0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401105" cy="6975621"/>
          </a:xfrm>
          <a:custGeom>
            <a:avLst/>
            <a:gdLst/>
            <a:ahLst/>
            <a:cxnLst/>
            <a:rect r="r" b="b" t="t" l="l"/>
            <a:pathLst>
              <a:path h="6975621" w="12401105">
                <a:moveTo>
                  <a:pt x="0" y="0"/>
                </a:moveTo>
                <a:lnTo>
                  <a:pt x="12401105" y="0"/>
                </a:lnTo>
                <a:lnTo>
                  <a:pt x="12401105" y="6975621"/>
                </a:lnTo>
                <a:lnTo>
                  <a:pt x="0" y="6975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DAGfoKCt_ew</dc:identifier>
  <dcterms:modified xsi:type="dcterms:W3CDTF">2011-08-01T06:04:30Z</dcterms:modified>
  <cp:revision>1</cp:revision>
  <dc:title>Youtube thumbnail</dc:title>
</cp:coreProperties>
</file>