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4"/>
  </p:notesMasterIdLst>
  <p:sldIdLst>
    <p:sldId id="266" r:id="rId3"/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</p:sldIdLst>
  <p:sldSz cx="12192000" cy="6858000"/>
  <p:notesSz cx="6858000" cy="9144000"/>
  <p:embeddedFontLst>
    <p:embeddedFont>
      <p:font typeface="Calibri" panose="020F0502020204030204" charset="0"/>
      <p:regular r:id="rId18"/>
      <p:bold r:id="rId19"/>
      <p:italic r:id="rId20"/>
      <p:boldItalic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1" Type="http://schemas.openxmlformats.org/officeDocument/2006/relationships/font" Target="fonts/font4.fntdata"/><Relationship Id="rId20" Type="http://schemas.openxmlformats.org/officeDocument/2006/relationships/font" Target="fonts/font3.fntdata"/><Relationship Id="rId2" Type="http://schemas.openxmlformats.org/officeDocument/2006/relationships/theme" Target="theme/theme1.xml"/><Relationship Id="rId19" Type="http://schemas.openxmlformats.org/officeDocument/2006/relationships/font" Target="fonts/font2.fntdata"/><Relationship Id="rId18" Type="http://schemas.openxmlformats.org/officeDocument/2006/relationships/font" Target="fonts/font1.fntdata"/><Relationship Id="rId17" Type="http://schemas.openxmlformats.org/officeDocument/2006/relationships/tableStyles" Target="tableStyles.xml"/><Relationship Id="rId16" Type="http://schemas.openxmlformats.org/officeDocument/2006/relationships/viewProps" Target="viewProps.xml"/><Relationship Id="rId15" Type="http://schemas.openxmlformats.org/officeDocument/2006/relationships/presProps" Target="presProps.xml"/><Relationship Id="rId14" Type="http://schemas.openxmlformats.org/officeDocument/2006/relationships/notesMaster" Target="notesMasters/notesMaster1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696000" y="360000"/>
            <a:ext cx="10800000" cy="720000"/>
          </a:xfrm>
        </p:spPr>
        <p:txBody>
          <a:bodyPr wrap="square" lIns="0" tIns="0" rIns="0" bIns="0">
            <a:normAutofit/>
          </a:bodyPr>
          <a:lstStyle>
            <a:lvl1pPr algn="l" fontAlgn="base"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  <a:endParaRPr 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/>
          <a:p>
            <a:r>
              <a:rPr lang="en-US"/>
              <a:t>Date Area</a:t>
            </a:r>
            <a:endParaRPr 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/>
          <a:p>
            <a:fld id="{49AE70B2-8BF9-45C0-BB95-33D1B9D3A854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457200" y="0"/>
            <a:ext cx="12866370" cy="723709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Presentation</Application>
  <PresentationFormat>On-screen Show (4:3)</PresentationFormat>
  <Paragraphs>0</Paragraphs>
  <Slides>11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11</vt:i4>
      </vt:variant>
    </vt:vector>
  </HeadingPairs>
  <TitlesOfParts>
    <vt:vector size="20" baseType="lpstr">
      <vt:lpstr>Arial</vt:lpstr>
      <vt:lpstr>SimSun</vt:lpstr>
      <vt:lpstr>Wingdings</vt:lpstr>
      <vt:lpstr>Space Mono Bold</vt:lpstr>
      <vt:lpstr>Canva Sans</vt:lpstr>
      <vt:lpstr>Microsoft YaHei</vt:lpstr>
      <vt:lpstr>Arial Unicode MS</vt:lpstr>
      <vt:lpstr>Calibri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Nxtgen stories</dc:title>
  <dc:creator/>
  <cp:lastModifiedBy>Paul Valenzuela</cp:lastModifiedBy>
  <cp:revision>2</cp:revision>
  <dcterms:created xsi:type="dcterms:W3CDTF">2006-08-16T00:00:00Z</dcterms:created>
  <dcterms:modified xsi:type="dcterms:W3CDTF">2025-07-16T08:16:40Z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4F4C3733D0E44AFBA3CE3A391A6F94BE_12</vt:lpwstr>
  </property>
  <property fmtid="{D5CDD505-2E9C-101B-9397-08002B2CF9AE}" pid="3" name="KSOProductBuildVer">
    <vt:lpwstr>2057-12.2.0.21936</vt:lpwstr>
  </property>
</Properties>
</file>