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embeddedFontLst>
    <p:embeddedFont>
      <p:font typeface="Canva Sans Bold" panose="020B0803030501040103"/>
      <p:bold r:id="rId17"/>
    </p:embeddedFont>
    <p:embeddedFont>
      <p:font typeface="Calibri" panose="020F050202020403020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hyperlink" Target="https://youtu.be/qJQI1h7ncqw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981200"/>
            <a:ext cx="12190095" cy="1592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0"/>
              </a:lnSpc>
              <a:spcBef>
                <a:spcPct val="0"/>
              </a:spcBef>
            </a:pPr>
            <a:r>
              <a:rPr lang="en-US" sz="8875" b="1">
                <a:solidFill>
                  <a:srgbClr val="000000"/>
                </a:solidFill>
                <a:latin typeface="Canva Sans Bold" panose="020B0803030501040103"/>
                <a:ea typeface="Canva Sans Bold" panose="020B0803030501040103"/>
                <a:cs typeface="Canva Sans Bold" panose="020B0803030501040103"/>
                <a:sym typeface="Canva Sans Bold" panose="020B0803030501040103"/>
              </a:rPr>
              <a:t>Video</a:t>
            </a:r>
            <a:endParaRPr lang="en-US" sz="8875" b="1">
              <a:solidFill>
                <a:srgbClr val="000000"/>
              </a:solidFill>
              <a:latin typeface="Canva Sans Bold" panose="020B0803030501040103"/>
              <a:ea typeface="Canva Sans Bold" panose="020B0803030501040103"/>
              <a:cs typeface="Canva Sans Bold" panose="020B0803030501040103"/>
              <a:sym typeface="Canva Sans Bold" panose="020B0803030501040103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080" y="3581400"/>
            <a:ext cx="12187555" cy="71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85"/>
              </a:lnSpc>
              <a:spcBef>
                <a:spcPct val="0"/>
              </a:spcBef>
            </a:pPr>
            <a:r>
              <a:rPr lang="en-US" sz="3990" b="1" u="sng">
                <a:solidFill>
                  <a:srgbClr val="000000"/>
                </a:solidFill>
                <a:latin typeface="Canva Sans Bold" panose="020B0803030501040103"/>
                <a:ea typeface="Canva Sans Bold" panose="020B0803030501040103"/>
                <a:cs typeface="Canva Sans Bold" panose="020B0803030501040103"/>
                <a:sym typeface="Canva Sans Bold" panose="020B0803030501040103"/>
                <a:hlinkClick r:id="rId1" tooltip="https://youtu.be/qJQI1h7ncqw"/>
              </a:rPr>
              <a:t>Click here</a:t>
            </a:r>
            <a:endParaRPr lang="en-US" sz="3990" b="1" u="sng">
              <a:solidFill>
                <a:srgbClr val="000000"/>
              </a:solidFill>
              <a:latin typeface="Canva Sans Bold" panose="020B0803030501040103"/>
              <a:ea typeface="Canva Sans Bold" panose="020B0803030501040103"/>
              <a:cs typeface="Canva Sans Bold" panose="020B0803030501040103"/>
              <a:sym typeface="Canva Sans Bold" panose="020B0803030501040103"/>
              <a:hlinkClick r:id="rId1" tooltip="https://youtu.be/qJQI1h7ncq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289266" cy="6912712"/>
          </a:xfrm>
          <a:custGeom>
            <a:avLst/>
            <a:gdLst/>
            <a:ahLst/>
            <a:cxnLst/>
            <a:rect l="l" t="t" r="r" b="b"/>
            <a:pathLst>
              <a:path w="12289266" h="6912712">
                <a:moveTo>
                  <a:pt x="0" y="0"/>
                </a:moveTo>
                <a:lnTo>
                  <a:pt x="12289266" y="0"/>
                </a:lnTo>
                <a:lnTo>
                  <a:pt x="12289266" y="6912712"/>
                </a:lnTo>
                <a:lnTo>
                  <a:pt x="0" y="691271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2205" y="-126231"/>
            <a:ext cx="12416411" cy="6984231"/>
          </a:xfrm>
          <a:custGeom>
            <a:avLst/>
            <a:gdLst/>
            <a:ahLst/>
            <a:cxnLst/>
            <a:rect l="l" t="t" r="r" b="b"/>
            <a:pathLst>
              <a:path w="12416411" h="6984231">
                <a:moveTo>
                  <a:pt x="0" y="0"/>
                </a:moveTo>
                <a:lnTo>
                  <a:pt x="12416410" y="0"/>
                </a:lnTo>
                <a:lnTo>
                  <a:pt x="12416410" y="6984231"/>
                </a:lnTo>
                <a:lnTo>
                  <a:pt x="0" y="698423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WPS Presentation</Application>
  <PresentationFormat>On-screen Show (4:3)</PresentationFormat>
  <Paragraphs>4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SimSun</vt:lpstr>
      <vt:lpstr>Wingdings</vt:lpstr>
      <vt:lpstr>Canva Sans Bold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videos</dc:title>
  <dc:creator/>
  <cp:lastModifiedBy>Paul Valenzuela</cp:lastModifiedBy>
  <cp:revision>2</cp:revision>
  <dcterms:created xsi:type="dcterms:W3CDTF">2006-08-16T00:00:00Z</dcterms:created>
  <dcterms:modified xsi:type="dcterms:W3CDTF">2025-07-29T02:26:00Z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50DDBFC5D6964D92B6E6EEC08D13DAF3_12</vt:lpwstr>
  </property>
  <property fmtid="{D5CDD505-2E9C-101B-9397-08002B2CF9AE}" pid="3" name="KSOProductBuildVer">
    <vt:lpwstr>2057-12.2.0.21936</vt:lpwstr>
  </property>
</Properties>
</file>