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embeddedFontLst>
    <p:embeddedFont>
      <p:font typeface="League Spartan" charset="1" panose="00000800000000000000"/>
      <p:regular r:id="rId17"/>
    </p:embeddedFont>
    <p:embeddedFont>
      <p:font typeface="Canva Sans" charset="1" panose="020B0503030501040103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youtu.be/a12_4oFraUs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5831" y="1925737"/>
            <a:ext cx="11440337" cy="81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16"/>
              </a:lnSpc>
              <a:spcBef>
                <a:spcPct val="0"/>
              </a:spcBef>
            </a:pPr>
            <a:r>
              <a:rPr lang="en-US" sz="472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Video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021615" y="3168246"/>
            <a:ext cx="8148770" cy="770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4543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2" tooltip="https://youtu.be/a12_4oFraUs"/>
              </a:rPr>
              <a:t>https://youtu.be/a12_4oFraUs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45384" y="5323761"/>
            <a:ext cx="11501232" cy="38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DAGxLPfj6K0</dc:identifier>
  <dcterms:modified xsi:type="dcterms:W3CDTF">2011-08-01T06:04:30Z</dcterms:modified>
  <cp:revision>1</cp:revision>
  <dc:title>Hezekia's Extra time</dc:title>
</cp:coreProperties>
</file>