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embeddedFontLst>
    <p:embeddedFont>
      <p:font typeface="League Spartan" panose="00000800000000000000"/>
      <p:bold r:id="rId18"/>
    </p:embeddedFont>
    <p:embeddedFont>
      <p:font typeface="Canva Sans" panose="020B0503030501040103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https://youtu.be/i06RFJqjWc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5831" y="1925737"/>
            <a:ext cx="11440337" cy="815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  <a:spcBef>
                <a:spcPct val="0"/>
              </a:spcBef>
            </a:pPr>
            <a:r>
              <a:rPr lang="en-US" sz="4725">
                <a:solidFill>
                  <a:srgbClr val="000000"/>
                </a:solidFill>
                <a:latin typeface="League Spartan" panose="00000800000000000000"/>
                <a:ea typeface="League Spartan" panose="00000800000000000000"/>
                <a:cs typeface="League Spartan" panose="00000800000000000000"/>
                <a:sym typeface="League Spartan" panose="00000800000000000000"/>
              </a:rPr>
              <a:t>Video</a:t>
            </a:r>
            <a:endParaRPr lang="en-US" sz="4725">
              <a:solidFill>
                <a:srgbClr val="000000"/>
              </a:solidFill>
              <a:latin typeface="League Spartan" panose="00000800000000000000"/>
              <a:ea typeface="League Spartan" panose="00000800000000000000"/>
              <a:cs typeface="League Spartan" panose="00000800000000000000"/>
              <a:sym typeface="League Spartan" panose="0000080000000000000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953286" y="3168246"/>
            <a:ext cx="828542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</a:pPr>
            <a:r>
              <a:rPr lang="en-US" sz="4400" u="sng">
                <a:solidFill>
                  <a:srgbClr val="000000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  <a:hlinkClick r:id="rId1" tooltip="https://youtu.be/i06RFJqjWck"/>
              </a:rPr>
              <a:t>https://youtu.be/i06RFJqjWck</a:t>
            </a:r>
            <a:endParaRPr lang="en-US" sz="4400" u="sng">
              <a:solidFill>
                <a:srgbClr val="000000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  <a:hlinkClick r:id="rId1" tooltip="https://youtu.be/i06RFJqjW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WPS Presentation</Application>
  <PresentationFormat>On-screen Show (4:3)</PresentationFormat>
  <Paragraphs>4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League Spartan</vt:lpstr>
      <vt:lpstr>Canva Sans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God's Promise to Abraham</dc:title>
  <dc:creator/>
  <cp:lastModifiedBy>Paul Valenzuela</cp:lastModifiedBy>
  <cp:revision>2</cp:revision>
  <dcterms:created xsi:type="dcterms:W3CDTF">2006-08-16T00:00:00Z</dcterms:created>
  <dcterms:modified xsi:type="dcterms:W3CDTF">2025-09-08T10:49:49Z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1EDADD094B3F4F4396E4764F0C41A36F_12</vt:lpwstr>
  </property>
  <property fmtid="{D5CDD505-2E9C-101B-9397-08002B2CF9AE}" pid="3" name="KSOProductBuildVer">
    <vt:lpwstr>1033-12.2.0.22549</vt:lpwstr>
  </property>
</Properties>
</file>