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embeddedFontLst>
    <p:embeddedFont>
      <p:font typeface="Alfa Slab One" charset="1" panose="00000500000000000000"/>
      <p:regular r:id="rId18"/>
    </p:embeddedFont>
    <p:embeddedFont>
      <p:font typeface="Canva Sans" charset="1" panose="020B0503030501040103"/>
      <p:regular r:id="rId19"/>
    </p:embeddedFont>
    <p:embeddedFont>
      <p:font typeface="Canva Sans Bold" charset="1" panose="020B080303050104010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youtube.com/watch?v=Kx11Zrmkxs0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67568" y="2271923"/>
            <a:ext cx="3056864" cy="720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3"/>
              </a:lnSpc>
              <a:spcBef>
                <a:spcPct val="0"/>
              </a:spcBef>
            </a:pPr>
            <a:r>
              <a:rPr lang="en-US" sz="4259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Play Video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303735" y="3505159"/>
            <a:ext cx="5584530" cy="324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3"/>
              </a:lnSpc>
              <a:spcBef>
                <a:spcPct val="0"/>
              </a:spcBef>
            </a:pPr>
            <a:r>
              <a:rPr lang="en-US" sz="1859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2" tooltip="https://www.youtube.com/watch?v=Kx11Zrmkxs0"/>
              </a:rPr>
              <a:t>https://www.youtube.com/watch?v=Kx11Zrmkxs0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29959"/>
            <a:ext cx="12192000" cy="6964680"/>
          </a:xfrm>
          <a:custGeom>
            <a:avLst/>
            <a:gdLst/>
            <a:ahLst/>
            <a:cxnLst/>
            <a:rect r="r" b="b" t="t" l="l"/>
            <a:pathLst>
              <a:path h="6964680" w="12192000">
                <a:moveTo>
                  <a:pt x="0" y="0"/>
                </a:moveTo>
                <a:lnTo>
                  <a:pt x="12192000" y="0"/>
                </a:lnTo>
                <a:lnTo>
                  <a:pt x="12192000" y="6964680"/>
                </a:lnTo>
                <a:lnTo>
                  <a:pt x="0" y="6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2289479" cy="6912832"/>
          </a:xfrm>
          <a:custGeom>
            <a:avLst/>
            <a:gdLst/>
            <a:ahLst/>
            <a:cxnLst/>
            <a:rect r="r" b="b" t="t" l="l"/>
            <a:pathLst>
              <a:path h="6912832" w="12289479">
                <a:moveTo>
                  <a:pt x="0" y="0"/>
                </a:moveTo>
                <a:lnTo>
                  <a:pt x="12289479" y="0"/>
                </a:lnTo>
                <a:lnTo>
                  <a:pt x="12289479" y="6912832"/>
                </a:lnTo>
                <a:lnTo>
                  <a:pt x="0" y="691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9414"/>
            <a:ext cx="12423330" cy="7096827"/>
          </a:xfrm>
          <a:custGeom>
            <a:avLst/>
            <a:gdLst/>
            <a:ahLst/>
            <a:cxnLst/>
            <a:rect r="r" b="b" t="t" l="l"/>
            <a:pathLst>
              <a:path h="7096827" w="12423330">
                <a:moveTo>
                  <a:pt x="0" y="0"/>
                </a:moveTo>
                <a:lnTo>
                  <a:pt x="12423330" y="0"/>
                </a:lnTo>
                <a:lnTo>
                  <a:pt x="12423330" y="7096828"/>
                </a:lnTo>
                <a:lnTo>
                  <a:pt x="0" y="7096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55841" y="9816719"/>
            <a:ext cx="9463316" cy="5052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2"/>
              </a:lnSpc>
            </a:pPr>
            <a:r>
              <a:rPr lang="en-US" sz="4923">
                <a:solidFill>
                  <a:srgbClr val="0097B2"/>
                </a:solidFill>
                <a:latin typeface="Alfa Slab One"/>
                <a:ea typeface="Alfa Slab One"/>
                <a:cs typeface="Alfa Slab One"/>
                <a:sym typeface="Alfa Slab One"/>
              </a:rPr>
              <a:t>LESSONS TO REMEMBER</a:t>
            </a:r>
          </a:p>
          <a:p>
            <a:pPr algn="l">
              <a:lnSpc>
                <a:spcPts val="4178"/>
              </a:lnSpc>
            </a:pPr>
          </a:p>
          <a:p>
            <a:pPr algn="l" marL="644400" indent="-322200" lvl="1">
              <a:lnSpc>
                <a:spcPts val="4178"/>
              </a:lnSpc>
              <a:buAutoNum type="arabicPeriod" startAt="1"/>
            </a:pPr>
            <a:r>
              <a:rPr lang="en-US" b="true" sz="298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</a:t>
            </a:r>
            <a:r>
              <a:rPr lang="en-US" b="true" sz="298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 ALWAYS GUIDES</a:t>
            </a:r>
            <a:r>
              <a:rPr lang="en-US" b="true" sz="298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His children.</a:t>
            </a:r>
          </a:p>
          <a:p>
            <a:pPr algn="l" marL="644400" indent="-322200" lvl="1">
              <a:lnSpc>
                <a:spcPts val="4178"/>
              </a:lnSpc>
              <a:buAutoNum type="arabicPeriod" startAt="1"/>
            </a:pPr>
            <a:r>
              <a:rPr lang="en-US" b="true" sz="298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 in dark times, God is our light.</a:t>
            </a:r>
          </a:p>
          <a:p>
            <a:pPr algn="l" marL="644400" indent="-322200" lvl="1">
              <a:lnSpc>
                <a:spcPts val="4178"/>
              </a:lnSpc>
              <a:buAutoNum type="arabicPeriod" startAt="1"/>
            </a:pPr>
            <a:r>
              <a:rPr lang="en-US" b="true" sz="298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 can trust God because He never leaves us.</a:t>
            </a:r>
          </a:p>
          <a:p>
            <a:pPr algn="l">
              <a:lnSpc>
                <a:spcPts val="4178"/>
              </a:lnSpc>
            </a:pPr>
          </a:p>
          <a:p>
            <a:pPr algn="l">
              <a:lnSpc>
                <a:spcPts val="4178"/>
              </a:lnSpc>
            </a:pPr>
          </a:p>
          <a:p>
            <a:pPr algn="l">
              <a:lnSpc>
                <a:spcPts val="4178"/>
              </a:lnSpc>
            </a:pPr>
          </a:p>
          <a:p>
            <a:pPr algn="ctr">
              <a:lnSpc>
                <a:spcPts val="4178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691" y="8111281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2664" y="5630637"/>
            <a:ext cx="11501232" cy="797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0"/>
              </a:lnSpc>
              <a:spcBef>
                <a:spcPct val="0"/>
              </a:spcBef>
            </a:pPr>
            <a:r>
              <a:rPr lang="en-US" sz="23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The desert was huge, and they did not know which way to go. There were no signs, no maps, and no roads.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11895" y="214541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2326560" cy="7041547"/>
          </a:xfrm>
          <a:custGeom>
            <a:avLst/>
            <a:gdLst/>
            <a:ahLst/>
            <a:cxnLst/>
            <a:rect r="r" b="b" t="t" l="l"/>
            <a:pathLst>
              <a:path h="7041547" w="12326560">
                <a:moveTo>
                  <a:pt x="0" y="0"/>
                </a:moveTo>
                <a:lnTo>
                  <a:pt x="12326560" y="0"/>
                </a:lnTo>
                <a:lnTo>
                  <a:pt x="12326560" y="7041547"/>
                </a:lnTo>
                <a:lnTo>
                  <a:pt x="0" y="704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64363" y="6216886"/>
            <a:ext cx="11263274" cy="329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72"/>
              </a:lnSpc>
              <a:spcBef>
                <a:spcPct val="0"/>
              </a:spcBef>
            </a:pPr>
            <a:r>
              <a:rPr lang="en-US" sz="19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But G</a:t>
            </a:r>
            <a:r>
              <a:rPr lang="en-US" sz="190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od had a wonderful plan to guide them so they would never get lost.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2192000" cy="6964680"/>
          </a:xfrm>
          <a:custGeom>
            <a:avLst/>
            <a:gdLst/>
            <a:ahLst/>
            <a:cxnLst/>
            <a:rect r="r" b="b" t="t" l="l"/>
            <a:pathLst>
              <a:path h="6964680" w="12192000">
                <a:moveTo>
                  <a:pt x="0" y="0"/>
                </a:moveTo>
                <a:lnTo>
                  <a:pt x="12192000" y="0"/>
                </a:lnTo>
                <a:lnTo>
                  <a:pt x="12192000" y="6964680"/>
                </a:lnTo>
                <a:lnTo>
                  <a:pt x="0" y="6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5384" y="5666991"/>
            <a:ext cx="11501232" cy="755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During the day, God sent a big, bright cloud. It moved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ahead of the people, showing them the right path.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2192000" cy="6964680"/>
          </a:xfrm>
          <a:custGeom>
            <a:avLst/>
            <a:gdLst/>
            <a:ahLst/>
            <a:cxnLst/>
            <a:rect r="r" b="b" t="t" l="l"/>
            <a:pathLst>
              <a:path h="6964680" w="12192000">
                <a:moveTo>
                  <a:pt x="0" y="0"/>
                </a:moveTo>
                <a:lnTo>
                  <a:pt x="12192000" y="0"/>
                </a:lnTo>
                <a:lnTo>
                  <a:pt x="12192000" y="6964680"/>
                </a:lnTo>
                <a:lnTo>
                  <a:pt x="0" y="6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5384" y="638175"/>
            <a:ext cx="11501232" cy="755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Whenever the cloud moved, the people followed. When the cloud stopped, the people stopped and set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up camp.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2454194" cy="7114458"/>
          </a:xfrm>
          <a:custGeom>
            <a:avLst/>
            <a:gdLst/>
            <a:ahLst/>
            <a:cxnLst/>
            <a:rect r="r" b="b" t="t" l="l"/>
            <a:pathLst>
              <a:path h="7114458" w="12454194">
                <a:moveTo>
                  <a:pt x="0" y="0"/>
                </a:moveTo>
                <a:lnTo>
                  <a:pt x="12454194" y="0"/>
                </a:lnTo>
                <a:lnTo>
                  <a:pt x="12454194" y="7114458"/>
                </a:lnTo>
                <a:lnTo>
                  <a:pt x="0" y="7114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7196" y="5788574"/>
            <a:ext cx="11501232" cy="719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0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When n</a:t>
            </a:r>
            <a:r>
              <a:rPr lang="en-US" sz="20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ight came, the desert became very dark and cold. The people needed light and warmth.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-113033"/>
            <a:ext cx="12192000" cy="6964680"/>
          </a:xfrm>
          <a:custGeom>
            <a:avLst/>
            <a:gdLst/>
            <a:ahLst/>
            <a:cxnLst/>
            <a:rect r="r" b="b" t="t" l="l"/>
            <a:pathLst>
              <a:path h="6964680" w="12192000">
                <a:moveTo>
                  <a:pt x="0" y="0"/>
                </a:moveTo>
                <a:lnTo>
                  <a:pt x="12192000" y="0"/>
                </a:lnTo>
                <a:lnTo>
                  <a:pt x="12192000" y="6964680"/>
                </a:lnTo>
                <a:lnTo>
                  <a:pt x="0" y="6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2180707" cy="6851647"/>
          </a:xfrm>
          <a:custGeom>
            <a:avLst/>
            <a:gdLst/>
            <a:ahLst/>
            <a:cxnLst/>
            <a:rect r="r" b="b" t="t" l="l"/>
            <a:pathLst>
              <a:path h="6851647" w="12180707">
                <a:moveTo>
                  <a:pt x="0" y="0"/>
                </a:moveTo>
                <a:lnTo>
                  <a:pt x="12180707" y="0"/>
                </a:lnTo>
                <a:lnTo>
                  <a:pt x="12180707" y="6851647"/>
                </a:lnTo>
                <a:lnTo>
                  <a:pt x="0" y="6851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23544" y="0"/>
            <a:ext cx="11808226" cy="6858000"/>
          </a:xfrm>
          <a:custGeom>
            <a:avLst/>
            <a:gdLst/>
            <a:ahLst/>
            <a:cxnLst/>
            <a:rect r="r" b="b" t="t" l="l"/>
            <a:pathLst>
              <a:path h="6858000" w="11808226">
                <a:moveTo>
                  <a:pt x="0" y="0"/>
                </a:moveTo>
                <a:lnTo>
                  <a:pt x="11808226" y="0"/>
                </a:lnTo>
                <a:lnTo>
                  <a:pt x="1180822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05" t="-2378" r="0" b="-23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64038" y="-34296"/>
            <a:ext cx="9836818" cy="6892296"/>
          </a:xfrm>
          <a:custGeom>
            <a:avLst/>
            <a:gdLst/>
            <a:ahLst/>
            <a:cxnLst/>
            <a:rect r="r" b="b" t="t" l="l"/>
            <a:pathLst>
              <a:path h="6892296" w="9836818">
                <a:moveTo>
                  <a:pt x="0" y="0"/>
                </a:moveTo>
                <a:lnTo>
                  <a:pt x="9836818" y="0"/>
                </a:lnTo>
                <a:lnTo>
                  <a:pt x="9836818" y="6892296"/>
                </a:lnTo>
                <a:lnTo>
                  <a:pt x="0" y="6892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654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DAGwZiM4SNw</dc:identifier>
  <dcterms:modified xsi:type="dcterms:W3CDTF">2011-08-01T06:04:30Z</dcterms:modified>
  <cp:revision>1</cp:revision>
  <dc:title>Copy of Nxtgen stories</dc:title>
</cp:coreProperties>
</file>