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2192000" cy="6858000"/>
  <p:notesSz cx="6858000" cy="9144000"/>
  <p:embeddedFontLst>
    <p:embeddedFont>
      <p:font typeface="Negrita Pro" charset="1" panose="00000500000000000000"/>
      <p:regular r:id="rId13"/>
    </p:embeddedFont>
    <p:embeddedFont>
      <p:font typeface="Canva Sans" charset="1" panose="020B0503030501040103"/>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6.png" Type="http://schemas.openxmlformats.org/officeDocument/2006/relationships/image"/><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8368"/>
            <a:ext cx="12192000" cy="6964680"/>
          </a:xfrm>
          <a:custGeom>
            <a:avLst/>
            <a:gdLst/>
            <a:ahLst/>
            <a:cxnLst/>
            <a:rect r="r" b="b" t="t" l="l"/>
            <a:pathLst>
              <a:path h="6964680" w="12192000">
                <a:moveTo>
                  <a:pt x="0" y="0"/>
                </a:moveTo>
                <a:lnTo>
                  <a:pt x="12192000" y="0"/>
                </a:lnTo>
                <a:lnTo>
                  <a:pt x="12192000" y="6964680"/>
                </a:lnTo>
                <a:lnTo>
                  <a:pt x="0" y="6964680"/>
                </a:lnTo>
                <a:lnTo>
                  <a:pt x="0" y="0"/>
                </a:lnTo>
                <a:close/>
              </a:path>
            </a:pathLst>
          </a:custGeom>
          <a:blipFill>
            <a:blip r:embed="rId2"/>
            <a:stretch>
              <a:fillRect l="0" t="0" r="0" b="0"/>
            </a:stretch>
          </a:blipFill>
        </p:spPr>
      </p:sp>
      <p:sp>
        <p:nvSpPr>
          <p:cNvPr name="TextBox 3" id="3"/>
          <p:cNvSpPr txBox="true"/>
          <p:nvPr/>
        </p:nvSpPr>
        <p:spPr>
          <a:xfrm rot="0">
            <a:off x="6429866" y="4260825"/>
            <a:ext cx="6169790" cy="1911375"/>
          </a:xfrm>
          <a:prstGeom prst="rect">
            <a:avLst/>
          </a:prstGeom>
        </p:spPr>
        <p:txBody>
          <a:bodyPr anchor="t" rtlCol="false" tIns="0" lIns="0" bIns="0" rIns="0">
            <a:spAutoFit/>
          </a:bodyPr>
          <a:lstStyle/>
          <a:p>
            <a:pPr algn="ctr">
              <a:lnSpc>
                <a:spcPts val="4272"/>
              </a:lnSpc>
            </a:pPr>
            <a:r>
              <a:rPr lang="en-US" sz="4497">
                <a:solidFill>
                  <a:srgbClr val="FFFFFF"/>
                </a:solidFill>
                <a:latin typeface="Negrita Pro"/>
                <a:ea typeface="Negrita Pro"/>
                <a:cs typeface="Negrita Pro"/>
                <a:sym typeface="Negrita Pro"/>
              </a:rPr>
              <a:t>BALAAM</a:t>
            </a:r>
          </a:p>
          <a:p>
            <a:pPr algn="ctr">
              <a:lnSpc>
                <a:spcPts val="4272"/>
              </a:lnSpc>
            </a:pPr>
            <a:r>
              <a:rPr lang="en-US" sz="4497">
                <a:solidFill>
                  <a:srgbClr val="FFFFFF"/>
                </a:solidFill>
                <a:latin typeface="Negrita Pro"/>
                <a:ea typeface="Negrita Pro"/>
                <a:cs typeface="Negrita Pro"/>
                <a:sym typeface="Negrita Pro"/>
              </a:rPr>
              <a:t>AND THE TALKING DONKEY</a:t>
            </a:r>
          </a:p>
          <a:p>
            <a:pPr algn="ctr">
              <a:lnSpc>
                <a:spcPts val="2372"/>
              </a:lnSpc>
            </a:pPr>
            <a:r>
              <a:rPr lang="en-US" sz="2497">
                <a:solidFill>
                  <a:srgbClr val="FFFFFF"/>
                </a:solidFill>
                <a:latin typeface="Negrita Pro"/>
                <a:ea typeface="Negrita Pro"/>
                <a:cs typeface="Negrita Pro"/>
                <a:sym typeface="Negrita Pro"/>
              </a:rPr>
              <a:t>NUMB</a:t>
            </a:r>
            <a:r>
              <a:rPr lang="en-US" sz="2497">
                <a:solidFill>
                  <a:srgbClr val="FFFFFF"/>
                </a:solidFill>
                <a:latin typeface="Negrita Pro"/>
                <a:ea typeface="Negrita Pro"/>
                <a:cs typeface="Negrita Pro"/>
                <a:sym typeface="Negrita Pro"/>
              </a:rPr>
              <a:t>ERS 22:21-35</a:t>
            </a:r>
          </a:p>
        </p:txBody>
      </p:sp>
      <p:sp>
        <p:nvSpPr>
          <p:cNvPr name="TextBox 4" id="4"/>
          <p:cNvSpPr txBox="true"/>
          <p:nvPr/>
        </p:nvSpPr>
        <p:spPr>
          <a:xfrm rot="0">
            <a:off x="246291" y="6370004"/>
            <a:ext cx="3633132" cy="398229"/>
          </a:xfrm>
          <a:prstGeom prst="rect">
            <a:avLst/>
          </a:prstGeom>
        </p:spPr>
        <p:txBody>
          <a:bodyPr anchor="t" rtlCol="false" tIns="0" lIns="0" bIns="0" rIns="0">
            <a:spAutoFit/>
          </a:bodyPr>
          <a:lstStyle/>
          <a:p>
            <a:pPr algn="ctr">
              <a:lnSpc>
                <a:spcPts val="3247"/>
              </a:lnSpc>
              <a:spcBef>
                <a:spcPct val="0"/>
              </a:spcBef>
            </a:pPr>
            <a:r>
              <a:rPr lang="en-US" sz="2319">
                <a:solidFill>
                  <a:srgbClr val="FFFFFF"/>
                </a:solidFill>
                <a:latin typeface="Canva Sans"/>
                <a:ea typeface="Canva Sans"/>
                <a:cs typeface="Canva Sans"/>
                <a:sym typeface="Canva Sans"/>
              </a:rPr>
              <a:t>www.faithinthecloud.com</a:t>
            </a:r>
          </a:p>
        </p:txBody>
      </p:sp>
      <p:sp>
        <p:nvSpPr>
          <p:cNvPr name="Freeform 5" id="5"/>
          <p:cNvSpPr/>
          <p:nvPr/>
        </p:nvSpPr>
        <p:spPr>
          <a:xfrm flipH="false" flipV="false" rot="0">
            <a:off x="465474" y="1768202"/>
            <a:ext cx="5363971" cy="4722313"/>
          </a:xfrm>
          <a:custGeom>
            <a:avLst/>
            <a:gdLst/>
            <a:ahLst/>
            <a:cxnLst/>
            <a:rect r="r" b="b" t="t" l="l"/>
            <a:pathLst>
              <a:path h="4722313" w="5363971">
                <a:moveTo>
                  <a:pt x="0" y="0"/>
                </a:moveTo>
                <a:lnTo>
                  <a:pt x="5363971" y="0"/>
                </a:lnTo>
                <a:lnTo>
                  <a:pt x="5363971" y="4722313"/>
                </a:lnTo>
                <a:lnTo>
                  <a:pt x="0" y="4722313"/>
                </a:lnTo>
                <a:lnTo>
                  <a:pt x="0" y="0"/>
                </a:lnTo>
                <a:close/>
              </a:path>
            </a:pathLst>
          </a:custGeom>
          <a:blipFill>
            <a:blip r:embed="rId3"/>
            <a:stretch>
              <a:fillRect l="-9543" t="-10534" r="-71102" b="-6717"/>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4445"/>
            <a:ext cx="12192000" cy="6964680"/>
          </a:xfrm>
          <a:custGeom>
            <a:avLst/>
            <a:gdLst/>
            <a:ahLst/>
            <a:cxnLst/>
            <a:rect r="r" b="b" t="t" l="l"/>
            <a:pathLst>
              <a:path h="6964680" w="12192000">
                <a:moveTo>
                  <a:pt x="0" y="0"/>
                </a:moveTo>
                <a:lnTo>
                  <a:pt x="12192000" y="0"/>
                </a:lnTo>
                <a:lnTo>
                  <a:pt x="12192000" y="6964680"/>
                </a:lnTo>
                <a:lnTo>
                  <a:pt x="0" y="6964680"/>
                </a:lnTo>
                <a:lnTo>
                  <a:pt x="0" y="0"/>
                </a:lnTo>
                <a:close/>
              </a:path>
            </a:pathLst>
          </a:custGeom>
          <a:blipFill>
            <a:blip r:embed="rId2"/>
            <a:stretch>
              <a:fillRect l="0" t="0" r="0" b="0"/>
            </a:stretch>
          </a:blipFill>
        </p:spPr>
      </p:sp>
      <p:sp>
        <p:nvSpPr>
          <p:cNvPr name="TextBox 3" id="3"/>
          <p:cNvSpPr txBox="true"/>
          <p:nvPr/>
        </p:nvSpPr>
        <p:spPr>
          <a:xfrm rot="0">
            <a:off x="107217" y="100483"/>
            <a:ext cx="1973296" cy="219002"/>
          </a:xfrm>
          <a:prstGeom prst="rect">
            <a:avLst/>
          </a:prstGeom>
        </p:spPr>
        <p:txBody>
          <a:bodyPr anchor="t" rtlCol="false" tIns="0" lIns="0" bIns="0" rIns="0">
            <a:spAutoFit/>
          </a:bodyPr>
          <a:lstStyle/>
          <a:p>
            <a:pPr algn="ctr">
              <a:lnSpc>
                <a:spcPts val="1763"/>
              </a:lnSpc>
              <a:spcBef>
                <a:spcPct val="0"/>
              </a:spcBef>
            </a:pPr>
            <a:r>
              <a:rPr lang="en-US" sz="1259">
                <a:solidFill>
                  <a:srgbClr val="FFFFFF"/>
                </a:solidFill>
                <a:latin typeface="Canva Sans"/>
                <a:ea typeface="Canva Sans"/>
                <a:cs typeface="Canva Sans"/>
                <a:sym typeface="Canva Sans"/>
              </a:rPr>
              <a:t>www.faithinthecloud.com</a:t>
            </a:r>
          </a:p>
        </p:txBody>
      </p:sp>
      <p:sp>
        <p:nvSpPr>
          <p:cNvPr name="TextBox 4" id="4"/>
          <p:cNvSpPr txBox="true"/>
          <p:nvPr/>
        </p:nvSpPr>
        <p:spPr>
          <a:xfrm rot="0">
            <a:off x="734652" y="5030897"/>
            <a:ext cx="10771548" cy="1433268"/>
          </a:xfrm>
          <a:prstGeom prst="rect">
            <a:avLst/>
          </a:prstGeom>
        </p:spPr>
        <p:txBody>
          <a:bodyPr anchor="t" rtlCol="false" tIns="0" lIns="0" bIns="0" rIns="0">
            <a:spAutoFit/>
          </a:bodyPr>
          <a:lstStyle/>
          <a:p>
            <a:pPr algn="ctr">
              <a:lnSpc>
                <a:spcPts val="2868"/>
              </a:lnSpc>
              <a:spcBef>
                <a:spcPct val="0"/>
              </a:spcBef>
            </a:pPr>
            <a:r>
              <a:rPr lang="en-US" sz="2049">
                <a:solidFill>
                  <a:srgbClr val="FFFFFF"/>
                </a:solidFill>
                <a:latin typeface="Canva Sans"/>
                <a:ea typeface="Canva Sans"/>
                <a:cs typeface="Canva Sans"/>
                <a:sym typeface="Canva Sans"/>
              </a:rPr>
              <a:t>A king named Balak saw the Israelites and got scared because there were so many of them. He sent messengers to a man named Balaam and asked him to curse the Israelites. Balaam prayed to God, and God said, “No! These people are blessed.” So Balaam told the king’s messengers he couldn’t do it.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23137"/>
            <a:ext cx="12303918" cy="7028613"/>
          </a:xfrm>
          <a:custGeom>
            <a:avLst/>
            <a:gdLst/>
            <a:ahLst/>
            <a:cxnLst/>
            <a:rect r="r" b="b" t="t" l="l"/>
            <a:pathLst>
              <a:path h="7028613" w="12303918">
                <a:moveTo>
                  <a:pt x="0" y="0"/>
                </a:moveTo>
                <a:lnTo>
                  <a:pt x="12303918" y="0"/>
                </a:lnTo>
                <a:lnTo>
                  <a:pt x="12303918" y="7028613"/>
                </a:lnTo>
                <a:lnTo>
                  <a:pt x="0" y="7028613"/>
                </a:lnTo>
                <a:lnTo>
                  <a:pt x="0" y="0"/>
                </a:lnTo>
                <a:close/>
              </a:path>
            </a:pathLst>
          </a:custGeom>
          <a:blipFill>
            <a:blip r:embed="rId2"/>
            <a:stretch>
              <a:fillRect l="0" t="0" r="0" b="0"/>
            </a:stretch>
          </a:blipFill>
        </p:spPr>
      </p:sp>
      <p:sp>
        <p:nvSpPr>
          <p:cNvPr name="TextBox 3" id="3"/>
          <p:cNvSpPr txBox="true"/>
          <p:nvPr/>
        </p:nvSpPr>
        <p:spPr>
          <a:xfrm rot="0">
            <a:off x="107217" y="100483"/>
            <a:ext cx="1973296" cy="219002"/>
          </a:xfrm>
          <a:prstGeom prst="rect">
            <a:avLst/>
          </a:prstGeom>
        </p:spPr>
        <p:txBody>
          <a:bodyPr anchor="t" rtlCol="false" tIns="0" lIns="0" bIns="0" rIns="0">
            <a:spAutoFit/>
          </a:bodyPr>
          <a:lstStyle/>
          <a:p>
            <a:pPr algn="ctr">
              <a:lnSpc>
                <a:spcPts val="1763"/>
              </a:lnSpc>
              <a:spcBef>
                <a:spcPct val="0"/>
              </a:spcBef>
            </a:pPr>
            <a:r>
              <a:rPr lang="en-US" sz="1259">
                <a:solidFill>
                  <a:srgbClr val="FFFFFF"/>
                </a:solidFill>
                <a:latin typeface="Canva Sans"/>
                <a:ea typeface="Canva Sans"/>
                <a:cs typeface="Canva Sans"/>
                <a:sym typeface="Canva Sans"/>
              </a:rPr>
              <a:t>www.faithinthecloud.com</a:t>
            </a:r>
          </a:p>
        </p:txBody>
      </p:sp>
      <p:sp>
        <p:nvSpPr>
          <p:cNvPr name="TextBox 4" id="4"/>
          <p:cNvSpPr txBox="true"/>
          <p:nvPr/>
        </p:nvSpPr>
        <p:spPr>
          <a:xfrm rot="0">
            <a:off x="685800" y="5256893"/>
            <a:ext cx="11082709" cy="1071464"/>
          </a:xfrm>
          <a:prstGeom prst="rect">
            <a:avLst/>
          </a:prstGeom>
        </p:spPr>
        <p:txBody>
          <a:bodyPr anchor="t" rtlCol="false" tIns="0" lIns="0" bIns="0" rIns="0">
            <a:spAutoFit/>
          </a:bodyPr>
          <a:lstStyle/>
          <a:p>
            <a:pPr algn="ctr">
              <a:lnSpc>
                <a:spcPts val="2868"/>
              </a:lnSpc>
              <a:spcBef>
                <a:spcPct val="0"/>
              </a:spcBef>
            </a:pPr>
            <a:r>
              <a:rPr lang="en-US" sz="2049">
                <a:solidFill>
                  <a:srgbClr val="FFFFFF"/>
                </a:solidFill>
                <a:latin typeface="Canva Sans"/>
                <a:ea typeface="Canva Sans"/>
                <a:cs typeface="Canva Sans"/>
                <a:sym typeface="Canva Sans"/>
              </a:rPr>
              <a:t>K</a:t>
            </a:r>
            <a:r>
              <a:rPr lang="en-US" sz="2049">
                <a:solidFill>
                  <a:srgbClr val="FFFFFF"/>
                </a:solidFill>
                <a:latin typeface="Canva Sans"/>
                <a:ea typeface="Canva Sans"/>
                <a:cs typeface="Canva Sans"/>
                <a:sym typeface="Canva Sans"/>
              </a:rPr>
              <a:t>ing Balak didn’t give up. He sent more important messengers and promised Balaam many gifts. Balaam asked God again, and this time God said, “Go with them, but only say what I tell you.” So Balaam got on his donkey the next morning and started the trip.</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153" y="-97060"/>
            <a:ext cx="12544473" cy="7166030"/>
          </a:xfrm>
          <a:custGeom>
            <a:avLst/>
            <a:gdLst/>
            <a:ahLst/>
            <a:cxnLst/>
            <a:rect r="r" b="b" t="t" l="l"/>
            <a:pathLst>
              <a:path h="7166030" w="12544473">
                <a:moveTo>
                  <a:pt x="0" y="0"/>
                </a:moveTo>
                <a:lnTo>
                  <a:pt x="12544473" y="0"/>
                </a:lnTo>
                <a:lnTo>
                  <a:pt x="12544473" y="7166030"/>
                </a:lnTo>
                <a:lnTo>
                  <a:pt x="0" y="7166030"/>
                </a:lnTo>
                <a:lnTo>
                  <a:pt x="0" y="0"/>
                </a:lnTo>
                <a:close/>
              </a:path>
            </a:pathLst>
          </a:custGeom>
          <a:blipFill>
            <a:blip r:embed="rId2"/>
            <a:stretch>
              <a:fillRect l="0" t="0" r="0" b="0"/>
            </a:stretch>
          </a:blipFill>
        </p:spPr>
      </p:sp>
      <p:sp>
        <p:nvSpPr>
          <p:cNvPr name="TextBox 3" id="3"/>
          <p:cNvSpPr txBox="true"/>
          <p:nvPr/>
        </p:nvSpPr>
        <p:spPr>
          <a:xfrm rot="0">
            <a:off x="107217" y="100483"/>
            <a:ext cx="1973296" cy="219002"/>
          </a:xfrm>
          <a:prstGeom prst="rect">
            <a:avLst/>
          </a:prstGeom>
        </p:spPr>
        <p:txBody>
          <a:bodyPr anchor="t" rtlCol="false" tIns="0" lIns="0" bIns="0" rIns="0">
            <a:spAutoFit/>
          </a:bodyPr>
          <a:lstStyle/>
          <a:p>
            <a:pPr algn="ctr">
              <a:lnSpc>
                <a:spcPts val="1763"/>
              </a:lnSpc>
              <a:spcBef>
                <a:spcPct val="0"/>
              </a:spcBef>
            </a:pPr>
            <a:r>
              <a:rPr lang="en-US" sz="1259">
                <a:solidFill>
                  <a:srgbClr val="FFFFFF"/>
                </a:solidFill>
                <a:latin typeface="Canva Sans"/>
                <a:ea typeface="Canva Sans"/>
                <a:cs typeface="Canva Sans"/>
                <a:sym typeface="Canva Sans"/>
              </a:rPr>
              <a:t>www.faithinthecloud.com</a:t>
            </a:r>
          </a:p>
        </p:txBody>
      </p:sp>
      <p:sp>
        <p:nvSpPr>
          <p:cNvPr name="TextBox 4" id="4"/>
          <p:cNvSpPr txBox="true"/>
          <p:nvPr/>
        </p:nvSpPr>
        <p:spPr>
          <a:xfrm rot="0">
            <a:off x="685800" y="5256893"/>
            <a:ext cx="11082709" cy="1071464"/>
          </a:xfrm>
          <a:prstGeom prst="rect">
            <a:avLst/>
          </a:prstGeom>
        </p:spPr>
        <p:txBody>
          <a:bodyPr anchor="t" rtlCol="false" tIns="0" lIns="0" bIns="0" rIns="0">
            <a:spAutoFit/>
          </a:bodyPr>
          <a:lstStyle/>
          <a:p>
            <a:pPr algn="ctr">
              <a:lnSpc>
                <a:spcPts val="2868"/>
              </a:lnSpc>
              <a:spcBef>
                <a:spcPct val="0"/>
              </a:spcBef>
            </a:pPr>
            <a:r>
              <a:rPr lang="en-US" sz="2049">
                <a:solidFill>
                  <a:srgbClr val="FFFFFF"/>
                </a:solidFill>
                <a:latin typeface="Canva Sans"/>
                <a:ea typeface="Canva Sans"/>
                <a:cs typeface="Canva Sans"/>
                <a:sym typeface="Canva Sans"/>
              </a:rPr>
              <a:t>As</a:t>
            </a:r>
            <a:r>
              <a:rPr lang="en-US" sz="2049">
                <a:solidFill>
                  <a:srgbClr val="FFFFFF"/>
                </a:solidFill>
                <a:latin typeface="Canva Sans"/>
                <a:ea typeface="Canva Sans"/>
                <a:cs typeface="Canva Sans"/>
                <a:sym typeface="Canva Sans"/>
              </a:rPr>
              <a:t> Balaam rode his donkey, something strange happened. An angel stood in the road with a big sword, but Balaam couldn’t see it. The donkey saw it and turned off the path. Balaam didn’t understand and hit the donkey to stay on the road.</a:t>
            </a:r>
          </a:p>
        </p:txBody>
      </p:sp>
      <p:sp>
        <p:nvSpPr>
          <p:cNvPr name="Freeform 5" id="5"/>
          <p:cNvSpPr/>
          <p:nvPr/>
        </p:nvSpPr>
        <p:spPr>
          <a:xfrm flipH="false" flipV="false" rot="0">
            <a:off x="6604400" y="173532"/>
            <a:ext cx="5889555" cy="4833338"/>
          </a:xfrm>
          <a:custGeom>
            <a:avLst/>
            <a:gdLst/>
            <a:ahLst/>
            <a:cxnLst/>
            <a:rect r="r" b="b" t="t" l="l"/>
            <a:pathLst>
              <a:path h="4833338" w="5889555">
                <a:moveTo>
                  <a:pt x="0" y="0"/>
                </a:moveTo>
                <a:lnTo>
                  <a:pt x="5889555" y="0"/>
                </a:lnTo>
                <a:lnTo>
                  <a:pt x="5889555" y="4833338"/>
                </a:lnTo>
                <a:lnTo>
                  <a:pt x="0" y="4833338"/>
                </a:lnTo>
                <a:lnTo>
                  <a:pt x="0" y="0"/>
                </a:lnTo>
                <a:close/>
              </a:path>
            </a:pathLst>
          </a:custGeom>
          <a:blipFill>
            <a:blip r:embed="rId3"/>
            <a:stretch>
              <a:fillRect l="-111251" t="-5598" r="-1743" b="-42664"/>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3842" y="-28711"/>
            <a:ext cx="12101990" cy="6915423"/>
          </a:xfrm>
          <a:custGeom>
            <a:avLst/>
            <a:gdLst/>
            <a:ahLst/>
            <a:cxnLst/>
            <a:rect r="r" b="b" t="t" l="l"/>
            <a:pathLst>
              <a:path h="6915423" w="12101990">
                <a:moveTo>
                  <a:pt x="0" y="0"/>
                </a:moveTo>
                <a:lnTo>
                  <a:pt x="12101989" y="0"/>
                </a:lnTo>
                <a:lnTo>
                  <a:pt x="12101989" y="6915422"/>
                </a:lnTo>
                <a:lnTo>
                  <a:pt x="0" y="6915422"/>
                </a:lnTo>
                <a:lnTo>
                  <a:pt x="0" y="0"/>
                </a:lnTo>
                <a:close/>
              </a:path>
            </a:pathLst>
          </a:custGeom>
          <a:blipFill>
            <a:blip r:embed="rId2"/>
            <a:stretch>
              <a:fillRect l="0" t="0" r="0" b="0"/>
            </a:stretch>
          </a:blipFill>
        </p:spPr>
      </p:sp>
      <p:sp>
        <p:nvSpPr>
          <p:cNvPr name="TextBox 3" id="3"/>
          <p:cNvSpPr txBox="true"/>
          <p:nvPr/>
        </p:nvSpPr>
        <p:spPr>
          <a:xfrm rot="0">
            <a:off x="107217" y="100483"/>
            <a:ext cx="1973296" cy="219002"/>
          </a:xfrm>
          <a:prstGeom prst="rect">
            <a:avLst/>
          </a:prstGeom>
        </p:spPr>
        <p:txBody>
          <a:bodyPr anchor="t" rtlCol="false" tIns="0" lIns="0" bIns="0" rIns="0">
            <a:spAutoFit/>
          </a:bodyPr>
          <a:lstStyle/>
          <a:p>
            <a:pPr algn="ctr">
              <a:lnSpc>
                <a:spcPts val="1763"/>
              </a:lnSpc>
              <a:spcBef>
                <a:spcPct val="0"/>
              </a:spcBef>
            </a:pPr>
            <a:r>
              <a:rPr lang="en-US" sz="1259">
                <a:solidFill>
                  <a:srgbClr val="FFFFFF"/>
                </a:solidFill>
                <a:latin typeface="Canva Sans"/>
                <a:ea typeface="Canva Sans"/>
                <a:cs typeface="Canva Sans"/>
                <a:sym typeface="Canva Sans"/>
              </a:rPr>
              <a:t>www.faithinthecloud.com</a:t>
            </a:r>
          </a:p>
        </p:txBody>
      </p:sp>
      <p:sp>
        <p:nvSpPr>
          <p:cNvPr name="TextBox 4" id="4"/>
          <p:cNvSpPr txBox="true"/>
          <p:nvPr/>
        </p:nvSpPr>
        <p:spPr>
          <a:xfrm rot="0">
            <a:off x="685800" y="5256893"/>
            <a:ext cx="11082709" cy="1433268"/>
          </a:xfrm>
          <a:prstGeom prst="rect">
            <a:avLst/>
          </a:prstGeom>
        </p:spPr>
        <p:txBody>
          <a:bodyPr anchor="t" rtlCol="false" tIns="0" lIns="0" bIns="0" rIns="0">
            <a:spAutoFit/>
          </a:bodyPr>
          <a:lstStyle/>
          <a:p>
            <a:pPr algn="ctr">
              <a:lnSpc>
                <a:spcPts val="2868"/>
              </a:lnSpc>
              <a:spcBef>
                <a:spcPct val="0"/>
              </a:spcBef>
            </a:pPr>
            <a:r>
              <a:rPr lang="en-US" sz="2049">
                <a:solidFill>
                  <a:srgbClr val="FFFFFF"/>
                </a:solidFill>
                <a:latin typeface="Canva Sans"/>
                <a:ea typeface="Canva Sans"/>
                <a:cs typeface="Canva Sans"/>
                <a:sym typeface="Canva Sans"/>
              </a:rPr>
              <a:t>The</a:t>
            </a:r>
            <a:r>
              <a:rPr lang="en-US" sz="2049">
                <a:solidFill>
                  <a:srgbClr val="FFFFFF"/>
                </a:solidFill>
                <a:latin typeface="Canva Sans"/>
                <a:ea typeface="Canva Sans"/>
                <a:cs typeface="Canva Sans"/>
                <a:sym typeface="Canva Sans"/>
              </a:rPr>
              <a:t> angel appeared again in a narrow place. The donkey tried to squeeze by and hurt Balaam’s foot against the wall. Ouch! Balaam hit the donkey again. Then the angel appeared a third time where there was no room to go around. The donkey lay down. Balaam got even angrier and hit her again!</a:t>
            </a:r>
          </a:p>
        </p:txBody>
      </p:sp>
      <p:sp>
        <p:nvSpPr>
          <p:cNvPr name="Freeform 5" id="5"/>
          <p:cNvSpPr/>
          <p:nvPr/>
        </p:nvSpPr>
        <p:spPr>
          <a:xfrm flipH="false" flipV="false" rot="0">
            <a:off x="6543555" y="-365379"/>
            <a:ext cx="5889555" cy="4833338"/>
          </a:xfrm>
          <a:custGeom>
            <a:avLst/>
            <a:gdLst/>
            <a:ahLst/>
            <a:cxnLst/>
            <a:rect r="r" b="b" t="t" l="l"/>
            <a:pathLst>
              <a:path h="4833338" w="5889555">
                <a:moveTo>
                  <a:pt x="0" y="0"/>
                </a:moveTo>
                <a:lnTo>
                  <a:pt x="5889556" y="0"/>
                </a:lnTo>
                <a:lnTo>
                  <a:pt x="5889556" y="4833338"/>
                </a:lnTo>
                <a:lnTo>
                  <a:pt x="0" y="4833338"/>
                </a:lnTo>
                <a:lnTo>
                  <a:pt x="0" y="0"/>
                </a:lnTo>
                <a:close/>
              </a:path>
            </a:pathLst>
          </a:custGeom>
          <a:blipFill>
            <a:blip r:embed="rId3"/>
            <a:stretch>
              <a:fillRect l="-111251" t="-5598" r="-1743" b="-42664"/>
            </a:stretch>
          </a:blipFill>
        </p:spPr>
      </p:sp>
      <p:sp>
        <p:nvSpPr>
          <p:cNvPr name="Freeform 6" id="6"/>
          <p:cNvSpPr/>
          <p:nvPr/>
        </p:nvSpPr>
        <p:spPr>
          <a:xfrm flipH="false" flipV="false" rot="0">
            <a:off x="465474" y="592596"/>
            <a:ext cx="6699316" cy="5897919"/>
          </a:xfrm>
          <a:custGeom>
            <a:avLst/>
            <a:gdLst/>
            <a:ahLst/>
            <a:cxnLst/>
            <a:rect r="r" b="b" t="t" l="l"/>
            <a:pathLst>
              <a:path h="5897919" w="6699316">
                <a:moveTo>
                  <a:pt x="0" y="0"/>
                </a:moveTo>
                <a:lnTo>
                  <a:pt x="6699316" y="0"/>
                </a:lnTo>
                <a:lnTo>
                  <a:pt x="6699316" y="5897919"/>
                </a:lnTo>
                <a:lnTo>
                  <a:pt x="0" y="5897919"/>
                </a:lnTo>
                <a:lnTo>
                  <a:pt x="0" y="0"/>
                </a:lnTo>
                <a:close/>
              </a:path>
            </a:pathLst>
          </a:custGeom>
          <a:blipFill>
            <a:blip r:embed="rId4"/>
            <a:stretch>
              <a:fillRect l="-9543" t="-10534" r="-71102" b="-6717"/>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99823" y="4693807"/>
            <a:ext cx="6935295" cy="1811846"/>
          </a:xfrm>
          <a:custGeom>
            <a:avLst/>
            <a:gdLst/>
            <a:ahLst/>
            <a:cxnLst/>
            <a:rect r="r" b="b" t="t" l="l"/>
            <a:pathLst>
              <a:path h="1811846" w="6935295">
                <a:moveTo>
                  <a:pt x="0" y="0"/>
                </a:moveTo>
                <a:lnTo>
                  <a:pt x="6935295" y="0"/>
                </a:lnTo>
                <a:lnTo>
                  <a:pt x="6935295" y="1811846"/>
                </a:lnTo>
                <a:lnTo>
                  <a:pt x="0" y="18118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99823" y="5073772"/>
            <a:ext cx="6691518" cy="1626775"/>
          </a:xfrm>
          <a:prstGeom prst="rect">
            <a:avLst/>
          </a:prstGeom>
        </p:spPr>
        <p:txBody>
          <a:bodyPr anchor="t" rtlCol="false" tIns="0" lIns="0" bIns="0" rIns="0">
            <a:spAutoFit/>
          </a:bodyPr>
          <a:lstStyle/>
          <a:p>
            <a:pPr algn="ctr">
              <a:lnSpc>
                <a:spcPts val="3247"/>
              </a:lnSpc>
              <a:spcBef>
                <a:spcPct val="0"/>
              </a:spcBef>
            </a:pPr>
            <a:r>
              <a:rPr lang="en-US" sz="2319">
                <a:solidFill>
                  <a:srgbClr val="000000"/>
                </a:solidFill>
                <a:latin typeface="Canva Sans"/>
                <a:ea typeface="Canva Sans"/>
                <a:cs typeface="Canva Sans"/>
                <a:sym typeface="Canva Sans"/>
              </a:rPr>
              <a:t>Abraham lived in Ur of the Chaldeans, a flourishing city filled with comf</a:t>
            </a:r>
            <a:r>
              <a:rPr lang="en-US" sz="2319">
                <a:solidFill>
                  <a:srgbClr val="000000"/>
                </a:solidFill>
                <a:latin typeface="Canva Sans"/>
                <a:ea typeface="Canva Sans"/>
                <a:cs typeface="Canva Sans"/>
                <a:sym typeface="Canva Sans"/>
              </a:rPr>
              <a:t>ort and familiarity.</a:t>
            </a:r>
          </a:p>
          <a:p>
            <a:pPr algn="ctr">
              <a:lnSpc>
                <a:spcPts val="3247"/>
              </a:lnSpc>
              <a:spcBef>
                <a:spcPct val="0"/>
              </a:spcBef>
            </a:pPr>
          </a:p>
        </p:txBody>
      </p:sp>
      <p:sp>
        <p:nvSpPr>
          <p:cNvPr name="Freeform 4" id="4"/>
          <p:cNvSpPr/>
          <p:nvPr/>
        </p:nvSpPr>
        <p:spPr>
          <a:xfrm flipH="false" flipV="false" rot="0">
            <a:off x="-51388" y="-83793"/>
            <a:ext cx="12294776" cy="7025587"/>
          </a:xfrm>
          <a:custGeom>
            <a:avLst/>
            <a:gdLst/>
            <a:ahLst/>
            <a:cxnLst/>
            <a:rect r="r" b="b" t="t" l="l"/>
            <a:pathLst>
              <a:path h="7025587" w="12294776">
                <a:moveTo>
                  <a:pt x="0" y="0"/>
                </a:moveTo>
                <a:lnTo>
                  <a:pt x="12294776" y="0"/>
                </a:lnTo>
                <a:lnTo>
                  <a:pt x="12294776" y="7025586"/>
                </a:lnTo>
                <a:lnTo>
                  <a:pt x="0" y="7025586"/>
                </a:lnTo>
                <a:lnTo>
                  <a:pt x="0" y="0"/>
                </a:lnTo>
                <a:close/>
              </a:path>
            </a:pathLst>
          </a:custGeom>
          <a:blipFill>
            <a:blip r:embed="rId4"/>
            <a:stretch>
              <a:fillRect l="0" t="0" r="0" b="0"/>
            </a:stretch>
          </a:blipFill>
        </p:spPr>
      </p:sp>
      <p:sp>
        <p:nvSpPr>
          <p:cNvPr name="TextBox 5" id="5"/>
          <p:cNvSpPr txBox="true"/>
          <p:nvPr/>
        </p:nvSpPr>
        <p:spPr>
          <a:xfrm rot="0">
            <a:off x="685800" y="5256893"/>
            <a:ext cx="11082709" cy="1071464"/>
          </a:xfrm>
          <a:prstGeom prst="rect">
            <a:avLst/>
          </a:prstGeom>
        </p:spPr>
        <p:txBody>
          <a:bodyPr anchor="t" rtlCol="false" tIns="0" lIns="0" bIns="0" rIns="0">
            <a:spAutoFit/>
          </a:bodyPr>
          <a:lstStyle/>
          <a:p>
            <a:pPr algn="ctr">
              <a:lnSpc>
                <a:spcPts val="2868"/>
              </a:lnSpc>
              <a:spcBef>
                <a:spcPct val="0"/>
              </a:spcBef>
            </a:pPr>
            <a:r>
              <a:rPr lang="en-US" sz="2049">
                <a:solidFill>
                  <a:srgbClr val="FFFFFF"/>
                </a:solidFill>
                <a:latin typeface="Canva Sans"/>
                <a:ea typeface="Canva Sans"/>
                <a:cs typeface="Canva Sans"/>
                <a:sym typeface="Canva Sans"/>
              </a:rPr>
              <a:t>Sudde</a:t>
            </a:r>
            <a:r>
              <a:rPr lang="en-US" sz="2049">
                <a:solidFill>
                  <a:srgbClr val="FFFFFF"/>
                </a:solidFill>
                <a:latin typeface="Canva Sans"/>
                <a:ea typeface="Canva Sans"/>
                <a:cs typeface="Canva Sans"/>
                <a:sym typeface="Canva Sans"/>
              </a:rPr>
              <a:t>nly, God made the donkey talk! She said, “Why are you hitting me? Haven’t I been a good donkey?” Balaam was so surprised—but he talked back! Then God opened Balaam’s eyes, and he saw the angel with the sword standing in the road!</a:t>
            </a:r>
          </a:p>
        </p:txBody>
      </p:sp>
      <p:sp>
        <p:nvSpPr>
          <p:cNvPr name="TextBox 6" id="6"/>
          <p:cNvSpPr txBox="true"/>
          <p:nvPr/>
        </p:nvSpPr>
        <p:spPr>
          <a:xfrm rot="0">
            <a:off x="107217" y="100483"/>
            <a:ext cx="1973296" cy="219002"/>
          </a:xfrm>
          <a:prstGeom prst="rect">
            <a:avLst/>
          </a:prstGeom>
        </p:spPr>
        <p:txBody>
          <a:bodyPr anchor="t" rtlCol="false" tIns="0" lIns="0" bIns="0" rIns="0">
            <a:spAutoFit/>
          </a:bodyPr>
          <a:lstStyle/>
          <a:p>
            <a:pPr algn="ctr">
              <a:lnSpc>
                <a:spcPts val="1763"/>
              </a:lnSpc>
              <a:spcBef>
                <a:spcPct val="0"/>
              </a:spcBef>
            </a:pPr>
            <a:r>
              <a:rPr lang="en-US" sz="1259">
                <a:solidFill>
                  <a:srgbClr val="FFFFFF"/>
                </a:solidFill>
                <a:latin typeface="Canva Sans"/>
                <a:ea typeface="Canva Sans"/>
                <a:cs typeface="Canva Sans"/>
                <a:sym typeface="Canva Sans"/>
              </a:rPr>
              <a:t>www.faithinthecloud.com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05480"/>
            <a:ext cx="12374549" cy="7068961"/>
          </a:xfrm>
          <a:custGeom>
            <a:avLst/>
            <a:gdLst/>
            <a:ahLst/>
            <a:cxnLst/>
            <a:rect r="r" b="b" t="t" l="l"/>
            <a:pathLst>
              <a:path h="7068961" w="12374549">
                <a:moveTo>
                  <a:pt x="0" y="0"/>
                </a:moveTo>
                <a:lnTo>
                  <a:pt x="12374549" y="0"/>
                </a:lnTo>
                <a:lnTo>
                  <a:pt x="12374549" y="7068960"/>
                </a:lnTo>
                <a:lnTo>
                  <a:pt x="0" y="7068960"/>
                </a:lnTo>
                <a:lnTo>
                  <a:pt x="0" y="0"/>
                </a:lnTo>
                <a:close/>
              </a:path>
            </a:pathLst>
          </a:custGeom>
          <a:blipFill>
            <a:blip r:embed="rId2"/>
            <a:stretch>
              <a:fillRect l="0" t="0" r="0" b="0"/>
            </a:stretch>
          </a:blipFill>
        </p:spPr>
      </p:sp>
      <p:sp>
        <p:nvSpPr>
          <p:cNvPr name="TextBox 3" id="3"/>
          <p:cNvSpPr txBox="true"/>
          <p:nvPr/>
        </p:nvSpPr>
        <p:spPr>
          <a:xfrm rot="0">
            <a:off x="685800" y="5256893"/>
            <a:ext cx="11082709" cy="1071464"/>
          </a:xfrm>
          <a:prstGeom prst="rect">
            <a:avLst/>
          </a:prstGeom>
        </p:spPr>
        <p:txBody>
          <a:bodyPr anchor="t" rtlCol="false" tIns="0" lIns="0" bIns="0" rIns="0">
            <a:spAutoFit/>
          </a:bodyPr>
          <a:lstStyle/>
          <a:p>
            <a:pPr algn="ctr">
              <a:lnSpc>
                <a:spcPts val="2868"/>
              </a:lnSpc>
              <a:spcBef>
                <a:spcPct val="0"/>
              </a:spcBef>
            </a:pPr>
            <a:r>
              <a:rPr lang="en-US" sz="2049">
                <a:solidFill>
                  <a:srgbClr val="FFFFFF"/>
                </a:solidFill>
                <a:latin typeface="Canva Sans"/>
                <a:ea typeface="Canva Sans"/>
                <a:cs typeface="Canva Sans"/>
                <a:sym typeface="Canva Sans"/>
              </a:rPr>
              <a:t>Sudde</a:t>
            </a:r>
            <a:r>
              <a:rPr lang="en-US" sz="2049">
                <a:solidFill>
                  <a:srgbClr val="FFFFFF"/>
                </a:solidFill>
                <a:latin typeface="Canva Sans"/>
                <a:ea typeface="Canva Sans"/>
                <a:cs typeface="Canva Sans"/>
                <a:sym typeface="Canva Sans"/>
              </a:rPr>
              <a:t>nly, God made the donkey talk! She said, “Why are you hitting me? Haven’t I been a good donkey?” Balaam was so surprised—but he talked back! Then God opened Balaam’s eyes, and he saw the angel with the sword standing in the road!</a:t>
            </a:r>
          </a:p>
        </p:txBody>
      </p:sp>
      <p:sp>
        <p:nvSpPr>
          <p:cNvPr name="TextBox 4" id="4"/>
          <p:cNvSpPr txBox="true"/>
          <p:nvPr/>
        </p:nvSpPr>
        <p:spPr>
          <a:xfrm rot="0">
            <a:off x="102691" y="99966"/>
            <a:ext cx="1973296" cy="219002"/>
          </a:xfrm>
          <a:prstGeom prst="rect">
            <a:avLst/>
          </a:prstGeom>
        </p:spPr>
        <p:txBody>
          <a:bodyPr anchor="t" rtlCol="false" tIns="0" lIns="0" bIns="0" rIns="0">
            <a:spAutoFit/>
          </a:bodyPr>
          <a:lstStyle/>
          <a:p>
            <a:pPr algn="ctr">
              <a:lnSpc>
                <a:spcPts val="1763"/>
              </a:lnSpc>
              <a:spcBef>
                <a:spcPct val="0"/>
              </a:spcBef>
            </a:pPr>
            <a:r>
              <a:rPr lang="en-US" sz="1259">
                <a:solidFill>
                  <a:srgbClr val="FFFFFF"/>
                </a:solidFill>
                <a:latin typeface="Canva Sans"/>
                <a:ea typeface="Canva Sans"/>
                <a:cs typeface="Canva Sans"/>
                <a:sym typeface="Canva Sans"/>
              </a:rPr>
              <a:t>www.faithinthecloud.com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DAGnlGoYJVc</dc:identifier>
  <dcterms:modified xsi:type="dcterms:W3CDTF">2011-08-01T06:04:30Z</dcterms:modified>
  <cp:revision>1</cp:revision>
  <dc:title>Nxtgen stories</dc:title>
</cp:coreProperties>
</file>