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2192000" cy="6858000"/>
  <p:notesSz cx="6858000" cy="9144000"/>
  <p:embeddedFontLst>
    <p:embeddedFont>
      <p:font typeface="Space Mono Bold" charset="1" panose="02000809030000020004"/>
      <p:regular r:id="rId15"/>
    </p:embeddedFont>
    <p:embeddedFont>
      <p:font typeface="Canva Sans" charset="1" panose="020B0503030501040103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192000" cy="6964680"/>
          </a:xfrm>
          <a:custGeom>
            <a:avLst/>
            <a:gdLst/>
            <a:ahLst/>
            <a:cxnLst/>
            <a:rect r="r" b="b" t="t" l="l"/>
            <a:pathLst>
              <a:path h="6964680" w="12192000">
                <a:moveTo>
                  <a:pt x="0" y="0"/>
                </a:moveTo>
                <a:lnTo>
                  <a:pt x="12192000" y="0"/>
                </a:lnTo>
                <a:lnTo>
                  <a:pt x="12192000" y="6964680"/>
                </a:lnTo>
                <a:lnTo>
                  <a:pt x="0" y="6964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420414" y="5155377"/>
            <a:ext cx="7676992" cy="10168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2"/>
              </a:lnSpc>
            </a:pPr>
            <a:r>
              <a:rPr lang="en-US" b="true" sz="4865">
                <a:solidFill>
                  <a:srgbClr val="E0FECA"/>
                </a:solidFill>
                <a:latin typeface="Space Mono Bold"/>
                <a:ea typeface="Space Mono Bold"/>
                <a:cs typeface="Space Mono Bold"/>
                <a:sym typeface="Space Mono Bold"/>
              </a:rPr>
              <a:t>“AN</a:t>
            </a:r>
            <a:r>
              <a:rPr lang="en-US" b="true" sz="4865">
                <a:solidFill>
                  <a:srgbClr val="E0FECA"/>
                </a:solidFill>
                <a:latin typeface="Space Mono Bold"/>
                <a:ea typeface="Space Mono Bold"/>
                <a:cs typeface="Space Mono Bold"/>
                <a:sym typeface="Space Mono Bold"/>
              </a:rPr>
              <a:t>ANIAS AND SAUL”</a:t>
            </a:r>
          </a:p>
          <a:p>
            <a:pPr algn="ctr">
              <a:lnSpc>
                <a:spcPts val="3628"/>
              </a:lnSpc>
            </a:pPr>
            <a:r>
              <a:rPr lang="en-US" b="true" sz="3182">
                <a:solidFill>
                  <a:srgbClr val="E0FECA"/>
                </a:solidFill>
                <a:latin typeface="Space Mono Bold"/>
                <a:ea typeface="Space Mono Bold"/>
                <a:cs typeface="Space Mono Bold"/>
                <a:sym typeface="Space Mono Bold"/>
              </a:rPr>
              <a:t>(ACTS 9:10–19)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658313"/>
            <a:ext cx="14077900" cy="8042001"/>
          </a:xfrm>
          <a:custGeom>
            <a:avLst/>
            <a:gdLst/>
            <a:ahLst/>
            <a:cxnLst/>
            <a:rect r="r" b="b" t="t" l="l"/>
            <a:pathLst>
              <a:path h="8042001" w="14077900">
                <a:moveTo>
                  <a:pt x="0" y="0"/>
                </a:moveTo>
                <a:lnTo>
                  <a:pt x="14077900" y="0"/>
                </a:lnTo>
                <a:lnTo>
                  <a:pt x="14077900" y="8042001"/>
                </a:lnTo>
                <a:lnTo>
                  <a:pt x="0" y="80420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07645" y="5339590"/>
            <a:ext cx="11501232" cy="12073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80"/>
              </a:lnSpc>
              <a:spcBef>
                <a:spcPct val="0"/>
              </a:spcBef>
            </a:pPr>
            <a:r>
              <a:rPr lang="en-US" sz="2343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In the city of Damascus, there lived a good man named Ananias. One day, God spoke to him in</a:t>
            </a:r>
            <a:r>
              <a:rPr lang="en-US" sz="2343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a vision. “Ananias!” God called.  “Yes, Lord,” Ananias answered right away. He was ready to listen.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07645" y="418010"/>
            <a:ext cx="1973296" cy="219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63"/>
              </a:lnSpc>
              <a:spcBef>
                <a:spcPct val="0"/>
              </a:spcBef>
            </a:pPr>
            <a:r>
              <a:rPr lang="en-US" sz="125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www.faithinthecloud.com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442970" y="0"/>
            <a:ext cx="15634970" cy="8934269"/>
          </a:xfrm>
          <a:custGeom>
            <a:avLst/>
            <a:gdLst/>
            <a:ahLst/>
            <a:cxnLst/>
            <a:rect r="r" b="b" t="t" l="l"/>
            <a:pathLst>
              <a:path h="8934269" w="15634970">
                <a:moveTo>
                  <a:pt x="0" y="0"/>
                </a:moveTo>
                <a:lnTo>
                  <a:pt x="15634970" y="0"/>
                </a:lnTo>
                <a:lnTo>
                  <a:pt x="15634970" y="8934269"/>
                </a:lnTo>
                <a:lnTo>
                  <a:pt x="0" y="89342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691" y="99966"/>
            <a:ext cx="1973296" cy="219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63"/>
              </a:lnSpc>
              <a:spcBef>
                <a:spcPct val="0"/>
              </a:spcBef>
            </a:pPr>
            <a:r>
              <a:rPr lang="en-US" sz="125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www.faithinthecloud.com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45384" y="5366615"/>
            <a:ext cx="11501232" cy="11361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143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God told Ananias, “Go to the house of Judas. There’s a man named Saul there. He is praying to Me right now, and he saw</a:t>
            </a:r>
            <a:r>
              <a:rPr lang="en-US" sz="2143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a vision that you would come and help him see again.”  God gave Ananias clear directions—just like a map!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64461" y="-257753"/>
            <a:ext cx="12753585" cy="7285485"/>
          </a:xfrm>
          <a:custGeom>
            <a:avLst/>
            <a:gdLst/>
            <a:ahLst/>
            <a:cxnLst/>
            <a:rect r="r" b="b" t="t" l="l"/>
            <a:pathLst>
              <a:path h="7285485" w="12753585">
                <a:moveTo>
                  <a:pt x="0" y="0"/>
                </a:moveTo>
                <a:lnTo>
                  <a:pt x="12753585" y="0"/>
                </a:lnTo>
                <a:lnTo>
                  <a:pt x="12753585" y="7285485"/>
                </a:lnTo>
                <a:lnTo>
                  <a:pt x="0" y="72854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691" y="115829"/>
            <a:ext cx="1973296" cy="219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63"/>
              </a:lnSpc>
              <a:spcBef>
                <a:spcPct val="0"/>
              </a:spcBef>
            </a:pPr>
            <a:r>
              <a:rPr lang="en-US" sz="125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www.faithinthecloud.com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45384" y="5366615"/>
            <a:ext cx="11501232" cy="11361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143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Ananias was scared. “Lord,” he said, “I’ve heard about this man. Saul hurt Your people! He even came here</a:t>
            </a:r>
            <a:r>
              <a:rPr lang="en-US" sz="2143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to arrest people who believe in You!”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143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Ananias didn’t understand why he had to help someone like Saul.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192000" cy="6858000"/>
          </a:xfrm>
          <a:custGeom>
            <a:avLst/>
            <a:gdLst/>
            <a:ahLst/>
            <a:cxnLst/>
            <a:rect r="r" b="b" t="t" l="l"/>
            <a:pathLst>
              <a:path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93" r="0" b="-793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691" y="99966"/>
            <a:ext cx="1973296" cy="219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63"/>
              </a:lnSpc>
              <a:spcBef>
                <a:spcPct val="0"/>
              </a:spcBef>
            </a:pPr>
            <a:r>
              <a:rPr lang="en-US" sz="125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www.faithinthecloud.com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45384" y="5366615"/>
            <a:ext cx="11501232" cy="11361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143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But God told Ananias, “Go! Saul is My chosen one. He will tell many people about Me—including kings and people from far away!”  Even</a:t>
            </a:r>
            <a:r>
              <a:rPr lang="en-US" sz="2143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though Saul made bad choices before, God had a brand-new plan for his life!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344443" cy="7051763"/>
          </a:xfrm>
          <a:custGeom>
            <a:avLst/>
            <a:gdLst/>
            <a:ahLst/>
            <a:cxnLst/>
            <a:rect r="r" b="b" t="t" l="l"/>
            <a:pathLst>
              <a:path h="7051763" w="12344443">
                <a:moveTo>
                  <a:pt x="0" y="0"/>
                </a:moveTo>
                <a:lnTo>
                  <a:pt x="12344443" y="0"/>
                </a:lnTo>
                <a:lnTo>
                  <a:pt x="12344443" y="7051763"/>
                </a:lnTo>
                <a:lnTo>
                  <a:pt x="0" y="70517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691" y="99966"/>
            <a:ext cx="1973296" cy="219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63"/>
              </a:lnSpc>
              <a:spcBef>
                <a:spcPct val="0"/>
              </a:spcBef>
            </a:pPr>
            <a:r>
              <a:rPr lang="en-US" sz="125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www.faithinthecloud.com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45384" y="5366615"/>
            <a:ext cx="11501232" cy="11361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143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Ananias trusted God and went to find Saul. He entered the house, laid his hands on Saul, and said, “Brother Saul, Jesus sent</a:t>
            </a:r>
            <a:r>
              <a:rPr lang="en-US" sz="2143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me so you can see again and be filled with the Holy Spirit.” Ananias was brave and kind—he called Saul his brother!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430830" cy="7101112"/>
          </a:xfrm>
          <a:custGeom>
            <a:avLst/>
            <a:gdLst/>
            <a:ahLst/>
            <a:cxnLst/>
            <a:rect r="r" b="b" t="t" l="l"/>
            <a:pathLst>
              <a:path h="7101112" w="12430830">
                <a:moveTo>
                  <a:pt x="0" y="0"/>
                </a:moveTo>
                <a:lnTo>
                  <a:pt x="12430830" y="0"/>
                </a:lnTo>
                <a:lnTo>
                  <a:pt x="12430830" y="7101112"/>
                </a:lnTo>
                <a:lnTo>
                  <a:pt x="0" y="71011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691" y="99966"/>
            <a:ext cx="1973296" cy="219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63"/>
              </a:lnSpc>
              <a:spcBef>
                <a:spcPct val="0"/>
              </a:spcBef>
            </a:pPr>
            <a:r>
              <a:rPr lang="en-US" sz="125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www.faithinthecloud.com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64799" y="6124575"/>
            <a:ext cx="11501232" cy="3741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143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Right away, something like scales fell from Saul’s eyes, and he could see! 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88475"/>
            <a:ext cx="12741728" cy="7278712"/>
          </a:xfrm>
          <a:custGeom>
            <a:avLst/>
            <a:gdLst/>
            <a:ahLst/>
            <a:cxnLst/>
            <a:rect r="r" b="b" t="t" l="l"/>
            <a:pathLst>
              <a:path h="7278712" w="12741728">
                <a:moveTo>
                  <a:pt x="0" y="0"/>
                </a:moveTo>
                <a:lnTo>
                  <a:pt x="12741728" y="0"/>
                </a:lnTo>
                <a:lnTo>
                  <a:pt x="12741728" y="7278712"/>
                </a:lnTo>
                <a:lnTo>
                  <a:pt x="0" y="72787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691" y="99966"/>
            <a:ext cx="1973296" cy="219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63"/>
              </a:lnSpc>
              <a:spcBef>
                <a:spcPct val="0"/>
              </a:spcBef>
            </a:pPr>
            <a:r>
              <a:rPr lang="en-US" sz="125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www.faithinthecloud.com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45384" y="6124575"/>
            <a:ext cx="11501232" cy="3741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143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Saul st</a:t>
            </a:r>
            <a:r>
              <a:rPr lang="en-US" sz="2143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ood up and got baptized. His heart was changed.  God gave Saul a fresh start!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192000" cy="6964680"/>
          </a:xfrm>
          <a:custGeom>
            <a:avLst/>
            <a:gdLst/>
            <a:ahLst/>
            <a:cxnLst/>
            <a:rect r="r" b="b" t="t" l="l"/>
            <a:pathLst>
              <a:path h="6964680" w="12192000">
                <a:moveTo>
                  <a:pt x="0" y="0"/>
                </a:moveTo>
                <a:lnTo>
                  <a:pt x="12192000" y="0"/>
                </a:lnTo>
                <a:lnTo>
                  <a:pt x="12192000" y="6964680"/>
                </a:lnTo>
                <a:lnTo>
                  <a:pt x="0" y="6964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691" y="99966"/>
            <a:ext cx="1973296" cy="219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63"/>
              </a:lnSpc>
              <a:spcBef>
                <a:spcPct val="0"/>
              </a:spcBef>
            </a:pPr>
            <a:r>
              <a:rPr lang="en-US" sz="125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www.faithinthecloud.com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45384" y="5770794"/>
            <a:ext cx="11501232" cy="7551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143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Saul ate some f</a:t>
            </a:r>
            <a:r>
              <a:rPr lang="en-US" sz="2143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ood and got his strength back. Now he was ready to tell everyone about Jesus—the same Jesus he once tried to stop.  What an amazing transformation!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DAGnlGoYJVc</dc:identifier>
  <dcterms:modified xsi:type="dcterms:W3CDTF">2011-08-01T06:04:30Z</dcterms:modified>
  <cp:revision>1</cp:revision>
  <dc:title>Nxtgen stories</dc:title>
</cp:coreProperties>
</file>