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8900"/>
    <a:srgbClr val="D888D8"/>
    <a:srgbClr val="5B9BD5"/>
    <a:srgbClr val="F5E1F5"/>
    <a:srgbClr val="DEEBF7"/>
    <a:srgbClr val="FFFF99"/>
    <a:srgbClr val="6600FF"/>
    <a:srgbClr val="CCCC00"/>
    <a:srgbClr val="FF99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1839FB-8DDC-46B6-8ED7-25C16F0434A4}" v="6" dt="2024-03-18T00:51:40.6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3" d="100"/>
          <a:sy n="93" d="100"/>
        </p:scale>
        <p:origin x="21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uro Z" userId="cfa468d68d38486d" providerId="LiveId" clId="{E21839FB-8DDC-46B6-8ED7-25C16F0434A4}"/>
    <pc:docChg chg="custSel delSld modSld">
      <pc:chgData name="Mauro Z" userId="cfa468d68d38486d" providerId="LiveId" clId="{E21839FB-8DDC-46B6-8ED7-25C16F0434A4}" dt="2024-03-18T00:51:40.674" v="200"/>
      <pc:docMkLst>
        <pc:docMk/>
      </pc:docMkLst>
      <pc:sldChg chg="addSp modSp mod">
        <pc:chgData name="Mauro Z" userId="cfa468d68d38486d" providerId="LiveId" clId="{E21839FB-8DDC-46B6-8ED7-25C16F0434A4}" dt="2024-03-18T00:51:29.873" v="197" actId="20577"/>
        <pc:sldMkLst>
          <pc:docMk/>
          <pc:sldMk cId="258269852" sldId="257"/>
        </pc:sldMkLst>
        <pc:spChg chg="add mod">
          <ac:chgData name="Mauro Z" userId="cfa468d68d38486d" providerId="LiveId" clId="{E21839FB-8DDC-46B6-8ED7-25C16F0434A4}" dt="2024-03-18T00:51:29.873" v="197" actId="20577"/>
          <ac:spMkLst>
            <pc:docMk/>
            <pc:sldMk cId="258269852" sldId="257"/>
            <ac:spMk id="4" creationId="{BB056D15-7CB6-BC25-D068-48460792CC9A}"/>
          </ac:spMkLst>
        </pc:spChg>
      </pc:sldChg>
      <pc:sldChg chg="addSp modSp">
        <pc:chgData name="Mauro Z" userId="cfa468d68d38486d" providerId="LiveId" clId="{E21839FB-8DDC-46B6-8ED7-25C16F0434A4}" dt="2024-03-18T00:51:38.176" v="198"/>
        <pc:sldMkLst>
          <pc:docMk/>
          <pc:sldMk cId="1775291920" sldId="258"/>
        </pc:sldMkLst>
        <pc:spChg chg="add mod">
          <ac:chgData name="Mauro Z" userId="cfa468d68d38486d" providerId="LiveId" clId="{E21839FB-8DDC-46B6-8ED7-25C16F0434A4}" dt="2024-03-18T00:51:38.176" v="198"/>
          <ac:spMkLst>
            <pc:docMk/>
            <pc:sldMk cId="1775291920" sldId="258"/>
            <ac:spMk id="4" creationId="{E92CBE55-0D62-BAC1-6107-F0AE8F43F325}"/>
          </ac:spMkLst>
        </pc:spChg>
      </pc:sldChg>
      <pc:sldChg chg="addSp modSp mod">
        <pc:chgData name="Mauro Z" userId="cfa468d68d38486d" providerId="LiveId" clId="{E21839FB-8DDC-46B6-8ED7-25C16F0434A4}" dt="2024-03-18T00:51:39.647" v="199"/>
        <pc:sldMkLst>
          <pc:docMk/>
          <pc:sldMk cId="3181336241" sldId="259"/>
        </pc:sldMkLst>
        <pc:spChg chg="add mod">
          <ac:chgData name="Mauro Z" userId="cfa468d68d38486d" providerId="LiveId" clId="{E21839FB-8DDC-46B6-8ED7-25C16F0434A4}" dt="2024-03-18T00:51:39.647" v="199"/>
          <ac:spMkLst>
            <pc:docMk/>
            <pc:sldMk cId="3181336241" sldId="259"/>
            <ac:spMk id="4" creationId="{76379935-DCB6-37EC-6F51-CF625A6EB3DC}"/>
          </ac:spMkLst>
        </pc:spChg>
        <pc:spChg chg="mod">
          <ac:chgData name="Mauro Z" userId="cfa468d68d38486d" providerId="LiveId" clId="{E21839FB-8DDC-46B6-8ED7-25C16F0434A4}" dt="2024-03-18T00:49:22.011" v="61" actId="14100"/>
          <ac:spMkLst>
            <pc:docMk/>
            <pc:sldMk cId="3181336241" sldId="259"/>
            <ac:spMk id="18" creationId="{3F9491EF-8CE2-44D9-991D-55662B783D55}"/>
          </ac:spMkLst>
        </pc:spChg>
        <pc:spChg chg="mod">
          <ac:chgData name="Mauro Z" userId="cfa468d68d38486d" providerId="LiveId" clId="{E21839FB-8DDC-46B6-8ED7-25C16F0434A4}" dt="2024-03-18T00:49:20.044" v="60" actId="14100"/>
          <ac:spMkLst>
            <pc:docMk/>
            <pc:sldMk cId="3181336241" sldId="259"/>
            <ac:spMk id="20" creationId="{C8A6614F-429D-4A74-88B8-24DF57DA8511}"/>
          </ac:spMkLst>
        </pc:spChg>
      </pc:sldChg>
      <pc:sldChg chg="del">
        <pc:chgData name="Mauro Z" userId="cfa468d68d38486d" providerId="LiveId" clId="{E21839FB-8DDC-46B6-8ED7-25C16F0434A4}" dt="2024-03-18T00:46:49.436" v="3" actId="47"/>
        <pc:sldMkLst>
          <pc:docMk/>
          <pc:sldMk cId="699197293" sldId="260"/>
        </pc:sldMkLst>
      </pc:sldChg>
      <pc:sldChg chg="addSp delSp modSp mod">
        <pc:chgData name="Mauro Z" userId="cfa468d68d38486d" providerId="LiveId" clId="{E21839FB-8DDC-46B6-8ED7-25C16F0434A4}" dt="2024-03-18T00:51:40.674" v="200"/>
        <pc:sldMkLst>
          <pc:docMk/>
          <pc:sldMk cId="1414744210" sldId="261"/>
        </pc:sldMkLst>
        <pc:spChg chg="mod">
          <ac:chgData name="Mauro Z" userId="cfa468d68d38486d" providerId="LiveId" clId="{E21839FB-8DDC-46B6-8ED7-25C16F0434A4}" dt="2024-03-18T00:49:02.470" v="57" actId="14100"/>
          <ac:spMkLst>
            <pc:docMk/>
            <pc:sldMk cId="1414744210" sldId="261"/>
            <ac:spMk id="18" creationId="{3F9491EF-8CE2-44D9-991D-55662B783D55}"/>
          </ac:spMkLst>
        </pc:spChg>
        <pc:spChg chg="mod">
          <ac:chgData name="Mauro Z" userId="cfa468d68d38486d" providerId="LiveId" clId="{E21839FB-8DDC-46B6-8ED7-25C16F0434A4}" dt="2024-03-18T00:48:58.853" v="56" actId="14100"/>
          <ac:spMkLst>
            <pc:docMk/>
            <pc:sldMk cId="1414744210" sldId="261"/>
            <ac:spMk id="20" creationId="{C8A6614F-429D-4A74-88B8-24DF57DA8511}"/>
          </ac:spMkLst>
        </pc:spChg>
        <pc:spChg chg="mod">
          <ac:chgData name="Mauro Z" userId="cfa468d68d38486d" providerId="LiveId" clId="{E21839FB-8DDC-46B6-8ED7-25C16F0434A4}" dt="2024-03-18T00:48:34.493" v="34" actId="20577"/>
          <ac:spMkLst>
            <pc:docMk/>
            <pc:sldMk cId="1414744210" sldId="261"/>
            <ac:spMk id="32" creationId="{3FD70D87-275E-4F69-9F59-597307D5FA0C}"/>
          </ac:spMkLst>
        </pc:spChg>
        <pc:spChg chg="del">
          <ac:chgData name="Mauro Z" userId="cfa468d68d38486d" providerId="LiveId" clId="{E21839FB-8DDC-46B6-8ED7-25C16F0434A4}" dt="2024-03-18T00:48:50.250" v="54" actId="478"/>
          <ac:spMkLst>
            <pc:docMk/>
            <pc:sldMk cId="1414744210" sldId="261"/>
            <ac:spMk id="34" creationId="{7E0A7C63-8ACD-45DE-A8CD-033B2995C518}"/>
          </ac:spMkLst>
        </pc:spChg>
        <pc:spChg chg="del">
          <ac:chgData name="Mauro Z" userId="cfa468d68d38486d" providerId="LiveId" clId="{E21839FB-8DDC-46B6-8ED7-25C16F0434A4}" dt="2024-03-18T00:49:11.103" v="58" actId="478"/>
          <ac:spMkLst>
            <pc:docMk/>
            <pc:sldMk cId="1414744210" sldId="261"/>
            <ac:spMk id="36" creationId="{E541A578-ACF5-4C2E-B143-3ED07D2C9EDB}"/>
          </ac:spMkLst>
        </pc:spChg>
        <pc:spChg chg="del">
          <ac:chgData name="Mauro Z" userId="cfa468d68d38486d" providerId="LiveId" clId="{E21839FB-8DDC-46B6-8ED7-25C16F0434A4}" dt="2024-03-18T00:48:52.717" v="55" actId="478"/>
          <ac:spMkLst>
            <pc:docMk/>
            <pc:sldMk cId="1414744210" sldId="261"/>
            <ac:spMk id="40" creationId="{32D774FD-C89F-434F-AAEE-4D535881475C}"/>
          </ac:spMkLst>
        </pc:spChg>
        <pc:spChg chg="add mod">
          <ac:chgData name="Mauro Z" userId="cfa468d68d38486d" providerId="LiveId" clId="{E21839FB-8DDC-46B6-8ED7-25C16F0434A4}" dt="2024-03-18T00:48:46.096" v="53" actId="20577"/>
          <ac:spMkLst>
            <pc:docMk/>
            <pc:sldMk cId="1414744210" sldId="261"/>
            <ac:spMk id="42" creationId="{34A73520-757A-CC1C-B8DE-C67B1AD88F4D}"/>
          </ac:spMkLst>
        </pc:spChg>
        <pc:spChg chg="add mod">
          <ac:chgData name="Mauro Z" userId="cfa468d68d38486d" providerId="LiveId" clId="{E21839FB-8DDC-46B6-8ED7-25C16F0434A4}" dt="2024-03-18T00:51:40.674" v="200"/>
          <ac:spMkLst>
            <pc:docMk/>
            <pc:sldMk cId="1414744210" sldId="261"/>
            <ac:spMk id="44" creationId="{7614C902-499F-44B3-99DE-36DE7B4596FD}"/>
          </ac:spMkLst>
        </pc:spChg>
        <pc:picChg chg="del">
          <ac:chgData name="Mauro Z" userId="cfa468d68d38486d" providerId="LiveId" clId="{E21839FB-8DDC-46B6-8ED7-25C16F0434A4}" dt="2024-03-18T00:46:58.848" v="7" actId="478"/>
          <ac:picMkLst>
            <pc:docMk/>
            <pc:sldMk cId="1414744210" sldId="261"/>
            <ac:picMk id="5" creationId="{F882E62D-830B-451C-ADE5-64061F86DE47}"/>
          </ac:picMkLst>
        </pc:picChg>
        <pc:picChg chg="del">
          <ac:chgData name="Mauro Z" userId="cfa468d68d38486d" providerId="LiveId" clId="{E21839FB-8DDC-46B6-8ED7-25C16F0434A4}" dt="2024-03-18T00:46:58.191" v="6" actId="478"/>
          <ac:picMkLst>
            <pc:docMk/>
            <pc:sldMk cId="1414744210" sldId="261"/>
            <ac:picMk id="6" creationId="{8B5ACB48-3A9D-40AD-AD40-2D8DACD297AB}"/>
          </ac:picMkLst>
        </pc:picChg>
        <pc:picChg chg="add mod">
          <ac:chgData name="Mauro Z" userId="cfa468d68d38486d" providerId="LiveId" clId="{E21839FB-8DDC-46B6-8ED7-25C16F0434A4}" dt="2024-03-18T00:48:37.342" v="35" actId="1076"/>
          <ac:picMkLst>
            <pc:docMk/>
            <pc:sldMk cId="1414744210" sldId="261"/>
            <ac:picMk id="7" creationId="{1ECF684F-2BCC-75C5-5C78-99DABB256ACC}"/>
          </ac:picMkLst>
        </pc:picChg>
        <pc:picChg chg="del">
          <ac:chgData name="Mauro Z" userId="cfa468d68d38486d" providerId="LiveId" clId="{E21839FB-8DDC-46B6-8ED7-25C16F0434A4}" dt="2024-03-18T00:47:00.832" v="8" actId="478"/>
          <ac:picMkLst>
            <pc:docMk/>
            <pc:sldMk cId="1414744210" sldId="261"/>
            <ac:picMk id="12" creationId="{A5969839-6DC1-4866-89E2-D6B6FA0A77B6}"/>
          </ac:picMkLst>
        </pc:picChg>
        <pc:picChg chg="add mod">
          <ac:chgData name="Mauro Z" userId="cfa468d68d38486d" providerId="LiveId" clId="{E21839FB-8DDC-46B6-8ED7-25C16F0434A4}" dt="2024-03-18T00:48:28.834" v="24" actId="1076"/>
          <ac:picMkLst>
            <pc:docMk/>
            <pc:sldMk cId="1414744210" sldId="261"/>
            <ac:picMk id="26" creationId="{FA3880E4-5D59-51C8-76CC-F1A623033EDB}"/>
          </ac:picMkLst>
        </pc:picChg>
        <pc:picChg chg="del">
          <ac:chgData name="Mauro Z" userId="cfa468d68d38486d" providerId="LiveId" clId="{E21839FB-8DDC-46B6-8ED7-25C16F0434A4}" dt="2024-03-18T00:46:57.464" v="5" actId="478"/>
          <ac:picMkLst>
            <pc:docMk/>
            <pc:sldMk cId="1414744210" sldId="261"/>
            <ac:picMk id="30" creationId="{B8F5C381-6383-416E-A4B8-46A920C5AF00}"/>
          </ac:picMkLst>
        </pc:picChg>
        <pc:picChg chg="del">
          <ac:chgData name="Mauro Z" userId="cfa468d68d38486d" providerId="LiveId" clId="{E21839FB-8DDC-46B6-8ED7-25C16F0434A4}" dt="2024-03-18T00:46:55.896" v="4" actId="478"/>
          <ac:picMkLst>
            <pc:docMk/>
            <pc:sldMk cId="1414744210" sldId="261"/>
            <ac:picMk id="35" creationId="{B938CE25-3BA0-41B5-A83A-A71EE2BE8C4A}"/>
          </ac:picMkLst>
        </pc:picChg>
        <pc:picChg chg="add del mod">
          <ac:chgData name="Mauro Z" userId="cfa468d68d38486d" providerId="LiveId" clId="{E21839FB-8DDC-46B6-8ED7-25C16F0434A4}" dt="2024-03-18T00:49:14.031" v="59" actId="478"/>
          <ac:picMkLst>
            <pc:docMk/>
            <pc:sldMk cId="1414744210" sldId="261"/>
            <ac:picMk id="38" creationId="{3FD83D95-059E-CC18-5E4A-013473491C9D}"/>
          </ac:picMkLst>
        </pc:picChg>
      </pc:sldChg>
      <pc:sldChg chg="del">
        <pc:chgData name="Mauro Z" userId="cfa468d68d38486d" providerId="LiveId" clId="{E21839FB-8DDC-46B6-8ED7-25C16F0434A4}" dt="2024-03-18T00:46:31.409" v="1" actId="47"/>
        <pc:sldMkLst>
          <pc:docMk/>
          <pc:sldMk cId="2069165289" sldId="262"/>
        </pc:sldMkLst>
      </pc:sldChg>
      <pc:sldChg chg="del">
        <pc:chgData name="Mauro Z" userId="cfa468d68d38486d" providerId="LiveId" clId="{E21839FB-8DDC-46B6-8ED7-25C16F0434A4}" dt="2024-03-18T00:46:39.112" v="2" actId="47"/>
        <pc:sldMkLst>
          <pc:docMk/>
          <pc:sldMk cId="1841747254" sldId="263"/>
        </pc:sldMkLst>
      </pc:sldChg>
      <pc:sldChg chg="del">
        <pc:chgData name="Mauro Z" userId="cfa468d68d38486d" providerId="LiveId" clId="{E21839FB-8DDC-46B6-8ED7-25C16F0434A4}" dt="2024-03-18T00:45:51.466" v="0" actId="47"/>
        <pc:sldMkLst>
          <pc:docMk/>
          <pc:sldMk cId="1207315068" sldId="264"/>
        </pc:sldMkLst>
      </pc:sldChg>
      <pc:sldChg chg="del">
        <pc:chgData name="Mauro Z" userId="cfa468d68d38486d" providerId="LiveId" clId="{E21839FB-8DDC-46B6-8ED7-25C16F0434A4}" dt="2024-03-18T00:45:51.466" v="0" actId="47"/>
        <pc:sldMkLst>
          <pc:docMk/>
          <pc:sldMk cId="3805241054" sldId="265"/>
        </pc:sldMkLst>
      </pc:sldChg>
      <pc:sldChg chg="del">
        <pc:chgData name="Mauro Z" userId="cfa468d68d38486d" providerId="LiveId" clId="{E21839FB-8DDC-46B6-8ED7-25C16F0434A4}" dt="2024-03-18T00:45:51.466" v="0" actId="47"/>
        <pc:sldMkLst>
          <pc:docMk/>
          <pc:sldMk cId="1458930777" sldId="266"/>
        </pc:sldMkLst>
      </pc:sldChg>
      <pc:sldChg chg="del">
        <pc:chgData name="Mauro Z" userId="cfa468d68d38486d" providerId="LiveId" clId="{E21839FB-8DDC-46B6-8ED7-25C16F0434A4}" dt="2024-03-18T00:45:51.466" v="0" actId="47"/>
        <pc:sldMkLst>
          <pc:docMk/>
          <pc:sldMk cId="986113896" sldId="267"/>
        </pc:sldMkLst>
      </pc:sldChg>
      <pc:sldChg chg="del">
        <pc:chgData name="Mauro Z" userId="cfa468d68d38486d" providerId="LiveId" clId="{E21839FB-8DDC-46B6-8ED7-25C16F0434A4}" dt="2024-03-18T00:45:51.466" v="0" actId="47"/>
        <pc:sldMkLst>
          <pc:docMk/>
          <pc:sldMk cId="2905648907" sldId="268"/>
        </pc:sldMkLst>
      </pc:sldChg>
      <pc:sldChg chg="del">
        <pc:chgData name="Mauro Z" userId="cfa468d68d38486d" providerId="LiveId" clId="{E21839FB-8DDC-46B6-8ED7-25C16F0434A4}" dt="2024-03-18T00:45:51.466" v="0" actId="47"/>
        <pc:sldMkLst>
          <pc:docMk/>
          <pc:sldMk cId="749712031" sldId="269"/>
        </pc:sldMkLst>
      </pc:sldChg>
      <pc:sldChg chg="del">
        <pc:chgData name="Mauro Z" userId="cfa468d68d38486d" providerId="LiveId" clId="{E21839FB-8DDC-46B6-8ED7-25C16F0434A4}" dt="2024-03-18T00:45:51.466" v="0" actId="47"/>
        <pc:sldMkLst>
          <pc:docMk/>
          <pc:sldMk cId="2431094409" sldId="270"/>
        </pc:sldMkLst>
      </pc:sldChg>
      <pc:sldChg chg="del">
        <pc:chgData name="Mauro Z" userId="cfa468d68d38486d" providerId="LiveId" clId="{E21839FB-8DDC-46B6-8ED7-25C16F0434A4}" dt="2024-03-18T00:45:51.466" v="0" actId="47"/>
        <pc:sldMkLst>
          <pc:docMk/>
          <pc:sldMk cId="3786754525" sldId="271"/>
        </pc:sldMkLst>
      </pc:sldChg>
      <pc:sldChg chg="del">
        <pc:chgData name="Mauro Z" userId="cfa468d68d38486d" providerId="LiveId" clId="{E21839FB-8DDC-46B6-8ED7-25C16F0434A4}" dt="2024-03-18T00:45:51.466" v="0" actId="47"/>
        <pc:sldMkLst>
          <pc:docMk/>
          <pc:sldMk cId="936482285" sldId="27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F57AB0-322A-485A-89A3-EC743F38CA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0E6308F-3C4B-4DA7-B76C-F5B46A708A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846AB5-732A-437B-8B1A-170C9BF27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DD155-AAB6-4414-8688-D2B3EF6A86FB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694FEF-915D-4DBE-99BE-DEA712CDA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51D169-2999-48BA-AA52-26DC0B4DE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C77D4-FA8A-4842-A733-4586CB3004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437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C1DB29-759B-4236-A3AF-94473ABD4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DE94E4A-7D2D-44EB-923F-D03E3187E5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C18906-3D4A-4013-B68B-321B81AC8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DD155-AAB6-4414-8688-D2B3EF6A86FB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9BB29C1-1D66-4DCD-BA0D-99EEED5EC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9F745BE-CDCC-43CE-8141-E3020642F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C77D4-FA8A-4842-A733-4586CB3004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2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73BC1BB-C6F6-4DB2-90DD-68879E46A2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860666D-DA71-4B3E-94B8-0A54BD3FBD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2CDA50-E134-4229-958C-95650C255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DD155-AAB6-4414-8688-D2B3EF6A86FB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E70499-84CC-4916-A70F-DFA68A901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730107-A92F-43F1-84D0-43C996C14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C77D4-FA8A-4842-A733-4586CB3004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744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200D84-E17E-4B89-B766-7F7422BC4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3C8FFC-99E1-4B5B-A71E-56A37292D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30CD43-6DA5-49F9-A3A6-23B4B3A32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DD155-AAB6-4414-8688-D2B3EF6A86FB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D88C62-1924-4740-929A-3C96EA860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4F507D-FEB1-415C-8965-16B7C162B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C77D4-FA8A-4842-A733-4586CB3004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283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958049-9513-4E26-9382-C9E550F0F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9866242-8D3D-4FAB-A829-EAC0FFF58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0EC46B-6F8A-45C8-870E-87C1CA94A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DD155-AAB6-4414-8688-D2B3EF6A86FB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1B3BB8-877D-4ED1-855F-4654E613D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D097FBC-1F89-4CAB-AC9A-4A4DCA076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C77D4-FA8A-4842-A733-4586CB3004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64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FE0DE6-7B05-4375-8A44-B42335695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222DF8-EE2B-4013-B5DD-904AF345AE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0A6FAE4-C020-4986-AE26-E01AA7D237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A555513-4852-4CB2-B041-56446BD4D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DD155-AAB6-4414-8688-D2B3EF6A86FB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F6B2FF1-4039-40F2-981C-4BA9BFA0E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2135B1-778A-4146-B5AA-20801B9AE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C77D4-FA8A-4842-A733-4586CB3004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155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D5340B-4AFE-4C9C-AD2B-D5D6097A7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63BBAEB-05CA-4F31-AEBE-D407A166A3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10CECEB-C70E-4D09-8A29-AC544D9948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5A7CF6D-4300-46B5-BF86-F097E644E8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B587E71-4AC1-4BE7-B3DD-3B28383FFD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5018810-FDA3-4DCA-BFF5-E39B6F83D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DD155-AAB6-4414-8688-D2B3EF6A86FB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29F6833-9FFB-4073-B78F-4CD75000A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DA2ED36-F391-4B51-BEA9-8668B24E1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C77D4-FA8A-4842-A733-4586CB3004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8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DC0A03-D3C2-4815-BD72-64F79C024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1D5BD51-DF4B-457C-9BC9-4B4D5254E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DD155-AAB6-4414-8688-D2B3EF6A86FB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DA94D15-CA9C-4BB0-8ACA-B5EC18D6B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FFBFE79-F642-4F38-8CF2-66B8ADF3B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C77D4-FA8A-4842-A733-4586CB3004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308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629B77F-D1B1-4392-BC2F-5CDB05863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DD155-AAB6-4414-8688-D2B3EF6A86FB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BA0C9E9-09DE-4135-93F3-71C4F585E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D30AD98-72C9-43F9-B7FB-8D5D56EF4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C77D4-FA8A-4842-A733-4586CB3004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803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D57D14-F19D-485F-A9F2-08B779E61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07F26E-3BFB-46A6-B7C7-2CE9FEBCE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0BCBC90-1CAB-4A67-B1E2-E5DE4026BD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5D5E6DB-5516-40E6-8F44-CFA7A5DA6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DD155-AAB6-4414-8688-D2B3EF6A86FB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630B558-1818-41A5-9A52-72BBE37E6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33AB2F8-4CDD-4EBF-AEEA-C716AEC80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C77D4-FA8A-4842-A733-4586CB3004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420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D201CB-BC63-4E1F-A1D2-2E8E61EB2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06286A4-0F46-40F0-A602-B3794B79CB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83FD708-5332-4945-A6A2-6348D594CA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6E8E75A-F759-40F2-9128-87E5D78AB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DD155-AAB6-4414-8688-D2B3EF6A86FB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9A9BCBB-D3F1-4484-95DB-7FC46D3E7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0FF6911-D8FD-4591-9DB9-8F915B60E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C77D4-FA8A-4842-A733-4586CB3004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959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CF7223B-E48B-4AA9-A8DB-DF9ED7EC0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13F2E8-F377-40F9-81FB-DFFB4EC252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465907-A11D-4493-8111-AC8057C37F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DD155-AAB6-4414-8688-D2B3EF6A86FB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FF784E-013B-46C6-9C64-9E13862432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D1FFFBA-41DE-4E58-A118-0B45B13464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C77D4-FA8A-4842-A733-4586CB3004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343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ángulo 45">
            <a:extLst>
              <a:ext uri="{FF2B5EF4-FFF2-40B4-BE49-F238E27FC236}">
                <a16:creationId xmlns:a16="http://schemas.microsoft.com/office/drawing/2014/main" id="{74B9A1A1-70EA-4E71-92FC-BA166D649631}"/>
              </a:ext>
            </a:extLst>
          </p:cNvPr>
          <p:cNvSpPr/>
          <p:nvPr/>
        </p:nvSpPr>
        <p:spPr>
          <a:xfrm>
            <a:off x="-15903" y="0"/>
            <a:ext cx="853970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ángulo: una sola esquina redondeada 1">
            <a:extLst>
              <a:ext uri="{FF2B5EF4-FFF2-40B4-BE49-F238E27FC236}">
                <a16:creationId xmlns:a16="http://schemas.microsoft.com/office/drawing/2014/main" id="{049BCA4E-935B-4336-B548-37C1ECBAC8E5}"/>
              </a:ext>
            </a:extLst>
          </p:cNvPr>
          <p:cNvSpPr/>
          <p:nvPr/>
        </p:nvSpPr>
        <p:spPr>
          <a:xfrm flipH="1">
            <a:off x="95417" y="71561"/>
            <a:ext cx="1584000" cy="4968000"/>
          </a:xfrm>
          <a:prstGeom prst="round1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063251ED-5EE0-47C5-8F11-42F6806DBC54}"/>
              </a:ext>
            </a:extLst>
          </p:cNvPr>
          <p:cNvSpPr/>
          <p:nvPr/>
        </p:nvSpPr>
        <p:spPr>
          <a:xfrm rot="5400000">
            <a:off x="1337417" y="3892635"/>
            <a:ext cx="1620000" cy="410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33DA57C6-7BDB-4F0C-B7D7-2584C3763B9C}"/>
              </a:ext>
            </a:extLst>
          </p:cNvPr>
          <p:cNvSpPr/>
          <p:nvPr/>
        </p:nvSpPr>
        <p:spPr>
          <a:xfrm>
            <a:off x="1774467" y="71560"/>
            <a:ext cx="1584000" cy="244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A6D8CBC-F3E4-4347-8CE0-74F5BBAA2375}"/>
              </a:ext>
            </a:extLst>
          </p:cNvPr>
          <p:cNvSpPr/>
          <p:nvPr/>
        </p:nvSpPr>
        <p:spPr>
          <a:xfrm>
            <a:off x="3453517" y="71559"/>
            <a:ext cx="1584000" cy="4968000"/>
          </a:xfrm>
          <a:prstGeom prst="rect">
            <a:avLst/>
          </a:prstGeom>
          <a:solidFill>
            <a:srgbClr val="F5E1F5"/>
          </a:solidFill>
          <a:ln w="28575">
            <a:solidFill>
              <a:srgbClr val="D888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EDCE88F-2921-412C-B250-35EB7D8198DA}"/>
              </a:ext>
            </a:extLst>
          </p:cNvPr>
          <p:cNvSpPr/>
          <p:nvPr/>
        </p:nvSpPr>
        <p:spPr>
          <a:xfrm>
            <a:off x="5132567" y="71559"/>
            <a:ext cx="1584000" cy="244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ángulo: una sola esquina redondeada 10">
            <a:extLst>
              <a:ext uri="{FF2B5EF4-FFF2-40B4-BE49-F238E27FC236}">
                <a16:creationId xmlns:a16="http://schemas.microsoft.com/office/drawing/2014/main" id="{597C838A-9AD5-431B-B9AD-42F1C34D9ECE}"/>
              </a:ext>
            </a:extLst>
          </p:cNvPr>
          <p:cNvSpPr/>
          <p:nvPr/>
        </p:nvSpPr>
        <p:spPr>
          <a:xfrm>
            <a:off x="6811617" y="71559"/>
            <a:ext cx="1620000" cy="4968000"/>
          </a:xfrm>
          <a:prstGeom prst="round1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BC2139CD-EC40-48F4-9FFA-F3167E2EFC1E}"/>
              </a:ext>
            </a:extLst>
          </p:cNvPr>
          <p:cNvSpPr/>
          <p:nvPr/>
        </p:nvSpPr>
        <p:spPr>
          <a:xfrm rot="5400000">
            <a:off x="5569617" y="3892635"/>
            <a:ext cx="1620000" cy="410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FD340C6E-AAAB-44A6-BF88-23DC7A59FB8E}"/>
              </a:ext>
            </a:extLst>
          </p:cNvPr>
          <p:cNvSpPr/>
          <p:nvPr/>
        </p:nvSpPr>
        <p:spPr>
          <a:xfrm>
            <a:off x="1774467" y="2604832"/>
            <a:ext cx="1584000" cy="244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244BC19C-3B56-484D-8776-5BE34CC3E30B}"/>
              </a:ext>
            </a:extLst>
          </p:cNvPr>
          <p:cNvSpPr/>
          <p:nvPr/>
        </p:nvSpPr>
        <p:spPr>
          <a:xfrm>
            <a:off x="5132567" y="2608810"/>
            <a:ext cx="1584000" cy="244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E26548F-972A-4281-96A6-03BA43CDCD03}"/>
              </a:ext>
            </a:extLst>
          </p:cNvPr>
          <p:cNvSpPr txBox="1"/>
          <p:nvPr/>
        </p:nvSpPr>
        <p:spPr>
          <a:xfrm>
            <a:off x="6914532" y="103364"/>
            <a:ext cx="14141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600" dirty="0">
                <a:solidFill>
                  <a:schemeClr val="accent5"/>
                </a:solidFill>
                <a:latin typeface="Brookhouse" pitchFamily="2" charset="0"/>
              </a:rPr>
              <a:t>Segmento de </a:t>
            </a:r>
          </a:p>
          <a:p>
            <a:pPr algn="ctr"/>
            <a:r>
              <a:rPr lang="es-ES" sz="1600" dirty="0">
                <a:solidFill>
                  <a:schemeClr val="accent5"/>
                </a:solidFill>
                <a:latin typeface="Brookhouse" pitchFamily="2" charset="0"/>
              </a:rPr>
              <a:t>Clientes</a:t>
            </a:r>
            <a:endParaRPr lang="en-US" sz="1600" dirty="0">
              <a:solidFill>
                <a:schemeClr val="accent5"/>
              </a:solidFill>
              <a:latin typeface="Brookhouse" pitchFamily="2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F9491EF-8CE2-44D9-991D-55662B783D55}"/>
              </a:ext>
            </a:extLst>
          </p:cNvPr>
          <p:cNvSpPr txBox="1"/>
          <p:nvPr/>
        </p:nvSpPr>
        <p:spPr>
          <a:xfrm>
            <a:off x="5151652" y="103364"/>
            <a:ext cx="15458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chemeClr val="accent5"/>
                </a:solidFill>
                <a:latin typeface="Brookhouse" pitchFamily="2" charset="0"/>
              </a:rPr>
              <a:t>Relaciones con Clientes</a:t>
            </a:r>
            <a:endParaRPr lang="en-US" sz="1600" dirty="0">
              <a:solidFill>
                <a:schemeClr val="accent5"/>
              </a:solidFill>
              <a:latin typeface="Brookhouse" pitchFamily="2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2072D711-5AED-4BA6-B570-D801C555F480}"/>
              </a:ext>
            </a:extLst>
          </p:cNvPr>
          <p:cNvSpPr txBox="1"/>
          <p:nvPr/>
        </p:nvSpPr>
        <p:spPr>
          <a:xfrm>
            <a:off x="5487590" y="2597384"/>
            <a:ext cx="873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600" dirty="0">
                <a:solidFill>
                  <a:schemeClr val="accent5"/>
                </a:solidFill>
                <a:latin typeface="Brookhouse" pitchFamily="2" charset="0"/>
              </a:rPr>
              <a:t>Canales</a:t>
            </a:r>
            <a:endParaRPr lang="en-US" sz="1600" dirty="0">
              <a:solidFill>
                <a:schemeClr val="accent5"/>
              </a:solidFill>
              <a:latin typeface="Brookhouse" pitchFamily="2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C8A6614F-429D-4A74-88B8-24DF57DA8511}"/>
              </a:ext>
            </a:extLst>
          </p:cNvPr>
          <p:cNvSpPr txBox="1"/>
          <p:nvPr/>
        </p:nvSpPr>
        <p:spPr>
          <a:xfrm>
            <a:off x="3472603" y="103364"/>
            <a:ext cx="15458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rgbClr val="D888D8"/>
                </a:solidFill>
                <a:latin typeface="Brookhouse" pitchFamily="2" charset="0"/>
              </a:rPr>
              <a:t>Propuesta de Valor</a:t>
            </a:r>
            <a:endParaRPr lang="en-US" sz="1600" dirty="0">
              <a:solidFill>
                <a:srgbClr val="D888D8"/>
              </a:solidFill>
              <a:latin typeface="Brookhouse" pitchFamily="2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A3BB150-9A7E-4623-A42B-D3A6842A0C24}"/>
              </a:ext>
            </a:extLst>
          </p:cNvPr>
          <p:cNvSpPr txBox="1"/>
          <p:nvPr/>
        </p:nvSpPr>
        <p:spPr>
          <a:xfrm>
            <a:off x="1793554" y="103364"/>
            <a:ext cx="15458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chemeClr val="accent6"/>
                </a:solidFill>
                <a:latin typeface="Brookhouse" pitchFamily="2" charset="0"/>
              </a:rPr>
              <a:t>Actividades Clave</a:t>
            </a:r>
            <a:endParaRPr lang="en-US" sz="1600" dirty="0">
              <a:solidFill>
                <a:schemeClr val="accent6"/>
              </a:solidFill>
              <a:latin typeface="Brookhouse" pitchFamily="2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6C8C9C19-F96D-4903-B196-F77EE6896F7B}"/>
              </a:ext>
            </a:extLst>
          </p:cNvPr>
          <p:cNvSpPr txBox="1"/>
          <p:nvPr/>
        </p:nvSpPr>
        <p:spPr>
          <a:xfrm>
            <a:off x="1774467" y="2614634"/>
            <a:ext cx="15458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chemeClr val="accent6"/>
                </a:solidFill>
                <a:latin typeface="Brookhouse" pitchFamily="2" charset="0"/>
              </a:rPr>
              <a:t>Recursos Clave</a:t>
            </a:r>
            <a:endParaRPr lang="en-US" sz="1600" dirty="0">
              <a:solidFill>
                <a:schemeClr val="accent6"/>
              </a:solidFill>
              <a:latin typeface="Brookhouse" pitchFamily="2" charset="0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91BEDB7F-941E-4190-AFAE-F77346CCA1D2}"/>
              </a:ext>
            </a:extLst>
          </p:cNvPr>
          <p:cNvSpPr txBox="1"/>
          <p:nvPr/>
        </p:nvSpPr>
        <p:spPr>
          <a:xfrm>
            <a:off x="115956" y="91788"/>
            <a:ext cx="15458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chemeClr val="accent6"/>
                </a:solidFill>
                <a:latin typeface="Brookhouse" pitchFamily="2" charset="0"/>
              </a:rPr>
              <a:t>Socios Clave</a:t>
            </a:r>
            <a:endParaRPr lang="en-US" sz="1600" dirty="0">
              <a:solidFill>
                <a:schemeClr val="accent6"/>
              </a:solidFill>
              <a:latin typeface="Brookhouse" pitchFamily="2" charset="0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6B73AA37-2D7B-46F2-8EE5-391AAE3EF52D}"/>
              </a:ext>
            </a:extLst>
          </p:cNvPr>
          <p:cNvSpPr txBox="1"/>
          <p:nvPr/>
        </p:nvSpPr>
        <p:spPr>
          <a:xfrm>
            <a:off x="115955" y="5134635"/>
            <a:ext cx="13970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rgbClr val="B48900"/>
                </a:solidFill>
                <a:latin typeface="Brookhouse" pitchFamily="2" charset="0"/>
              </a:rPr>
              <a:t>Estructura de Costos</a:t>
            </a:r>
            <a:endParaRPr lang="en-US" sz="1600" dirty="0">
              <a:solidFill>
                <a:srgbClr val="B48900"/>
              </a:solidFill>
              <a:latin typeface="Brookhouse" pitchFamily="2" charset="0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7E844B33-FFF9-43CE-85F9-4B0A161FAE03}"/>
              </a:ext>
            </a:extLst>
          </p:cNvPr>
          <p:cNvSpPr txBox="1"/>
          <p:nvPr/>
        </p:nvSpPr>
        <p:spPr>
          <a:xfrm>
            <a:off x="4319886" y="5146061"/>
            <a:ext cx="13970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rgbClr val="B48900"/>
                </a:solidFill>
                <a:latin typeface="Brookhouse" pitchFamily="2" charset="0"/>
              </a:rPr>
              <a:t>Fuentes de Ingresos</a:t>
            </a:r>
            <a:endParaRPr lang="en-US" sz="1600" dirty="0">
              <a:solidFill>
                <a:srgbClr val="B48900"/>
              </a:solidFill>
              <a:latin typeface="Brookhouse" pitchFamily="2" charset="0"/>
            </a:endParaRPr>
          </a:p>
        </p:txBody>
      </p:sp>
      <p:pic>
        <p:nvPicPr>
          <p:cNvPr id="27" name="Imagen 26" descr="Icono&#10;&#10;Descripción generada automáticamente">
            <a:extLst>
              <a:ext uri="{FF2B5EF4-FFF2-40B4-BE49-F238E27FC236}">
                <a16:creationId xmlns:a16="http://schemas.microsoft.com/office/drawing/2014/main" id="{2411489E-F517-44E1-811F-F29A3DDB14A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51" t="13299" r="10275" b="7049"/>
          <a:stretch/>
        </p:blipFill>
        <p:spPr>
          <a:xfrm>
            <a:off x="7082747" y="1919891"/>
            <a:ext cx="1074871" cy="1080000"/>
          </a:xfrm>
          <a:prstGeom prst="rect">
            <a:avLst/>
          </a:prstGeom>
        </p:spPr>
      </p:pic>
      <p:pic>
        <p:nvPicPr>
          <p:cNvPr id="29" name="Imagen 28" descr="Icono&#10;&#10;Descripción generada automáticamente">
            <a:extLst>
              <a:ext uri="{FF2B5EF4-FFF2-40B4-BE49-F238E27FC236}">
                <a16:creationId xmlns:a16="http://schemas.microsoft.com/office/drawing/2014/main" id="{ECA4B718-944E-44A0-BECF-93A7C98180E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89" t="5131" r="6548" b="4482"/>
          <a:stretch/>
        </p:blipFill>
        <p:spPr>
          <a:xfrm>
            <a:off x="3694822" y="1919891"/>
            <a:ext cx="1069100" cy="1080000"/>
          </a:xfrm>
          <a:prstGeom prst="rect">
            <a:avLst/>
          </a:prstGeom>
        </p:spPr>
      </p:pic>
      <p:pic>
        <p:nvPicPr>
          <p:cNvPr id="31" name="Imagen 30" descr="Logotipo&#10;&#10;Descripción generada automáticamente">
            <a:extLst>
              <a:ext uri="{FF2B5EF4-FFF2-40B4-BE49-F238E27FC236}">
                <a16:creationId xmlns:a16="http://schemas.microsoft.com/office/drawing/2014/main" id="{B05667C7-9539-4362-8512-4FFE49F4E9C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47" t="12522" r="12280" b="12232"/>
          <a:stretch/>
        </p:blipFill>
        <p:spPr>
          <a:xfrm>
            <a:off x="5379353" y="924133"/>
            <a:ext cx="1090428" cy="1080000"/>
          </a:xfrm>
          <a:prstGeom prst="rect">
            <a:avLst/>
          </a:prstGeom>
        </p:spPr>
      </p:pic>
      <p:pic>
        <p:nvPicPr>
          <p:cNvPr id="33" name="Imagen 32" descr="Icono&#10;&#10;Descripción generada automáticamente">
            <a:extLst>
              <a:ext uri="{FF2B5EF4-FFF2-40B4-BE49-F238E27FC236}">
                <a16:creationId xmlns:a16="http://schemas.microsoft.com/office/drawing/2014/main" id="{6220AAA6-7597-43E7-8453-465CF57023B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66" t="5098" r="4488" b="4766"/>
          <a:stretch/>
        </p:blipFill>
        <p:spPr>
          <a:xfrm>
            <a:off x="5379353" y="3287097"/>
            <a:ext cx="1080125" cy="1080000"/>
          </a:xfrm>
          <a:prstGeom prst="rect">
            <a:avLst/>
          </a:prstGeom>
        </p:spPr>
      </p:pic>
      <p:pic>
        <p:nvPicPr>
          <p:cNvPr id="37" name="Imagen 36" descr="Icono&#10;&#10;Descripción generada automáticamente">
            <a:extLst>
              <a:ext uri="{FF2B5EF4-FFF2-40B4-BE49-F238E27FC236}">
                <a16:creationId xmlns:a16="http://schemas.microsoft.com/office/drawing/2014/main" id="{8E137873-471D-4155-92CF-CACBFB2B202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4012" y="3364813"/>
            <a:ext cx="1080000" cy="1080000"/>
          </a:xfrm>
          <a:prstGeom prst="rect">
            <a:avLst/>
          </a:prstGeom>
        </p:spPr>
      </p:pic>
      <p:pic>
        <p:nvPicPr>
          <p:cNvPr id="39" name="Imagen 38" descr="Icono&#10;&#10;Descripción generada automáticamente">
            <a:extLst>
              <a:ext uri="{FF2B5EF4-FFF2-40B4-BE49-F238E27FC236}">
                <a16:creationId xmlns:a16="http://schemas.microsoft.com/office/drawing/2014/main" id="{9B2F6E2B-D8C7-4294-A07B-714598863026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8" t="2551" r="2527" b="1982"/>
          <a:stretch/>
        </p:blipFill>
        <p:spPr>
          <a:xfrm>
            <a:off x="347417" y="1919891"/>
            <a:ext cx="1080000" cy="1078933"/>
          </a:xfrm>
          <a:prstGeom prst="rect">
            <a:avLst/>
          </a:prstGeom>
        </p:spPr>
      </p:pic>
      <p:pic>
        <p:nvPicPr>
          <p:cNvPr id="41" name="Imagen 40" descr="Icono&#10;&#10;Descripción generada automáticamente">
            <a:extLst>
              <a:ext uri="{FF2B5EF4-FFF2-40B4-BE49-F238E27FC236}">
                <a16:creationId xmlns:a16="http://schemas.microsoft.com/office/drawing/2014/main" id="{CEA87E24-6F03-41AC-BBFD-8439761AE751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9" t="5139" r="4370" b="4510"/>
          <a:stretch/>
        </p:blipFill>
        <p:spPr>
          <a:xfrm>
            <a:off x="1679417" y="5427022"/>
            <a:ext cx="1074515" cy="1080000"/>
          </a:xfrm>
          <a:prstGeom prst="rect">
            <a:avLst/>
          </a:prstGeom>
        </p:spPr>
      </p:pic>
      <p:pic>
        <p:nvPicPr>
          <p:cNvPr id="43" name="Imagen 42" descr="Icono&#10;&#10;Descripción generada automáticamente">
            <a:extLst>
              <a:ext uri="{FF2B5EF4-FFF2-40B4-BE49-F238E27FC236}">
                <a16:creationId xmlns:a16="http://schemas.microsoft.com/office/drawing/2014/main" id="{7D48C5C5-690F-4A06-898F-F18CDDC4DD8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7464" y="5438448"/>
            <a:ext cx="1080000" cy="1080000"/>
          </a:xfrm>
          <a:prstGeom prst="rect">
            <a:avLst/>
          </a:prstGeom>
        </p:spPr>
      </p:pic>
      <p:pic>
        <p:nvPicPr>
          <p:cNvPr id="45" name="Imagen 44" descr="Icono&#10;&#10;Descripción generada automáticamente">
            <a:extLst>
              <a:ext uri="{FF2B5EF4-FFF2-40B4-BE49-F238E27FC236}">
                <a16:creationId xmlns:a16="http://schemas.microsoft.com/office/drawing/2014/main" id="{A4B46F59-942F-491E-B38F-17BA494E41A9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86" t="10311" r="10179" b="6230"/>
          <a:stretch/>
        </p:blipFill>
        <p:spPr>
          <a:xfrm>
            <a:off x="2019103" y="924133"/>
            <a:ext cx="1084909" cy="1080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BB056D15-7CB6-BC25-D068-48460792CC9A}"/>
              </a:ext>
            </a:extLst>
          </p:cNvPr>
          <p:cNvSpPr txBox="1"/>
          <p:nvPr/>
        </p:nvSpPr>
        <p:spPr>
          <a:xfrm>
            <a:off x="8690171" y="4723310"/>
            <a:ext cx="277702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Diseñado por: </a:t>
            </a:r>
          </a:p>
          <a:p>
            <a:r>
              <a:rPr lang="es-CO" dirty="0"/>
              <a:t>Mauricio Zúñiga Cuéllar</a:t>
            </a:r>
          </a:p>
          <a:p>
            <a:r>
              <a:rPr lang="es-CO" dirty="0"/>
              <a:t>http://mauroz.xyz</a:t>
            </a:r>
          </a:p>
          <a:p>
            <a:endParaRPr lang="es-CO" dirty="0"/>
          </a:p>
          <a:p>
            <a:r>
              <a:rPr lang="es-CO" dirty="0"/>
              <a:t>Basado en</a:t>
            </a:r>
          </a:p>
          <a:p>
            <a:r>
              <a:rPr lang="es-CO" dirty="0"/>
              <a:t>Business </a:t>
            </a:r>
            <a:r>
              <a:rPr lang="es-CO" dirty="0" err="1"/>
              <a:t>Model</a:t>
            </a:r>
            <a:r>
              <a:rPr lang="es-CO" dirty="0"/>
              <a:t> Canvas </a:t>
            </a:r>
          </a:p>
          <a:p>
            <a:r>
              <a:rPr lang="es-CO" dirty="0"/>
              <a:t>de Alexander Osterwalder</a:t>
            </a:r>
          </a:p>
        </p:txBody>
      </p:sp>
    </p:spTree>
    <p:extLst>
      <p:ext uri="{BB962C8B-B14F-4D97-AF65-F5344CB8AC3E}">
        <p14:creationId xmlns:p14="http://schemas.microsoft.com/office/powerpoint/2010/main" val="258269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: una sola esquina redondeada 1">
            <a:extLst>
              <a:ext uri="{FF2B5EF4-FFF2-40B4-BE49-F238E27FC236}">
                <a16:creationId xmlns:a16="http://schemas.microsoft.com/office/drawing/2014/main" id="{049BCA4E-935B-4336-B548-37C1ECBAC8E5}"/>
              </a:ext>
            </a:extLst>
          </p:cNvPr>
          <p:cNvSpPr/>
          <p:nvPr/>
        </p:nvSpPr>
        <p:spPr>
          <a:xfrm flipH="1">
            <a:off x="95417" y="71561"/>
            <a:ext cx="1584000" cy="4968000"/>
          </a:xfrm>
          <a:prstGeom prst="round1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063251ED-5EE0-47C5-8F11-42F6806DBC54}"/>
              </a:ext>
            </a:extLst>
          </p:cNvPr>
          <p:cNvSpPr/>
          <p:nvPr/>
        </p:nvSpPr>
        <p:spPr>
          <a:xfrm rot="5400000">
            <a:off x="1337417" y="3892635"/>
            <a:ext cx="1620000" cy="410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33DA57C6-7BDB-4F0C-B7D7-2584C3763B9C}"/>
              </a:ext>
            </a:extLst>
          </p:cNvPr>
          <p:cNvSpPr/>
          <p:nvPr/>
        </p:nvSpPr>
        <p:spPr>
          <a:xfrm>
            <a:off x="1774467" y="71560"/>
            <a:ext cx="1584000" cy="244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A6D8CBC-F3E4-4347-8CE0-74F5BBAA2375}"/>
              </a:ext>
            </a:extLst>
          </p:cNvPr>
          <p:cNvSpPr/>
          <p:nvPr/>
        </p:nvSpPr>
        <p:spPr>
          <a:xfrm>
            <a:off x="3453517" y="71559"/>
            <a:ext cx="1584000" cy="4968000"/>
          </a:xfrm>
          <a:prstGeom prst="rect">
            <a:avLst/>
          </a:prstGeom>
          <a:solidFill>
            <a:srgbClr val="F5E1F5"/>
          </a:solidFill>
          <a:ln w="28575">
            <a:solidFill>
              <a:srgbClr val="D888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EDCE88F-2921-412C-B250-35EB7D8198DA}"/>
              </a:ext>
            </a:extLst>
          </p:cNvPr>
          <p:cNvSpPr/>
          <p:nvPr/>
        </p:nvSpPr>
        <p:spPr>
          <a:xfrm>
            <a:off x="5132567" y="71559"/>
            <a:ext cx="1584000" cy="244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ángulo: una sola esquina redondeada 10">
            <a:extLst>
              <a:ext uri="{FF2B5EF4-FFF2-40B4-BE49-F238E27FC236}">
                <a16:creationId xmlns:a16="http://schemas.microsoft.com/office/drawing/2014/main" id="{597C838A-9AD5-431B-B9AD-42F1C34D9ECE}"/>
              </a:ext>
            </a:extLst>
          </p:cNvPr>
          <p:cNvSpPr/>
          <p:nvPr/>
        </p:nvSpPr>
        <p:spPr>
          <a:xfrm>
            <a:off x="6811617" y="71559"/>
            <a:ext cx="1620000" cy="4968000"/>
          </a:xfrm>
          <a:prstGeom prst="round1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BC2139CD-EC40-48F4-9FFA-F3167E2EFC1E}"/>
              </a:ext>
            </a:extLst>
          </p:cNvPr>
          <p:cNvSpPr/>
          <p:nvPr/>
        </p:nvSpPr>
        <p:spPr>
          <a:xfrm rot="5400000">
            <a:off x="5569617" y="3892635"/>
            <a:ext cx="1620000" cy="410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FD340C6E-AAAB-44A6-BF88-23DC7A59FB8E}"/>
              </a:ext>
            </a:extLst>
          </p:cNvPr>
          <p:cNvSpPr/>
          <p:nvPr/>
        </p:nvSpPr>
        <p:spPr>
          <a:xfrm>
            <a:off x="1774467" y="2604832"/>
            <a:ext cx="1584000" cy="244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244BC19C-3B56-484D-8776-5BE34CC3E30B}"/>
              </a:ext>
            </a:extLst>
          </p:cNvPr>
          <p:cNvSpPr/>
          <p:nvPr/>
        </p:nvSpPr>
        <p:spPr>
          <a:xfrm>
            <a:off x="5132567" y="2608810"/>
            <a:ext cx="1584000" cy="244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E26548F-972A-4281-96A6-03BA43CDCD03}"/>
              </a:ext>
            </a:extLst>
          </p:cNvPr>
          <p:cNvSpPr txBox="1"/>
          <p:nvPr/>
        </p:nvSpPr>
        <p:spPr>
          <a:xfrm>
            <a:off x="6914532" y="103364"/>
            <a:ext cx="14141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600" dirty="0">
                <a:solidFill>
                  <a:schemeClr val="accent5"/>
                </a:solidFill>
                <a:latin typeface="Brookhouse" pitchFamily="2" charset="0"/>
              </a:rPr>
              <a:t>Segmento de </a:t>
            </a:r>
          </a:p>
          <a:p>
            <a:pPr algn="ctr"/>
            <a:r>
              <a:rPr lang="es-ES" sz="1600" dirty="0">
                <a:solidFill>
                  <a:schemeClr val="accent5"/>
                </a:solidFill>
                <a:latin typeface="Brookhouse" pitchFamily="2" charset="0"/>
              </a:rPr>
              <a:t>Clientes</a:t>
            </a:r>
            <a:endParaRPr lang="en-US" sz="1600" dirty="0">
              <a:solidFill>
                <a:schemeClr val="accent5"/>
              </a:solidFill>
              <a:latin typeface="Brookhouse" pitchFamily="2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F9491EF-8CE2-44D9-991D-55662B783D55}"/>
              </a:ext>
            </a:extLst>
          </p:cNvPr>
          <p:cNvSpPr txBox="1"/>
          <p:nvPr/>
        </p:nvSpPr>
        <p:spPr>
          <a:xfrm>
            <a:off x="5151652" y="103364"/>
            <a:ext cx="15458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chemeClr val="accent5"/>
                </a:solidFill>
                <a:latin typeface="Brookhouse" pitchFamily="2" charset="0"/>
              </a:rPr>
              <a:t>Relaciones con Clientes</a:t>
            </a:r>
            <a:endParaRPr lang="en-US" sz="1600" dirty="0">
              <a:solidFill>
                <a:schemeClr val="accent5"/>
              </a:solidFill>
              <a:latin typeface="Brookhouse" pitchFamily="2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2072D711-5AED-4BA6-B570-D801C555F480}"/>
              </a:ext>
            </a:extLst>
          </p:cNvPr>
          <p:cNvSpPr txBox="1"/>
          <p:nvPr/>
        </p:nvSpPr>
        <p:spPr>
          <a:xfrm>
            <a:off x="5487590" y="2597384"/>
            <a:ext cx="873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600" dirty="0">
                <a:solidFill>
                  <a:schemeClr val="accent5"/>
                </a:solidFill>
                <a:latin typeface="Brookhouse" pitchFamily="2" charset="0"/>
              </a:rPr>
              <a:t>Canales</a:t>
            </a:r>
            <a:endParaRPr lang="en-US" sz="1600" dirty="0">
              <a:solidFill>
                <a:schemeClr val="accent5"/>
              </a:solidFill>
              <a:latin typeface="Brookhouse" pitchFamily="2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C8A6614F-429D-4A74-88B8-24DF57DA8511}"/>
              </a:ext>
            </a:extLst>
          </p:cNvPr>
          <p:cNvSpPr txBox="1"/>
          <p:nvPr/>
        </p:nvSpPr>
        <p:spPr>
          <a:xfrm>
            <a:off x="3472603" y="103364"/>
            <a:ext cx="15458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rgbClr val="D888D8"/>
                </a:solidFill>
                <a:latin typeface="Brookhouse" pitchFamily="2" charset="0"/>
              </a:rPr>
              <a:t>Propuesta de Valor</a:t>
            </a:r>
            <a:endParaRPr lang="en-US" sz="1600" dirty="0">
              <a:solidFill>
                <a:srgbClr val="D888D8"/>
              </a:solidFill>
              <a:latin typeface="Brookhouse" pitchFamily="2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A3BB150-9A7E-4623-A42B-D3A6842A0C24}"/>
              </a:ext>
            </a:extLst>
          </p:cNvPr>
          <p:cNvSpPr txBox="1"/>
          <p:nvPr/>
        </p:nvSpPr>
        <p:spPr>
          <a:xfrm>
            <a:off x="1793554" y="103364"/>
            <a:ext cx="15458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chemeClr val="accent6"/>
                </a:solidFill>
                <a:latin typeface="Brookhouse" pitchFamily="2" charset="0"/>
              </a:rPr>
              <a:t>Actividades Clave</a:t>
            </a:r>
            <a:endParaRPr lang="en-US" sz="1600" dirty="0">
              <a:solidFill>
                <a:schemeClr val="accent6"/>
              </a:solidFill>
              <a:latin typeface="Brookhouse" pitchFamily="2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6C8C9C19-F96D-4903-B196-F77EE6896F7B}"/>
              </a:ext>
            </a:extLst>
          </p:cNvPr>
          <p:cNvSpPr txBox="1"/>
          <p:nvPr/>
        </p:nvSpPr>
        <p:spPr>
          <a:xfrm>
            <a:off x="1774467" y="2614634"/>
            <a:ext cx="15458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chemeClr val="accent6"/>
                </a:solidFill>
                <a:latin typeface="Brookhouse" pitchFamily="2" charset="0"/>
              </a:rPr>
              <a:t>Recursos Clave</a:t>
            </a:r>
            <a:endParaRPr lang="en-US" sz="1600" dirty="0">
              <a:solidFill>
                <a:schemeClr val="accent6"/>
              </a:solidFill>
              <a:latin typeface="Brookhouse" pitchFamily="2" charset="0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91BEDB7F-941E-4190-AFAE-F77346CCA1D2}"/>
              </a:ext>
            </a:extLst>
          </p:cNvPr>
          <p:cNvSpPr txBox="1"/>
          <p:nvPr/>
        </p:nvSpPr>
        <p:spPr>
          <a:xfrm>
            <a:off x="115956" y="91788"/>
            <a:ext cx="15458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chemeClr val="accent6"/>
                </a:solidFill>
                <a:latin typeface="Brookhouse" pitchFamily="2" charset="0"/>
              </a:rPr>
              <a:t>Socios Clave</a:t>
            </a:r>
            <a:endParaRPr lang="en-US" sz="1600" dirty="0">
              <a:solidFill>
                <a:schemeClr val="accent6"/>
              </a:solidFill>
              <a:latin typeface="Brookhouse" pitchFamily="2" charset="0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6B73AA37-2D7B-46F2-8EE5-391AAE3EF52D}"/>
              </a:ext>
            </a:extLst>
          </p:cNvPr>
          <p:cNvSpPr txBox="1"/>
          <p:nvPr/>
        </p:nvSpPr>
        <p:spPr>
          <a:xfrm>
            <a:off x="115955" y="5134635"/>
            <a:ext cx="13970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chemeClr val="accent4"/>
                </a:solidFill>
                <a:latin typeface="Brookhouse" pitchFamily="2" charset="0"/>
              </a:rPr>
              <a:t>Estructura de Costos</a:t>
            </a:r>
            <a:endParaRPr lang="en-US" sz="1600" dirty="0">
              <a:solidFill>
                <a:schemeClr val="accent4"/>
              </a:solidFill>
              <a:latin typeface="Brookhouse" pitchFamily="2" charset="0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7E844B33-FFF9-43CE-85F9-4B0A161FAE03}"/>
              </a:ext>
            </a:extLst>
          </p:cNvPr>
          <p:cNvSpPr txBox="1"/>
          <p:nvPr/>
        </p:nvSpPr>
        <p:spPr>
          <a:xfrm>
            <a:off x="4319886" y="5146061"/>
            <a:ext cx="13970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chemeClr val="accent4"/>
                </a:solidFill>
                <a:latin typeface="Brookhouse" pitchFamily="2" charset="0"/>
              </a:rPr>
              <a:t>Fuentes de Ingresos</a:t>
            </a:r>
            <a:endParaRPr lang="en-US" sz="1600" dirty="0">
              <a:solidFill>
                <a:schemeClr val="accent4"/>
              </a:solidFill>
              <a:latin typeface="Brookhouse" pitchFamily="2" charset="0"/>
            </a:endParaRPr>
          </a:p>
        </p:txBody>
      </p:sp>
      <p:pic>
        <p:nvPicPr>
          <p:cNvPr id="27" name="Imagen 26" descr="Icono&#10;&#10;Descripción generada automáticamente">
            <a:extLst>
              <a:ext uri="{FF2B5EF4-FFF2-40B4-BE49-F238E27FC236}">
                <a16:creationId xmlns:a16="http://schemas.microsoft.com/office/drawing/2014/main" id="{2411489E-F517-44E1-811F-F29A3DDB14A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51" t="13299" r="10275" b="7049"/>
          <a:stretch/>
        </p:blipFill>
        <p:spPr>
          <a:xfrm>
            <a:off x="7082747" y="1919891"/>
            <a:ext cx="1074871" cy="1080000"/>
          </a:xfrm>
          <a:prstGeom prst="rect">
            <a:avLst/>
          </a:prstGeom>
        </p:spPr>
      </p:pic>
      <p:pic>
        <p:nvPicPr>
          <p:cNvPr id="29" name="Imagen 28" descr="Icono&#10;&#10;Descripción generada automáticamente">
            <a:extLst>
              <a:ext uri="{FF2B5EF4-FFF2-40B4-BE49-F238E27FC236}">
                <a16:creationId xmlns:a16="http://schemas.microsoft.com/office/drawing/2014/main" id="{ECA4B718-944E-44A0-BECF-93A7C98180E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89" t="5131" r="6548" b="4482"/>
          <a:stretch/>
        </p:blipFill>
        <p:spPr>
          <a:xfrm>
            <a:off x="3694822" y="1919891"/>
            <a:ext cx="1069100" cy="1080000"/>
          </a:xfrm>
          <a:prstGeom prst="rect">
            <a:avLst/>
          </a:prstGeom>
        </p:spPr>
      </p:pic>
      <p:pic>
        <p:nvPicPr>
          <p:cNvPr id="31" name="Imagen 30" descr="Logotipo&#10;&#10;Descripción generada automáticamente">
            <a:extLst>
              <a:ext uri="{FF2B5EF4-FFF2-40B4-BE49-F238E27FC236}">
                <a16:creationId xmlns:a16="http://schemas.microsoft.com/office/drawing/2014/main" id="{B05667C7-9539-4362-8512-4FFE49F4E9C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47" t="12522" r="12280" b="12232"/>
          <a:stretch/>
        </p:blipFill>
        <p:spPr>
          <a:xfrm>
            <a:off x="5379353" y="924133"/>
            <a:ext cx="1090428" cy="1080000"/>
          </a:xfrm>
          <a:prstGeom prst="rect">
            <a:avLst/>
          </a:prstGeom>
        </p:spPr>
      </p:pic>
      <p:pic>
        <p:nvPicPr>
          <p:cNvPr id="33" name="Imagen 32" descr="Icono&#10;&#10;Descripción generada automáticamente">
            <a:extLst>
              <a:ext uri="{FF2B5EF4-FFF2-40B4-BE49-F238E27FC236}">
                <a16:creationId xmlns:a16="http://schemas.microsoft.com/office/drawing/2014/main" id="{6220AAA6-7597-43E7-8453-465CF57023B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66" t="5098" r="4488" b="4766"/>
          <a:stretch/>
        </p:blipFill>
        <p:spPr>
          <a:xfrm>
            <a:off x="5379353" y="3287097"/>
            <a:ext cx="1080125" cy="1080000"/>
          </a:xfrm>
          <a:prstGeom prst="rect">
            <a:avLst/>
          </a:prstGeom>
        </p:spPr>
      </p:pic>
      <p:pic>
        <p:nvPicPr>
          <p:cNvPr id="37" name="Imagen 36" descr="Icono&#10;&#10;Descripción generada automáticamente">
            <a:extLst>
              <a:ext uri="{FF2B5EF4-FFF2-40B4-BE49-F238E27FC236}">
                <a16:creationId xmlns:a16="http://schemas.microsoft.com/office/drawing/2014/main" id="{8E137873-471D-4155-92CF-CACBFB2B202D}"/>
              </a:ext>
            </a:extLst>
          </p:cNvPr>
          <p:cNvPicPr>
            <a:picLocks noChangeAspect="1"/>
          </p:cNvPicPr>
          <p:nvPr/>
        </p:nvPicPr>
        <p:blipFill>
          <a:blip r:embed="rId6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4012" y="3364813"/>
            <a:ext cx="1080000" cy="1080000"/>
          </a:xfrm>
          <a:prstGeom prst="rect">
            <a:avLst/>
          </a:prstGeom>
        </p:spPr>
      </p:pic>
      <p:pic>
        <p:nvPicPr>
          <p:cNvPr id="39" name="Imagen 38" descr="Icono&#10;&#10;Descripción generada automáticamente">
            <a:extLst>
              <a:ext uri="{FF2B5EF4-FFF2-40B4-BE49-F238E27FC236}">
                <a16:creationId xmlns:a16="http://schemas.microsoft.com/office/drawing/2014/main" id="{9B2F6E2B-D8C7-4294-A07B-714598863026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8" t="2551" r="2527" b="1982"/>
          <a:stretch/>
        </p:blipFill>
        <p:spPr>
          <a:xfrm>
            <a:off x="347417" y="1919891"/>
            <a:ext cx="1080000" cy="1078933"/>
          </a:xfrm>
          <a:prstGeom prst="rect">
            <a:avLst/>
          </a:prstGeom>
        </p:spPr>
      </p:pic>
      <p:pic>
        <p:nvPicPr>
          <p:cNvPr id="41" name="Imagen 40" descr="Icono&#10;&#10;Descripción generada automáticamente">
            <a:extLst>
              <a:ext uri="{FF2B5EF4-FFF2-40B4-BE49-F238E27FC236}">
                <a16:creationId xmlns:a16="http://schemas.microsoft.com/office/drawing/2014/main" id="{CEA87E24-6F03-41AC-BBFD-8439761AE751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9" t="5139" r="4370" b="4510"/>
          <a:stretch/>
        </p:blipFill>
        <p:spPr>
          <a:xfrm>
            <a:off x="1679417" y="5427022"/>
            <a:ext cx="1074515" cy="1080000"/>
          </a:xfrm>
          <a:prstGeom prst="rect">
            <a:avLst/>
          </a:prstGeom>
        </p:spPr>
      </p:pic>
      <p:pic>
        <p:nvPicPr>
          <p:cNvPr id="43" name="Imagen 42" descr="Icono&#10;&#10;Descripción generada automáticamente">
            <a:extLst>
              <a:ext uri="{FF2B5EF4-FFF2-40B4-BE49-F238E27FC236}">
                <a16:creationId xmlns:a16="http://schemas.microsoft.com/office/drawing/2014/main" id="{7D48C5C5-690F-4A06-898F-F18CDDC4DD8D}"/>
              </a:ext>
            </a:extLst>
          </p:cNvPr>
          <p:cNvPicPr>
            <a:picLocks noChangeAspect="1"/>
          </p:cNvPicPr>
          <p:nvPr/>
        </p:nvPicPr>
        <p:blipFill>
          <a:blip r:embed="rId9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7464" y="5438448"/>
            <a:ext cx="1080000" cy="1080000"/>
          </a:xfrm>
          <a:prstGeom prst="rect">
            <a:avLst/>
          </a:prstGeom>
        </p:spPr>
      </p:pic>
      <p:pic>
        <p:nvPicPr>
          <p:cNvPr id="45" name="Imagen 44" descr="Icono&#10;&#10;Descripción generada automáticamente">
            <a:extLst>
              <a:ext uri="{FF2B5EF4-FFF2-40B4-BE49-F238E27FC236}">
                <a16:creationId xmlns:a16="http://schemas.microsoft.com/office/drawing/2014/main" id="{A4B46F59-942F-491E-B38F-17BA494E41A9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86" t="10311" r="10179" b="6230"/>
          <a:stretch/>
        </p:blipFill>
        <p:spPr>
          <a:xfrm>
            <a:off x="2019103" y="924133"/>
            <a:ext cx="1084909" cy="1080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E92CBE55-0D62-BAC1-6107-F0AE8F43F325}"/>
              </a:ext>
            </a:extLst>
          </p:cNvPr>
          <p:cNvSpPr txBox="1"/>
          <p:nvPr/>
        </p:nvSpPr>
        <p:spPr>
          <a:xfrm>
            <a:off x="8690171" y="4723310"/>
            <a:ext cx="277702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Diseñado por: </a:t>
            </a:r>
          </a:p>
          <a:p>
            <a:r>
              <a:rPr lang="es-CO" dirty="0"/>
              <a:t>Mauricio Zúñiga Cuéllar</a:t>
            </a:r>
          </a:p>
          <a:p>
            <a:r>
              <a:rPr lang="es-CO" dirty="0"/>
              <a:t>http://mauroz.xyz</a:t>
            </a:r>
          </a:p>
          <a:p>
            <a:endParaRPr lang="es-CO" dirty="0"/>
          </a:p>
          <a:p>
            <a:r>
              <a:rPr lang="es-CO" dirty="0"/>
              <a:t>Basado en</a:t>
            </a:r>
          </a:p>
          <a:p>
            <a:r>
              <a:rPr lang="es-CO" dirty="0"/>
              <a:t>Business </a:t>
            </a:r>
            <a:r>
              <a:rPr lang="es-CO" dirty="0" err="1"/>
              <a:t>Model</a:t>
            </a:r>
            <a:r>
              <a:rPr lang="es-CO" dirty="0"/>
              <a:t> Canvas </a:t>
            </a:r>
          </a:p>
          <a:p>
            <a:r>
              <a:rPr lang="es-CO" dirty="0"/>
              <a:t>de Alexander Osterwalder</a:t>
            </a:r>
          </a:p>
        </p:txBody>
      </p:sp>
    </p:spTree>
    <p:extLst>
      <p:ext uri="{BB962C8B-B14F-4D97-AF65-F5344CB8AC3E}">
        <p14:creationId xmlns:p14="http://schemas.microsoft.com/office/powerpoint/2010/main" val="1775291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ángulo 45">
            <a:extLst>
              <a:ext uri="{FF2B5EF4-FFF2-40B4-BE49-F238E27FC236}">
                <a16:creationId xmlns:a16="http://schemas.microsoft.com/office/drawing/2014/main" id="{74B9A1A1-70EA-4E71-92FC-BA166D649631}"/>
              </a:ext>
            </a:extLst>
          </p:cNvPr>
          <p:cNvSpPr/>
          <p:nvPr/>
        </p:nvSpPr>
        <p:spPr>
          <a:xfrm>
            <a:off x="0" y="0"/>
            <a:ext cx="8523798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ángulo: una sola esquina redondeada 1">
            <a:extLst>
              <a:ext uri="{FF2B5EF4-FFF2-40B4-BE49-F238E27FC236}">
                <a16:creationId xmlns:a16="http://schemas.microsoft.com/office/drawing/2014/main" id="{049BCA4E-935B-4336-B548-37C1ECBAC8E5}"/>
              </a:ext>
            </a:extLst>
          </p:cNvPr>
          <p:cNvSpPr/>
          <p:nvPr/>
        </p:nvSpPr>
        <p:spPr>
          <a:xfrm flipH="1">
            <a:off x="95417" y="71561"/>
            <a:ext cx="1584000" cy="4968000"/>
          </a:xfrm>
          <a:prstGeom prst="round1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063251ED-5EE0-47C5-8F11-42F6806DBC54}"/>
              </a:ext>
            </a:extLst>
          </p:cNvPr>
          <p:cNvSpPr/>
          <p:nvPr/>
        </p:nvSpPr>
        <p:spPr>
          <a:xfrm rot="5400000">
            <a:off x="1337417" y="3892635"/>
            <a:ext cx="1620000" cy="410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33DA57C6-7BDB-4F0C-B7D7-2584C3763B9C}"/>
              </a:ext>
            </a:extLst>
          </p:cNvPr>
          <p:cNvSpPr/>
          <p:nvPr/>
        </p:nvSpPr>
        <p:spPr>
          <a:xfrm>
            <a:off x="1774467" y="71560"/>
            <a:ext cx="1584000" cy="244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A6D8CBC-F3E4-4347-8CE0-74F5BBAA2375}"/>
              </a:ext>
            </a:extLst>
          </p:cNvPr>
          <p:cNvSpPr/>
          <p:nvPr/>
        </p:nvSpPr>
        <p:spPr>
          <a:xfrm>
            <a:off x="3453517" y="71559"/>
            <a:ext cx="1584000" cy="4968000"/>
          </a:xfrm>
          <a:prstGeom prst="rect">
            <a:avLst/>
          </a:prstGeom>
          <a:solidFill>
            <a:srgbClr val="F5E1F5"/>
          </a:solidFill>
          <a:ln w="28575">
            <a:solidFill>
              <a:srgbClr val="D888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EDCE88F-2921-412C-B250-35EB7D8198DA}"/>
              </a:ext>
            </a:extLst>
          </p:cNvPr>
          <p:cNvSpPr/>
          <p:nvPr/>
        </p:nvSpPr>
        <p:spPr>
          <a:xfrm>
            <a:off x="5132567" y="71559"/>
            <a:ext cx="1584000" cy="244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ángulo: una sola esquina redondeada 10">
            <a:extLst>
              <a:ext uri="{FF2B5EF4-FFF2-40B4-BE49-F238E27FC236}">
                <a16:creationId xmlns:a16="http://schemas.microsoft.com/office/drawing/2014/main" id="{597C838A-9AD5-431B-B9AD-42F1C34D9ECE}"/>
              </a:ext>
            </a:extLst>
          </p:cNvPr>
          <p:cNvSpPr/>
          <p:nvPr/>
        </p:nvSpPr>
        <p:spPr>
          <a:xfrm>
            <a:off x="6811617" y="71559"/>
            <a:ext cx="1620000" cy="4968000"/>
          </a:xfrm>
          <a:prstGeom prst="round1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BC2139CD-EC40-48F4-9FFA-F3167E2EFC1E}"/>
              </a:ext>
            </a:extLst>
          </p:cNvPr>
          <p:cNvSpPr/>
          <p:nvPr/>
        </p:nvSpPr>
        <p:spPr>
          <a:xfrm rot="5400000">
            <a:off x="5569617" y="3892635"/>
            <a:ext cx="1620000" cy="410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FD340C6E-AAAB-44A6-BF88-23DC7A59FB8E}"/>
              </a:ext>
            </a:extLst>
          </p:cNvPr>
          <p:cNvSpPr/>
          <p:nvPr/>
        </p:nvSpPr>
        <p:spPr>
          <a:xfrm>
            <a:off x="1774467" y="2604832"/>
            <a:ext cx="1584000" cy="244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244BC19C-3B56-484D-8776-5BE34CC3E30B}"/>
              </a:ext>
            </a:extLst>
          </p:cNvPr>
          <p:cNvSpPr/>
          <p:nvPr/>
        </p:nvSpPr>
        <p:spPr>
          <a:xfrm>
            <a:off x="5132567" y="2608810"/>
            <a:ext cx="1584000" cy="244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E26548F-972A-4281-96A6-03BA43CDCD03}"/>
              </a:ext>
            </a:extLst>
          </p:cNvPr>
          <p:cNvSpPr txBox="1"/>
          <p:nvPr/>
        </p:nvSpPr>
        <p:spPr>
          <a:xfrm>
            <a:off x="6816211" y="103364"/>
            <a:ext cx="13740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chemeClr val="accent5"/>
                </a:solidFill>
                <a:latin typeface="Brookhouse" pitchFamily="2" charset="0"/>
              </a:rPr>
              <a:t>Segmento </a:t>
            </a:r>
          </a:p>
          <a:p>
            <a:r>
              <a:rPr lang="es-ES" sz="1400" dirty="0">
                <a:solidFill>
                  <a:schemeClr val="accent5"/>
                </a:solidFill>
                <a:latin typeface="Brookhouse" pitchFamily="2" charset="0"/>
              </a:rPr>
              <a:t>de Clientes</a:t>
            </a:r>
            <a:endParaRPr lang="en-US" sz="1400" dirty="0">
              <a:solidFill>
                <a:schemeClr val="accent5"/>
              </a:solidFill>
              <a:latin typeface="Brookhouse" pitchFamily="2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F9491EF-8CE2-44D9-991D-55662B783D55}"/>
              </a:ext>
            </a:extLst>
          </p:cNvPr>
          <p:cNvSpPr txBox="1"/>
          <p:nvPr/>
        </p:nvSpPr>
        <p:spPr>
          <a:xfrm>
            <a:off x="5082829" y="103364"/>
            <a:ext cx="11655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chemeClr val="accent5"/>
                </a:solidFill>
                <a:latin typeface="Brookhouse" pitchFamily="2" charset="0"/>
              </a:rPr>
              <a:t>Relaciones con Clientes</a:t>
            </a:r>
            <a:endParaRPr lang="en-US" sz="1400" dirty="0">
              <a:solidFill>
                <a:schemeClr val="accent5"/>
              </a:solidFill>
              <a:latin typeface="Brookhouse" pitchFamily="2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2072D711-5AED-4BA6-B570-D801C555F480}"/>
              </a:ext>
            </a:extLst>
          </p:cNvPr>
          <p:cNvSpPr txBox="1"/>
          <p:nvPr/>
        </p:nvSpPr>
        <p:spPr>
          <a:xfrm>
            <a:off x="5098999" y="2661337"/>
            <a:ext cx="873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600" dirty="0">
                <a:solidFill>
                  <a:schemeClr val="accent5"/>
                </a:solidFill>
                <a:latin typeface="Brookhouse" pitchFamily="2" charset="0"/>
              </a:rPr>
              <a:t>Canales</a:t>
            </a:r>
            <a:endParaRPr lang="en-US" sz="1600" dirty="0">
              <a:solidFill>
                <a:schemeClr val="accent5"/>
              </a:solidFill>
              <a:latin typeface="Brookhouse" pitchFamily="2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C8A6614F-429D-4A74-88B8-24DF57DA8511}"/>
              </a:ext>
            </a:extLst>
          </p:cNvPr>
          <p:cNvSpPr txBox="1"/>
          <p:nvPr/>
        </p:nvSpPr>
        <p:spPr>
          <a:xfrm>
            <a:off x="3472603" y="103364"/>
            <a:ext cx="11876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rgbClr val="D888D8"/>
                </a:solidFill>
                <a:latin typeface="Brookhouse" pitchFamily="2" charset="0"/>
              </a:rPr>
              <a:t>Propuesta de Valor</a:t>
            </a:r>
            <a:endParaRPr lang="en-US" sz="1600" dirty="0">
              <a:solidFill>
                <a:srgbClr val="D888D8"/>
              </a:solidFill>
              <a:latin typeface="Brookhouse" pitchFamily="2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A3BB150-9A7E-4623-A42B-D3A6842A0C24}"/>
              </a:ext>
            </a:extLst>
          </p:cNvPr>
          <p:cNvSpPr txBox="1"/>
          <p:nvPr/>
        </p:nvSpPr>
        <p:spPr>
          <a:xfrm>
            <a:off x="1793554" y="103364"/>
            <a:ext cx="1545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chemeClr val="accent6"/>
                </a:solidFill>
                <a:latin typeface="Brookhouse" pitchFamily="2" charset="0"/>
              </a:rPr>
              <a:t>Actividades</a:t>
            </a:r>
          </a:p>
          <a:p>
            <a:r>
              <a:rPr lang="es-ES" sz="1400" dirty="0">
                <a:solidFill>
                  <a:schemeClr val="accent6"/>
                </a:solidFill>
                <a:latin typeface="Brookhouse" pitchFamily="2" charset="0"/>
              </a:rPr>
              <a:t>Clave</a:t>
            </a:r>
            <a:endParaRPr lang="en-US" sz="1400" dirty="0">
              <a:solidFill>
                <a:schemeClr val="accent6"/>
              </a:solidFill>
              <a:latin typeface="Brookhouse" pitchFamily="2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6C8C9C19-F96D-4903-B196-F77EE6896F7B}"/>
              </a:ext>
            </a:extLst>
          </p:cNvPr>
          <p:cNvSpPr txBox="1"/>
          <p:nvPr/>
        </p:nvSpPr>
        <p:spPr>
          <a:xfrm>
            <a:off x="1774467" y="2614634"/>
            <a:ext cx="12289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6"/>
                </a:solidFill>
                <a:latin typeface="Brookhouse" pitchFamily="2" charset="0"/>
              </a:rPr>
              <a:t>Recursos Clave</a:t>
            </a:r>
            <a:endParaRPr lang="en-US" sz="1600" dirty="0">
              <a:solidFill>
                <a:schemeClr val="accent6"/>
              </a:solidFill>
              <a:latin typeface="Brookhouse" pitchFamily="2" charset="0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91BEDB7F-941E-4190-AFAE-F77346CCA1D2}"/>
              </a:ext>
            </a:extLst>
          </p:cNvPr>
          <p:cNvSpPr txBox="1"/>
          <p:nvPr/>
        </p:nvSpPr>
        <p:spPr>
          <a:xfrm>
            <a:off x="115956" y="91788"/>
            <a:ext cx="15458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6"/>
                </a:solidFill>
                <a:latin typeface="Brookhouse" pitchFamily="2" charset="0"/>
              </a:rPr>
              <a:t>Socios </a:t>
            </a:r>
          </a:p>
          <a:p>
            <a:r>
              <a:rPr lang="es-ES" sz="1600" dirty="0">
                <a:solidFill>
                  <a:schemeClr val="accent6"/>
                </a:solidFill>
                <a:latin typeface="Brookhouse" pitchFamily="2" charset="0"/>
              </a:rPr>
              <a:t>Clave</a:t>
            </a:r>
            <a:endParaRPr lang="en-US" sz="1600" dirty="0">
              <a:solidFill>
                <a:schemeClr val="accent6"/>
              </a:solidFill>
              <a:latin typeface="Brookhouse" pitchFamily="2" charset="0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6B73AA37-2D7B-46F2-8EE5-391AAE3EF52D}"/>
              </a:ext>
            </a:extLst>
          </p:cNvPr>
          <p:cNvSpPr txBox="1"/>
          <p:nvPr/>
        </p:nvSpPr>
        <p:spPr>
          <a:xfrm>
            <a:off x="115955" y="5134635"/>
            <a:ext cx="13970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4"/>
                </a:solidFill>
                <a:latin typeface="Brookhouse" pitchFamily="2" charset="0"/>
              </a:rPr>
              <a:t>Estructura de Costos</a:t>
            </a:r>
            <a:endParaRPr lang="en-US" sz="1600" dirty="0">
              <a:solidFill>
                <a:schemeClr val="accent4"/>
              </a:solidFill>
              <a:latin typeface="Brookhouse" pitchFamily="2" charset="0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7E844B33-FFF9-43CE-85F9-4B0A161FAE03}"/>
              </a:ext>
            </a:extLst>
          </p:cNvPr>
          <p:cNvSpPr txBox="1"/>
          <p:nvPr/>
        </p:nvSpPr>
        <p:spPr>
          <a:xfrm>
            <a:off x="4319886" y="5146061"/>
            <a:ext cx="13970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4"/>
                </a:solidFill>
                <a:latin typeface="Brookhouse" pitchFamily="2" charset="0"/>
              </a:rPr>
              <a:t>Fuentes de Ingresos</a:t>
            </a:r>
            <a:endParaRPr lang="en-US" sz="1600" dirty="0">
              <a:solidFill>
                <a:schemeClr val="accent4"/>
              </a:solidFill>
              <a:latin typeface="Brookhouse" pitchFamily="2" charset="0"/>
            </a:endParaRPr>
          </a:p>
        </p:txBody>
      </p:sp>
      <p:pic>
        <p:nvPicPr>
          <p:cNvPr id="27" name="Imagen 26" descr="Icono&#10;&#10;Descripción generada automáticamente">
            <a:extLst>
              <a:ext uri="{FF2B5EF4-FFF2-40B4-BE49-F238E27FC236}">
                <a16:creationId xmlns:a16="http://schemas.microsoft.com/office/drawing/2014/main" id="{2411489E-F517-44E1-811F-F29A3DDB14A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51" t="13299" r="10275" b="7049"/>
          <a:stretch/>
        </p:blipFill>
        <p:spPr>
          <a:xfrm>
            <a:off x="7846208" y="136563"/>
            <a:ext cx="537436" cy="540000"/>
          </a:xfrm>
          <a:prstGeom prst="rect">
            <a:avLst/>
          </a:prstGeom>
        </p:spPr>
      </p:pic>
      <p:pic>
        <p:nvPicPr>
          <p:cNvPr id="29" name="Imagen 28" descr="Icono&#10;&#10;Descripción generada automáticamente">
            <a:extLst>
              <a:ext uri="{FF2B5EF4-FFF2-40B4-BE49-F238E27FC236}">
                <a16:creationId xmlns:a16="http://schemas.microsoft.com/office/drawing/2014/main" id="{ECA4B718-944E-44A0-BECF-93A7C98180E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89" t="5131" r="6548" b="4482"/>
          <a:stretch/>
        </p:blipFill>
        <p:spPr>
          <a:xfrm>
            <a:off x="4468481" y="157322"/>
            <a:ext cx="534548" cy="540000"/>
          </a:xfrm>
          <a:prstGeom prst="rect">
            <a:avLst/>
          </a:prstGeom>
        </p:spPr>
      </p:pic>
      <p:pic>
        <p:nvPicPr>
          <p:cNvPr id="31" name="Imagen 30" descr="Logotipo&#10;&#10;Descripción generada automáticamente">
            <a:extLst>
              <a:ext uri="{FF2B5EF4-FFF2-40B4-BE49-F238E27FC236}">
                <a16:creationId xmlns:a16="http://schemas.microsoft.com/office/drawing/2014/main" id="{B05667C7-9539-4362-8512-4FFE49F4E9C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47" t="12522" r="12280" b="12232"/>
          <a:stretch/>
        </p:blipFill>
        <p:spPr>
          <a:xfrm>
            <a:off x="6129281" y="127372"/>
            <a:ext cx="540000" cy="534833"/>
          </a:xfrm>
          <a:prstGeom prst="rect">
            <a:avLst/>
          </a:prstGeom>
        </p:spPr>
      </p:pic>
      <p:pic>
        <p:nvPicPr>
          <p:cNvPr id="33" name="Imagen 32" descr="Icono&#10;&#10;Descripción generada automáticamente">
            <a:extLst>
              <a:ext uri="{FF2B5EF4-FFF2-40B4-BE49-F238E27FC236}">
                <a16:creationId xmlns:a16="http://schemas.microsoft.com/office/drawing/2014/main" id="{6220AAA6-7597-43E7-8453-465CF57023B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66" t="5098" r="4488" b="4766"/>
          <a:stretch/>
        </p:blipFill>
        <p:spPr>
          <a:xfrm>
            <a:off x="6074729" y="2695258"/>
            <a:ext cx="540065" cy="540000"/>
          </a:xfrm>
          <a:prstGeom prst="rect">
            <a:avLst/>
          </a:prstGeom>
        </p:spPr>
      </p:pic>
      <p:pic>
        <p:nvPicPr>
          <p:cNvPr id="37" name="Imagen 36" descr="Icono&#10;&#10;Descripción generada automáticamente">
            <a:extLst>
              <a:ext uri="{FF2B5EF4-FFF2-40B4-BE49-F238E27FC236}">
                <a16:creationId xmlns:a16="http://schemas.microsoft.com/office/drawing/2014/main" id="{8E137873-471D-4155-92CF-CACBFB2B202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3444" y="2700311"/>
            <a:ext cx="540000" cy="540000"/>
          </a:xfrm>
          <a:prstGeom prst="rect">
            <a:avLst/>
          </a:prstGeom>
        </p:spPr>
      </p:pic>
      <p:pic>
        <p:nvPicPr>
          <p:cNvPr id="39" name="Imagen 38" descr="Icono&#10;&#10;Descripción generada automáticamente">
            <a:extLst>
              <a:ext uri="{FF2B5EF4-FFF2-40B4-BE49-F238E27FC236}">
                <a16:creationId xmlns:a16="http://schemas.microsoft.com/office/drawing/2014/main" id="{9B2F6E2B-D8C7-4294-A07B-714598863026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8" t="2551" r="2527" b="1982"/>
          <a:stretch/>
        </p:blipFill>
        <p:spPr>
          <a:xfrm>
            <a:off x="1076454" y="157322"/>
            <a:ext cx="540000" cy="539468"/>
          </a:xfrm>
          <a:prstGeom prst="rect">
            <a:avLst/>
          </a:prstGeom>
        </p:spPr>
      </p:pic>
      <p:pic>
        <p:nvPicPr>
          <p:cNvPr id="41" name="Imagen 40" descr="Icono&#10;&#10;Descripción generada automáticamente">
            <a:extLst>
              <a:ext uri="{FF2B5EF4-FFF2-40B4-BE49-F238E27FC236}">
                <a16:creationId xmlns:a16="http://schemas.microsoft.com/office/drawing/2014/main" id="{CEA87E24-6F03-41AC-BBFD-8439761AE751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9" t="5139" r="4370" b="4510"/>
          <a:stretch/>
        </p:blipFill>
        <p:spPr>
          <a:xfrm>
            <a:off x="1393154" y="5221219"/>
            <a:ext cx="537260" cy="540000"/>
          </a:xfrm>
          <a:prstGeom prst="rect">
            <a:avLst/>
          </a:prstGeom>
        </p:spPr>
      </p:pic>
      <p:pic>
        <p:nvPicPr>
          <p:cNvPr id="43" name="Imagen 42" descr="Icono&#10;&#10;Descripción generada automáticamente">
            <a:extLst>
              <a:ext uri="{FF2B5EF4-FFF2-40B4-BE49-F238E27FC236}">
                <a16:creationId xmlns:a16="http://schemas.microsoft.com/office/drawing/2014/main" id="{7D48C5C5-690F-4A06-898F-F18CDDC4DD8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2956" y="5253266"/>
            <a:ext cx="540000" cy="540000"/>
          </a:xfrm>
          <a:prstGeom prst="rect">
            <a:avLst/>
          </a:prstGeom>
        </p:spPr>
      </p:pic>
      <p:pic>
        <p:nvPicPr>
          <p:cNvPr id="45" name="Imagen 44" descr="Icono&#10;&#10;Descripción generada automáticamente">
            <a:extLst>
              <a:ext uri="{FF2B5EF4-FFF2-40B4-BE49-F238E27FC236}">
                <a16:creationId xmlns:a16="http://schemas.microsoft.com/office/drawing/2014/main" id="{A4B46F59-942F-491E-B38F-17BA494E41A9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86" t="10311" r="10179" b="6230"/>
          <a:stretch/>
        </p:blipFill>
        <p:spPr>
          <a:xfrm>
            <a:off x="2773504" y="150582"/>
            <a:ext cx="540000" cy="537557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76379935-DCB6-37EC-6F51-CF625A6EB3DC}"/>
              </a:ext>
            </a:extLst>
          </p:cNvPr>
          <p:cNvSpPr txBox="1"/>
          <p:nvPr/>
        </p:nvSpPr>
        <p:spPr>
          <a:xfrm>
            <a:off x="8690171" y="4723310"/>
            <a:ext cx="277702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Diseñado por: </a:t>
            </a:r>
          </a:p>
          <a:p>
            <a:r>
              <a:rPr lang="es-CO" dirty="0"/>
              <a:t>Mauricio Zúñiga Cuéllar</a:t>
            </a:r>
          </a:p>
          <a:p>
            <a:r>
              <a:rPr lang="es-CO" dirty="0"/>
              <a:t>http://mauroz.xyz</a:t>
            </a:r>
          </a:p>
          <a:p>
            <a:endParaRPr lang="es-CO" dirty="0"/>
          </a:p>
          <a:p>
            <a:r>
              <a:rPr lang="es-CO" dirty="0"/>
              <a:t>Basado en</a:t>
            </a:r>
          </a:p>
          <a:p>
            <a:r>
              <a:rPr lang="es-CO" dirty="0"/>
              <a:t>Business </a:t>
            </a:r>
            <a:r>
              <a:rPr lang="es-CO" dirty="0" err="1"/>
              <a:t>Model</a:t>
            </a:r>
            <a:r>
              <a:rPr lang="es-CO" dirty="0"/>
              <a:t> Canvas </a:t>
            </a:r>
          </a:p>
          <a:p>
            <a:r>
              <a:rPr lang="es-CO" dirty="0"/>
              <a:t>de Alexander Osterwalder</a:t>
            </a:r>
          </a:p>
        </p:txBody>
      </p:sp>
    </p:spTree>
    <p:extLst>
      <p:ext uri="{BB962C8B-B14F-4D97-AF65-F5344CB8AC3E}">
        <p14:creationId xmlns:p14="http://schemas.microsoft.com/office/powerpoint/2010/main" val="3181336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ángulo 45">
            <a:extLst>
              <a:ext uri="{FF2B5EF4-FFF2-40B4-BE49-F238E27FC236}">
                <a16:creationId xmlns:a16="http://schemas.microsoft.com/office/drawing/2014/main" id="{74B9A1A1-70EA-4E71-92FC-BA166D649631}"/>
              </a:ext>
            </a:extLst>
          </p:cNvPr>
          <p:cNvSpPr/>
          <p:nvPr/>
        </p:nvSpPr>
        <p:spPr>
          <a:xfrm>
            <a:off x="0" y="0"/>
            <a:ext cx="8523798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ángulo: una sola esquina redondeada 1">
            <a:extLst>
              <a:ext uri="{FF2B5EF4-FFF2-40B4-BE49-F238E27FC236}">
                <a16:creationId xmlns:a16="http://schemas.microsoft.com/office/drawing/2014/main" id="{049BCA4E-935B-4336-B548-37C1ECBAC8E5}"/>
              </a:ext>
            </a:extLst>
          </p:cNvPr>
          <p:cNvSpPr/>
          <p:nvPr/>
        </p:nvSpPr>
        <p:spPr>
          <a:xfrm flipH="1">
            <a:off x="95417" y="71561"/>
            <a:ext cx="1584000" cy="4968000"/>
          </a:xfrm>
          <a:prstGeom prst="round1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063251ED-5EE0-47C5-8F11-42F6806DBC54}"/>
              </a:ext>
            </a:extLst>
          </p:cNvPr>
          <p:cNvSpPr/>
          <p:nvPr/>
        </p:nvSpPr>
        <p:spPr>
          <a:xfrm rot="5400000">
            <a:off x="1337417" y="3892635"/>
            <a:ext cx="1620000" cy="410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33DA57C6-7BDB-4F0C-B7D7-2584C3763B9C}"/>
              </a:ext>
            </a:extLst>
          </p:cNvPr>
          <p:cNvSpPr/>
          <p:nvPr/>
        </p:nvSpPr>
        <p:spPr>
          <a:xfrm>
            <a:off x="1774467" y="71560"/>
            <a:ext cx="1584000" cy="244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A6D8CBC-F3E4-4347-8CE0-74F5BBAA2375}"/>
              </a:ext>
            </a:extLst>
          </p:cNvPr>
          <p:cNvSpPr/>
          <p:nvPr/>
        </p:nvSpPr>
        <p:spPr>
          <a:xfrm>
            <a:off x="3453517" y="71559"/>
            <a:ext cx="1584000" cy="4968000"/>
          </a:xfrm>
          <a:prstGeom prst="rect">
            <a:avLst/>
          </a:prstGeom>
          <a:solidFill>
            <a:srgbClr val="F5E1F5"/>
          </a:solidFill>
          <a:ln w="28575">
            <a:solidFill>
              <a:srgbClr val="D888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EDCE88F-2921-412C-B250-35EB7D8198DA}"/>
              </a:ext>
            </a:extLst>
          </p:cNvPr>
          <p:cNvSpPr/>
          <p:nvPr/>
        </p:nvSpPr>
        <p:spPr>
          <a:xfrm>
            <a:off x="5132567" y="71559"/>
            <a:ext cx="1584000" cy="244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ángulo: una sola esquina redondeada 10">
            <a:extLst>
              <a:ext uri="{FF2B5EF4-FFF2-40B4-BE49-F238E27FC236}">
                <a16:creationId xmlns:a16="http://schemas.microsoft.com/office/drawing/2014/main" id="{597C838A-9AD5-431B-B9AD-42F1C34D9ECE}"/>
              </a:ext>
            </a:extLst>
          </p:cNvPr>
          <p:cNvSpPr/>
          <p:nvPr/>
        </p:nvSpPr>
        <p:spPr>
          <a:xfrm>
            <a:off x="6811617" y="71559"/>
            <a:ext cx="1620000" cy="4968000"/>
          </a:xfrm>
          <a:prstGeom prst="round1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BC2139CD-EC40-48F4-9FFA-F3167E2EFC1E}"/>
              </a:ext>
            </a:extLst>
          </p:cNvPr>
          <p:cNvSpPr/>
          <p:nvPr/>
        </p:nvSpPr>
        <p:spPr>
          <a:xfrm rot="5400000">
            <a:off x="5569617" y="3892635"/>
            <a:ext cx="1620000" cy="410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FD340C6E-AAAB-44A6-BF88-23DC7A59FB8E}"/>
              </a:ext>
            </a:extLst>
          </p:cNvPr>
          <p:cNvSpPr/>
          <p:nvPr/>
        </p:nvSpPr>
        <p:spPr>
          <a:xfrm>
            <a:off x="1774467" y="2604832"/>
            <a:ext cx="1584000" cy="244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244BC19C-3B56-484D-8776-5BE34CC3E30B}"/>
              </a:ext>
            </a:extLst>
          </p:cNvPr>
          <p:cNvSpPr/>
          <p:nvPr/>
        </p:nvSpPr>
        <p:spPr>
          <a:xfrm>
            <a:off x="5132567" y="2608810"/>
            <a:ext cx="1584000" cy="244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E26548F-972A-4281-96A6-03BA43CDCD03}"/>
              </a:ext>
            </a:extLst>
          </p:cNvPr>
          <p:cNvSpPr txBox="1"/>
          <p:nvPr/>
        </p:nvSpPr>
        <p:spPr>
          <a:xfrm>
            <a:off x="6816211" y="103364"/>
            <a:ext cx="13740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chemeClr val="accent5"/>
                </a:solidFill>
                <a:latin typeface="Brookhouse" pitchFamily="2" charset="0"/>
              </a:rPr>
              <a:t>Segmento </a:t>
            </a:r>
          </a:p>
          <a:p>
            <a:r>
              <a:rPr lang="es-ES" sz="1400" dirty="0">
                <a:solidFill>
                  <a:schemeClr val="accent5"/>
                </a:solidFill>
                <a:latin typeface="Brookhouse" pitchFamily="2" charset="0"/>
              </a:rPr>
              <a:t>de Clientes</a:t>
            </a:r>
            <a:endParaRPr lang="en-US" sz="1400" dirty="0">
              <a:solidFill>
                <a:schemeClr val="accent5"/>
              </a:solidFill>
              <a:latin typeface="Brookhouse" pitchFamily="2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F9491EF-8CE2-44D9-991D-55662B783D55}"/>
              </a:ext>
            </a:extLst>
          </p:cNvPr>
          <p:cNvSpPr txBox="1"/>
          <p:nvPr/>
        </p:nvSpPr>
        <p:spPr>
          <a:xfrm>
            <a:off x="5082829" y="103364"/>
            <a:ext cx="12326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chemeClr val="accent5"/>
                </a:solidFill>
                <a:latin typeface="Brookhouse" pitchFamily="2" charset="0"/>
              </a:rPr>
              <a:t>Relaciones con Clientes</a:t>
            </a:r>
            <a:endParaRPr lang="en-US" sz="1400" dirty="0">
              <a:solidFill>
                <a:schemeClr val="accent5"/>
              </a:solidFill>
              <a:latin typeface="Brookhouse" pitchFamily="2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2072D711-5AED-4BA6-B570-D801C555F480}"/>
              </a:ext>
            </a:extLst>
          </p:cNvPr>
          <p:cNvSpPr txBox="1"/>
          <p:nvPr/>
        </p:nvSpPr>
        <p:spPr>
          <a:xfrm>
            <a:off x="5098999" y="2661337"/>
            <a:ext cx="873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600" dirty="0">
                <a:solidFill>
                  <a:schemeClr val="accent5"/>
                </a:solidFill>
                <a:latin typeface="Brookhouse" pitchFamily="2" charset="0"/>
              </a:rPr>
              <a:t>Canales</a:t>
            </a:r>
            <a:endParaRPr lang="en-US" sz="1600" dirty="0">
              <a:solidFill>
                <a:schemeClr val="accent5"/>
              </a:solidFill>
              <a:latin typeface="Brookhouse" pitchFamily="2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C8A6614F-429D-4A74-88B8-24DF57DA8511}"/>
              </a:ext>
            </a:extLst>
          </p:cNvPr>
          <p:cNvSpPr txBox="1"/>
          <p:nvPr/>
        </p:nvSpPr>
        <p:spPr>
          <a:xfrm>
            <a:off x="3472603" y="103364"/>
            <a:ext cx="11141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rgbClr val="D888D8"/>
                </a:solidFill>
                <a:latin typeface="Brookhouse" pitchFamily="2" charset="0"/>
              </a:rPr>
              <a:t>Propuesta de Valor</a:t>
            </a:r>
            <a:endParaRPr lang="en-US" sz="1600" dirty="0">
              <a:solidFill>
                <a:srgbClr val="D888D8"/>
              </a:solidFill>
              <a:latin typeface="Brookhouse" pitchFamily="2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A3BB150-9A7E-4623-A42B-D3A6842A0C24}"/>
              </a:ext>
            </a:extLst>
          </p:cNvPr>
          <p:cNvSpPr txBox="1"/>
          <p:nvPr/>
        </p:nvSpPr>
        <p:spPr>
          <a:xfrm>
            <a:off x="1793554" y="103364"/>
            <a:ext cx="1545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chemeClr val="accent6"/>
                </a:solidFill>
                <a:latin typeface="Brookhouse" pitchFamily="2" charset="0"/>
              </a:rPr>
              <a:t>Actividades</a:t>
            </a:r>
          </a:p>
          <a:p>
            <a:r>
              <a:rPr lang="es-ES" sz="1400" dirty="0">
                <a:solidFill>
                  <a:schemeClr val="accent6"/>
                </a:solidFill>
                <a:latin typeface="Brookhouse" pitchFamily="2" charset="0"/>
              </a:rPr>
              <a:t>Clave</a:t>
            </a:r>
            <a:endParaRPr lang="en-US" sz="1400" dirty="0">
              <a:solidFill>
                <a:schemeClr val="accent6"/>
              </a:solidFill>
              <a:latin typeface="Brookhouse" pitchFamily="2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6C8C9C19-F96D-4903-B196-F77EE6896F7B}"/>
              </a:ext>
            </a:extLst>
          </p:cNvPr>
          <p:cNvSpPr txBox="1"/>
          <p:nvPr/>
        </p:nvSpPr>
        <p:spPr>
          <a:xfrm>
            <a:off x="1774467" y="2614634"/>
            <a:ext cx="12289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6"/>
                </a:solidFill>
                <a:latin typeface="Brookhouse" pitchFamily="2" charset="0"/>
              </a:rPr>
              <a:t>Recursos Clave</a:t>
            </a:r>
            <a:endParaRPr lang="en-US" sz="1600" dirty="0">
              <a:solidFill>
                <a:schemeClr val="accent6"/>
              </a:solidFill>
              <a:latin typeface="Brookhouse" pitchFamily="2" charset="0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91BEDB7F-941E-4190-AFAE-F77346CCA1D2}"/>
              </a:ext>
            </a:extLst>
          </p:cNvPr>
          <p:cNvSpPr txBox="1"/>
          <p:nvPr/>
        </p:nvSpPr>
        <p:spPr>
          <a:xfrm>
            <a:off x="115956" y="91788"/>
            <a:ext cx="15458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6"/>
                </a:solidFill>
                <a:latin typeface="Brookhouse" pitchFamily="2" charset="0"/>
              </a:rPr>
              <a:t>Socios </a:t>
            </a:r>
          </a:p>
          <a:p>
            <a:r>
              <a:rPr lang="es-ES" sz="1600" dirty="0">
                <a:solidFill>
                  <a:schemeClr val="accent6"/>
                </a:solidFill>
                <a:latin typeface="Brookhouse" pitchFamily="2" charset="0"/>
              </a:rPr>
              <a:t>Clave</a:t>
            </a:r>
            <a:endParaRPr lang="en-US" sz="1600" dirty="0">
              <a:solidFill>
                <a:schemeClr val="accent6"/>
              </a:solidFill>
              <a:latin typeface="Brookhouse" pitchFamily="2" charset="0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6B73AA37-2D7B-46F2-8EE5-391AAE3EF52D}"/>
              </a:ext>
            </a:extLst>
          </p:cNvPr>
          <p:cNvSpPr txBox="1"/>
          <p:nvPr/>
        </p:nvSpPr>
        <p:spPr>
          <a:xfrm>
            <a:off x="115955" y="5134635"/>
            <a:ext cx="13970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4"/>
                </a:solidFill>
                <a:latin typeface="Brookhouse" pitchFamily="2" charset="0"/>
              </a:rPr>
              <a:t>Estructura de Costos</a:t>
            </a:r>
            <a:endParaRPr lang="en-US" sz="1600" dirty="0">
              <a:solidFill>
                <a:schemeClr val="accent4"/>
              </a:solidFill>
              <a:latin typeface="Brookhouse" pitchFamily="2" charset="0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7E844B33-FFF9-43CE-85F9-4B0A161FAE03}"/>
              </a:ext>
            </a:extLst>
          </p:cNvPr>
          <p:cNvSpPr txBox="1"/>
          <p:nvPr/>
        </p:nvSpPr>
        <p:spPr>
          <a:xfrm>
            <a:off x="4319886" y="5146061"/>
            <a:ext cx="13970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accent4"/>
                </a:solidFill>
                <a:latin typeface="Brookhouse" pitchFamily="2" charset="0"/>
              </a:rPr>
              <a:t>Fuentes de Ingresos</a:t>
            </a:r>
            <a:endParaRPr lang="en-US" sz="1600" dirty="0">
              <a:solidFill>
                <a:schemeClr val="accent4"/>
              </a:solidFill>
              <a:latin typeface="Brookhouse" pitchFamily="2" charset="0"/>
            </a:endParaRPr>
          </a:p>
        </p:txBody>
      </p:sp>
      <p:pic>
        <p:nvPicPr>
          <p:cNvPr id="27" name="Imagen 26" descr="Icono&#10;&#10;Descripción generada automáticamente">
            <a:extLst>
              <a:ext uri="{FF2B5EF4-FFF2-40B4-BE49-F238E27FC236}">
                <a16:creationId xmlns:a16="http://schemas.microsoft.com/office/drawing/2014/main" id="{2411489E-F517-44E1-811F-F29A3DDB14A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51" t="13299" r="10275" b="7049"/>
          <a:stretch/>
        </p:blipFill>
        <p:spPr>
          <a:xfrm>
            <a:off x="7846208" y="136563"/>
            <a:ext cx="537436" cy="540000"/>
          </a:xfrm>
          <a:prstGeom prst="rect">
            <a:avLst/>
          </a:prstGeom>
        </p:spPr>
      </p:pic>
      <p:pic>
        <p:nvPicPr>
          <p:cNvPr id="29" name="Imagen 28" descr="Icono&#10;&#10;Descripción generada automáticamente">
            <a:extLst>
              <a:ext uri="{FF2B5EF4-FFF2-40B4-BE49-F238E27FC236}">
                <a16:creationId xmlns:a16="http://schemas.microsoft.com/office/drawing/2014/main" id="{ECA4B718-944E-44A0-BECF-93A7C98180E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89" t="5131" r="6548" b="4482"/>
          <a:stretch/>
        </p:blipFill>
        <p:spPr>
          <a:xfrm>
            <a:off x="4468481" y="157322"/>
            <a:ext cx="534548" cy="540000"/>
          </a:xfrm>
          <a:prstGeom prst="rect">
            <a:avLst/>
          </a:prstGeom>
        </p:spPr>
      </p:pic>
      <p:pic>
        <p:nvPicPr>
          <p:cNvPr id="31" name="Imagen 30" descr="Logotipo&#10;&#10;Descripción generada automáticamente">
            <a:extLst>
              <a:ext uri="{FF2B5EF4-FFF2-40B4-BE49-F238E27FC236}">
                <a16:creationId xmlns:a16="http://schemas.microsoft.com/office/drawing/2014/main" id="{B05667C7-9539-4362-8512-4FFE49F4E9C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47" t="12522" r="12280" b="12232"/>
          <a:stretch/>
        </p:blipFill>
        <p:spPr>
          <a:xfrm>
            <a:off x="6129281" y="127372"/>
            <a:ext cx="540000" cy="534833"/>
          </a:xfrm>
          <a:prstGeom prst="rect">
            <a:avLst/>
          </a:prstGeom>
        </p:spPr>
      </p:pic>
      <p:pic>
        <p:nvPicPr>
          <p:cNvPr id="33" name="Imagen 32" descr="Icono&#10;&#10;Descripción generada automáticamente">
            <a:extLst>
              <a:ext uri="{FF2B5EF4-FFF2-40B4-BE49-F238E27FC236}">
                <a16:creationId xmlns:a16="http://schemas.microsoft.com/office/drawing/2014/main" id="{6220AAA6-7597-43E7-8453-465CF57023B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66" t="5098" r="4488" b="4766"/>
          <a:stretch/>
        </p:blipFill>
        <p:spPr>
          <a:xfrm>
            <a:off x="6074729" y="2695258"/>
            <a:ext cx="540065" cy="540000"/>
          </a:xfrm>
          <a:prstGeom prst="rect">
            <a:avLst/>
          </a:prstGeom>
        </p:spPr>
      </p:pic>
      <p:pic>
        <p:nvPicPr>
          <p:cNvPr id="37" name="Imagen 36" descr="Icono&#10;&#10;Descripción generada automáticamente">
            <a:extLst>
              <a:ext uri="{FF2B5EF4-FFF2-40B4-BE49-F238E27FC236}">
                <a16:creationId xmlns:a16="http://schemas.microsoft.com/office/drawing/2014/main" id="{8E137873-471D-4155-92CF-CACBFB2B202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3444" y="2700311"/>
            <a:ext cx="540000" cy="540000"/>
          </a:xfrm>
          <a:prstGeom prst="rect">
            <a:avLst/>
          </a:prstGeom>
        </p:spPr>
      </p:pic>
      <p:pic>
        <p:nvPicPr>
          <p:cNvPr id="39" name="Imagen 38" descr="Icono&#10;&#10;Descripción generada automáticamente">
            <a:extLst>
              <a:ext uri="{FF2B5EF4-FFF2-40B4-BE49-F238E27FC236}">
                <a16:creationId xmlns:a16="http://schemas.microsoft.com/office/drawing/2014/main" id="{9B2F6E2B-D8C7-4294-A07B-714598863026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8" t="2551" r="2527" b="1982"/>
          <a:stretch/>
        </p:blipFill>
        <p:spPr>
          <a:xfrm>
            <a:off x="1076454" y="157322"/>
            <a:ext cx="540000" cy="539468"/>
          </a:xfrm>
          <a:prstGeom prst="rect">
            <a:avLst/>
          </a:prstGeom>
        </p:spPr>
      </p:pic>
      <p:pic>
        <p:nvPicPr>
          <p:cNvPr id="41" name="Imagen 40" descr="Icono&#10;&#10;Descripción generada automáticamente">
            <a:extLst>
              <a:ext uri="{FF2B5EF4-FFF2-40B4-BE49-F238E27FC236}">
                <a16:creationId xmlns:a16="http://schemas.microsoft.com/office/drawing/2014/main" id="{CEA87E24-6F03-41AC-BBFD-8439761AE751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9" t="5139" r="4370" b="4510"/>
          <a:stretch/>
        </p:blipFill>
        <p:spPr>
          <a:xfrm>
            <a:off x="1393154" y="5221219"/>
            <a:ext cx="537260" cy="540000"/>
          </a:xfrm>
          <a:prstGeom prst="rect">
            <a:avLst/>
          </a:prstGeom>
        </p:spPr>
      </p:pic>
      <p:pic>
        <p:nvPicPr>
          <p:cNvPr id="43" name="Imagen 42" descr="Icono&#10;&#10;Descripción generada automáticamente">
            <a:extLst>
              <a:ext uri="{FF2B5EF4-FFF2-40B4-BE49-F238E27FC236}">
                <a16:creationId xmlns:a16="http://schemas.microsoft.com/office/drawing/2014/main" id="{7D48C5C5-690F-4A06-898F-F18CDDC4DD8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2956" y="5253266"/>
            <a:ext cx="540000" cy="540000"/>
          </a:xfrm>
          <a:prstGeom prst="rect">
            <a:avLst/>
          </a:prstGeom>
        </p:spPr>
      </p:pic>
      <p:pic>
        <p:nvPicPr>
          <p:cNvPr id="45" name="Imagen 44" descr="Icono&#10;&#10;Descripción generada automáticamente">
            <a:extLst>
              <a:ext uri="{FF2B5EF4-FFF2-40B4-BE49-F238E27FC236}">
                <a16:creationId xmlns:a16="http://schemas.microsoft.com/office/drawing/2014/main" id="{A4B46F59-942F-491E-B38F-17BA494E41A9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86" t="10311" r="10179" b="6230"/>
          <a:stretch/>
        </p:blipFill>
        <p:spPr>
          <a:xfrm>
            <a:off x="2773504" y="150582"/>
            <a:ext cx="540000" cy="537557"/>
          </a:xfrm>
          <a:prstGeom prst="rect">
            <a:avLst/>
          </a:prstGeom>
        </p:spPr>
      </p:pic>
      <p:sp>
        <p:nvSpPr>
          <p:cNvPr id="32" name="CuadroTexto 31">
            <a:extLst>
              <a:ext uri="{FF2B5EF4-FFF2-40B4-BE49-F238E27FC236}">
                <a16:creationId xmlns:a16="http://schemas.microsoft.com/office/drawing/2014/main" id="{3FD70D87-275E-4F69-9F59-597307D5FA0C}"/>
              </a:ext>
            </a:extLst>
          </p:cNvPr>
          <p:cNvSpPr txBox="1"/>
          <p:nvPr/>
        </p:nvSpPr>
        <p:spPr>
          <a:xfrm>
            <a:off x="7009581" y="1622132"/>
            <a:ext cx="13740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Brookhouse" pitchFamily="2" charset="0"/>
              </a:rPr>
              <a:t>Ejecutivo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Brookhouse" pitchFamily="2" charset="0"/>
            </a:endParaRPr>
          </a:p>
        </p:txBody>
      </p:sp>
      <p:pic>
        <p:nvPicPr>
          <p:cNvPr id="7" name="Gráfico 6" descr="Tenis con relleno sólido">
            <a:extLst>
              <a:ext uri="{FF2B5EF4-FFF2-40B4-BE49-F238E27FC236}">
                <a16:creationId xmlns:a16="http://schemas.microsoft.com/office/drawing/2014/main" id="{1ECF684F-2BCC-75C5-5C78-99DABB256AC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313005" y="2304128"/>
            <a:ext cx="914400" cy="914400"/>
          </a:xfrm>
          <a:prstGeom prst="rect">
            <a:avLst/>
          </a:prstGeom>
        </p:spPr>
      </p:pic>
      <p:pic>
        <p:nvPicPr>
          <p:cNvPr id="26" name="Gráfico 25" descr="Trabajador de oficina con relleno sólido">
            <a:extLst>
              <a:ext uri="{FF2B5EF4-FFF2-40B4-BE49-F238E27FC236}">
                <a16:creationId xmlns:a16="http://schemas.microsoft.com/office/drawing/2014/main" id="{FA3880E4-5D59-51C8-76CC-F1A623033ED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7275874" y="790062"/>
            <a:ext cx="914400" cy="914400"/>
          </a:xfrm>
          <a:prstGeom prst="rect">
            <a:avLst/>
          </a:prstGeom>
        </p:spPr>
      </p:pic>
      <p:sp>
        <p:nvSpPr>
          <p:cNvPr id="42" name="CuadroTexto 41">
            <a:extLst>
              <a:ext uri="{FF2B5EF4-FFF2-40B4-BE49-F238E27FC236}">
                <a16:creationId xmlns:a16="http://schemas.microsoft.com/office/drawing/2014/main" id="{34A73520-757A-CC1C-B8DE-C67B1AD88F4D}"/>
              </a:ext>
            </a:extLst>
          </p:cNvPr>
          <p:cNvSpPr txBox="1"/>
          <p:nvPr/>
        </p:nvSpPr>
        <p:spPr>
          <a:xfrm>
            <a:off x="6971697" y="3218528"/>
            <a:ext cx="13740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Brookhouse" pitchFamily="2" charset="0"/>
              </a:rPr>
              <a:t>Deportista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Brookhouse" pitchFamily="2" charset="0"/>
            </a:endParaRP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7614C902-499F-44B3-99DE-36DE7B4596FD}"/>
              </a:ext>
            </a:extLst>
          </p:cNvPr>
          <p:cNvSpPr txBox="1"/>
          <p:nvPr/>
        </p:nvSpPr>
        <p:spPr>
          <a:xfrm>
            <a:off x="8690171" y="4723310"/>
            <a:ext cx="277702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Diseñado por: </a:t>
            </a:r>
          </a:p>
          <a:p>
            <a:r>
              <a:rPr lang="es-CO" dirty="0"/>
              <a:t>Mauricio Zúñiga Cuéllar</a:t>
            </a:r>
          </a:p>
          <a:p>
            <a:r>
              <a:rPr lang="es-CO" dirty="0"/>
              <a:t>http://mauroz.xyz</a:t>
            </a:r>
          </a:p>
          <a:p>
            <a:endParaRPr lang="es-CO" dirty="0"/>
          </a:p>
          <a:p>
            <a:r>
              <a:rPr lang="es-CO" dirty="0"/>
              <a:t>Basado en</a:t>
            </a:r>
          </a:p>
          <a:p>
            <a:r>
              <a:rPr lang="es-CO" dirty="0"/>
              <a:t>Business </a:t>
            </a:r>
            <a:r>
              <a:rPr lang="es-CO" dirty="0" err="1"/>
              <a:t>Model</a:t>
            </a:r>
            <a:r>
              <a:rPr lang="es-CO" dirty="0"/>
              <a:t> Canvas </a:t>
            </a:r>
          </a:p>
          <a:p>
            <a:r>
              <a:rPr lang="es-CO" dirty="0"/>
              <a:t>de Alexander Osterwalder</a:t>
            </a:r>
          </a:p>
        </p:txBody>
      </p:sp>
    </p:spTree>
    <p:extLst>
      <p:ext uri="{BB962C8B-B14F-4D97-AF65-F5344CB8AC3E}">
        <p14:creationId xmlns:p14="http://schemas.microsoft.com/office/powerpoint/2010/main" val="14147442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3745</TotalTime>
  <Words>166</Words>
  <Application>Microsoft Office PowerPoint</Application>
  <PresentationFormat>Panorámica</PresentationFormat>
  <Paragraphs>74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Brookhouse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Mauricio Zúñiga C.</dc:creator>
  <cp:lastModifiedBy>Mauro Z</cp:lastModifiedBy>
  <cp:revision>12</cp:revision>
  <dcterms:created xsi:type="dcterms:W3CDTF">2021-07-21T17:50:21Z</dcterms:created>
  <dcterms:modified xsi:type="dcterms:W3CDTF">2024-03-18T00:51:40Z</dcterms:modified>
</cp:coreProperties>
</file>