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Merriweather" panose="020B0604020202020204" charset="0"/>
      <p:regular r:id="rId12"/>
      <p:bold r:id="rId13"/>
      <p:italic r:id="rId14"/>
      <p:boldItalic r:id="rId15"/>
    </p:embeddedFont>
    <p:embeddedFont>
      <p:font typeface="Inter SemiBold" panose="020B0604020202020204" charset="0"/>
      <p:regular r:id="rId16"/>
      <p:bold r:id="rId17"/>
      <p:italic r:id="rId18"/>
      <p:boldItalic r:id="rId19"/>
    </p:embeddedFont>
    <p:embeddedFont>
      <p:font typeface="Inter" panose="020B060402020202020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Inter Light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72" y="3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8554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212c8597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212c8597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212c8597c9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3212c8597c9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d6b46ae5f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2d6b46ae5f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d6b46ae5f3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d6b46ae5f3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d6b46ae5f3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2d6b46ae5f3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d6b46ae5f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2d6b46ae5f3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d6b46ae5f3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2d6b46ae5f3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212c8597c9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3212c8597c9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2d6b46ae5f3_1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2d6b46ae5f3_1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420875" y="1402000"/>
            <a:ext cx="4324800" cy="24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sz="6000"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sz="6000" b="1"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sz="6000" b="1"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sz="6000" b="1"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sz="6000" b="1"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sz="6000" b="1"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sz="6000" b="1"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sz="6000" b="1"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sz="60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 idx="2"/>
          </p:nvPr>
        </p:nvSpPr>
        <p:spPr>
          <a:xfrm>
            <a:off x="474350" y="3793500"/>
            <a:ext cx="4036500" cy="11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 b="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"/>
              <a:buNone/>
              <a:defRPr sz="18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"/>
              <a:buNone/>
              <a:defRPr sz="18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"/>
              <a:buNone/>
              <a:defRPr sz="18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"/>
              <a:buNone/>
              <a:defRPr sz="18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"/>
              <a:buNone/>
              <a:defRPr sz="18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"/>
              <a:buNone/>
              <a:defRPr sz="18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"/>
              <a:buNone/>
              <a:defRPr sz="18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"/>
              <a:buNone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cxnSp>
        <p:nvCxnSpPr>
          <p:cNvPr id="12" name="Google Shape;12;p2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Google Shape;13;p2"/>
          <p:cNvSpPr>
            <a:spLocks noGrp="1"/>
          </p:cNvSpPr>
          <p:nvPr>
            <p:ph type="pic" idx="3"/>
          </p:nvPr>
        </p:nvSpPr>
        <p:spPr>
          <a:xfrm>
            <a:off x="5039775" y="196800"/>
            <a:ext cx="3905400" cy="4749900"/>
          </a:xfrm>
          <a:prstGeom prst="roundRect">
            <a:avLst>
              <a:gd name="adj" fmla="val 2053"/>
            </a:avLst>
          </a:prstGeom>
          <a:noFill/>
          <a:ln>
            <a:noFill/>
          </a:ln>
        </p:spPr>
      </p:sp>
      <p:sp>
        <p:nvSpPr>
          <p:cNvPr id="14" name="Google Shape;14;p2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644650" y="4749800"/>
            <a:ext cx="2402700" cy="190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Copyright ©2024 by SKM Infosis.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" name="Google Shape;16;p2"/>
          <p:cNvSpPr txBox="1"/>
          <p:nvPr/>
        </p:nvSpPr>
        <p:spPr>
          <a:xfrm>
            <a:off x="420872" y="203200"/>
            <a:ext cx="42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rPr>
              <a:t>‹#›</a:t>
            </a:fld>
            <a:endParaRPr sz="800">
              <a:solidFill>
                <a:schemeClr val="lt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353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ncial Breakdown">
  <p:cSld name="SECTION_TITLE_AND_DESCRIPTION_1">
    <p:bg>
      <p:bgPr>
        <a:solidFill>
          <a:schemeClr val="dk2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1"/>
          <p:cNvSpPr txBox="1"/>
          <p:nvPr/>
        </p:nvSpPr>
        <p:spPr>
          <a:xfrm>
            <a:off x="420872" y="203200"/>
            <a:ext cx="42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rPr>
              <a:t>‹#›</a:t>
            </a:fld>
            <a:endParaRPr sz="800">
              <a:solidFill>
                <a:schemeClr val="lt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cxnSp>
        <p:nvCxnSpPr>
          <p:cNvPr id="99" name="Google Shape;99;p11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" name="Google Shape;100;p11"/>
          <p:cNvSpPr txBox="1">
            <a:spLocks noGrp="1"/>
          </p:cNvSpPr>
          <p:nvPr>
            <p:ph type="subTitle" idx="1"/>
          </p:nvPr>
        </p:nvSpPr>
        <p:spPr>
          <a:xfrm>
            <a:off x="3486575" y="2706950"/>
            <a:ext cx="1466400" cy="7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1"/>
          <p:cNvSpPr txBox="1">
            <a:spLocks noGrp="1"/>
          </p:cNvSpPr>
          <p:nvPr>
            <p:ph type="body" idx="2"/>
          </p:nvPr>
        </p:nvSpPr>
        <p:spPr>
          <a:xfrm>
            <a:off x="3416075" y="2982325"/>
            <a:ext cx="1607400" cy="8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1pPr>
            <a:lvl2pPr marL="914400" lvl="1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2pPr>
            <a:lvl3pPr marL="1371600" lvl="2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3pPr>
            <a:lvl4pPr marL="1828800" lvl="3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4pPr>
            <a:lvl5pPr marL="2286000" lvl="4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5pPr>
            <a:lvl6pPr marL="2743200" lvl="5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6pPr>
            <a:lvl7pPr marL="3200400" lvl="6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7pPr>
            <a:lvl8pPr marL="3657600" lvl="7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8pPr>
            <a:lvl9pPr marL="4114800" lvl="8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cxnSp>
        <p:nvCxnSpPr>
          <p:cNvPr id="102" name="Google Shape;102;p11"/>
          <p:cNvCxnSpPr>
            <a:endCxn id="103" idx="2"/>
          </p:cNvCxnSpPr>
          <p:nvPr/>
        </p:nvCxnSpPr>
        <p:spPr>
          <a:xfrm>
            <a:off x="2904275" y="2048466"/>
            <a:ext cx="7719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4" name="Google Shape;104;p11"/>
          <p:cNvCxnSpPr/>
          <p:nvPr/>
        </p:nvCxnSpPr>
        <p:spPr>
          <a:xfrm>
            <a:off x="4765924" y="2048466"/>
            <a:ext cx="7719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" name="Google Shape;105;p11"/>
          <p:cNvCxnSpPr/>
          <p:nvPr/>
        </p:nvCxnSpPr>
        <p:spPr>
          <a:xfrm>
            <a:off x="6635736" y="2048466"/>
            <a:ext cx="7719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11"/>
          <p:cNvSpPr/>
          <p:nvPr/>
        </p:nvSpPr>
        <p:spPr>
          <a:xfrm>
            <a:off x="3676175" y="1504866"/>
            <a:ext cx="1087200" cy="1087200"/>
          </a:xfrm>
          <a:prstGeom prst="flowChartConnector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6" name="Google Shape;106;p11"/>
          <p:cNvSpPr/>
          <p:nvPr/>
        </p:nvSpPr>
        <p:spPr>
          <a:xfrm>
            <a:off x="5548513" y="1504866"/>
            <a:ext cx="1087200" cy="1087200"/>
          </a:xfrm>
          <a:prstGeom prst="flowChartConnector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7" name="Google Shape;107;p11"/>
          <p:cNvSpPr/>
          <p:nvPr/>
        </p:nvSpPr>
        <p:spPr>
          <a:xfrm>
            <a:off x="7417725" y="1504866"/>
            <a:ext cx="1087200" cy="1087200"/>
          </a:xfrm>
          <a:prstGeom prst="flowChartConnector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8" name="Google Shape;108;p11"/>
          <p:cNvSpPr txBox="1">
            <a:spLocks noGrp="1"/>
          </p:cNvSpPr>
          <p:nvPr>
            <p:ph type="subTitle" idx="3"/>
          </p:nvPr>
        </p:nvSpPr>
        <p:spPr>
          <a:xfrm>
            <a:off x="5358925" y="2706950"/>
            <a:ext cx="1466400" cy="7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11"/>
          <p:cNvSpPr txBox="1">
            <a:spLocks noGrp="1"/>
          </p:cNvSpPr>
          <p:nvPr>
            <p:ph type="body" idx="4"/>
          </p:nvPr>
        </p:nvSpPr>
        <p:spPr>
          <a:xfrm>
            <a:off x="5288425" y="2982325"/>
            <a:ext cx="1607400" cy="8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1pPr>
            <a:lvl2pPr marL="914400" lvl="1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2pPr>
            <a:lvl3pPr marL="1371600" lvl="2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3pPr>
            <a:lvl4pPr marL="1828800" lvl="3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4pPr>
            <a:lvl5pPr marL="2286000" lvl="4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5pPr>
            <a:lvl6pPr marL="2743200" lvl="5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6pPr>
            <a:lvl7pPr marL="3200400" lvl="6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7pPr>
            <a:lvl8pPr marL="3657600" lvl="7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8pPr>
            <a:lvl9pPr marL="4114800" lvl="8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1"/>
          <p:cNvSpPr txBox="1">
            <a:spLocks noGrp="1"/>
          </p:cNvSpPr>
          <p:nvPr>
            <p:ph type="subTitle" idx="5"/>
          </p:nvPr>
        </p:nvSpPr>
        <p:spPr>
          <a:xfrm>
            <a:off x="7231275" y="2706950"/>
            <a:ext cx="1466400" cy="7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11"/>
          <p:cNvSpPr txBox="1">
            <a:spLocks noGrp="1"/>
          </p:cNvSpPr>
          <p:nvPr>
            <p:ph type="body" idx="6"/>
          </p:nvPr>
        </p:nvSpPr>
        <p:spPr>
          <a:xfrm>
            <a:off x="7160775" y="2982325"/>
            <a:ext cx="1607400" cy="8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1pPr>
            <a:lvl2pPr marL="914400" lvl="1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2pPr>
            <a:lvl3pPr marL="1371600" lvl="2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3pPr>
            <a:lvl4pPr marL="1828800" lvl="3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4pPr>
            <a:lvl5pPr marL="2286000" lvl="4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5pPr>
            <a:lvl6pPr marL="2743200" lvl="5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6pPr>
            <a:lvl7pPr marL="3200400" lvl="6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7pPr>
            <a:lvl8pPr marL="3657600" lvl="7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8pPr>
            <a:lvl9pPr marL="4114800" lvl="8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1"/>
          <p:cNvSpPr/>
          <p:nvPr/>
        </p:nvSpPr>
        <p:spPr>
          <a:xfrm>
            <a:off x="603475" y="2706950"/>
            <a:ext cx="2313300" cy="1413600"/>
          </a:xfrm>
          <a:prstGeom prst="roundRect">
            <a:avLst>
              <a:gd name="adj" fmla="val 7414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>
              <a:solidFill>
                <a:srgbClr val="F6F5EC"/>
              </a:solidFill>
            </a:endParaRPr>
          </a:p>
        </p:txBody>
      </p:sp>
      <p:sp>
        <p:nvSpPr>
          <p:cNvPr id="113" name="Google Shape;113;p11"/>
          <p:cNvSpPr txBox="1">
            <a:spLocks noGrp="1"/>
          </p:cNvSpPr>
          <p:nvPr>
            <p:ph type="title"/>
          </p:nvPr>
        </p:nvSpPr>
        <p:spPr>
          <a:xfrm>
            <a:off x="450850" y="596800"/>
            <a:ext cx="6767700" cy="14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ter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1"/>
          <p:cNvSpPr txBox="1">
            <a:spLocks noGrp="1"/>
          </p:cNvSpPr>
          <p:nvPr>
            <p:ph type="body" idx="7"/>
          </p:nvPr>
        </p:nvSpPr>
        <p:spPr>
          <a:xfrm>
            <a:off x="603475" y="2758400"/>
            <a:ext cx="2313300" cy="13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11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6" name="Google Shape;116;p11"/>
          <p:cNvSpPr/>
          <p:nvPr/>
        </p:nvSpPr>
        <p:spPr>
          <a:xfrm>
            <a:off x="1644650" y="4749800"/>
            <a:ext cx="2402700" cy="190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Copyright ©2024 by SKM Infosis.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/ Graph">
  <p:cSld name="CAPTION_ONLY"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8" name="Google Shape;118;p12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9" name="Google Shape;119;p12"/>
          <p:cNvSpPr txBox="1">
            <a:spLocks noGrp="1"/>
          </p:cNvSpPr>
          <p:nvPr>
            <p:ph type="title"/>
          </p:nvPr>
        </p:nvSpPr>
        <p:spPr>
          <a:xfrm>
            <a:off x="452575" y="596800"/>
            <a:ext cx="4418100" cy="13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sz="4800" b="1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sz="4800" b="1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sz="4800" b="1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sz="4800" b="1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sz="4800" b="1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sz="4800" b="1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sz="4800" b="1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sz="4800" b="1"/>
            </a:lvl9pPr>
          </a:lstStyle>
          <a:p>
            <a:endParaRPr/>
          </a:p>
        </p:txBody>
      </p:sp>
      <p:sp>
        <p:nvSpPr>
          <p:cNvPr id="120" name="Google Shape;120;p12"/>
          <p:cNvSpPr txBox="1">
            <a:spLocks noGrp="1"/>
          </p:cNvSpPr>
          <p:nvPr>
            <p:ph type="body" idx="1"/>
          </p:nvPr>
        </p:nvSpPr>
        <p:spPr>
          <a:xfrm>
            <a:off x="560525" y="1966775"/>
            <a:ext cx="3212700" cy="208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2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2" name="Google Shape;122;p12"/>
          <p:cNvSpPr txBox="1">
            <a:spLocks noGrp="1"/>
          </p:cNvSpPr>
          <p:nvPr>
            <p:ph type="sldNum" idx="12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3" name="Google Shape;123;p12"/>
          <p:cNvSpPr/>
          <p:nvPr/>
        </p:nvSpPr>
        <p:spPr>
          <a:xfrm>
            <a:off x="1644650" y="4749800"/>
            <a:ext cx="2402700" cy="190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Copyright ©2024 by SKM Infosis.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eader">
  <p:cSld name="BIG_NUMBER">
    <p:bg>
      <p:bgPr>
        <a:solidFill>
          <a:schemeClr val="dk2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"/>
          <p:cNvSpPr>
            <a:spLocks noGrp="1"/>
          </p:cNvSpPr>
          <p:nvPr>
            <p:ph type="pic" idx="2"/>
          </p:nvPr>
        </p:nvSpPr>
        <p:spPr>
          <a:xfrm>
            <a:off x="213750" y="586950"/>
            <a:ext cx="8701800" cy="2327100"/>
          </a:xfrm>
          <a:prstGeom prst="roundRect">
            <a:avLst>
              <a:gd name="adj" fmla="val 3913"/>
            </a:avLst>
          </a:prstGeom>
          <a:noFill/>
          <a:ln>
            <a:noFill/>
          </a:ln>
        </p:spPr>
      </p:sp>
      <p:sp>
        <p:nvSpPr>
          <p:cNvPr id="126" name="Google Shape;126;p13"/>
          <p:cNvSpPr txBox="1"/>
          <p:nvPr/>
        </p:nvSpPr>
        <p:spPr>
          <a:xfrm>
            <a:off x="420872" y="203200"/>
            <a:ext cx="42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rPr>
              <a:t>‹#›</a:t>
            </a:fld>
            <a:endParaRPr sz="800">
              <a:solidFill>
                <a:schemeClr val="lt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cxnSp>
        <p:nvCxnSpPr>
          <p:cNvPr id="127" name="Google Shape;127;p13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8" name="Google Shape;128;p13"/>
          <p:cNvSpPr txBox="1">
            <a:spLocks noGrp="1"/>
          </p:cNvSpPr>
          <p:nvPr>
            <p:ph type="body" idx="1"/>
          </p:nvPr>
        </p:nvSpPr>
        <p:spPr>
          <a:xfrm>
            <a:off x="5362800" y="3071200"/>
            <a:ext cx="3552600" cy="8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13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0" name="Google Shape;130;p13"/>
          <p:cNvSpPr/>
          <p:nvPr/>
        </p:nvSpPr>
        <p:spPr>
          <a:xfrm>
            <a:off x="1644650" y="4749800"/>
            <a:ext cx="2402700" cy="190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Copyright ©2024 by SKM Infosis.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o-to-Market Strategy" type="blank">
  <p:cSld name="BLANK">
    <p:bg>
      <p:bgPr>
        <a:solidFill>
          <a:schemeClr val="dk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"/>
          <p:cNvSpPr>
            <a:spLocks noGrp="1"/>
          </p:cNvSpPr>
          <p:nvPr>
            <p:ph type="pic" idx="2"/>
          </p:nvPr>
        </p:nvSpPr>
        <p:spPr>
          <a:xfrm>
            <a:off x="6445900" y="626975"/>
            <a:ext cx="1932900" cy="2070000"/>
          </a:xfrm>
          <a:prstGeom prst="roundRect">
            <a:avLst>
              <a:gd name="adj" fmla="val 5387"/>
            </a:avLst>
          </a:prstGeom>
          <a:noFill/>
          <a:ln>
            <a:noFill/>
          </a:ln>
        </p:spPr>
      </p:sp>
      <p:sp>
        <p:nvSpPr>
          <p:cNvPr id="133" name="Google Shape;133;p14"/>
          <p:cNvSpPr>
            <a:spLocks noGrp="1"/>
          </p:cNvSpPr>
          <p:nvPr>
            <p:ph type="pic" idx="3"/>
          </p:nvPr>
        </p:nvSpPr>
        <p:spPr>
          <a:xfrm>
            <a:off x="4210025" y="626975"/>
            <a:ext cx="1932900" cy="2070000"/>
          </a:xfrm>
          <a:prstGeom prst="roundRect">
            <a:avLst>
              <a:gd name="adj" fmla="val 5387"/>
            </a:avLst>
          </a:prstGeom>
          <a:noFill/>
          <a:ln>
            <a:noFill/>
          </a:ln>
        </p:spPr>
      </p:sp>
      <p:cxnSp>
        <p:nvCxnSpPr>
          <p:cNvPr id="134" name="Google Shape;134;p14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5" name="Google Shape;135;p14"/>
          <p:cNvSpPr txBox="1">
            <a:spLocks noGrp="1"/>
          </p:cNvSpPr>
          <p:nvPr>
            <p:ph type="title"/>
          </p:nvPr>
        </p:nvSpPr>
        <p:spPr>
          <a:xfrm>
            <a:off x="450850" y="596800"/>
            <a:ext cx="4083000" cy="18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ter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>
            <a:off x="4210025" y="2802675"/>
            <a:ext cx="1906800" cy="7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body" idx="4"/>
          </p:nvPr>
        </p:nvSpPr>
        <p:spPr>
          <a:xfrm>
            <a:off x="4210025" y="3441550"/>
            <a:ext cx="1607400" cy="106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subTitle" idx="5"/>
          </p:nvPr>
        </p:nvSpPr>
        <p:spPr>
          <a:xfrm>
            <a:off x="6458950" y="2802675"/>
            <a:ext cx="1906800" cy="7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14"/>
          <p:cNvSpPr txBox="1">
            <a:spLocks noGrp="1"/>
          </p:cNvSpPr>
          <p:nvPr>
            <p:ph type="body" idx="6"/>
          </p:nvPr>
        </p:nvSpPr>
        <p:spPr>
          <a:xfrm>
            <a:off x="6458950" y="3441550"/>
            <a:ext cx="1607400" cy="106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body" idx="7"/>
          </p:nvPr>
        </p:nvSpPr>
        <p:spPr>
          <a:xfrm>
            <a:off x="450850" y="2399275"/>
            <a:ext cx="3048000" cy="21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2" name="Google Shape;142;p14"/>
          <p:cNvSpPr txBox="1">
            <a:spLocks noGrp="1"/>
          </p:cNvSpPr>
          <p:nvPr>
            <p:ph type="sldNum" idx="12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3" name="Google Shape;143;p14"/>
          <p:cNvSpPr/>
          <p:nvPr/>
        </p:nvSpPr>
        <p:spPr>
          <a:xfrm>
            <a:off x="1644650" y="4749800"/>
            <a:ext cx="2402700" cy="190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Copyright ©2024 by SKM Infosis.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lestones">
  <p:cSld name="TITLE_1">
    <p:bg>
      <p:bgPr>
        <a:solidFill>
          <a:schemeClr val="lt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5" name="Google Shape;145;p15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6" name="Google Shape;146;p15"/>
          <p:cNvSpPr txBox="1">
            <a:spLocks noGrp="1"/>
          </p:cNvSpPr>
          <p:nvPr>
            <p:ph type="title"/>
          </p:nvPr>
        </p:nvSpPr>
        <p:spPr>
          <a:xfrm>
            <a:off x="452575" y="596800"/>
            <a:ext cx="4418100" cy="13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sz="4800" b="1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sz="4800" b="1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sz="4800" b="1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sz="4800" b="1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sz="4800" b="1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sz="4800" b="1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sz="4800" b="1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sz="4800" b="1"/>
            </a:lvl9pPr>
          </a:lstStyle>
          <a:p>
            <a:endParaRPr/>
          </a:p>
        </p:txBody>
      </p:sp>
      <p:sp>
        <p:nvSpPr>
          <p:cNvPr id="147" name="Google Shape;147;p15"/>
          <p:cNvSpPr txBox="1">
            <a:spLocks noGrp="1"/>
          </p:cNvSpPr>
          <p:nvPr>
            <p:ph type="subTitle" idx="1"/>
          </p:nvPr>
        </p:nvSpPr>
        <p:spPr>
          <a:xfrm>
            <a:off x="467825" y="1857300"/>
            <a:ext cx="2151000" cy="7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>
            <a:endParaRPr/>
          </a:p>
        </p:txBody>
      </p:sp>
      <p:sp>
        <p:nvSpPr>
          <p:cNvPr id="148" name="Google Shape;148;p15"/>
          <p:cNvSpPr txBox="1">
            <a:spLocks noGrp="1"/>
          </p:cNvSpPr>
          <p:nvPr>
            <p:ph type="body" idx="2"/>
          </p:nvPr>
        </p:nvSpPr>
        <p:spPr>
          <a:xfrm>
            <a:off x="391625" y="2271825"/>
            <a:ext cx="2151000" cy="9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9pPr>
          </a:lstStyle>
          <a:p>
            <a:endParaRPr/>
          </a:p>
        </p:txBody>
      </p:sp>
      <p:sp>
        <p:nvSpPr>
          <p:cNvPr id="149" name="Google Shape;149;p15"/>
          <p:cNvSpPr txBox="1">
            <a:spLocks noGrp="1"/>
          </p:cNvSpPr>
          <p:nvPr>
            <p:ph type="subTitle" idx="3"/>
          </p:nvPr>
        </p:nvSpPr>
        <p:spPr>
          <a:xfrm>
            <a:off x="3052450" y="1857300"/>
            <a:ext cx="2151000" cy="7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>
            <a:endParaRPr/>
          </a:p>
        </p:txBody>
      </p:sp>
      <p:sp>
        <p:nvSpPr>
          <p:cNvPr id="150" name="Google Shape;150;p15"/>
          <p:cNvSpPr txBox="1">
            <a:spLocks noGrp="1"/>
          </p:cNvSpPr>
          <p:nvPr>
            <p:ph type="body" idx="4"/>
          </p:nvPr>
        </p:nvSpPr>
        <p:spPr>
          <a:xfrm>
            <a:off x="2976250" y="2271825"/>
            <a:ext cx="2151000" cy="9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9pPr>
          </a:lstStyle>
          <a:p>
            <a:endParaRPr/>
          </a:p>
        </p:txBody>
      </p:sp>
      <p:sp>
        <p:nvSpPr>
          <p:cNvPr id="151" name="Google Shape;151;p15"/>
          <p:cNvSpPr txBox="1">
            <a:spLocks noGrp="1"/>
          </p:cNvSpPr>
          <p:nvPr>
            <p:ph type="subTitle" idx="5"/>
          </p:nvPr>
        </p:nvSpPr>
        <p:spPr>
          <a:xfrm>
            <a:off x="5637075" y="1857300"/>
            <a:ext cx="2151000" cy="7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>
            <a:endParaRPr/>
          </a:p>
        </p:txBody>
      </p:sp>
      <p:sp>
        <p:nvSpPr>
          <p:cNvPr id="152" name="Google Shape;152;p15"/>
          <p:cNvSpPr txBox="1">
            <a:spLocks noGrp="1"/>
          </p:cNvSpPr>
          <p:nvPr>
            <p:ph type="body" idx="6"/>
          </p:nvPr>
        </p:nvSpPr>
        <p:spPr>
          <a:xfrm>
            <a:off x="5560875" y="2271825"/>
            <a:ext cx="2151000" cy="9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9pPr>
          </a:lstStyle>
          <a:p>
            <a:endParaRPr/>
          </a:p>
        </p:txBody>
      </p:sp>
      <p:sp>
        <p:nvSpPr>
          <p:cNvPr id="153" name="Google Shape;153;p15"/>
          <p:cNvSpPr txBox="1">
            <a:spLocks noGrp="1"/>
          </p:cNvSpPr>
          <p:nvPr>
            <p:ph type="subTitle" idx="7"/>
          </p:nvPr>
        </p:nvSpPr>
        <p:spPr>
          <a:xfrm>
            <a:off x="467825" y="3075100"/>
            <a:ext cx="2151000" cy="7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>
            <a:endParaRPr/>
          </a:p>
        </p:txBody>
      </p:sp>
      <p:sp>
        <p:nvSpPr>
          <p:cNvPr id="154" name="Google Shape;154;p15"/>
          <p:cNvSpPr txBox="1">
            <a:spLocks noGrp="1"/>
          </p:cNvSpPr>
          <p:nvPr>
            <p:ph type="body" idx="8"/>
          </p:nvPr>
        </p:nvSpPr>
        <p:spPr>
          <a:xfrm>
            <a:off x="391625" y="3489625"/>
            <a:ext cx="2151000" cy="9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9pPr>
          </a:lstStyle>
          <a:p>
            <a:endParaRPr/>
          </a:p>
        </p:txBody>
      </p:sp>
      <p:sp>
        <p:nvSpPr>
          <p:cNvPr id="155" name="Google Shape;155;p15"/>
          <p:cNvSpPr txBox="1">
            <a:spLocks noGrp="1"/>
          </p:cNvSpPr>
          <p:nvPr>
            <p:ph type="subTitle" idx="9"/>
          </p:nvPr>
        </p:nvSpPr>
        <p:spPr>
          <a:xfrm>
            <a:off x="3052450" y="3075100"/>
            <a:ext cx="2151000" cy="7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>
            <a:endParaRPr/>
          </a:p>
        </p:txBody>
      </p:sp>
      <p:sp>
        <p:nvSpPr>
          <p:cNvPr id="156" name="Google Shape;156;p15"/>
          <p:cNvSpPr txBox="1">
            <a:spLocks noGrp="1"/>
          </p:cNvSpPr>
          <p:nvPr>
            <p:ph type="body" idx="13"/>
          </p:nvPr>
        </p:nvSpPr>
        <p:spPr>
          <a:xfrm>
            <a:off x="2976250" y="3489625"/>
            <a:ext cx="2151000" cy="9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4"/>
          </p:nvPr>
        </p:nvSpPr>
        <p:spPr>
          <a:xfrm>
            <a:off x="5637075" y="3075100"/>
            <a:ext cx="2151000" cy="7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body" idx="15"/>
          </p:nvPr>
        </p:nvSpPr>
        <p:spPr>
          <a:xfrm>
            <a:off x="5560875" y="3489625"/>
            <a:ext cx="2151000" cy="9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9pPr>
          </a:lstStyle>
          <a:p>
            <a:endParaRPr/>
          </a:p>
        </p:txBody>
      </p:sp>
      <p:sp>
        <p:nvSpPr>
          <p:cNvPr id="159" name="Google Shape;159;p15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0" name="Google Shape;160;p15"/>
          <p:cNvSpPr txBox="1">
            <a:spLocks noGrp="1"/>
          </p:cNvSpPr>
          <p:nvPr>
            <p:ph type="sldNum" idx="12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1" name="Google Shape;161;p15"/>
          <p:cNvSpPr/>
          <p:nvPr/>
        </p:nvSpPr>
        <p:spPr>
          <a:xfrm>
            <a:off x="1644650" y="4749800"/>
            <a:ext cx="2402700" cy="190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Copyright ©2024 by SKM Infosis.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eatures / Benefits">
  <p:cSld name="CUSTOM">
    <p:bg>
      <p:bgPr>
        <a:solidFill>
          <a:schemeClr val="l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64" name="Google Shape;164;p16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5" name="Google Shape;165;p16"/>
          <p:cNvSpPr txBox="1">
            <a:spLocks noGrp="1"/>
          </p:cNvSpPr>
          <p:nvPr>
            <p:ph type="title"/>
          </p:nvPr>
        </p:nvSpPr>
        <p:spPr>
          <a:xfrm>
            <a:off x="452575" y="633600"/>
            <a:ext cx="3954600" cy="13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 b="1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 b="1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 b="1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 b="1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 b="1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 b="1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 b="1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 b="1"/>
            </a:lvl9pPr>
          </a:lstStyle>
          <a:p>
            <a:endParaRPr/>
          </a:p>
        </p:txBody>
      </p:sp>
      <p:sp>
        <p:nvSpPr>
          <p:cNvPr id="166" name="Google Shape;166;p16"/>
          <p:cNvSpPr txBox="1">
            <a:spLocks noGrp="1"/>
          </p:cNvSpPr>
          <p:nvPr>
            <p:ph type="body" idx="1"/>
          </p:nvPr>
        </p:nvSpPr>
        <p:spPr>
          <a:xfrm>
            <a:off x="560525" y="1966775"/>
            <a:ext cx="3212700" cy="208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9pPr>
          </a:lstStyle>
          <a:p>
            <a:endParaRPr/>
          </a:p>
        </p:txBody>
      </p:sp>
      <p:sp>
        <p:nvSpPr>
          <p:cNvPr id="167" name="Google Shape;167;p16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8" name="Google Shape;168;p16"/>
          <p:cNvSpPr txBox="1">
            <a:spLocks noGrp="1"/>
          </p:cNvSpPr>
          <p:nvPr>
            <p:ph type="sldNum" idx="2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9" name="Google Shape;169;p16"/>
          <p:cNvSpPr/>
          <p:nvPr/>
        </p:nvSpPr>
        <p:spPr>
          <a:xfrm>
            <a:off x="1644650" y="4749800"/>
            <a:ext cx="2402700" cy="190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Copyright ©2024 by SKM Infosis.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Images">
  <p:cSld name="CUSTOM_1">
    <p:bg>
      <p:bgPr>
        <a:solidFill>
          <a:schemeClr val="dk2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7"/>
          <p:cNvSpPr>
            <a:spLocks noGrp="1"/>
          </p:cNvSpPr>
          <p:nvPr>
            <p:ph type="pic" idx="2"/>
          </p:nvPr>
        </p:nvSpPr>
        <p:spPr>
          <a:xfrm>
            <a:off x="211850" y="203250"/>
            <a:ext cx="4292400" cy="4737000"/>
          </a:xfrm>
          <a:prstGeom prst="roundRect">
            <a:avLst>
              <a:gd name="adj" fmla="val 3358"/>
            </a:avLst>
          </a:prstGeom>
          <a:noFill/>
          <a:ln>
            <a:noFill/>
          </a:ln>
        </p:spPr>
      </p:sp>
      <p:sp>
        <p:nvSpPr>
          <p:cNvPr id="172" name="Google Shape;172;p17"/>
          <p:cNvSpPr>
            <a:spLocks noGrp="1"/>
          </p:cNvSpPr>
          <p:nvPr>
            <p:ph type="pic" idx="3"/>
          </p:nvPr>
        </p:nvSpPr>
        <p:spPr>
          <a:xfrm>
            <a:off x="4639750" y="203250"/>
            <a:ext cx="4292400" cy="4737000"/>
          </a:xfrm>
          <a:prstGeom prst="roundRect">
            <a:avLst>
              <a:gd name="adj" fmla="val 3358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 Competition">
  <p:cSld name="CUSTOM_2">
    <p:bg>
      <p:bgPr>
        <a:solidFill>
          <a:schemeClr val="l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"/>
          <p:cNvSpPr>
            <a:spLocks noGrp="1"/>
          </p:cNvSpPr>
          <p:nvPr>
            <p:ph type="pic" idx="2"/>
          </p:nvPr>
        </p:nvSpPr>
        <p:spPr>
          <a:xfrm>
            <a:off x="4014725" y="557375"/>
            <a:ext cx="1374300" cy="1471500"/>
          </a:xfrm>
          <a:prstGeom prst="roundRect">
            <a:avLst>
              <a:gd name="adj" fmla="val 7582"/>
            </a:avLst>
          </a:prstGeom>
          <a:noFill/>
          <a:ln>
            <a:noFill/>
          </a:ln>
        </p:spPr>
      </p:sp>
      <p:sp>
        <p:nvSpPr>
          <p:cNvPr id="175" name="Google Shape;175;p18"/>
          <p:cNvSpPr>
            <a:spLocks noGrp="1"/>
          </p:cNvSpPr>
          <p:nvPr>
            <p:ph type="pic" idx="3"/>
          </p:nvPr>
        </p:nvSpPr>
        <p:spPr>
          <a:xfrm>
            <a:off x="5688575" y="557375"/>
            <a:ext cx="1374300" cy="1471500"/>
          </a:xfrm>
          <a:prstGeom prst="roundRect">
            <a:avLst>
              <a:gd name="adj" fmla="val 7582"/>
            </a:avLst>
          </a:prstGeom>
          <a:noFill/>
          <a:ln>
            <a:noFill/>
          </a:ln>
        </p:spPr>
      </p:sp>
      <p:sp>
        <p:nvSpPr>
          <p:cNvPr id="176" name="Google Shape;176;p18"/>
          <p:cNvSpPr>
            <a:spLocks noGrp="1"/>
          </p:cNvSpPr>
          <p:nvPr>
            <p:ph type="pic" idx="4"/>
          </p:nvPr>
        </p:nvSpPr>
        <p:spPr>
          <a:xfrm>
            <a:off x="7362425" y="557375"/>
            <a:ext cx="1374300" cy="1471500"/>
          </a:xfrm>
          <a:prstGeom prst="roundRect">
            <a:avLst>
              <a:gd name="adj" fmla="val 7582"/>
            </a:avLst>
          </a:prstGeom>
          <a:noFill/>
          <a:ln>
            <a:noFill/>
          </a:ln>
        </p:spPr>
      </p:sp>
      <p:sp>
        <p:nvSpPr>
          <p:cNvPr id="177" name="Google Shape;177;p18"/>
          <p:cNvSpPr>
            <a:spLocks noGrp="1"/>
          </p:cNvSpPr>
          <p:nvPr>
            <p:ph type="pic" idx="5"/>
          </p:nvPr>
        </p:nvSpPr>
        <p:spPr>
          <a:xfrm>
            <a:off x="4014725" y="2644475"/>
            <a:ext cx="1374300" cy="1471500"/>
          </a:xfrm>
          <a:prstGeom prst="roundRect">
            <a:avLst>
              <a:gd name="adj" fmla="val 7582"/>
            </a:avLst>
          </a:prstGeom>
          <a:noFill/>
          <a:ln>
            <a:noFill/>
          </a:ln>
        </p:spPr>
      </p:sp>
      <p:sp>
        <p:nvSpPr>
          <p:cNvPr id="178" name="Google Shape;178;p18"/>
          <p:cNvSpPr>
            <a:spLocks noGrp="1"/>
          </p:cNvSpPr>
          <p:nvPr>
            <p:ph type="pic" idx="6"/>
          </p:nvPr>
        </p:nvSpPr>
        <p:spPr>
          <a:xfrm>
            <a:off x="5688575" y="2644475"/>
            <a:ext cx="1374300" cy="1471500"/>
          </a:xfrm>
          <a:prstGeom prst="roundRect">
            <a:avLst>
              <a:gd name="adj" fmla="val 7582"/>
            </a:avLst>
          </a:prstGeom>
          <a:noFill/>
          <a:ln>
            <a:noFill/>
          </a:ln>
        </p:spPr>
      </p:sp>
      <p:sp>
        <p:nvSpPr>
          <p:cNvPr id="179" name="Google Shape;179;p18"/>
          <p:cNvSpPr>
            <a:spLocks noGrp="1"/>
          </p:cNvSpPr>
          <p:nvPr>
            <p:ph type="pic" idx="7"/>
          </p:nvPr>
        </p:nvSpPr>
        <p:spPr>
          <a:xfrm>
            <a:off x="7362425" y="2644475"/>
            <a:ext cx="1374300" cy="1471500"/>
          </a:xfrm>
          <a:prstGeom prst="roundRect">
            <a:avLst>
              <a:gd name="adj" fmla="val 7582"/>
            </a:avLst>
          </a:prstGeom>
          <a:noFill/>
          <a:ln>
            <a:noFill/>
          </a:ln>
        </p:spPr>
      </p:sp>
      <p:cxnSp>
        <p:nvCxnSpPr>
          <p:cNvPr id="180" name="Google Shape;180;p18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1" name="Google Shape;181;p18"/>
          <p:cNvSpPr txBox="1">
            <a:spLocks noGrp="1"/>
          </p:cNvSpPr>
          <p:nvPr>
            <p:ph type="title"/>
          </p:nvPr>
        </p:nvSpPr>
        <p:spPr>
          <a:xfrm>
            <a:off x="452575" y="596800"/>
            <a:ext cx="3262500" cy="13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sz="4800" b="1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sz="4800" b="1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sz="4800" b="1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sz="4800" b="1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sz="4800" b="1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sz="4800" b="1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sz="4800" b="1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sz="4800" b="1"/>
            </a:lvl9pPr>
          </a:lstStyle>
          <a:p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subTitle" idx="1"/>
          </p:nvPr>
        </p:nvSpPr>
        <p:spPr>
          <a:xfrm>
            <a:off x="452575" y="1956400"/>
            <a:ext cx="2616000" cy="6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body" idx="8"/>
          </p:nvPr>
        </p:nvSpPr>
        <p:spPr>
          <a:xfrm>
            <a:off x="467825" y="2583700"/>
            <a:ext cx="3247200" cy="9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9pPr>
          </a:lstStyle>
          <a:p>
            <a:endParaRPr/>
          </a:p>
        </p:txBody>
      </p:sp>
      <p:sp>
        <p:nvSpPr>
          <p:cNvPr id="184" name="Google Shape;184;p18"/>
          <p:cNvSpPr txBox="1">
            <a:spLocks noGrp="1"/>
          </p:cNvSpPr>
          <p:nvPr>
            <p:ph type="subTitle" idx="9"/>
          </p:nvPr>
        </p:nvSpPr>
        <p:spPr>
          <a:xfrm>
            <a:off x="4014725" y="2028875"/>
            <a:ext cx="1374300" cy="6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>
            <a:endParaRPr/>
          </a:p>
        </p:txBody>
      </p:sp>
      <p:sp>
        <p:nvSpPr>
          <p:cNvPr id="185" name="Google Shape;185;p18"/>
          <p:cNvSpPr txBox="1">
            <a:spLocks noGrp="1"/>
          </p:cNvSpPr>
          <p:nvPr>
            <p:ph type="subTitle" idx="13"/>
          </p:nvPr>
        </p:nvSpPr>
        <p:spPr>
          <a:xfrm>
            <a:off x="5688575" y="2028875"/>
            <a:ext cx="1374300" cy="6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subTitle" idx="14"/>
          </p:nvPr>
        </p:nvSpPr>
        <p:spPr>
          <a:xfrm>
            <a:off x="7362425" y="2028875"/>
            <a:ext cx="1374300" cy="6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>
            <a:endParaRPr/>
          </a:p>
        </p:txBody>
      </p:sp>
      <p:sp>
        <p:nvSpPr>
          <p:cNvPr id="187" name="Google Shape;187;p18"/>
          <p:cNvSpPr txBox="1">
            <a:spLocks noGrp="1"/>
          </p:cNvSpPr>
          <p:nvPr>
            <p:ph type="subTitle" idx="15"/>
          </p:nvPr>
        </p:nvSpPr>
        <p:spPr>
          <a:xfrm>
            <a:off x="4014725" y="4067725"/>
            <a:ext cx="1374300" cy="6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subTitle" idx="16"/>
          </p:nvPr>
        </p:nvSpPr>
        <p:spPr>
          <a:xfrm>
            <a:off x="5688575" y="4067725"/>
            <a:ext cx="1374300" cy="6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>
            <a:endParaRPr/>
          </a:p>
        </p:txBody>
      </p:sp>
      <p:sp>
        <p:nvSpPr>
          <p:cNvPr id="189" name="Google Shape;189;p18"/>
          <p:cNvSpPr txBox="1">
            <a:spLocks noGrp="1"/>
          </p:cNvSpPr>
          <p:nvPr>
            <p:ph type="subTitle" idx="17"/>
          </p:nvPr>
        </p:nvSpPr>
        <p:spPr>
          <a:xfrm>
            <a:off x="7362425" y="4067725"/>
            <a:ext cx="1374300" cy="6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>
            <a:endParaRPr/>
          </a:p>
        </p:txBody>
      </p:sp>
      <p:sp>
        <p:nvSpPr>
          <p:cNvPr id="190" name="Google Shape;190;p18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91" name="Google Shape;191;p18"/>
          <p:cNvSpPr txBox="1">
            <a:spLocks noGrp="1"/>
          </p:cNvSpPr>
          <p:nvPr>
            <p:ph type="sldNum" idx="12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2" name="Google Shape;192;p18"/>
          <p:cNvSpPr/>
          <p:nvPr/>
        </p:nvSpPr>
        <p:spPr>
          <a:xfrm>
            <a:off x="1644650" y="4749800"/>
            <a:ext cx="2402700" cy="190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Copyright ©2024 by SKM Infosis.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Gallery">
  <p:cSld name="CUSTOM_1_1">
    <p:bg>
      <p:bgPr>
        <a:solidFill>
          <a:schemeClr val="dk2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9"/>
          <p:cNvSpPr>
            <a:spLocks noGrp="1"/>
          </p:cNvSpPr>
          <p:nvPr>
            <p:ph type="pic" idx="2"/>
          </p:nvPr>
        </p:nvSpPr>
        <p:spPr>
          <a:xfrm>
            <a:off x="228625" y="592625"/>
            <a:ext cx="2205000" cy="1215600"/>
          </a:xfrm>
          <a:prstGeom prst="roundRect">
            <a:avLst>
              <a:gd name="adj" fmla="val 3655"/>
            </a:avLst>
          </a:prstGeom>
          <a:noFill/>
          <a:ln>
            <a:noFill/>
          </a:ln>
        </p:spPr>
      </p:sp>
      <p:sp>
        <p:nvSpPr>
          <p:cNvPr id="195" name="Google Shape;195;p19"/>
          <p:cNvSpPr>
            <a:spLocks noGrp="1"/>
          </p:cNvSpPr>
          <p:nvPr>
            <p:ph type="pic" idx="3"/>
          </p:nvPr>
        </p:nvSpPr>
        <p:spPr>
          <a:xfrm>
            <a:off x="3931925" y="592625"/>
            <a:ext cx="2205000" cy="1215600"/>
          </a:xfrm>
          <a:prstGeom prst="roundRect">
            <a:avLst>
              <a:gd name="adj" fmla="val 3655"/>
            </a:avLst>
          </a:prstGeom>
          <a:noFill/>
          <a:ln>
            <a:noFill/>
          </a:ln>
        </p:spPr>
      </p:sp>
      <p:sp>
        <p:nvSpPr>
          <p:cNvPr id="196" name="Google Shape;196;p19"/>
          <p:cNvSpPr>
            <a:spLocks noGrp="1"/>
          </p:cNvSpPr>
          <p:nvPr>
            <p:ph type="pic" idx="4"/>
          </p:nvPr>
        </p:nvSpPr>
        <p:spPr>
          <a:xfrm>
            <a:off x="7635600" y="592625"/>
            <a:ext cx="1135200" cy="1215600"/>
          </a:xfrm>
          <a:prstGeom prst="roundRect">
            <a:avLst>
              <a:gd name="adj" fmla="val 3655"/>
            </a:avLst>
          </a:prstGeom>
          <a:noFill/>
          <a:ln>
            <a:noFill/>
          </a:ln>
        </p:spPr>
      </p:sp>
      <p:sp>
        <p:nvSpPr>
          <p:cNvPr id="197" name="Google Shape;197;p19"/>
          <p:cNvSpPr>
            <a:spLocks noGrp="1"/>
          </p:cNvSpPr>
          <p:nvPr>
            <p:ph type="pic" idx="5"/>
          </p:nvPr>
        </p:nvSpPr>
        <p:spPr>
          <a:xfrm>
            <a:off x="2575300" y="593225"/>
            <a:ext cx="1215000" cy="1215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8" name="Google Shape;198;p19"/>
          <p:cNvSpPr>
            <a:spLocks noGrp="1"/>
          </p:cNvSpPr>
          <p:nvPr>
            <p:ph type="pic" idx="6"/>
          </p:nvPr>
        </p:nvSpPr>
        <p:spPr>
          <a:xfrm>
            <a:off x="6278800" y="593225"/>
            <a:ext cx="1215000" cy="1215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9" name="Google Shape;199;p19"/>
          <p:cNvSpPr>
            <a:spLocks noGrp="1"/>
          </p:cNvSpPr>
          <p:nvPr>
            <p:ph type="pic" idx="7"/>
          </p:nvPr>
        </p:nvSpPr>
        <p:spPr>
          <a:xfrm>
            <a:off x="228613" y="1964250"/>
            <a:ext cx="1215000" cy="1215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0" name="Google Shape;200;p19"/>
          <p:cNvSpPr>
            <a:spLocks noGrp="1"/>
          </p:cNvSpPr>
          <p:nvPr>
            <p:ph type="pic" idx="8"/>
          </p:nvPr>
        </p:nvSpPr>
        <p:spPr>
          <a:xfrm>
            <a:off x="1545425" y="1963950"/>
            <a:ext cx="2205000" cy="1215600"/>
          </a:xfrm>
          <a:prstGeom prst="roundRect">
            <a:avLst>
              <a:gd name="adj" fmla="val 3655"/>
            </a:avLst>
          </a:prstGeom>
          <a:noFill/>
          <a:ln>
            <a:noFill/>
          </a:ln>
        </p:spPr>
      </p:sp>
      <p:sp>
        <p:nvSpPr>
          <p:cNvPr id="201" name="Google Shape;201;p19"/>
          <p:cNvSpPr>
            <a:spLocks noGrp="1"/>
          </p:cNvSpPr>
          <p:nvPr>
            <p:ph type="pic" idx="9"/>
          </p:nvPr>
        </p:nvSpPr>
        <p:spPr>
          <a:xfrm>
            <a:off x="3932063" y="1963950"/>
            <a:ext cx="1135200" cy="1215600"/>
          </a:xfrm>
          <a:prstGeom prst="roundRect">
            <a:avLst>
              <a:gd name="adj" fmla="val 3655"/>
            </a:avLst>
          </a:prstGeom>
          <a:noFill/>
          <a:ln>
            <a:noFill/>
          </a:ln>
        </p:spPr>
      </p:sp>
      <p:sp>
        <p:nvSpPr>
          <p:cNvPr id="202" name="Google Shape;202;p19"/>
          <p:cNvSpPr>
            <a:spLocks noGrp="1"/>
          </p:cNvSpPr>
          <p:nvPr>
            <p:ph type="pic" idx="13"/>
          </p:nvPr>
        </p:nvSpPr>
        <p:spPr>
          <a:xfrm>
            <a:off x="5248888" y="1963950"/>
            <a:ext cx="2205000" cy="1215600"/>
          </a:xfrm>
          <a:prstGeom prst="roundRect">
            <a:avLst>
              <a:gd name="adj" fmla="val 3655"/>
            </a:avLst>
          </a:prstGeom>
          <a:noFill/>
          <a:ln>
            <a:noFill/>
          </a:ln>
        </p:spPr>
      </p:sp>
      <p:sp>
        <p:nvSpPr>
          <p:cNvPr id="203" name="Google Shape;203;p19"/>
          <p:cNvSpPr>
            <a:spLocks noGrp="1"/>
          </p:cNvSpPr>
          <p:nvPr>
            <p:ph type="pic" idx="14"/>
          </p:nvPr>
        </p:nvSpPr>
        <p:spPr>
          <a:xfrm>
            <a:off x="7555713" y="1964250"/>
            <a:ext cx="1215000" cy="1215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4" name="Google Shape;204;p19"/>
          <p:cNvSpPr>
            <a:spLocks noGrp="1"/>
          </p:cNvSpPr>
          <p:nvPr>
            <p:ph type="pic" idx="15"/>
          </p:nvPr>
        </p:nvSpPr>
        <p:spPr>
          <a:xfrm>
            <a:off x="228625" y="3335275"/>
            <a:ext cx="2205000" cy="1215600"/>
          </a:xfrm>
          <a:prstGeom prst="roundRect">
            <a:avLst>
              <a:gd name="adj" fmla="val 3655"/>
            </a:avLst>
          </a:prstGeom>
          <a:noFill/>
          <a:ln>
            <a:noFill/>
          </a:ln>
        </p:spPr>
      </p:sp>
      <p:sp>
        <p:nvSpPr>
          <p:cNvPr id="205" name="Google Shape;205;p19"/>
          <p:cNvSpPr>
            <a:spLocks noGrp="1"/>
          </p:cNvSpPr>
          <p:nvPr>
            <p:ph type="pic" idx="16"/>
          </p:nvPr>
        </p:nvSpPr>
        <p:spPr>
          <a:xfrm>
            <a:off x="3931925" y="3335275"/>
            <a:ext cx="2205000" cy="1215600"/>
          </a:xfrm>
          <a:prstGeom prst="roundRect">
            <a:avLst>
              <a:gd name="adj" fmla="val 3655"/>
            </a:avLst>
          </a:prstGeom>
          <a:noFill/>
          <a:ln>
            <a:noFill/>
          </a:ln>
        </p:spPr>
      </p:sp>
      <p:sp>
        <p:nvSpPr>
          <p:cNvPr id="206" name="Google Shape;206;p19"/>
          <p:cNvSpPr>
            <a:spLocks noGrp="1"/>
          </p:cNvSpPr>
          <p:nvPr>
            <p:ph type="pic" idx="17"/>
          </p:nvPr>
        </p:nvSpPr>
        <p:spPr>
          <a:xfrm>
            <a:off x="7635600" y="3335275"/>
            <a:ext cx="1135200" cy="1215600"/>
          </a:xfrm>
          <a:prstGeom prst="roundRect">
            <a:avLst>
              <a:gd name="adj" fmla="val 3655"/>
            </a:avLst>
          </a:prstGeom>
          <a:noFill/>
          <a:ln>
            <a:noFill/>
          </a:ln>
        </p:spPr>
      </p:sp>
      <p:sp>
        <p:nvSpPr>
          <p:cNvPr id="207" name="Google Shape;207;p19"/>
          <p:cNvSpPr>
            <a:spLocks noGrp="1"/>
          </p:cNvSpPr>
          <p:nvPr>
            <p:ph type="pic" idx="18"/>
          </p:nvPr>
        </p:nvSpPr>
        <p:spPr>
          <a:xfrm>
            <a:off x="2575300" y="3335875"/>
            <a:ext cx="1215000" cy="1215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8" name="Google Shape;208;p19"/>
          <p:cNvSpPr>
            <a:spLocks noGrp="1"/>
          </p:cNvSpPr>
          <p:nvPr>
            <p:ph type="pic" idx="19"/>
          </p:nvPr>
        </p:nvSpPr>
        <p:spPr>
          <a:xfrm>
            <a:off x="6278800" y="3335875"/>
            <a:ext cx="1215000" cy="1215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9" name="Google Shape;209;p19"/>
          <p:cNvSpPr txBox="1"/>
          <p:nvPr/>
        </p:nvSpPr>
        <p:spPr>
          <a:xfrm>
            <a:off x="420872" y="203200"/>
            <a:ext cx="42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rPr>
              <a:t>‹#›</a:t>
            </a:fld>
            <a:endParaRPr sz="800">
              <a:solidFill>
                <a:schemeClr val="lt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cxnSp>
        <p:nvCxnSpPr>
          <p:cNvPr id="210" name="Google Shape;210;p19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1" name="Google Shape;211;p19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2" name="Google Shape;212;p19"/>
          <p:cNvSpPr/>
          <p:nvPr/>
        </p:nvSpPr>
        <p:spPr>
          <a:xfrm>
            <a:off x="1644650" y="4749800"/>
            <a:ext cx="2402700" cy="190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Copyright ©2024 by SKM Infosis.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4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5" name="Google Shape;215;p2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6" name="Google Shape;216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ivider Slide">
  <p:cSld name="CUSTOM_3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20875" y="1402000"/>
            <a:ext cx="4324800" cy="24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sz="6000"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sz="6000" b="1"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sz="6000" b="1"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sz="6000" b="1"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sz="6000" b="1"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sz="6000" b="1"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sz="6000" b="1"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sz="6000" b="1"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sz="60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/>
          </p:nvPr>
        </p:nvSpPr>
        <p:spPr>
          <a:xfrm>
            <a:off x="474350" y="3793500"/>
            <a:ext cx="4036500" cy="11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 b="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cxnSp>
        <p:nvCxnSpPr>
          <p:cNvPr id="21" name="Google Shape;21;p3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Google Shape;22;p3"/>
          <p:cNvSpPr>
            <a:spLocks noGrp="1"/>
          </p:cNvSpPr>
          <p:nvPr>
            <p:ph type="pic" idx="3"/>
          </p:nvPr>
        </p:nvSpPr>
        <p:spPr>
          <a:xfrm>
            <a:off x="5039775" y="196800"/>
            <a:ext cx="3905400" cy="4749900"/>
          </a:xfrm>
          <a:prstGeom prst="roundRect">
            <a:avLst>
              <a:gd name="adj" fmla="val 2053"/>
            </a:avLst>
          </a:prstGeom>
          <a:noFill/>
          <a:ln>
            <a:noFill/>
          </a:ln>
        </p:spPr>
      </p:sp>
      <p:sp>
        <p:nvSpPr>
          <p:cNvPr id="23" name="Google Shape;23;p3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4" name="Google Shape;24;p3"/>
          <p:cNvSpPr txBox="1"/>
          <p:nvPr/>
        </p:nvSpPr>
        <p:spPr>
          <a:xfrm>
            <a:off x="420872" y="203200"/>
            <a:ext cx="42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rPr>
              <a:t>‹#›</a:t>
            </a:fld>
            <a:endParaRPr sz="800">
              <a:solidFill>
                <a:schemeClr val="lt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25" name="Google Shape;25;p3"/>
          <p:cNvSpPr/>
          <p:nvPr/>
        </p:nvSpPr>
        <p:spPr>
          <a:xfrm>
            <a:off x="1644650" y="4749800"/>
            <a:ext cx="2402700" cy="190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Copyright ©2024 by SKM Infosis.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1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9" name="Google Shape;219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_AND_BODY_1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23" name="Google Shape;223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TITLE_AND_TWO_COLUMNS_1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27" name="Google Shape;227;p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28" name="Google Shape;228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_ONLY_1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_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4" name="Google Shape;234;p2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35" name="Google Shape;235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_1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38" name="Google Shape;238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_1_1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2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3" name="Google Shape;243;p2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44" name="Google Shape;244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_1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  <p:sp>
        <p:nvSpPr>
          <p:cNvPr id="247" name="Google Shape;247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_1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9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50" name="Google Shape;250;p2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51" name="Google Shape;251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1">
  <p:cSld name="BLANK_1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sion / Mission" type="secHead">
  <p:cSld name="SECTION_HEADER"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>
            <a:spLocks noGrp="1"/>
          </p:cNvSpPr>
          <p:nvPr>
            <p:ph type="pic" idx="2"/>
          </p:nvPr>
        </p:nvSpPr>
        <p:spPr>
          <a:xfrm>
            <a:off x="5039775" y="203250"/>
            <a:ext cx="3905400" cy="2298600"/>
          </a:xfrm>
          <a:prstGeom prst="roundRect">
            <a:avLst>
              <a:gd name="adj" fmla="val 2053"/>
            </a:avLst>
          </a:prstGeom>
          <a:noFill/>
          <a:ln>
            <a:noFill/>
          </a:ln>
        </p:spPr>
      </p:sp>
      <p:cxnSp>
        <p:nvCxnSpPr>
          <p:cNvPr id="28" name="Google Shape;28;p4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452575" y="1853525"/>
            <a:ext cx="2965500" cy="24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>
            <a:spLocks noGrp="1"/>
          </p:cNvSpPr>
          <p:nvPr>
            <p:ph type="pic" idx="3"/>
          </p:nvPr>
        </p:nvSpPr>
        <p:spPr>
          <a:xfrm>
            <a:off x="5039775" y="2624675"/>
            <a:ext cx="3905400" cy="2298600"/>
          </a:xfrm>
          <a:prstGeom prst="roundRect">
            <a:avLst>
              <a:gd name="adj" fmla="val 2053"/>
            </a:avLst>
          </a:prstGeom>
          <a:noFill/>
          <a:ln>
            <a:noFill/>
          </a:ln>
        </p:spPr>
      </p:sp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452575" y="596800"/>
            <a:ext cx="4263600" cy="13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Inter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sz="4800" b="1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sz="4800" b="1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sz="4800" b="1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sz="4800" b="1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sz="4800" b="1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sz="4800" b="1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sz="4800" b="1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sz="4800" b="1"/>
            </a:lvl9pPr>
          </a:lstStyle>
          <a:p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1644650" y="4749800"/>
            <a:ext cx="2402700" cy="190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Copyright ©2024 by SKM Infosis.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432">
          <p15:clr>
            <a:srgbClr val="E4696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CUSTOM_7_1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1"/>
          <p:cNvSpPr txBox="1">
            <a:spLocks noGrp="1"/>
          </p:cNvSpPr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7" name="Google Shape;257;p31"/>
          <p:cNvSpPr txBox="1">
            <a:spLocks noGrp="1"/>
          </p:cNvSpPr>
          <p:nvPr>
            <p:ph type="subTitle" idx="1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58" name="Google Shape;258;p31"/>
          <p:cNvSpPr txBox="1">
            <a:spLocks noGrp="1"/>
          </p:cNvSpPr>
          <p:nvPr>
            <p:ph type="subTitle" idx="2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59" name="Google Shape;259;p31"/>
          <p:cNvSpPr txBox="1">
            <a:spLocks noGrp="1"/>
          </p:cNvSpPr>
          <p:nvPr>
            <p:ph type="subTitle" idx="3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60" name="Google Shape;260;p31"/>
          <p:cNvSpPr txBox="1">
            <a:spLocks noGrp="1"/>
          </p:cNvSpPr>
          <p:nvPr>
            <p:ph type="subTitle" idx="4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61" name="Google Shape;261;p31"/>
          <p:cNvSpPr txBox="1">
            <a:spLocks noGrp="1"/>
          </p:cNvSpPr>
          <p:nvPr>
            <p:ph type="subTitle" idx="5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62" name="Google Shape;262;p31"/>
          <p:cNvSpPr txBox="1">
            <a:spLocks noGrp="1"/>
          </p:cNvSpPr>
          <p:nvPr>
            <p:ph type="subTitle" idx="6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 and image">
  <p:cSld name="CUSTOM_8_1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66" name="Google Shape;266;p32"/>
          <p:cNvSpPr>
            <a:spLocks noGrp="1"/>
          </p:cNvSpPr>
          <p:nvPr>
            <p:ph type="pic" idx="2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  <p:sp>
        <p:nvSpPr>
          <p:cNvPr id="267" name="Google Shape;267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big ideas">
  <p:cSld name="CUSTOM_1_2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0" name="Google Shape;270;p33"/>
          <p:cNvSpPr txBox="1">
            <a:spLocks noGrp="1"/>
          </p:cNvSpPr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71" name="Google Shape;271;p33"/>
          <p:cNvSpPr txBox="1">
            <a:spLocks noGrp="1"/>
          </p:cNvSpPr>
          <p:nvPr>
            <p:ph type="body" idx="1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72" name="Google Shape;272;p33"/>
          <p:cNvSpPr txBox="1">
            <a:spLocks noGrp="1"/>
          </p:cNvSpPr>
          <p:nvPr>
            <p:ph type="body" idx="2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73" name="Google Shape;273;p33"/>
          <p:cNvSpPr txBox="1">
            <a:spLocks noGrp="1"/>
          </p:cNvSpPr>
          <p:nvPr>
            <p:ph type="subTitle" idx="3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74" name="Google Shape;274;p33"/>
          <p:cNvSpPr txBox="1">
            <a:spLocks noGrp="1"/>
          </p:cNvSpPr>
          <p:nvPr>
            <p:ph type="subTitle" idx="4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ideas">
  <p:cSld name="CUSTOM_2_2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7" name="Google Shape;277;p34"/>
          <p:cNvSpPr txBox="1">
            <a:spLocks noGrp="1"/>
          </p:cNvSpPr>
          <p:nvPr>
            <p:ph type="body" idx="1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78" name="Google Shape;278;p34"/>
          <p:cNvSpPr txBox="1">
            <a:spLocks noGrp="1"/>
          </p:cNvSpPr>
          <p:nvPr>
            <p:ph type="body" idx="2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79" name="Google Shape;279;p34"/>
          <p:cNvSpPr txBox="1">
            <a:spLocks noGrp="1"/>
          </p:cNvSpPr>
          <p:nvPr>
            <p:ph type="body" idx="3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80" name="Google Shape;280;p34"/>
          <p:cNvSpPr txBox="1">
            <a:spLocks noGrp="1"/>
          </p:cNvSpPr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81" name="Google Shape;281;p34"/>
          <p:cNvSpPr txBox="1">
            <a:spLocks noGrp="1"/>
          </p:cNvSpPr>
          <p:nvPr>
            <p:ph type="subTitle" idx="4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82" name="Google Shape;282;p34"/>
          <p:cNvSpPr txBox="1">
            <a:spLocks noGrp="1"/>
          </p:cNvSpPr>
          <p:nvPr>
            <p:ph type="subTitle" idx="5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83" name="Google Shape;283;p34"/>
          <p:cNvSpPr txBox="1">
            <a:spLocks noGrp="1"/>
          </p:cNvSpPr>
          <p:nvPr>
            <p:ph type="subTitle" idx="6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ig ideas">
  <p:cSld name="CUSTOM_3_1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6" name="Google Shape;286;p35"/>
          <p:cNvSpPr txBox="1">
            <a:spLocks noGrp="1"/>
          </p:cNvSpPr>
          <p:nvPr>
            <p:ph type="body" idx="1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87" name="Google Shape;287;p35"/>
          <p:cNvSpPr txBox="1">
            <a:spLocks noGrp="1"/>
          </p:cNvSpPr>
          <p:nvPr>
            <p:ph type="body" idx="2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88" name="Google Shape;288;p35"/>
          <p:cNvSpPr txBox="1">
            <a:spLocks noGrp="1"/>
          </p:cNvSpPr>
          <p:nvPr>
            <p:ph type="body" idx="3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89" name="Google Shape;289;p35"/>
          <p:cNvSpPr txBox="1">
            <a:spLocks noGrp="1"/>
          </p:cNvSpPr>
          <p:nvPr>
            <p:ph type="body" idx="4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90" name="Google Shape;290;p35"/>
          <p:cNvSpPr txBox="1">
            <a:spLocks noGrp="1"/>
          </p:cNvSpPr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91" name="Google Shape;291;p35"/>
          <p:cNvSpPr txBox="1">
            <a:spLocks noGrp="1"/>
          </p:cNvSpPr>
          <p:nvPr>
            <p:ph type="subTitle" idx="5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92" name="Google Shape;292;p35"/>
          <p:cNvSpPr txBox="1">
            <a:spLocks noGrp="1"/>
          </p:cNvSpPr>
          <p:nvPr>
            <p:ph type="subTitle" idx="6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93" name="Google Shape;293;p35"/>
          <p:cNvSpPr txBox="1">
            <a:spLocks noGrp="1"/>
          </p:cNvSpPr>
          <p:nvPr>
            <p:ph type="subTitle" idx="7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94" name="Google Shape;294;p35"/>
          <p:cNvSpPr txBox="1">
            <a:spLocks noGrp="1"/>
          </p:cNvSpPr>
          <p:nvPr>
            <p:ph type="subTitle" idx="8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image">
  <p:cSld name="TITLE_ONLY_1_1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8" name="Google Shape;298;p36"/>
          <p:cNvSpPr>
            <a:spLocks noGrp="1"/>
          </p:cNvSpPr>
          <p:nvPr>
            <p:ph type="pic" idx="2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toryboards">
  <p:cSld name="CUSTOM_4_1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7"/>
          <p:cNvSpPr txBox="1">
            <a:spLocks noGrp="1"/>
          </p:cNvSpPr>
          <p:nvPr>
            <p:ph type="body" idx="1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01" name="Google Shape;301;p37"/>
          <p:cNvSpPr>
            <a:spLocks noGrp="1"/>
          </p:cNvSpPr>
          <p:nvPr>
            <p:ph type="pic" idx="2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302" name="Google Shape;302;p37"/>
          <p:cNvSpPr>
            <a:spLocks noGrp="1"/>
          </p:cNvSpPr>
          <p:nvPr>
            <p:ph type="pic" idx="3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303" name="Google Shape;303;p37"/>
          <p:cNvSpPr txBox="1">
            <a:spLocks noGrp="1"/>
          </p:cNvSpPr>
          <p:nvPr>
            <p:ph type="body" idx="4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04" name="Google Shape;304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5" name="Google Shape;305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37"/>
          <p:cNvSpPr txBox="1">
            <a:spLocks noGrp="1"/>
          </p:cNvSpPr>
          <p:nvPr>
            <p:ph type="subTitle" idx="5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37"/>
          <p:cNvSpPr txBox="1">
            <a:spLocks noGrp="1"/>
          </p:cNvSpPr>
          <p:nvPr>
            <p:ph type="subTitle" idx="6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storyboards">
  <p:cSld name="CUSTOM_4_1_1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8"/>
          <p:cNvSpPr txBox="1">
            <a:spLocks noGrp="1"/>
          </p:cNvSpPr>
          <p:nvPr>
            <p:ph type="body" idx="1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10" name="Google Shape;310;p38"/>
          <p:cNvSpPr>
            <a:spLocks noGrp="1"/>
          </p:cNvSpPr>
          <p:nvPr>
            <p:ph type="pic" idx="2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311" name="Google Shape;311;p38"/>
          <p:cNvSpPr>
            <a:spLocks noGrp="1"/>
          </p:cNvSpPr>
          <p:nvPr>
            <p:ph type="pic" idx="3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312" name="Google Shape;312;p38"/>
          <p:cNvSpPr txBox="1">
            <a:spLocks noGrp="1"/>
          </p:cNvSpPr>
          <p:nvPr>
            <p:ph type="body" idx="4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13" name="Google Shape;313;p38"/>
          <p:cNvSpPr>
            <a:spLocks noGrp="1"/>
          </p:cNvSpPr>
          <p:nvPr>
            <p:ph type="pic" idx="5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314" name="Google Shape;314;p38"/>
          <p:cNvSpPr txBox="1">
            <a:spLocks noGrp="1"/>
          </p:cNvSpPr>
          <p:nvPr>
            <p:ph type="body" idx="6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15" name="Google Shape;315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6" name="Google Shape;316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38"/>
          <p:cNvSpPr txBox="1">
            <a:spLocks noGrp="1"/>
          </p:cNvSpPr>
          <p:nvPr>
            <p:ph type="subTitle" idx="7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38"/>
          <p:cNvSpPr txBox="1">
            <a:spLocks noGrp="1"/>
          </p:cNvSpPr>
          <p:nvPr>
            <p:ph type="subTitle" idx="8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38"/>
          <p:cNvSpPr txBox="1">
            <a:spLocks noGrp="1"/>
          </p:cNvSpPr>
          <p:nvPr>
            <p:ph type="subTitle" idx="9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only">
  <p:cSld name="CUSTOM_5_1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9"/>
          <p:cNvSpPr>
            <a:spLocks noGrp="1"/>
          </p:cNvSpPr>
          <p:nvPr>
            <p:ph type="pic" idx="2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  <p:sp>
        <p:nvSpPr>
          <p:cNvPr id="322" name="Google Shape;322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grid">
  <p:cSld name="CUSTOM_6_1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5" name="Google Shape;325;p40"/>
          <p:cNvSpPr>
            <a:spLocks noGrp="1"/>
          </p:cNvSpPr>
          <p:nvPr>
            <p:ph type="pic" idx="2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26" name="Google Shape;326;p40"/>
          <p:cNvSpPr>
            <a:spLocks noGrp="1"/>
          </p:cNvSpPr>
          <p:nvPr>
            <p:ph type="pic" idx="3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27" name="Google Shape;327;p40"/>
          <p:cNvSpPr>
            <a:spLocks noGrp="1"/>
          </p:cNvSpPr>
          <p:nvPr>
            <p:ph type="pic" idx="4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28" name="Google Shape;328;p40"/>
          <p:cNvSpPr>
            <a:spLocks noGrp="1"/>
          </p:cNvSpPr>
          <p:nvPr>
            <p:ph type="pic" idx="5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29" name="Google Shape;329;p40"/>
          <p:cNvSpPr>
            <a:spLocks noGrp="1"/>
          </p:cNvSpPr>
          <p:nvPr>
            <p:ph type="pic" idx="6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30" name="Google Shape;330;p40"/>
          <p:cNvSpPr>
            <a:spLocks noGrp="1"/>
          </p:cNvSpPr>
          <p:nvPr>
            <p:ph type="pic" idx="7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31" name="Google Shape;331;p40"/>
          <p:cNvSpPr txBox="1">
            <a:spLocks noGrp="1"/>
          </p:cNvSpPr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40"/>
          <p:cNvSpPr>
            <a:spLocks noGrp="1"/>
          </p:cNvSpPr>
          <p:nvPr>
            <p:ph type="pic" idx="8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33" name="Google Shape;333;p40"/>
          <p:cNvSpPr>
            <a:spLocks noGrp="1"/>
          </p:cNvSpPr>
          <p:nvPr>
            <p:ph type="pic" idx="9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34" name="Google Shape;334;p40"/>
          <p:cNvSpPr>
            <a:spLocks noGrp="1"/>
          </p:cNvSpPr>
          <p:nvPr>
            <p:ph type="pic" idx="13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5564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/ Divider" type="tx">
  <p:cSld name="TITLE_AND_BODY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Google Shape;36;p5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420875" y="1552350"/>
            <a:ext cx="6231300" cy="16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sz="6000"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sz="6000" b="1"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sz="6000" b="1"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sz="6000" b="1"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sz="6000" b="1"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sz="6000" b="1"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sz="6000" b="1"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sz="6000" b="1"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sz="60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 idx="2"/>
          </p:nvPr>
        </p:nvSpPr>
        <p:spPr>
          <a:xfrm>
            <a:off x="472350" y="3144800"/>
            <a:ext cx="2965500" cy="1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 b="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1644650" y="4749800"/>
            <a:ext cx="2402700" cy="190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Copyright ©2024 by SKM Infosis.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353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venue Model" type="twoColTx">
  <p:cSld name="TITLE_AND_TWO_COLUMNS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4" name="Google Shape;44;p6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450850" y="596800"/>
            <a:ext cx="6767700" cy="14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ter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560525" y="3718900"/>
            <a:ext cx="3552600" cy="8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4113125" y="3718900"/>
            <a:ext cx="3552600" cy="8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6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3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" name="Google Shape;50;p6"/>
          <p:cNvSpPr/>
          <p:nvPr/>
        </p:nvSpPr>
        <p:spPr>
          <a:xfrm>
            <a:off x="1644650" y="4749800"/>
            <a:ext cx="2402700" cy="190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Copyright ©2024 by SKM Infosis.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ject Timeline" type="titleOnly">
  <p:cSld name="TITLE_ONLY"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3" name="Google Shape;53;p7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452575" y="596800"/>
            <a:ext cx="6868800" cy="13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Inter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sz="4800" b="1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sz="4800" b="1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sz="4800" b="1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sz="4800" b="1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sz="4800" b="1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sz="4800" b="1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sz="4800" b="1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sz="4800" b="1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1"/>
          </p:nvPr>
        </p:nvSpPr>
        <p:spPr>
          <a:xfrm>
            <a:off x="589475" y="2780825"/>
            <a:ext cx="1641300" cy="17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2"/>
          </p:nvPr>
        </p:nvSpPr>
        <p:spPr>
          <a:xfrm>
            <a:off x="2601850" y="2780825"/>
            <a:ext cx="1641300" cy="17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3"/>
          </p:nvPr>
        </p:nvSpPr>
        <p:spPr>
          <a:xfrm>
            <a:off x="4601450" y="2780825"/>
            <a:ext cx="1641300" cy="17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4"/>
          </p:nvPr>
        </p:nvSpPr>
        <p:spPr>
          <a:xfrm>
            <a:off x="6602800" y="2780825"/>
            <a:ext cx="1641300" cy="17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9pPr>
          </a:lstStyle>
          <a:p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0" name="Google Shape;60;p7"/>
          <p:cNvSpPr txBox="1">
            <a:spLocks noGrp="1"/>
          </p:cNvSpPr>
          <p:nvPr>
            <p:ph type="sldNum" idx="5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7"/>
          <p:cNvSpPr/>
          <p:nvPr/>
        </p:nvSpPr>
        <p:spPr>
          <a:xfrm>
            <a:off x="1644650" y="4749800"/>
            <a:ext cx="2402700" cy="190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Copyright ©2024 by SKM Infosis.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etitive Advantage">
  <p:cSld name="ONE_COLUMN_TEXT"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4" name="Google Shape;64;p8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" name="Google Shape;65;p8"/>
          <p:cNvSpPr txBox="1">
            <a:spLocks noGrp="1"/>
          </p:cNvSpPr>
          <p:nvPr>
            <p:ph type="title"/>
          </p:nvPr>
        </p:nvSpPr>
        <p:spPr>
          <a:xfrm>
            <a:off x="452575" y="596800"/>
            <a:ext cx="4418100" cy="29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sz="4800" b="1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sz="4800" b="1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sz="4800" b="1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sz="4800" b="1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sz="4800" b="1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sz="4800" b="1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sz="4800" b="1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sz="4800" b="1"/>
            </a:lvl9pPr>
          </a:lstStyle>
          <a:p>
            <a:endParaRPr/>
          </a:p>
        </p:txBody>
      </p:sp>
      <p:sp>
        <p:nvSpPr>
          <p:cNvPr id="66" name="Google Shape;66;p8"/>
          <p:cNvSpPr>
            <a:spLocks noGrp="1"/>
          </p:cNvSpPr>
          <p:nvPr>
            <p:ph type="pic" idx="2"/>
          </p:nvPr>
        </p:nvSpPr>
        <p:spPr>
          <a:xfrm>
            <a:off x="5039775" y="196800"/>
            <a:ext cx="3905400" cy="4749900"/>
          </a:xfrm>
          <a:prstGeom prst="roundRect">
            <a:avLst>
              <a:gd name="adj" fmla="val 2053"/>
            </a:avLst>
          </a:prstGeom>
          <a:noFill/>
          <a:ln>
            <a:noFill/>
          </a:ln>
        </p:spPr>
      </p:sp>
      <p:sp>
        <p:nvSpPr>
          <p:cNvPr id="67" name="Google Shape;67;p8"/>
          <p:cNvSpPr txBox="1">
            <a:spLocks noGrp="1"/>
          </p:cNvSpPr>
          <p:nvPr>
            <p:ph type="body" idx="1"/>
          </p:nvPr>
        </p:nvSpPr>
        <p:spPr>
          <a:xfrm>
            <a:off x="452575" y="1966775"/>
            <a:ext cx="3212700" cy="208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9" name="Google Shape;69;p8"/>
          <p:cNvSpPr txBox="1">
            <a:spLocks noGrp="1"/>
          </p:cNvSpPr>
          <p:nvPr>
            <p:ph type="sldNum" idx="3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8"/>
          <p:cNvSpPr/>
          <p:nvPr/>
        </p:nvSpPr>
        <p:spPr>
          <a:xfrm>
            <a:off x="1644650" y="4749800"/>
            <a:ext cx="2402700" cy="190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Copyright ©2024 by SKM Infosis.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et the Team">
  <p:cSld name="MAIN_POINT">
    <p:bg>
      <p:bgPr>
        <a:solidFill>
          <a:schemeClr val="dk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>
            <a:spLocks noGrp="1"/>
          </p:cNvSpPr>
          <p:nvPr>
            <p:ph type="pic" idx="2"/>
          </p:nvPr>
        </p:nvSpPr>
        <p:spPr>
          <a:xfrm>
            <a:off x="566350" y="1569300"/>
            <a:ext cx="1466400" cy="1570200"/>
          </a:xfrm>
          <a:prstGeom prst="roundRect">
            <a:avLst>
              <a:gd name="adj" fmla="val 6320"/>
            </a:avLst>
          </a:prstGeom>
          <a:noFill/>
          <a:ln>
            <a:noFill/>
          </a:ln>
        </p:spPr>
      </p:sp>
      <p:sp>
        <p:nvSpPr>
          <p:cNvPr id="73" name="Google Shape;73;p9"/>
          <p:cNvSpPr>
            <a:spLocks noGrp="1"/>
          </p:cNvSpPr>
          <p:nvPr>
            <p:ph type="pic" idx="3"/>
          </p:nvPr>
        </p:nvSpPr>
        <p:spPr>
          <a:xfrm>
            <a:off x="2588275" y="1569300"/>
            <a:ext cx="1466400" cy="1570200"/>
          </a:xfrm>
          <a:prstGeom prst="roundRect">
            <a:avLst>
              <a:gd name="adj" fmla="val 6320"/>
            </a:avLst>
          </a:prstGeom>
          <a:noFill/>
          <a:ln>
            <a:noFill/>
          </a:ln>
        </p:spPr>
      </p:sp>
      <p:sp>
        <p:nvSpPr>
          <p:cNvPr id="74" name="Google Shape;74;p9"/>
          <p:cNvSpPr>
            <a:spLocks noGrp="1"/>
          </p:cNvSpPr>
          <p:nvPr>
            <p:ph type="pic" idx="4"/>
          </p:nvPr>
        </p:nvSpPr>
        <p:spPr>
          <a:xfrm>
            <a:off x="4613113" y="1569300"/>
            <a:ext cx="1466400" cy="1570200"/>
          </a:xfrm>
          <a:prstGeom prst="roundRect">
            <a:avLst>
              <a:gd name="adj" fmla="val 6320"/>
            </a:avLst>
          </a:prstGeom>
          <a:noFill/>
          <a:ln>
            <a:noFill/>
          </a:ln>
        </p:spPr>
      </p:sp>
      <p:sp>
        <p:nvSpPr>
          <p:cNvPr id="75" name="Google Shape;75;p9"/>
          <p:cNvSpPr>
            <a:spLocks noGrp="1"/>
          </p:cNvSpPr>
          <p:nvPr>
            <p:ph type="pic" idx="5"/>
          </p:nvPr>
        </p:nvSpPr>
        <p:spPr>
          <a:xfrm>
            <a:off x="6637950" y="1569300"/>
            <a:ext cx="1466400" cy="1570200"/>
          </a:xfrm>
          <a:prstGeom prst="roundRect">
            <a:avLst>
              <a:gd name="adj" fmla="val 6320"/>
            </a:avLst>
          </a:prstGeom>
          <a:noFill/>
          <a:ln>
            <a:noFill/>
          </a:ln>
        </p:spPr>
      </p:sp>
      <p:cxnSp>
        <p:nvCxnSpPr>
          <p:cNvPr id="76" name="Google Shape;76;p9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7" name="Google Shape;77;p9"/>
          <p:cNvSpPr txBox="1">
            <a:spLocks noGrp="1"/>
          </p:cNvSpPr>
          <p:nvPr>
            <p:ph type="title"/>
          </p:nvPr>
        </p:nvSpPr>
        <p:spPr>
          <a:xfrm>
            <a:off x="450850" y="596800"/>
            <a:ext cx="6767700" cy="18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ter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subTitle" idx="1"/>
          </p:nvPr>
        </p:nvSpPr>
        <p:spPr>
          <a:xfrm>
            <a:off x="566350" y="3190975"/>
            <a:ext cx="1466400" cy="7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subTitle" idx="6"/>
          </p:nvPr>
        </p:nvSpPr>
        <p:spPr>
          <a:xfrm>
            <a:off x="2588275" y="3190975"/>
            <a:ext cx="1466400" cy="7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subTitle" idx="7"/>
          </p:nvPr>
        </p:nvSpPr>
        <p:spPr>
          <a:xfrm>
            <a:off x="4613113" y="3190975"/>
            <a:ext cx="1466400" cy="7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subTitle" idx="8"/>
          </p:nvPr>
        </p:nvSpPr>
        <p:spPr>
          <a:xfrm>
            <a:off x="6637950" y="3190975"/>
            <a:ext cx="1466400" cy="7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9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3" name="Google Shape;83;p9"/>
          <p:cNvSpPr txBox="1">
            <a:spLocks noGrp="1"/>
          </p:cNvSpPr>
          <p:nvPr>
            <p:ph type="sldNum" idx="12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" name="Google Shape;84;p9"/>
          <p:cNvSpPr/>
          <p:nvPr/>
        </p:nvSpPr>
        <p:spPr>
          <a:xfrm>
            <a:off x="1644650" y="4749800"/>
            <a:ext cx="2402700" cy="190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Copyright ©2024 by SKM Infosis.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rrent Market / Market Size">
  <p:cSld name="SECTION_TITLE_AND_DESCRIPTION">
    <p:bg>
      <p:bgPr>
        <a:solidFill>
          <a:schemeClr val="dk2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/>
          <p:nvPr/>
        </p:nvSpPr>
        <p:spPr>
          <a:xfrm>
            <a:off x="420872" y="203200"/>
            <a:ext cx="42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rPr>
              <a:t>‹#›</a:t>
            </a:fld>
            <a:endParaRPr sz="800">
              <a:solidFill>
                <a:schemeClr val="lt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cxnSp>
        <p:nvCxnSpPr>
          <p:cNvPr id="87" name="Google Shape;87;p10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>
            <a:off x="675475" y="3055900"/>
            <a:ext cx="1466400" cy="7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body" idx="2"/>
          </p:nvPr>
        </p:nvSpPr>
        <p:spPr>
          <a:xfrm>
            <a:off x="604925" y="3668125"/>
            <a:ext cx="1607400" cy="8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1pPr>
            <a:lvl2pPr marL="914400" lvl="1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2pPr>
            <a:lvl3pPr marL="1371600" lvl="2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3pPr>
            <a:lvl4pPr marL="1828800" lvl="3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4pPr>
            <a:lvl5pPr marL="2286000" lvl="4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5pPr>
            <a:lvl6pPr marL="2743200" lvl="5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6pPr>
            <a:lvl7pPr marL="3200400" lvl="6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7pPr>
            <a:lvl8pPr marL="3657600" lvl="7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8pPr>
            <a:lvl9pPr marL="4114800" lvl="8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0"/>
          <p:cNvSpPr txBox="1">
            <a:spLocks noGrp="1"/>
          </p:cNvSpPr>
          <p:nvPr>
            <p:ph type="subTitle" idx="3"/>
          </p:nvPr>
        </p:nvSpPr>
        <p:spPr>
          <a:xfrm>
            <a:off x="3885400" y="3055900"/>
            <a:ext cx="1466400" cy="7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0"/>
          <p:cNvSpPr txBox="1">
            <a:spLocks noGrp="1"/>
          </p:cNvSpPr>
          <p:nvPr>
            <p:ph type="body" idx="4"/>
          </p:nvPr>
        </p:nvSpPr>
        <p:spPr>
          <a:xfrm>
            <a:off x="3814850" y="3668125"/>
            <a:ext cx="1607400" cy="8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1pPr>
            <a:lvl2pPr marL="914400" lvl="1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2pPr>
            <a:lvl3pPr marL="1371600" lvl="2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3pPr>
            <a:lvl4pPr marL="1828800" lvl="3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4pPr>
            <a:lvl5pPr marL="2286000" lvl="4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5pPr>
            <a:lvl6pPr marL="2743200" lvl="5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6pPr>
            <a:lvl7pPr marL="3200400" lvl="6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7pPr>
            <a:lvl8pPr marL="3657600" lvl="7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8pPr>
            <a:lvl9pPr marL="4114800" lvl="8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0"/>
          <p:cNvSpPr txBox="1">
            <a:spLocks noGrp="1"/>
          </p:cNvSpPr>
          <p:nvPr>
            <p:ph type="subTitle" idx="5"/>
          </p:nvPr>
        </p:nvSpPr>
        <p:spPr>
          <a:xfrm>
            <a:off x="7024719" y="3055900"/>
            <a:ext cx="1466400" cy="7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0"/>
          <p:cNvSpPr txBox="1">
            <a:spLocks noGrp="1"/>
          </p:cNvSpPr>
          <p:nvPr>
            <p:ph type="body" idx="6"/>
          </p:nvPr>
        </p:nvSpPr>
        <p:spPr>
          <a:xfrm>
            <a:off x="6954219" y="3668125"/>
            <a:ext cx="1607400" cy="8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1pPr>
            <a:lvl2pPr marL="914400" lvl="1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2pPr>
            <a:lvl3pPr marL="1371600" lvl="2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3pPr>
            <a:lvl4pPr marL="1828800" lvl="3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4pPr>
            <a:lvl5pPr marL="2286000" lvl="4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5pPr>
            <a:lvl6pPr marL="2743200" lvl="5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6pPr>
            <a:lvl7pPr marL="3200400" lvl="6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7pPr>
            <a:lvl8pPr marL="3657600" lvl="7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8pPr>
            <a:lvl9pPr marL="4114800" lvl="8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0"/>
          <p:cNvSpPr txBox="1">
            <a:spLocks noGrp="1"/>
          </p:cNvSpPr>
          <p:nvPr>
            <p:ph type="title"/>
          </p:nvPr>
        </p:nvSpPr>
        <p:spPr>
          <a:xfrm>
            <a:off x="450850" y="596800"/>
            <a:ext cx="6767700" cy="12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ter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0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6" name="Google Shape;96;p10"/>
          <p:cNvSpPr/>
          <p:nvPr/>
        </p:nvSpPr>
        <p:spPr>
          <a:xfrm>
            <a:off x="1644650" y="4749800"/>
            <a:ext cx="2402700" cy="190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Copyright ©2024 by SKM Infosis.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308925" y="278025"/>
            <a:ext cx="4448400" cy="29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Inter"/>
              <a:buNone/>
              <a:defRPr sz="42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Inter"/>
              <a:buNone/>
              <a:defRPr sz="4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Inter"/>
              <a:buNone/>
              <a:defRPr sz="4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Inter"/>
              <a:buNone/>
              <a:defRPr sz="4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Inter"/>
              <a:buNone/>
              <a:defRPr sz="4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Inter"/>
              <a:buNone/>
              <a:defRPr sz="4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Inter"/>
              <a:buNone/>
              <a:defRPr sz="4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Inter"/>
              <a:buNone/>
              <a:defRPr sz="4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Inter"/>
              <a:buNone/>
              <a:defRPr sz="4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613175" y="278025"/>
            <a:ext cx="2965500" cy="29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Relationship Id="rId9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1"/>
          <p:cNvSpPr txBox="1">
            <a:spLocks noGrp="1"/>
          </p:cNvSpPr>
          <p:nvPr>
            <p:ph type="title"/>
          </p:nvPr>
        </p:nvSpPr>
        <p:spPr>
          <a:xfrm>
            <a:off x="420875" y="1402000"/>
            <a:ext cx="4324800" cy="15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/>
              <a:t>Automated Mismatch checking in Carton </a:t>
            </a:r>
            <a:r>
              <a:rPr lang="en" sz="2900" dirty="0" smtClean="0"/>
              <a:t>Boxes </a:t>
            </a:r>
            <a:r>
              <a:rPr lang="en" sz="2900" dirty="0"/>
              <a:t>with RFID Tags for Apparel Industry</a:t>
            </a:r>
            <a:endParaRPr sz="4400" b="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 dirty="0"/>
          </a:p>
        </p:txBody>
      </p:sp>
      <p:sp>
        <p:nvSpPr>
          <p:cNvPr id="340" name="Google Shape;340;p41"/>
          <p:cNvSpPr txBox="1">
            <a:spLocks noGrp="1"/>
          </p:cNvSpPr>
          <p:nvPr>
            <p:ph type="title" idx="2"/>
          </p:nvPr>
        </p:nvSpPr>
        <p:spPr>
          <a:xfrm>
            <a:off x="474350" y="3793500"/>
            <a:ext cx="4036500" cy="11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SK MOHAN RAJU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Mohan@skminfosis.com</a:t>
            </a:r>
            <a:endParaRPr/>
          </a:p>
        </p:txBody>
      </p:sp>
      <p:pic>
        <p:nvPicPr>
          <p:cNvPr id="341" name="Google Shape;341;p41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19165" r="19171"/>
          <a:stretch/>
        </p:blipFill>
        <p:spPr>
          <a:xfrm>
            <a:off x="5039775" y="196800"/>
            <a:ext cx="3905400" cy="4749900"/>
          </a:xfrm>
          <a:prstGeom prst="roundRect">
            <a:avLst>
              <a:gd name="adj" fmla="val 16667"/>
            </a:avLst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2"/>
          <p:cNvSpPr txBox="1">
            <a:spLocks noGrp="1"/>
          </p:cNvSpPr>
          <p:nvPr>
            <p:ph type="title"/>
          </p:nvPr>
        </p:nvSpPr>
        <p:spPr>
          <a:xfrm>
            <a:off x="452575" y="561725"/>
            <a:ext cx="5847300" cy="6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Present Process Flow</a:t>
            </a:r>
            <a:endParaRPr dirty="0"/>
          </a:p>
        </p:txBody>
      </p:sp>
      <p:sp>
        <p:nvSpPr>
          <p:cNvPr id="347" name="Google Shape;347;p42"/>
          <p:cNvSpPr txBox="1">
            <a:spLocks noGrp="1"/>
          </p:cNvSpPr>
          <p:nvPr>
            <p:ph type="body" idx="8"/>
          </p:nvPr>
        </p:nvSpPr>
        <p:spPr>
          <a:xfrm>
            <a:off x="2983894" y="1387246"/>
            <a:ext cx="52494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/>
              <a:t>MNC clients are providing RFID tags to vendors to attach them in their garments for easy tracking and inventory purpose.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/>
          </a:p>
        </p:txBody>
      </p:sp>
      <p:sp>
        <p:nvSpPr>
          <p:cNvPr id="348" name="Google Shape;348;p42"/>
          <p:cNvSpPr txBox="1">
            <a:spLocks noGrp="1"/>
          </p:cNvSpPr>
          <p:nvPr>
            <p:ph type="sldNum" idx="12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349" name="Google Shape;349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7752" y="1316775"/>
            <a:ext cx="1281124" cy="712722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42"/>
          <p:cNvSpPr txBox="1">
            <a:spLocks noGrp="1"/>
          </p:cNvSpPr>
          <p:nvPr>
            <p:ph type="body" idx="8"/>
          </p:nvPr>
        </p:nvSpPr>
        <p:spPr>
          <a:xfrm>
            <a:off x="3041037" y="2196593"/>
            <a:ext cx="5135100" cy="4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Vendors attach RFID tags during production as per clients requirements.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/>
          </a:p>
        </p:txBody>
      </p:sp>
      <p:grpSp>
        <p:nvGrpSpPr>
          <p:cNvPr id="351" name="Google Shape;351;p42"/>
          <p:cNvGrpSpPr/>
          <p:nvPr/>
        </p:nvGrpSpPr>
        <p:grpSpPr>
          <a:xfrm>
            <a:off x="607744" y="2143147"/>
            <a:ext cx="2027929" cy="577118"/>
            <a:chOff x="5901856" y="2043456"/>
            <a:chExt cx="1501169" cy="566914"/>
          </a:xfrm>
        </p:grpSpPr>
        <p:pic>
          <p:nvPicPr>
            <p:cNvPr id="352" name="Google Shape;352;p4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901856" y="2043456"/>
              <a:ext cx="657757" cy="5669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3" name="Google Shape;353;p4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638067" y="2052318"/>
              <a:ext cx="764958" cy="54919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4" name="Google Shape;354;p42"/>
          <p:cNvSpPr txBox="1">
            <a:spLocks noGrp="1"/>
          </p:cNvSpPr>
          <p:nvPr>
            <p:ph type="body" idx="8"/>
          </p:nvPr>
        </p:nvSpPr>
        <p:spPr>
          <a:xfrm>
            <a:off x="3041037" y="3017381"/>
            <a:ext cx="5135100" cy="4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Finished garments with RFID tags are packed in Carton boxes with Packing list.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/>
          </a:p>
        </p:txBody>
      </p:sp>
      <p:pic>
        <p:nvPicPr>
          <p:cNvPr id="355" name="Google Shape;355;p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2906" y="2968592"/>
            <a:ext cx="1500043" cy="577155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42"/>
          <p:cNvSpPr txBox="1">
            <a:spLocks noGrp="1"/>
          </p:cNvSpPr>
          <p:nvPr>
            <p:ph type="body" idx="8"/>
          </p:nvPr>
        </p:nvSpPr>
        <p:spPr>
          <a:xfrm>
            <a:off x="3041037" y="3838145"/>
            <a:ext cx="5135100" cy="4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Garments with master packing list is shipped to the customer.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/>
          </a:p>
        </p:txBody>
      </p:sp>
      <p:pic>
        <p:nvPicPr>
          <p:cNvPr id="357" name="Google Shape;357;p4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5730" y="3892353"/>
            <a:ext cx="1457215" cy="577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9825" y="3729561"/>
            <a:ext cx="832952" cy="733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9825" y="2853111"/>
            <a:ext cx="832952" cy="733485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43"/>
          <p:cNvSpPr txBox="1">
            <a:spLocks noGrp="1"/>
          </p:cNvSpPr>
          <p:nvPr>
            <p:ph type="title"/>
          </p:nvPr>
        </p:nvSpPr>
        <p:spPr>
          <a:xfrm>
            <a:off x="452575" y="596800"/>
            <a:ext cx="5662200" cy="6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Challenges/Issues </a:t>
            </a:r>
            <a:endParaRPr dirty="0"/>
          </a:p>
        </p:txBody>
      </p:sp>
      <p:sp>
        <p:nvSpPr>
          <p:cNvPr id="365" name="Google Shape;365;p43"/>
          <p:cNvSpPr txBox="1">
            <a:spLocks noGrp="1"/>
          </p:cNvSpPr>
          <p:nvPr>
            <p:ph type="body" idx="8"/>
          </p:nvPr>
        </p:nvSpPr>
        <p:spPr>
          <a:xfrm>
            <a:off x="2509982" y="1450182"/>
            <a:ext cx="4415400" cy="3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Clients receiving the shipments scan the cartons and often face issues with mismatch in packing list.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dirty="0"/>
          </a:p>
        </p:txBody>
      </p:sp>
      <p:sp>
        <p:nvSpPr>
          <p:cNvPr id="366" name="Google Shape;366;p43"/>
          <p:cNvSpPr txBox="1">
            <a:spLocks noGrp="1"/>
          </p:cNvSpPr>
          <p:nvPr>
            <p:ph type="sldNum" idx="12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367" name="Google Shape;367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8684" y="1420375"/>
            <a:ext cx="832960" cy="605369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43"/>
          <p:cNvSpPr txBox="1">
            <a:spLocks noGrp="1"/>
          </p:cNvSpPr>
          <p:nvPr>
            <p:ph type="body" idx="8"/>
          </p:nvPr>
        </p:nvSpPr>
        <p:spPr>
          <a:xfrm>
            <a:off x="2599307" y="2215708"/>
            <a:ext cx="4415400" cy="4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Mismatch in counts inside the carton boxes like only 3 items instead of 4</a:t>
            </a:r>
            <a:endParaRPr sz="2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9" name="Google Shape;369;p43"/>
          <p:cNvSpPr txBox="1">
            <a:spLocks noGrp="1"/>
          </p:cNvSpPr>
          <p:nvPr>
            <p:ph type="body" idx="8"/>
          </p:nvPr>
        </p:nvSpPr>
        <p:spPr>
          <a:xfrm>
            <a:off x="2599312" y="3033425"/>
            <a:ext cx="4415400" cy="3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Different styled garments mixed</a:t>
            </a:r>
            <a:endParaRPr dirty="0"/>
          </a:p>
        </p:txBody>
      </p:sp>
      <p:pic>
        <p:nvPicPr>
          <p:cNvPr id="370" name="Google Shape;370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9825" y="2074561"/>
            <a:ext cx="832952" cy="733485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43"/>
          <p:cNvSpPr txBox="1">
            <a:spLocks noGrp="1"/>
          </p:cNvSpPr>
          <p:nvPr>
            <p:ph type="body" idx="8"/>
          </p:nvPr>
        </p:nvSpPr>
        <p:spPr>
          <a:xfrm>
            <a:off x="2599312" y="3909850"/>
            <a:ext cx="4415400" cy="3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Different colored garments mixed in Carton</a:t>
            </a:r>
            <a:endParaRPr dirty="0"/>
          </a:p>
        </p:txBody>
      </p:sp>
      <p:pic>
        <p:nvPicPr>
          <p:cNvPr id="372" name="Google Shape;372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4225" y="3197219"/>
            <a:ext cx="283400" cy="380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52425" y="4069419"/>
            <a:ext cx="295200" cy="393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" grpId="0" build="p"/>
      <p:bldP spid="369" grpId="0" build="p"/>
      <p:bldP spid="3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4"/>
          <p:cNvSpPr txBox="1">
            <a:spLocks noGrp="1"/>
          </p:cNvSpPr>
          <p:nvPr>
            <p:ph type="body" idx="1"/>
          </p:nvPr>
        </p:nvSpPr>
        <p:spPr>
          <a:xfrm>
            <a:off x="336125" y="2920325"/>
            <a:ext cx="3787500" cy="68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Inter SemiBold"/>
                <a:ea typeface="Inter SemiBold"/>
                <a:cs typeface="Inter SemiBold"/>
                <a:sym typeface="Inter SemiBold"/>
              </a:rPr>
              <a:t>Visualization of RFID System to eliminate packing errors.</a:t>
            </a:r>
            <a:endParaRPr/>
          </a:p>
        </p:txBody>
      </p:sp>
      <p:sp>
        <p:nvSpPr>
          <p:cNvPr id="379" name="Google Shape;379;p44"/>
          <p:cNvSpPr txBox="1"/>
          <p:nvPr/>
        </p:nvSpPr>
        <p:spPr>
          <a:xfrm>
            <a:off x="131825" y="781400"/>
            <a:ext cx="3991800" cy="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 b="1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Implementation Design</a:t>
            </a:r>
            <a:endParaRPr sz="2100" b="1" dirty="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380" name="Google Shape;38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11550"/>
            <a:ext cx="4325048" cy="2992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5"/>
          <p:cNvSpPr txBox="1">
            <a:spLocks noGrp="1"/>
          </p:cNvSpPr>
          <p:nvPr>
            <p:ph type="title"/>
          </p:nvPr>
        </p:nvSpPr>
        <p:spPr>
          <a:xfrm>
            <a:off x="420875" y="434650"/>
            <a:ext cx="84888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RFID to eliminate packing errors</a:t>
            </a:r>
            <a:endParaRPr/>
          </a:p>
        </p:txBody>
      </p:sp>
      <p:sp>
        <p:nvSpPr>
          <p:cNvPr id="386" name="Google Shape;386;p45"/>
          <p:cNvSpPr txBox="1">
            <a:spLocks noGrp="1"/>
          </p:cNvSpPr>
          <p:nvPr>
            <p:ph type="body" idx="4294967295"/>
          </p:nvPr>
        </p:nvSpPr>
        <p:spPr>
          <a:xfrm>
            <a:off x="420875" y="1034050"/>
            <a:ext cx="2966100" cy="11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Individual Garments with Rfid tags in carton boxes are scanned and cross checked with the Rfid Tag pasted on carton. </a:t>
            </a:r>
            <a:endParaRPr/>
          </a:p>
        </p:txBody>
      </p:sp>
      <p:sp>
        <p:nvSpPr>
          <p:cNvPr id="387" name="Google Shape;387;p45"/>
          <p:cNvSpPr txBox="1">
            <a:spLocks noGrp="1"/>
          </p:cNvSpPr>
          <p:nvPr>
            <p:ph type="sldNum" idx="2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388" name="Google Shape;388;p45"/>
          <p:cNvSpPr txBox="1"/>
          <p:nvPr/>
        </p:nvSpPr>
        <p:spPr>
          <a:xfrm>
            <a:off x="420875" y="2764225"/>
            <a:ext cx="3000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If there is mismatch like Color, Size and Count </a:t>
            </a:r>
            <a:r>
              <a:rPr lang="en" sz="1200">
                <a:solidFill>
                  <a:srgbClr val="FF0000"/>
                </a:solidFill>
                <a:latin typeface="Inter"/>
                <a:ea typeface="Inter"/>
                <a:cs typeface="Inter"/>
                <a:sym typeface="Inter"/>
              </a:rPr>
              <a:t>alert</a:t>
            </a:r>
            <a:r>
              <a:rPr lang="en"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 is raised or packing list for the carton can be printed and sent for shipping.</a:t>
            </a:r>
            <a:endParaRPr sz="12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389" name="Google Shape;38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3450" y="1159650"/>
            <a:ext cx="4356300" cy="329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6"/>
          <p:cNvSpPr txBox="1">
            <a:spLocks noGrp="1"/>
          </p:cNvSpPr>
          <p:nvPr>
            <p:ph type="title"/>
          </p:nvPr>
        </p:nvSpPr>
        <p:spPr>
          <a:xfrm>
            <a:off x="450850" y="596800"/>
            <a:ext cx="7782600" cy="7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Benefits of RFID Solution  </a:t>
            </a:r>
            <a:endParaRPr dirty="0"/>
          </a:p>
        </p:txBody>
      </p:sp>
      <p:sp>
        <p:nvSpPr>
          <p:cNvPr id="395" name="Google Shape;395;p46"/>
          <p:cNvSpPr txBox="1">
            <a:spLocks noGrp="1"/>
          </p:cNvSpPr>
          <p:nvPr>
            <p:ph type="body" idx="1"/>
          </p:nvPr>
        </p:nvSpPr>
        <p:spPr>
          <a:xfrm>
            <a:off x="641750" y="3787450"/>
            <a:ext cx="6583200" cy="5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</a:rPr>
              <a:t>Real Time view and insights of packing line for stakeholders thus enabling them to make quick data driven decisions.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396" name="Google Shape;396;p46"/>
          <p:cNvSpPr/>
          <p:nvPr/>
        </p:nvSpPr>
        <p:spPr>
          <a:xfrm>
            <a:off x="1365486" y="2102228"/>
            <a:ext cx="1087200" cy="1087200"/>
          </a:xfrm>
          <a:prstGeom prst="flowChartConnector">
            <a:avLst/>
          </a:prstGeom>
          <a:solidFill>
            <a:schemeClr val="accen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FFFF00"/>
                </a:solidFill>
                <a:highlight>
                  <a:srgbClr val="0000FF"/>
                </a:highlight>
                <a:latin typeface="Inter"/>
                <a:ea typeface="Inter"/>
                <a:cs typeface="Inter"/>
                <a:sym typeface="Inter"/>
              </a:rPr>
              <a:t>RealTime Status</a:t>
            </a:r>
            <a:endParaRPr sz="1000" b="1" dirty="0">
              <a:solidFill>
                <a:srgbClr val="FFFF00"/>
              </a:solidFill>
              <a:highlight>
                <a:srgbClr val="0000FF"/>
              </a:highlight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97" name="Google Shape;397;p46"/>
          <p:cNvSpPr txBox="1">
            <a:spLocks noGrp="1"/>
          </p:cNvSpPr>
          <p:nvPr>
            <p:ph type="sldNum" idx="3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398" name="Google Shape;398;p46"/>
          <p:cNvSpPr/>
          <p:nvPr/>
        </p:nvSpPr>
        <p:spPr>
          <a:xfrm>
            <a:off x="3189861" y="2102228"/>
            <a:ext cx="1087200" cy="1087200"/>
          </a:xfrm>
          <a:prstGeom prst="flowChartConnector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Live Monitor</a:t>
            </a:r>
            <a:endParaRPr sz="1000" b="1" dirty="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99" name="Google Shape;399;p46"/>
          <p:cNvSpPr/>
          <p:nvPr/>
        </p:nvSpPr>
        <p:spPr>
          <a:xfrm>
            <a:off x="4951136" y="2102228"/>
            <a:ext cx="1087200" cy="1087200"/>
          </a:xfrm>
          <a:prstGeom prst="flowChartConnector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 dirty="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Instant Bottleneck Insights</a:t>
            </a:r>
            <a:endParaRPr sz="800" b="1" dirty="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00" name="Google Shape;400;p46"/>
          <p:cNvSpPr/>
          <p:nvPr/>
        </p:nvSpPr>
        <p:spPr>
          <a:xfrm>
            <a:off x="6712411" y="2161741"/>
            <a:ext cx="1087200" cy="1087200"/>
          </a:xfrm>
          <a:prstGeom prst="flowChartConnector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Realtime</a:t>
            </a:r>
            <a:endParaRPr sz="800" b="1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Updates to Clients</a:t>
            </a:r>
            <a:endParaRPr sz="800" b="1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7"/>
          <p:cNvSpPr txBox="1">
            <a:spLocks noGrp="1"/>
          </p:cNvSpPr>
          <p:nvPr>
            <p:ph type="body" idx="1"/>
          </p:nvPr>
        </p:nvSpPr>
        <p:spPr>
          <a:xfrm>
            <a:off x="452575" y="2059600"/>
            <a:ext cx="4119300" cy="24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905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66666"/>
                </a:solidFill>
                <a:latin typeface="Merriweather"/>
                <a:ea typeface="Merriweather"/>
                <a:cs typeface="Merriweather"/>
                <a:sym typeface="Merriweather"/>
              </a:rPr>
              <a:t>Company Managed by a seasoned Software Professional with 34 years of information technology experience and 20 years as a Business Owner. 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66666"/>
                </a:solidFill>
                <a:latin typeface="Merriweather"/>
                <a:ea typeface="Merriweather"/>
                <a:cs typeface="Merriweather"/>
                <a:sym typeface="Merriweather"/>
              </a:rPr>
              <a:t>One stop solution.  We deliver the Hardware, Software and implement.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66666"/>
                </a:solidFill>
                <a:latin typeface="Merriweather"/>
                <a:ea typeface="Merriweather"/>
                <a:cs typeface="Merriweather"/>
                <a:sym typeface="Merriweather"/>
              </a:rPr>
              <a:t>Decade of experience in RFID based automations.</a:t>
            </a:r>
            <a:endParaRPr sz="900">
              <a:solidFill>
                <a:srgbClr val="666666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666666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66666"/>
                </a:solidFill>
                <a:latin typeface="Merriweather"/>
                <a:ea typeface="Merriweather"/>
                <a:cs typeface="Merriweather"/>
                <a:sym typeface="Merriweather"/>
              </a:rPr>
              <a:t>Ten+ large scale RFID projects delivered across India.</a:t>
            </a:r>
            <a:endParaRPr sz="900">
              <a:solidFill>
                <a:srgbClr val="666666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6" name="Google Shape;406;p4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6077" b="16084"/>
          <a:stretch/>
        </p:blipFill>
        <p:spPr>
          <a:xfrm>
            <a:off x="5039775" y="203250"/>
            <a:ext cx="3905400" cy="2298600"/>
          </a:xfrm>
          <a:prstGeom prst="roundRect">
            <a:avLst>
              <a:gd name="adj" fmla="val 16667"/>
            </a:avLst>
          </a:prstGeom>
        </p:spPr>
      </p:pic>
      <p:pic>
        <p:nvPicPr>
          <p:cNvPr id="407" name="Google Shape;407;p47" descr="Office workers collaborating around a computer.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t="3531" b="3531"/>
          <a:stretch/>
        </p:blipFill>
        <p:spPr>
          <a:xfrm>
            <a:off x="5039775" y="2624675"/>
            <a:ext cx="3905400" cy="2298600"/>
          </a:xfrm>
          <a:prstGeom prst="roundRect">
            <a:avLst>
              <a:gd name="adj" fmla="val 16667"/>
            </a:avLst>
          </a:prstGeom>
        </p:spPr>
      </p:pic>
      <p:sp>
        <p:nvSpPr>
          <p:cNvPr id="408" name="Google Shape;408;p47"/>
          <p:cNvSpPr txBox="1">
            <a:spLocks noGrp="1"/>
          </p:cNvSpPr>
          <p:nvPr>
            <p:ph type="title"/>
          </p:nvPr>
        </p:nvSpPr>
        <p:spPr>
          <a:xfrm>
            <a:off x="452575" y="596800"/>
            <a:ext cx="4263600" cy="13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What Makes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Us Unique</a:t>
            </a:r>
            <a:endParaRPr dirty="0"/>
          </a:p>
        </p:txBody>
      </p:sp>
      <p:sp>
        <p:nvSpPr>
          <p:cNvPr id="409" name="Google Shape;409;p47"/>
          <p:cNvSpPr txBox="1">
            <a:spLocks noGrp="1"/>
          </p:cNvSpPr>
          <p:nvPr>
            <p:ph type="sldNum" idx="12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8"/>
          <p:cNvSpPr txBox="1">
            <a:spLocks noGrp="1"/>
          </p:cNvSpPr>
          <p:nvPr>
            <p:ph type="title"/>
          </p:nvPr>
        </p:nvSpPr>
        <p:spPr>
          <a:xfrm>
            <a:off x="452575" y="596800"/>
            <a:ext cx="4972800" cy="6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Our RFID Projects</a:t>
            </a:r>
            <a:endParaRPr dirty="0"/>
          </a:p>
        </p:txBody>
      </p:sp>
      <p:sp>
        <p:nvSpPr>
          <p:cNvPr id="415" name="Google Shape;415;p48"/>
          <p:cNvSpPr txBox="1">
            <a:spLocks noGrp="1"/>
          </p:cNvSpPr>
          <p:nvPr>
            <p:ph type="sldNum" idx="2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416" name="Google Shape;416;p48"/>
          <p:cNvPicPr preferRelativeResize="0">
            <a:picLocks noGrp="1"/>
          </p:cNvPicPr>
          <p:nvPr>
            <p:ph type="pic" idx="2"/>
          </p:nvPr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450" y="2029270"/>
            <a:ext cx="854400" cy="913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48"/>
          <p:cNvPicPr preferRelativeResize="0">
            <a:picLocks noGrp="1"/>
          </p:cNvPicPr>
          <p:nvPr>
            <p:ph type="pic" idx="3"/>
          </p:nvPr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9057" y="2055854"/>
            <a:ext cx="854400" cy="860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48"/>
          <p:cNvPicPr preferRelativeResize="0">
            <a:picLocks noGrp="1"/>
          </p:cNvPicPr>
          <p:nvPr>
            <p:ph type="pic" idx="4"/>
          </p:nvPr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69664" y="2105043"/>
            <a:ext cx="854400" cy="761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48"/>
          <p:cNvPicPr preferRelativeResize="0">
            <a:picLocks noGrp="1"/>
          </p:cNvPicPr>
          <p:nvPr>
            <p:ph type="pic" idx="5"/>
          </p:nvPr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8450" y="2984728"/>
            <a:ext cx="854400" cy="1230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48"/>
          <p:cNvPicPr preferRelativeResize="0">
            <a:picLocks noGrp="1"/>
          </p:cNvPicPr>
          <p:nvPr>
            <p:ph type="pic" idx="6"/>
          </p:nvPr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69639" y="3148504"/>
            <a:ext cx="854400" cy="859985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48"/>
          <p:cNvSpPr txBox="1">
            <a:spLocks noGrp="1"/>
          </p:cNvSpPr>
          <p:nvPr>
            <p:ph type="subTitle" idx="4294967295"/>
          </p:nvPr>
        </p:nvSpPr>
        <p:spPr>
          <a:xfrm>
            <a:off x="635950" y="1235800"/>
            <a:ext cx="2526300" cy="5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905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RFID Automation for Physical Fitness Evaluation Test</a:t>
            </a:r>
            <a:endParaRPr sz="1000"/>
          </a:p>
        </p:txBody>
      </p:sp>
      <p:pic>
        <p:nvPicPr>
          <p:cNvPr id="422" name="Google Shape;422;p48"/>
          <p:cNvPicPr preferRelativeResize="0">
            <a:picLocks noGrp="1"/>
          </p:cNvPicPr>
          <p:nvPr>
            <p:ph type="pic" idx="7"/>
          </p:nvPr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29057" y="2916153"/>
            <a:ext cx="854400" cy="1230336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48"/>
          <p:cNvSpPr txBox="1"/>
          <p:nvPr/>
        </p:nvSpPr>
        <p:spPr>
          <a:xfrm>
            <a:off x="4491825" y="1416200"/>
            <a:ext cx="4520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1905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 b="1">
                <a:latin typeface="Merriweather"/>
                <a:ea typeface="Merriweather"/>
                <a:cs typeface="Merriweather"/>
                <a:sym typeface="Merriweather"/>
              </a:rPr>
              <a:t>RFID driven Library Automation. Book Circulation, Anti Theft, Gate Entry and inventory tracking.</a:t>
            </a:r>
            <a:endParaRPr/>
          </a:p>
        </p:txBody>
      </p:sp>
      <p:pic>
        <p:nvPicPr>
          <p:cNvPr id="424" name="Google Shape;424;p48"/>
          <p:cNvPicPr preferRelativeResize="0">
            <a:picLocks noGrp="1"/>
          </p:cNvPicPr>
          <p:nvPr>
            <p:ph type="pic" idx="8"/>
          </p:nvPr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33657" y="2344136"/>
            <a:ext cx="854400" cy="748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9"/>
          <p:cNvSpPr txBox="1">
            <a:spLocks noGrp="1"/>
          </p:cNvSpPr>
          <p:nvPr>
            <p:ph type="title"/>
          </p:nvPr>
        </p:nvSpPr>
        <p:spPr>
          <a:xfrm>
            <a:off x="450850" y="596800"/>
            <a:ext cx="7782600" cy="7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Thank You !</a:t>
            </a:r>
            <a:endParaRPr dirty="0"/>
          </a:p>
        </p:txBody>
      </p:sp>
      <p:sp>
        <p:nvSpPr>
          <p:cNvPr id="430" name="Google Shape;430;p49"/>
          <p:cNvSpPr txBox="1">
            <a:spLocks noGrp="1"/>
          </p:cNvSpPr>
          <p:nvPr>
            <p:ph type="sldNum" idx="3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431" name="Google Shape;431;p49"/>
          <p:cNvSpPr txBox="1">
            <a:spLocks noGrp="1"/>
          </p:cNvSpPr>
          <p:nvPr>
            <p:ph type="body" idx="1"/>
          </p:nvPr>
        </p:nvSpPr>
        <p:spPr>
          <a:xfrm>
            <a:off x="604000" y="1355200"/>
            <a:ext cx="4114800" cy="25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77777"/>
              <a:buNone/>
            </a:pPr>
            <a:r>
              <a:rPr lang="en" sz="1800" dirty="0">
                <a:latin typeface="Inter SemiBold"/>
                <a:ea typeface="Inter SemiBold"/>
                <a:cs typeface="Inter SemiBold"/>
                <a:sym typeface="Inter SemiBold"/>
              </a:rPr>
              <a:t>Thanks for spending your valuable time.</a:t>
            </a:r>
            <a:endParaRPr sz="1800" dirty="0">
              <a:latin typeface="Inter SemiBold"/>
              <a:ea typeface="Inter SemiBold"/>
              <a:cs typeface="Inter SemiBold"/>
              <a:sym typeface="Inter SemiBold"/>
            </a:endParaRPr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77777"/>
              <a:buNone/>
            </a:pPr>
            <a:endParaRPr sz="1800" dirty="0">
              <a:latin typeface="Inter SemiBold"/>
              <a:ea typeface="Inter SemiBold"/>
              <a:cs typeface="Inter SemiBold"/>
              <a:sym typeface="Inter SemiBold"/>
            </a:endParaRPr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77777"/>
              <a:buNone/>
            </a:pPr>
            <a:r>
              <a:rPr lang="en" sz="1800" dirty="0">
                <a:latin typeface="Inter SemiBold"/>
                <a:ea typeface="Inter SemiBold"/>
                <a:cs typeface="Inter SemiBold"/>
                <a:sym typeface="Inter SemiBold"/>
              </a:rPr>
              <a:t>If you have any queries, need more info or demo, we will be happy to hear from </a:t>
            </a:r>
            <a:r>
              <a:rPr lang="en" sz="1800" dirty="0" smtClean="0">
                <a:latin typeface="Inter SemiBold"/>
                <a:ea typeface="Inter SemiBold"/>
                <a:cs typeface="Inter SemiBold"/>
                <a:sym typeface="Inter SemiBold"/>
              </a:rPr>
              <a:t>you and provide customized solution according to your requirements.</a:t>
            </a:r>
            <a:endParaRPr sz="1800" dirty="0">
              <a:latin typeface="Inter SemiBold"/>
              <a:ea typeface="Inter SemiBold"/>
              <a:cs typeface="Inter SemiBold"/>
              <a:sym typeface="Inter SemiBold"/>
            </a:endParaRPr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77777"/>
              <a:buNone/>
            </a:pPr>
            <a:endParaRPr sz="1800" dirty="0">
              <a:latin typeface="Inter SemiBold"/>
              <a:ea typeface="Inter SemiBold"/>
              <a:cs typeface="Inter SemiBold"/>
              <a:sym typeface="Inter SemiBold"/>
            </a:endParaRPr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77777"/>
              <a:buNone/>
            </a:pPr>
            <a:r>
              <a:rPr lang="en" sz="1800" dirty="0">
                <a:latin typeface="Inter SemiBold"/>
                <a:ea typeface="Inter SemiBold"/>
                <a:cs typeface="Inter SemiBold"/>
                <a:sym typeface="Inter SemiBold"/>
              </a:rPr>
              <a:t>SK Mohanraju</a:t>
            </a:r>
            <a:endParaRPr sz="1800" dirty="0">
              <a:latin typeface="Inter SemiBold"/>
              <a:ea typeface="Inter SemiBold"/>
              <a:cs typeface="Inter SemiBold"/>
              <a:sym typeface="Inter SemiBold"/>
            </a:endParaRPr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77777"/>
              <a:buNone/>
            </a:pPr>
            <a:r>
              <a:rPr lang="en" sz="1800" dirty="0">
                <a:latin typeface="Inter SemiBold"/>
                <a:ea typeface="Inter SemiBold"/>
                <a:cs typeface="Inter SemiBold"/>
                <a:sym typeface="Inter SemiBold"/>
              </a:rPr>
              <a:t>SKM Infosis, Chennai</a:t>
            </a:r>
            <a:endParaRPr sz="1800" dirty="0">
              <a:latin typeface="Inter SemiBold"/>
              <a:ea typeface="Inter SemiBold"/>
              <a:cs typeface="Inter SemiBold"/>
              <a:sym typeface="Inter SemiBold"/>
            </a:endParaRPr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77777"/>
              <a:buNone/>
            </a:pPr>
            <a:r>
              <a:rPr lang="en" sz="1800" dirty="0">
                <a:latin typeface="Inter SemiBold"/>
                <a:ea typeface="Inter SemiBold"/>
                <a:cs typeface="Inter SemiBold"/>
                <a:sym typeface="Inter SemiBold"/>
              </a:rPr>
              <a:t>Mb. </a:t>
            </a:r>
            <a:r>
              <a:rPr lang="en" sz="1800" dirty="0" smtClean="0">
                <a:latin typeface="Inter SemiBold"/>
                <a:ea typeface="Inter SemiBold"/>
                <a:cs typeface="Inter SemiBold"/>
                <a:sym typeface="Inter SemiBold"/>
              </a:rPr>
              <a:t>: +91.8190993355</a:t>
            </a:r>
            <a:endParaRPr sz="1800" dirty="0">
              <a:latin typeface="Inter SemiBold"/>
              <a:ea typeface="Inter SemiBold"/>
              <a:cs typeface="Inter SemiBold"/>
              <a:sym typeface="Inter SemiBold"/>
            </a:endParaRPr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77777"/>
              <a:buNone/>
            </a:pPr>
            <a:r>
              <a:rPr lang="en" sz="1800" dirty="0">
                <a:latin typeface="Inter SemiBold"/>
                <a:ea typeface="Inter SemiBold"/>
                <a:cs typeface="Inter SemiBold"/>
                <a:sym typeface="Inter SemiBold"/>
              </a:rPr>
              <a:t>mohan@skminfosis.com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nvestor Pitch">
  <a:themeElements>
    <a:clrScheme name="Simple Light">
      <a:dk1>
        <a:srgbClr val="1A36B4"/>
      </a:dk1>
      <a:lt1>
        <a:srgbClr val="F6F5EC"/>
      </a:lt1>
      <a:dk2>
        <a:srgbClr val="1D1D1D"/>
      </a:dk2>
      <a:lt2>
        <a:srgbClr val="A4C2F4"/>
      </a:lt2>
      <a:accent1>
        <a:srgbClr val="FFFFFF"/>
      </a:accent1>
      <a:accent2>
        <a:srgbClr val="1A36B4"/>
      </a:accent2>
      <a:accent3>
        <a:srgbClr val="1D1D1D"/>
      </a:accent3>
      <a:accent4>
        <a:srgbClr val="F6F5EC"/>
      </a:accent4>
      <a:accent5>
        <a:srgbClr val="1A36B4"/>
      </a:accent5>
      <a:accent6>
        <a:srgbClr val="595959"/>
      </a:accent6>
      <a:hlink>
        <a:srgbClr val="A4C2F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359</Words>
  <Application>Microsoft Office PowerPoint</Application>
  <PresentationFormat>On-screen Show (16:9)</PresentationFormat>
  <Paragraphs>55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Merriweather</vt:lpstr>
      <vt:lpstr>Inter SemiBold</vt:lpstr>
      <vt:lpstr>Inter</vt:lpstr>
      <vt:lpstr>Calibri</vt:lpstr>
      <vt:lpstr>Inter Light</vt:lpstr>
      <vt:lpstr>Investor Pitch</vt:lpstr>
      <vt:lpstr>Automated Mismatch checking in Carton Boxes with RFID Tags for Apparel Industry </vt:lpstr>
      <vt:lpstr>Present Process Flow</vt:lpstr>
      <vt:lpstr>Challenges/Issues </vt:lpstr>
      <vt:lpstr>PowerPoint Presentation</vt:lpstr>
      <vt:lpstr>RFID to eliminate packing errors</vt:lpstr>
      <vt:lpstr>Benefits of RFID Solution  </vt:lpstr>
      <vt:lpstr>What Makes Us Unique</vt:lpstr>
      <vt:lpstr>Our RFID Projects</vt:lpstr>
      <vt:lpstr>Thank You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Automated Mismatch checking in Carton boxes with RFID Tags for Apparel Industry</dc:title>
  <dc:creator>SKM</dc:creator>
  <cp:lastModifiedBy>SKM</cp:lastModifiedBy>
  <cp:revision>10</cp:revision>
  <dcterms:modified xsi:type="dcterms:W3CDTF">2024-12-11T18:13:58Z</dcterms:modified>
</cp:coreProperties>
</file>