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003C"/>
    <a:srgbClr val="027F3A"/>
    <a:srgbClr val="F8D1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10"/>
    <p:restoredTop sz="94751"/>
  </p:normalViewPr>
  <p:slideViewPr>
    <p:cSldViewPr snapToGrid="0">
      <p:cViewPr varScale="1">
        <p:scale>
          <a:sx n="69" d="100"/>
          <a:sy n="69" d="100"/>
        </p:scale>
        <p:origin x="4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C6C174-C88A-DF2A-638A-FF9620CC3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C0468C8-FC9C-BAB0-D59C-421B0C577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572E11-E49D-00F4-797F-D540FEA1D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5CBC-D524-7F41-B98F-2E5539A89A6B}" type="datetimeFigureOut">
              <a:rPr lang="es-MX" smtClean="0"/>
              <a:t>11/10/2025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CC6818-DB86-F4A7-728F-DD7A0F3C4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03C8D8-3B07-E027-1D9A-A99DD52E0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ACDC9-0017-034F-A7AF-AAD89B7A6D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5185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F0AB98-D74D-EEA4-2D2A-D32F7D514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8801FD7-09E7-9415-5D58-F786D4405C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164038-0D4E-112C-85E5-46158C92C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5CBC-D524-7F41-B98F-2E5539A89A6B}" type="datetimeFigureOut">
              <a:rPr lang="es-MX" smtClean="0"/>
              <a:t>11/10/2025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1B882D-967D-AA32-BB06-A2BE4B940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EA2C1E-9454-0217-A5F8-AA6A9C612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ACDC9-0017-034F-A7AF-AAD89B7A6D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04297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BFFC604-0622-AB70-11FF-44DB29132C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85862BA-8505-B2A1-0420-DF134157E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70C1E4-7CB8-52BF-D216-EBFDB543D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5CBC-D524-7F41-B98F-2E5539A89A6B}" type="datetimeFigureOut">
              <a:rPr lang="es-MX" smtClean="0"/>
              <a:t>11/10/2025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AB8E117-D080-781D-8EE8-451F0DBA0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7ED2BB-523B-5F74-425D-6AC3D60CE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ACDC9-0017-034F-A7AF-AAD89B7A6D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964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323AC2-409F-DE4E-1653-C8B7D539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C22A47-E864-05EF-0C70-A96711C02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FD262B-40CC-BFCB-7431-68416B72A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5CBC-D524-7F41-B98F-2E5539A89A6B}" type="datetimeFigureOut">
              <a:rPr lang="es-MX" smtClean="0"/>
              <a:t>11/10/2025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5B7D28-E527-BE00-943B-862CA4A13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0557738-E50C-83E5-9837-9D402774B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ACDC9-0017-034F-A7AF-AAD89B7A6D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4609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6E5ED0-B110-A15F-04CC-6E74699D1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B7056D-EE8B-19FB-874C-27F7C8E5B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D1CEE5-98E9-F7EE-AF19-372C4FCCD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5CBC-D524-7F41-B98F-2E5539A89A6B}" type="datetimeFigureOut">
              <a:rPr lang="es-MX" smtClean="0"/>
              <a:t>11/10/2025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A2FA76-FE3A-C719-F781-2F1F68BEA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DA8FED-7C06-E1E1-81F6-58FF8966E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ACDC9-0017-034F-A7AF-AAD89B7A6D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23098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60B3F7-5EE9-6A46-E993-93F1435AE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1356F6-BE78-DA44-3947-86CCE8B968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2B53008-B247-FC76-6A7A-6C511DE66F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7B1B44-917E-3942-7DBE-03D2BBE59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5CBC-D524-7F41-B98F-2E5539A89A6B}" type="datetimeFigureOut">
              <a:rPr lang="es-MX" smtClean="0"/>
              <a:t>11/10/2025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27330AE-5D0D-5A14-749D-C6155A24F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DB5FC3C-4C4C-5BA6-FAF2-0C71ECBED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ACDC9-0017-034F-A7AF-AAD89B7A6D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4421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828805-AEBF-2CE9-07D8-38B2EA0ED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A99F6F-41FE-0D3E-71CB-D5CD553AD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89D818B-A022-02DB-EE75-A4752DCEC9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AE52C3C-0D51-F00B-6DED-4814D29E9F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13E5BFC-C3EB-D845-D9CF-71376F3B12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AFC2978-1C89-4A23-0D88-4E16AA803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5CBC-D524-7F41-B98F-2E5539A89A6B}" type="datetimeFigureOut">
              <a:rPr lang="es-MX" smtClean="0"/>
              <a:t>11/10/2025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2FD75C6-8511-BE90-8DB2-88CA3E4AF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553DA78-E044-EDC2-F6FD-3A31FDE1A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ACDC9-0017-034F-A7AF-AAD89B7A6D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645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92FE85-6EC7-F52E-17E5-2B74812AA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54B22BA-820A-DB9F-F2AA-606319E48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5CBC-D524-7F41-B98F-2E5539A89A6B}" type="datetimeFigureOut">
              <a:rPr lang="es-MX" smtClean="0"/>
              <a:t>11/10/2025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42FCC31-854E-01B3-7CBF-43FC14E8F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B58CD98-234B-0356-1011-910E99179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ACDC9-0017-034F-A7AF-AAD89B7A6D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2575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71F97C3-E8BA-A485-5F6F-EB3354C37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5CBC-D524-7F41-B98F-2E5539A89A6B}" type="datetimeFigureOut">
              <a:rPr lang="es-MX" smtClean="0"/>
              <a:t>11/10/2025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0088088-D307-904B-3006-1B208DBA0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65CA4E9-059A-93FF-1253-A0D087771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ACDC9-0017-034F-A7AF-AAD89B7A6D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01127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81F52E-49E0-46DB-8DF4-76945F378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47D5E0-AF73-73AF-BB14-0AC0C6CCA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CEAF0C5-4495-3457-B308-1323D47CDC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DEEB0BD-6B6C-6BE2-519E-21A97AF52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5CBC-D524-7F41-B98F-2E5539A89A6B}" type="datetimeFigureOut">
              <a:rPr lang="es-MX" smtClean="0"/>
              <a:t>11/10/2025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4C07724-3C56-67DA-ABB2-2E14F9D45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DF05B9C-0370-0227-41D0-B9770EBE2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ACDC9-0017-034F-A7AF-AAD89B7A6D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5956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2027ED-9FED-428C-6B41-F15BDB2EB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1DA341E-455A-B61C-15D3-9F66E6B7FB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433AECE-39F2-4EEB-73A2-0A3E3587C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15A46C-6234-2DDE-D465-9521D56C7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25CBC-D524-7F41-B98F-2E5539A89A6B}" type="datetimeFigureOut">
              <a:rPr lang="es-MX" smtClean="0"/>
              <a:t>11/10/2025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A0AC4C1-D3B2-2B08-5B3E-FC1035CC3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59BAC08-CC39-A2A9-1E53-9D640676D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ACDC9-0017-034F-A7AF-AAD89B7A6D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2880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B715B56-B256-3A0A-0005-99F693C49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BD28BA-7DA1-7AC5-2E4E-822B09FCB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9717C0-28E6-4CCE-04A2-F3190334B4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725CBC-D524-7F41-B98F-2E5539A89A6B}" type="datetimeFigureOut">
              <a:rPr lang="es-MX" smtClean="0"/>
              <a:t>11/10/2025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8D4C93-4BA1-747D-AAF9-62EC63F98C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D40F0D-8B7F-831F-075A-17D70D7AC6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AACDC9-0017-034F-A7AF-AAD89B7A6D6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99877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o 24">
            <a:extLst>
              <a:ext uri="{FF2B5EF4-FFF2-40B4-BE49-F238E27FC236}">
                <a16:creationId xmlns:a16="http://schemas.microsoft.com/office/drawing/2014/main" id="{FF1D9213-7B9C-0B22-7B0D-7A2450620B12}"/>
              </a:ext>
            </a:extLst>
          </p:cNvPr>
          <p:cNvGrpSpPr>
            <a:grpSpLocks/>
          </p:cNvGrpSpPr>
          <p:nvPr/>
        </p:nvGrpSpPr>
        <p:grpSpPr>
          <a:xfrm>
            <a:off x="237506" y="5868444"/>
            <a:ext cx="11844839" cy="989556"/>
            <a:chOff x="237506" y="5883754"/>
            <a:chExt cx="11661569" cy="974245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D9D7A57D-5C53-1D8B-CF7C-A06B9CB8EEC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rcRect t="76092" b="6619"/>
            <a:stretch>
              <a:fillRect/>
            </a:stretch>
          </p:blipFill>
          <p:spPr>
            <a:xfrm>
              <a:off x="237506" y="5883754"/>
              <a:ext cx="11661569" cy="974245"/>
            </a:xfrm>
            <a:prstGeom prst="rect">
              <a:avLst/>
            </a:prstGeom>
          </p:spPr>
        </p:pic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E9A34710-6E94-76F2-CF17-721129722592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495133" y="5944715"/>
              <a:ext cx="957646" cy="759991"/>
              <a:chOff x="10495133" y="5944715"/>
              <a:chExt cx="957646" cy="759991"/>
            </a:xfrm>
          </p:grpSpPr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90DC9FE1-EE13-AD20-009A-50A714ABC7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19430" t="10582" r="22058" b="9975"/>
              <a:stretch>
                <a:fillRect/>
              </a:stretch>
            </p:blipFill>
            <p:spPr>
              <a:xfrm>
                <a:off x="10495133" y="5944715"/>
                <a:ext cx="559741" cy="759991"/>
              </a:xfrm>
              <a:prstGeom prst="rect">
                <a:avLst/>
              </a:prstGeom>
            </p:spPr>
          </p:pic>
          <p:pic>
            <p:nvPicPr>
              <p:cNvPr id="16" name="Imagen 15">
                <a:extLst>
                  <a:ext uri="{FF2B5EF4-FFF2-40B4-BE49-F238E27FC236}">
                    <a16:creationId xmlns:a16="http://schemas.microsoft.com/office/drawing/2014/main" id="{6791FE55-1E36-771F-ECF1-F7322401AB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20262" t="29297" r="29715" b="34682"/>
              <a:stretch>
                <a:fillRect/>
              </a:stretch>
            </p:blipFill>
            <p:spPr>
              <a:xfrm>
                <a:off x="11054874" y="6393789"/>
                <a:ext cx="397905" cy="286533"/>
              </a:xfrm>
              <a:prstGeom prst="rect">
                <a:avLst/>
              </a:prstGeom>
            </p:spPr>
          </p:pic>
        </p:grpSp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C4E1AB1E-7517-3B19-92D4-EA53013A6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6046" t="23228" r="4809" b="23542"/>
            <a:stretch>
              <a:fillRect/>
            </a:stretch>
          </p:blipFill>
          <p:spPr>
            <a:xfrm>
              <a:off x="694146" y="5924793"/>
              <a:ext cx="1265283" cy="755529"/>
            </a:xfrm>
            <a:prstGeom prst="rect">
              <a:avLst/>
            </a:prstGeom>
          </p:spPr>
        </p:pic>
        <p:sp>
          <p:nvSpPr>
            <p:cNvPr id="13" name="Text 0">
              <a:extLst>
                <a:ext uri="{FF2B5EF4-FFF2-40B4-BE49-F238E27FC236}">
                  <a16:creationId xmlns:a16="http://schemas.microsoft.com/office/drawing/2014/main" id="{07CC4184-9831-ADDE-0A0B-6DFEEDA154E3}"/>
                </a:ext>
              </a:extLst>
            </p:cNvPr>
            <p:cNvSpPr>
              <a:spLocks/>
            </p:cNvSpPr>
            <p:nvPr/>
          </p:nvSpPr>
          <p:spPr>
            <a:xfrm>
              <a:off x="3311846" y="5944714"/>
              <a:ext cx="5926231" cy="59578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2000" b="1" dirty="0">
                  <a:solidFill>
                    <a:schemeClr val="bg1"/>
                  </a:solidFill>
                  <a:latin typeface="Aptos" panose="020B0004020202020204" pitchFamily="34" charset="0"/>
                  <a:ea typeface="Unbounded" pitchFamily="34" charset="-122"/>
                  <a:cs typeface="Unbounded" pitchFamily="34" charset="-120"/>
                </a:rPr>
                <a:t>6to Congreso Internacional de Medio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Aptos" panose="020B0004020202020204" pitchFamily="34" charset="0"/>
                  <a:ea typeface="Unbounded" pitchFamily="34" charset="-122"/>
                  <a:cs typeface="Unbounded" pitchFamily="34" charset="-120"/>
                </a:rPr>
                <a:t>Ambiente</a:t>
              </a:r>
              <a:r>
                <a:rPr lang="en-US" sz="2000" b="1" dirty="0" smtClean="0">
                  <a:solidFill>
                    <a:schemeClr val="bg1"/>
                  </a:solidFill>
                  <a:latin typeface="Aptos" panose="020B0004020202020204" pitchFamily="34" charset="0"/>
                  <a:ea typeface="Unbounded" pitchFamily="34" charset="-122"/>
                  <a:cs typeface="Unbounded" pitchFamily="34" charset="-120"/>
                </a:rPr>
                <a:t> (CIMA 2025), Mexico</a:t>
              </a:r>
              <a:endParaRPr lang="en-US" sz="2000" b="1" dirty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endParaRPr>
            </a:p>
            <a:p>
              <a:pPr algn="ctr">
                <a:lnSpc>
                  <a:spcPct val="120000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Aptos" panose="020B0004020202020204" pitchFamily="34" charset="0"/>
                  <a:ea typeface="Unbounded" pitchFamily="34" charset="-122"/>
                  <a:cs typeface="Unbounded" pitchFamily="34" charset="-120"/>
                </a:rPr>
                <a:t>6th International Congress on the </a:t>
              </a:r>
              <a:r>
                <a:rPr lang="en-US" sz="2000" b="1" dirty="0" smtClean="0">
                  <a:solidFill>
                    <a:schemeClr val="bg1"/>
                  </a:solidFill>
                  <a:latin typeface="Aptos" panose="020B0004020202020204" pitchFamily="34" charset="0"/>
                  <a:ea typeface="Unbounded" pitchFamily="34" charset="-122"/>
                  <a:cs typeface="Unbounded" pitchFamily="34" charset="-120"/>
                </a:rPr>
                <a:t>Environment (CIMA 2025), Mexico</a:t>
              </a:r>
              <a:endParaRPr lang="en-US" sz="2000" b="1" dirty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endParaRPr>
            </a:p>
          </p:txBody>
        </p:sp>
      </p:grpSp>
      <p:sp>
        <p:nvSpPr>
          <p:cNvPr id="20" name="Text 0">
            <a:extLst>
              <a:ext uri="{FF2B5EF4-FFF2-40B4-BE49-F238E27FC236}">
                <a16:creationId xmlns:a16="http://schemas.microsoft.com/office/drawing/2014/main" id="{4B883978-50E5-3D51-C577-BD69615FA939}"/>
              </a:ext>
            </a:extLst>
          </p:cNvPr>
          <p:cNvSpPr/>
          <p:nvPr/>
        </p:nvSpPr>
        <p:spPr>
          <a:xfrm>
            <a:off x="2911203" y="1460255"/>
            <a:ext cx="5913532" cy="897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6000" b="1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Title</a:t>
            </a:r>
            <a:endParaRPr lang="en-US" sz="6000" b="1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21" name="Text 1">
            <a:extLst>
              <a:ext uri="{FF2B5EF4-FFF2-40B4-BE49-F238E27FC236}">
                <a16:creationId xmlns:a16="http://schemas.microsoft.com/office/drawing/2014/main" id="{69C0D63F-C0D0-EDFE-BA94-5839520F21DA}"/>
              </a:ext>
            </a:extLst>
          </p:cNvPr>
          <p:cNvSpPr/>
          <p:nvPr/>
        </p:nvSpPr>
        <p:spPr>
          <a:xfrm>
            <a:off x="4415883" y="2593095"/>
            <a:ext cx="2904172" cy="4427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000" b="1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Subtitle </a:t>
            </a:r>
          </a:p>
        </p:txBody>
      </p:sp>
      <p:sp>
        <p:nvSpPr>
          <p:cNvPr id="22" name="Text 4">
            <a:extLst>
              <a:ext uri="{FF2B5EF4-FFF2-40B4-BE49-F238E27FC236}">
                <a16:creationId xmlns:a16="http://schemas.microsoft.com/office/drawing/2014/main" id="{72B1AFA4-E9DC-8CCC-9C48-B4CF82AFB2D0}"/>
              </a:ext>
            </a:extLst>
          </p:cNvPr>
          <p:cNvSpPr/>
          <p:nvPr/>
        </p:nvSpPr>
        <p:spPr>
          <a:xfrm>
            <a:off x="2378904" y="3379480"/>
            <a:ext cx="7789224" cy="15755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s-MX" sz="1600" dirty="0">
                <a:solidFill>
                  <a:srgbClr val="72003C"/>
                </a:solidFill>
              </a:rPr>
              <a:t>Text Text Text Text Text Text Text Text Text Text Text Text Text Text Text Text Text Text Text Text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r>
              <a:rPr lang="es-MX" sz="1600" dirty="0">
                <a:solidFill>
                  <a:srgbClr val="72003C"/>
                </a:solidFill>
              </a:rPr>
              <a:t>Text Text Text Text Text Text Text Text Text Text Text Text Text Text Text Text Text Text Text Text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r>
              <a:rPr lang="es-MX" sz="1600" dirty="0">
                <a:solidFill>
                  <a:srgbClr val="72003C"/>
                </a:solidFill>
              </a:rPr>
              <a:t>Text Text Text Text Text Text Text Text Text Text Text Text Text Text Text Text Text Text Text Text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r>
              <a:rPr lang="es-MX" sz="1600" dirty="0">
                <a:solidFill>
                  <a:srgbClr val="72003C"/>
                </a:solidFill>
              </a:rPr>
              <a:t>Text Text Text Text Text Text Text Text Text Text Text Text Text Text Text Text Text Text Text Text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r>
              <a:rPr lang="es-MX" sz="1600" dirty="0">
                <a:solidFill>
                  <a:srgbClr val="72003C"/>
                </a:solidFill>
              </a:rPr>
              <a:t>Text Text Text Text Text Text Text Text Text Text Text Text Text Text Text Text Text Text Text Text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r>
              <a:rPr lang="es-MX" sz="1600" dirty="0">
                <a:solidFill>
                  <a:srgbClr val="72003C"/>
                </a:solidFill>
              </a:rPr>
              <a:t>Text Text Text Text Text Text Text Text Text Text Text Text Text Text Text Text Text Text Text Text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pPr marL="0" indent="0" algn="l">
              <a:buNone/>
            </a:pP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549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627C1-B2A4-41E0-7AF9-6F27F5BCA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2ABBFE4D-1FDD-8C8C-F70E-8C3727AD0C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320" b="17084"/>
          <a:stretch>
            <a:fillRect/>
          </a:stretch>
        </p:blipFill>
        <p:spPr>
          <a:xfrm>
            <a:off x="0" y="0"/>
            <a:ext cx="12192000" cy="1326441"/>
          </a:xfrm>
          <a:prstGeom prst="rect">
            <a:avLst/>
          </a:prstGeom>
        </p:spPr>
      </p:pic>
      <p:sp>
        <p:nvSpPr>
          <p:cNvPr id="19" name="Chevron 18">
            <a:extLst>
              <a:ext uri="{FF2B5EF4-FFF2-40B4-BE49-F238E27FC236}">
                <a16:creationId xmlns:a16="http://schemas.microsoft.com/office/drawing/2014/main" id="{879D9FB2-05A4-9C40-B2A5-4751DB978F8D}"/>
              </a:ext>
            </a:extLst>
          </p:cNvPr>
          <p:cNvSpPr/>
          <p:nvPr/>
        </p:nvSpPr>
        <p:spPr>
          <a:xfrm>
            <a:off x="629702" y="2384172"/>
            <a:ext cx="2946485" cy="582053"/>
          </a:xfrm>
          <a:prstGeom prst="chevron">
            <a:avLst/>
          </a:prstGeom>
          <a:solidFill>
            <a:srgbClr val="027F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1 </a:t>
            </a:r>
          </a:p>
        </p:txBody>
      </p:sp>
      <p:sp>
        <p:nvSpPr>
          <p:cNvPr id="25" name="Chevron 24">
            <a:extLst>
              <a:ext uri="{FF2B5EF4-FFF2-40B4-BE49-F238E27FC236}">
                <a16:creationId xmlns:a16="http://schemas.microsoft.com/office/drawing/2014/main" id="{AA83ACA4-FDFD-33BF-F17C-8147D2479B0B}"/>
              </a:ext>
            </a:extLst>
          </p:cNvPr>
          <p:cNvSpPr/>
          <p:nvPr/>
        </p:nvSpPr>
        <p:spPr>
          <a:xfrm>
            <a:off x="3943323" y="2416286"/>
            <a:ext cx="2946485" cy="582053"/>
          </a:xfrm>
          <a:prstGeom prst="chevron">
            <a:avLst/>
          </a:prstGeom>
          <a:solidFill>
            <a:srgbClr val="027F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6" name="Chevron 25">
            <a:extLst>
              <a:ext uri="{FF2B5EF4-FFF2-40B4-BE49-F238E27FC236}">
                <a16:creationId xmlns:a16="http://schemas.microsoft.com/office/drawing/2014/main" id="{57E91019-1ECF-0276-D317-E0A6170B96D3}"/>
              </a:ext>
            </a:extLst>
          </p:cNvPr>
          <p:cNvSpPr/>
          <p:nvPr/>
        </p:nvSpPr>
        <p:spPr>
          <a:xfrm>
            <a:off x="7256944" y="2416286"/>
            <a:ext cx="2946485" cy="582053"/>
          </a:xfrm>
          <a:prstGeom prst="chevron">
            <a:avLst/>
          </a:prstGeom>
          <a:solidFill>
            <a:srgbClr val="027F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7" name="Text 1">
            <a:extLst>
              <a:ext uri="{FF2B5EF4-FFF2-40B4-BE49-F238E27FC236}">
                <a16:creationId xmlns:a16="http://schemas.microsoft.com/office/drawing/2014/main" id="{311A0824-40FC-FF41-73EB-9A4EF71EB3F1}"/>
              </a:ext>
            </a:extLst>
          </p:cNvPr>
          <p:cNvSpPr/>
          <p:nvPr/>
        </p:nvSpPr>
        <p:spPr>
          <a:xfrm>
            <a:off x="629702" y="3140426"/>
            <a:ext cx="2130764" cy="392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000" b="1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Subtitle</a:t>
            </a:r>
            <a:endParaRPr lang="en-US" sz="2000" b="1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30" name="Text 3">
            <a:extLst>
              <a:ext uri="{FF2B5EF4-FFF2-40B4-BE49-F238E27FC236}">
                <a16:creationId xmlns:a16="http://schemas.microsoft.com/office/drawing/2014/main" id="{B9606A6D-6DE5-65F3-8B5A-4974B2D82887}"/>
              </a:ext>
            </a:extLst>
          </p:cNvPr>
          <p:cNvSpPr/>
          <p:nvPr/>
        </p:nvSpPr>
        <p:spPr>
          <a:xfrm>
            <a:off x="629702" y="3707346"/>
            <a:ext cx="2946485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  <a:ea typeface="Cabin" pitchFamily="34" charset="-122"/>
              <a:cs typeface="Cabin" pitchFamily="34" charset="-120"/>
            </a:endParaRPr>
          </a:p>
          <a:p>
            <a:pPr algn="just"/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pPr algn="just"/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pPr marL="0" indent="0" algn="just">
              <a:buNone/>
            </a:pP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pPr algn="just"/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pPr algn="just"/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pPr algn="just"/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pPr marL="0" indent="0" algn="just">
              <a:buNone/>
            </a:pP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32" name="Text 0">
            <a:extLst>
              <a:ext uri="{FF2B5EF4-FFF2-40B4-BE49-F238E27FC236}">
                <a16:creationId xmlns:a16="http://schemas.microsoft.com/office/drawing/2014/main" id="{814B03CC-19C5-D097-08D2-FDB6A90CDE79}"/>
              </a:ext>
            </a:extLst>
          </p:cNvPr>
          <p:cNvSpPr/>
          <p:nvPr/>
        </p:nvSpPr>
        <p:spPr>
          <a:xfrm>
            <a:off x="629702" y="1506071"/>
            <a:ext cx="6369595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Title</a:t>
            </a:r>
            <a:endParaRPr lang="en-US" sz="35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5536F255-BFF5-7B55-A713-CD8B06A9B58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37506" y="5868444"/>
            <a:ext cx="11844839" cy="989556"/>
            <a:chOff x="237506" y="5883754"/>
            <a:chExt cx="11661569" cy="974245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3C15761A-E782-A2FD-E751-6B01AE0C4E8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rcRect t="76092" b="6619"/>
            <a:stretch>
              <a:fillRect/>
            </a:stretch>
          </p:blipFill>
          <p:spPr>
            <a:xfrm>
              <a:off x="237506" y="5883754"/>
              <a:ext cx="11661569" cy="974245"/>
            </a:xfrm>
            <a:prstGeom prst="rect">
              <a:avLst/>
            </a:prstGeom>
          </p:spPr>
        </p:pic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A9DB70B7-85E2-4D4E-4AB7-68B9EDD884A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0495133" y="5944715"/>
              <a:ext cx="957646" cy="759991"/>
              <a:chOff x="10495133" y="5944715"/>
              <a:chExt cx="957646" cy="759991"/>
            </a:xfrm>
          </p:grpSpPr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28D5B62A-D146-A531-C97C-A51328A3B8C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rcRect l="19430" t="10582" r="22058" b="9975"/>
              <a:stretch>
                <a:fillRect/>
              </a:stretch>
            </p:blipFill>
            <p:spPr>
              <a:xfrm>
                <a:off x="10495133" y="5944715"/>
                <a:ext cx="559741" cy="759991"/>
              </a:xfrm>
              <a:prstGeom prst="rect">
                <a:avLst/>
              </a:prstGeom>
            </p:spPr>
          </p:pic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2E8A7BAC-C338-8E37-E713-B9BCEACBE30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rcRect l="20262" t="29297" r="29715" b="34682"/>
              <a:stretch>
                <a:fillRect/>
              </a:stretch>
            </p:blipFill>
            <p:spPr>
              <a:xfrm>
                <a:off x="11054874" y="6393789"/>
                <a:ext cx="397905" cy="286533"/>
              </a:xfrm>
              <a:prstGeom prst="rect">
                <a:avLst/>
              </a:prstGeom>
            </p:spPr>
          </p:pic>
        </p:grpSp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12FAD439-6FC1-ED82-6676-2E4EA683305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rcRect l="6046" t="23228" r="4809" b="23542"/>
            <a:stretch>
              <a:fillRect/>
            </a:stretch>
          </p:blipFill>
          <p:spPr>
            <a:xfrm>
              <a:off x="694146" y="5924793"/>
              <a:ext cx="1265283" cy="755529"/>
            </a:xfrm>
            <a:prstGeom prst="rect">
              <a:avLst/>
            </a:prstGeom>
          </p:spPr>
        </p:pic>
        <p:sp>
          <p:nvSpPr>
            <p:cNvPr id="13" name="Text 0">
              <a:extLst>
                <a:ext uri="{FF2B5EF4-FFF2-40B4-BE49-F238E27FC236}">
                  <a16:creationId xmlns:a16="http://schemas.microsoft.com/office/drawing/2014/main" id="{D802279D-B407-EF73-6425-313A2D20E3A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11846" y="5944714"/>
              <a:ext cx="5512888" cy="59578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ct val="120000"/>
                </a:lnSpc>
                <a:buNone/>
              </a:pPr>
              <a:endParaRPr lang="en-US" sz="2000" b="1" i="1" dirty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endParaRPr>
            </a:p>
          </p:txBody>
        </p:sp>
      </p:grpSp>
      <p:sp>
        <p:nvSpPr>
          <p:cNvPr id="16" name="Text 0">
            <a:extLst>
              <a:ext uri="{FF2B5EF4-FFF2-40B4-BE49-F238E27FC236}">
                <a16:creationId xmlns:a16="http://schemas.microsoft.com/office/drawing/2014/main" id="{07CC4184-9831-ADDE-0A0B-6DFEEDA154E3}"/>
              </a:ext>
            </a:extLst>
          </p:cNvPr>
          <p:cNvSpPr>
            <a:spLocks/>
          </p:cNvSpPr>
          <p:nvPr/>
        </p:nvSpPr>
        <p:spPr>
          <a:xfrm>
            <a:off x="3360161" y="5930362"/>
            <a:ext cx="6019366" cy="60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6to Congreso Internacional de Medio </a:t>
            </a:r>
            <a:r>
              <a:rPr lang="en-US" sz="2000" b="1" dirty="0" err="1" smtClean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Ambiente</a:t>
            </a:r>
            <a:r>
              <a:rPr lang="en-US" sz="2000" b="1" dirty="0" smtClean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 (CIMA 2025), Mexico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  <a:ea typeface="Unbounded" pitchFamily="34" charset="-122"/>
              <a:cs typeface="Unbounded" pitchFamily="34" charset="-120"/>
            </a:endParaRPr>
          </a:p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6th International Congress on the </a:t>
            </a:r>
            <a:r>
              <a:rPr lang="en-US" sz="2000" b="1" dirty="0" smtClean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Environment (CIMA 2025), Mexico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  <a:ea typeface="Unbounded" pitchFamily="34" charset="-122"/>
              <a:cs typeface="Unbounded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59923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D2F5A-8B95-2C2C-C108-D8BE5A969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B3CA8123-969C-EBC6-7E7C-EFB328EBA81E}"/>
              </a:ext>
            </a:extLst>
          </p:cNvPr>
          <p:cNvSpPr/>
          <p:nvPr/>
        </p:nvSpPr>
        <p:spPr>
          <a:xfrm>
            <a:off x="2610253" y="2341008"/>
            <a:ext cx="6369595" cy="21465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en-US" sz="3500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FIN DE LA PRESENTACIÓN</a:t>
            </a:r>
          </a:p>
          <a:p>
            <a:pPr marL="0" indent="0" algn="ctr">
              <a:lnSpc>
                <a:spcPts val="4400"/>
              </a:lnSpc>
              <a:buNone/>
            </a:pPr>
            <a:endParaRPr lang="en-US" sz="35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pPr marL="0" indent="0" algn="ctr">
              <a:lnSpc>
                <a:spcPts val="4400"/>
              </a:lnSpc>
              <a:buNone/>
            </a:pPr>
            <a:r>
              <a:rPr lang="en-US" sz="3500" dirty="0">
                <a:solidFill>
                  <a:srgbClr val="72003C"/>
                </a:solidFill>
                <a:latin typeface="Aptos" panose="020B0004020202020204" pitchFamily="34" charset="0"/>
              </a:rPr>
              <a:t>¡GRACIAS!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6DE2C092-7B43-A922-2860-EA1F8EA0BF4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37506" y="5868444"/>
            <a:ext cx="11844839" cy="989556"/>
            <a:chOff x="237506" y="5883754"/>
            <a:chExt cx="11661569" cy="974245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1A44F475-80A1-ECCD-E18A-925CF4D812E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rcRect t="76092" b="6619"/>
            <a:stretch>
              <a:fillRect/>
            </a:stretch>
          </p:blipFill>
          <p:spPr>
            <a:xfrm>
              <a:off x="237506" y="5883754"/>
              <a:ext cx="11661569" cy="974245"/>
            </a:xfrm>
            <a:prstGeom prst="rect">
              <a:avLst/>
            </a:prstGeom>
          </p:spPr>
        </p:pic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C7E24D28-ACFC-B2EF-DA90-08B3FD148BC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0495133" y="5944715"/>
              <a:ext cx="957646" cy="759991"/>
              <a:chOff x="10495133" y="5944715"/>
              <a:chExt cx="957646" cy="759991"/>
            </a:xfrm>
          </p:grpSpPr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2DA83E1B-0096-6245-5676-C23A57AB6DD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rcRect l="19430" t="10582" r="22058" b="9975"/>
              <a:stretch>
                <a:fillRect/>
              </a:stretch>
            </p:blipFill>
            <p:spPr>
              <a:xfrm>
                <a:off x="10495133" y="5944715"/>
                <a:ext cx="559741" cy="759991"/>
              </a:xfrm>
              <a:prstGeom prst="rect">
                <a:avLst/>
              </a:prstGeom>
            </p:spPr>
          </p:pic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CBB0593A-9EB0-FA94-721F-CA663FA316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rcRect l="20262" t="29297" r="29715" b="34682"/>
              <a:stretch>
                <a:fillRect/>
              </a:stretch>
            </p:blipFill>
            <p:spPr>
              <a:xfrm>
                <a:off x="11054874" y="6393789"/>
                <a:ext cx="397905" cy="286533"/>
              </a:xfrm>
              <a:prstGeom prst="rect">
                <a:avLst/>
              </a:prstGeom>
            </p:spPr>
          </p:pic>
        </p:grpSp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64B2F9AB-B95B-F244-A2F2-F7903181BA0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rcRect l="6046" t="23228" r="4809" b="23542"/>
            <a:stretch>
              <a:fillRect/>
            </a:stretch>
          </p:blipFill>
          <p:spPr>
            <a:xfrm>
              <a:off x="694146" y="5924793"/>
              <a:ext cx="1265283" cy="755529"/>
            </a:xfrm>
            <a:prstGeom prst="rect">
              <a:avLst/>
            </a:prstGeom>
          </p:spPr>
        </p:pic>
        <p:sp>
          <p:nvSpPr>
            <p:cNvPr id="13" name="Text 0">
              <a:extLst>
                <a:ext uri="{FF2B5EF4-FFF2-40B4-BE49-F238E27FC236}">
                  <a16:creationId xmlns:a16="http://schemas.microsoft.com/office/drawing/2014/main" id="{2AEDE8C1-3D10-6C80-58FE-F2409FA6B04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11846" y="5944714"/>
              <a:ext cx="5512888" cy="59578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ct val="120000"/>
                </a:lnSpc>
                <a:buNone/>
              </a:pPr>
              <a:endParaRPr lang="en-US" sz="2000" b="1" i="1" dirty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endParaRPr>
            </a:p>
          </p:txBody>
        </p:sp>
      </p:grpSp>
      <p:sp>
        <p:nvSpPr>
          <p:cNvPr id="16" name="Text 0">
            <a:extLst>
              <a:ext uri="{FF2B5EF4-FFF2-40B4-BE49-F238E27FC236}">
                <a16:creationId xmlns:a16="http://schemas.microsoft.com/office/drawing/2014/main" id="{07CC4184-9831-ADDE-0A0B-6DFEEDA154E3}"/>
              </a:ext>
            </a:extLst>
          </p:cNvPr>
          <p:cNvSpPr>
            <a:spLocks/>
          </p:cNvSpPr>
          <p:nvPr/>
        </p:nvSpPr>
        <p:spPr>
          <a:xfrm>
            <a:off x="3360161" y="5930362"/>
            <a:ext cx="6019366" cy="60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6to Congreso Internacional de Medio </a:t>
            </a:r>
            <a:r>
              <a:rPr lang="en-US" sz="2000" b="1" dirty="0" err="1" smtClean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Ambiente</a:t>
            </a:r>
            <a:r>
              <a:rPr lang="en-US" sz="2000" b="1" dirty="0" smtClean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 (CIMA 2025), Mexico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  <a:ea typeface="Unbounded" pitchFamily="34" charset="-122"/>
              <a:cs typeface="Unbounded" pitchFamily="34" charset="-120"/>
            </a:endParaRPr>
          </a:p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6th International Congress on the </a:t>
            </a:r>
            <a:r>
              <a:rPr lang="en-US" sz="2000" b="1" dirty="0" smtClean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Environment (CIMA 2025), Mexico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  <a:ea typeface="Unbounded" pitchFamily="34" charset="-122"/>
              <a:cs typeface="Unbounded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32456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A16B4-EAF7-6A43-23D3-5B37F28B8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DC322D18-09F5-ED00-CB9A-6BD22974B646}"/>
              </a:ext>
            </a:extLst>
          </p:cNvPr>
          <p:cNvSpPr/>
          <p:nvPr/>
        </p:nvSpPr>
        <p:spPr>
          <a:xfrm>
            <a:off x="574488" y="686428"/>
            <a:ext cx="8824674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72003C"/>
                </a:solidFill>
                <a:latin typeface="Aptos" panose="020B0004020202020204" pitchFamily="34" charset="0"/>
              </a:rPr>
              <a:t>Title</a:t>
            </a: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70378150-B22E-3F78-352F-FA60748F06D4}"/>
              </a:ext>
            </a:extLst>
          </p:cNvPr>
          <p:cNvSpPr/>
          <p:nvPr/>
        </p:nvSpPr>
        <p:spPr>
          <a:xfrm>
            <a:off x="574488" y="1302631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72003C"/>
                </a:solidFill>
                <a:latin typeface="Aptos" panose="020B0004020202020204" pitchFamily="34" charset="0"/>
                <a:ea typeface="Unbounded Light" pitchFamily="34" charset="-122"/>
                <a:cs typeface="Unbounded Light" pitchFamily="34" charset="-120"/>
              </a:rPr>
              <a:t>01</a:t>
            </a:r>
            <a:endParaRPr lang="en-US" sz="185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4AA4C0EE-76C5-761F-D2A7-10569F337D5F}"/>
              </a:ext>
            </a:extLst>
          </p:cNvPr>
          <p:cNvSpPr/>
          <p:nvPr/>
        </p:nvSpPr>
        <p:spPr>
          <a:xfrm>
            <a:off x="574488" y="1678987"/>
            <a:ext cx="4248000" cy="72000"/>
          </a:xfrm>
          <a:prstGeom prst="rect">
            <a:avLst/>
          </a:prstGeom>
          <a:solidFill>
            <a:srgbClr val="027F3A"/>
          </a:solidFill>
          <a:ln w="38100">
            <a:noFill/>
          </a:ln>
        </p:spPr>
        <p:txBody>
          <a:bodyPr/>
          <a:lstStyle/>
          <a:p>
            <a:endParaRPr lang="es-MX">
              <a:solidFill>
                <a:srgbClr val="72003C"/>
              </a:solidFill>
            </a:endParaRPr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CFBCB791-C3EC-0026-503D-BE4D4210BCB4}"/>
              </a:ext>
            </a:extLst>
          </p:cNvPr>
          <p:cNvSpPr/>
          <p:nvPr/>
        </p:nvSpPr>
        <p:spPr>
          <a:xfrm>
            <a:off x="574488" y="1859605"/>
            <a:ext cx="543460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Subtitle</a:t>
            </a:r>
            <a:endParaRPr lang="en-US" sz="22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F71F20FA-5B04-AF7D-5A63-D6FC4682554C}"/>
              </a:ext>
            </a:extLst>
          </p:cNvPr>
          <p:cNvSpPr/>
          <p:nvPr/>
        </p:nvSpPr>
        <p:spPr>
          <a:xfrm>
            <a:off x="574488" y="2355143"/>
            <a:ext cx="439752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pPr marL="0" indent="0" algn="l">
              <a:buNone/>
            </a:pP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10" name="Text 5">
            <a:extLst>
              <a:ext uri="{FF2B5EF4-FFF2-40B4-BE49-F238E27FC236}">
                <a16:creationId xmlns:a16="http://schemas.microsoft.com/office/drawing/2014/main" id="{F22EC350-B759-CA87-ABA9-0AA7F0F9ED85}"/>
              </a:ext>
            </a:extLst>
          </p:cNvPr>
          <p:cNvSpPr/>
          <p:nvPr/>
        </p:nvSpPr>
        <p:spPr>
          <a:xfrm>
            <a:off x="6644956" y="1302631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72003C"/>
                </a:solidFill>
                <a:latin typeface="Aptos" panose="020B0004020202020204" pitchFamily="34" charset="0"/>
                <a:ea typeface="Unbounded Light" pitchFamily="34" charset="-122"/>
                <a:cs typeface="Unbounded Light" pitchFamily="34" charset="-120"/>
              </a:rPr>
              <a:t>02</a:t>
            </a:r>
            <a:endParaRPr lang="en-US" sz="185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11" name="Shape 6">
            <a:extLst>
              <a:ext uri="{FF2B5EF4-FFF2-40B4-BE49-F238E27FC236}">
                <a16:creationId xmlns:a16="http://schemas.microsoft.com/office/drawing/2014/main" id="{5DD14825-9209-B8BE-5845-A5E7D1EE3268}"/>
              </a:ext>
            </a:extLst>
          </p:cNvPr>
          <p:cNvSpPr/>
          <p:nvPr/>
        </p:nvSpPr>
        <p:spPr>
          <a:xfrm>
            <a:off x="6644956" y="1678987"/>
            <a:ext cx="4248000" cy="72000"/>
          </a:xfrm>
          <a:prstGeom prst="rect">
            <a:avLst/>
          </a:prstGeom>
          <a:solidFill>
            <a:srgbClr val="027F3A"/>
          </a:solidFill>
          <a:ln w="38100">
            <a:noFill/>
          </a:ln>
        </p:spPr>
        <p:txBody>
          <a:bodyPr/>
          <a:lstStyle/>
          <a:p>
            <a:endParaRPr lang="es-MX">
              <a:solidFill>
                <a:srgbClr val="72003C"/>
              </a:solidFill>
            </a:endParaRPr>
          </a:p>
        </p:txBody>
      </p:sp>
      <p:sp>
        <p:nvSpPr>
          <p:cNvPr id="12" name="Text 7">
            <a:extLst>
              <a:ext uri="{FF2B5EF4-FFF2-40B4-BE49-F238E27FC236}">
                <a16:creationId xmlns:a16="http://schemas.microsoft.com/office/drawing/2014/main" id="{F1DCD004-C96B-F06A-35E0-D658832E4554}"/>
              </a:ext>
            </a:extLst>
          </p:cNvPr>
          <p:cNvSpPr/>
          <p:nvPr/>
        </p:nvSpPr>
        <p:spPr>
          <a:xfrm>
            <a:off x="6644956" y="185960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Subtitle</a:t>
            </a:r>
            <a:endParaRPr lang="en-US" sz="22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14" name="Text 9">
            <a:extLst>
              <a:ext uri="{FF2B5EF4-FFF2-40B4-BE49-F238E27FC236}">
                <a16:creationId xmlns:a16="http://schemas.microsoft.com/office/drawing/2014/main" id="{00D3227C-117F-EEB2-8478-0B02FD1DF863}"/>
              </a:ext>
            </a:extLst>
          </p:cNvPr>
          <p:cNvSpPr/>
          <p:nvPr/>
        </p:nvSpPr>
        <p:spPr>
          <a:xfrm>
            <a:off x="574488" y="3539934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72003C"/>
                </a:solidFill>
                <a:latin typeface="Aptos" panose="020B0004020202020204" pitchFamily="34" charset="0"/>
                <a:ea typeface="Unbounded Light" pitchFamily="34" charset="-122"/>
                <a:cs typeface="Unbounded Light" pitchFamily="34" charset="-120"/>
              </a:rPr>
              <a:t>03</a:t>
            </a:r>
            <a:endParaRPr lang="en-US" sz="185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15" name="Shape 10">
            <a:extLst>
              <a:ext uri="{FF2B5EF4-FFF2-40B4-BE49-F238E27FC236}">
                <a16:creationId xmlns:a16="http://schemas.microsoft.com/office/drawing/2014/main" id="{9E1AD054-4AA2-520D-73B6-C4FA32CB38E1}"/>
              </a:ext>
            </a:extLst>
          </p:cNvPr>
          <p:cNvSpPr/>
          <p:nvPr/>
        </p:nvSpPr>
        <p:spPr>
          <a:xfrm>
            <a:off x="574488" y="3916291"/>
            <a:ext cx="4248000" cy="72000"/>
          </a:xfrm>
          <a:prstGeom prst="rect">
            <a:avLst/>
          </a:prstGeom>
          <a:solidFill>
            <a:srgbClr val="027F3A"/>
          </a:solidFill>
          <a:ln w="38100">
            <a:noFill/>
          </a:ln>
        </p:spPr>
        <p:txBody>
          <a:bodyPr/>
          <a:lstStyle/>
          <a:p>
            <a:endParaRPr lang="es-MX">
              <a:solidFill>
                <a:srgbClr val="72003C"/>
              </a:solidFill>
            </a:endParaRPr>
          </a:p>
        </p:txBody>
      </p:sp>
      <p:sp>
        <p:nvSpPr>
          <p:cNvPr id="16" name="Text 11">
            <a:extLst>
              <a:ext uri="{FF2B5EF4-FFF2-40B4-BE49-F238E27FC236}">
                <a16:creationId xmlns:a16="http://schemas.microsoft.com/office/drawing/2014/main" id="{C1932206-9496-E290-CC7F-BC229293D49D}"/>
              </a:ext>
            </a:extLst>
          </p:cNvPr>
          <p:cNvSpPr/>
          <p:nvPr/>
        </p:nvSpPr>
        <p:spPr>
          <a:xfrm>
            <a:off x="574488" y="4096909"/>
            <a:ext cx="356985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Subtitle</a:t>
            </a:r>
            <a:endParaRPr lang="en-US" sz="22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18" name="Text 13">
            <a:extLst>
              <a:ext uri="{FF2B5EF4-FFF2-40B4-BE49-F238E27FC236}">
                <a16:creationId xmlns:a16="http://schemas.microsoft.com/office/drawing/2014/main" id="{4D009121-35CE-6650-EF35-5941CCD4B8A4}"/>
              </a:ext>
            </a:extLst>
          </p:cNvPr>
          <p:cNvSpPr/>
          <p:nvPr/>
        </p:nvSpPr>
        <p:spPr>
          <a:xfrm>
            <a:off x="6644956" y="3539934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72003C"/>
                </a:solidFill>
                <a:latin typeface="Aptos" panose="020B0004020202020204" pitchFamily="34" charset="0"/>
                <a:ea typeface="Unbounded Light" pitchFamily="34" charset="-122"/>
                <a:cs typeface="Unbounded Light" pitchFamily="34" charset="-120"/>
              </a:rPr>
              <a:t>04</a:t>
            </a:r>
            <a:endParaRPr lang="en-US" sz="185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19" name="Shape 14">
            <a:extLst>
              <a:ext uri="{FF2B5EF4-FFF2-40B4-BE49-F238E27FC236}">
                <a16:creationId xmlns:a16="http://schemas.microsoft.com/office/drawing/2014/main" id="{C26E1C09-705E-588E-5A39-A43A26FA45BE}"/>
              </a:ext>
            </a:extLst>
          </p:cNvPr>
          <p:cNvSpPr/>
          <p:nvPr/>
        </p:nvSpPr>
        <p:spPr>
          <a:xfrm>
            <a:off x="6644956" y="3916291"/>
            <a:ext cx="4248000" cy="72000"/>
          </a:xfrm>
          <a:prstGeom prst="rect">
            <a:avLst/>
          </a:prstGeom>
          <a:solidFill>
            <a:srgbClr val="027F3A"/>
          </a:solidFill>
          <a:ln w="38100">
            <a:noFill/>
          </a:ln>
        </p:spPr>
        <p:txBody>
          <a:bodyPr/>
          <a:lstStyle/>
          <a:p>
            <a:endParaRPr lang="es-MX">
              <a:solidFill>
                <a:srgbClr val="72003C"/>
              </a:solidFill>
            </a:endParaRPr>
          </a:p>
        </p:txBody>
      </p:sp>
      <p:sp>
        <p:nvSpPr>
          <p:cNvPr id="20" name="Text 15">
            <a:extLst>
              <a:ext uri="{FF2B5EF4-FFF2-40B4-BE49-F238E27FC236}">
                <a16:creationId xmlns:a16="http://schemas.microsoft.com/office/drawing/2014/main" id="{ED97028C-7B36-2930-F9EC-085F3457789B}"/>
              </a:ext>
            </a:extLst>
          </p:cNvPr>
          <p:cNvSpPr/>
          <p:nvPr/>
        </p:nvSpPr>
        <p:spPr>
          <a:xfrm>
            <a:off x="6644956" y="4096909"/>
            <a:ext cx="290417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Subtitle</a:t>
            </a:r>
            <a:endParaRPr lang="en-US" sz="22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F2AD43FE-56BF-88A1-C05F-607F12DFE28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37506" y="5868444"/>
            <a:ext cx="11844839" cy="989556"/>
            <a:chOff x="237506" y="5883754"/>
            <a:chExt cx="11661569" cy="974245"/>
          </a:xfrm>
        </p:grpSpPr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8921CF39-3320-1AF2-0EE4-89B23BF088B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rcRect t="76092" b="6619"/>
            <a:stretch>
              <a:fillRect/>
            </a:stretch>
          </p:blipFill>
          <p:spPr>
            <a:xfrm>
              <a:off x="237506" y="5883754"/>
              <a:ext cx="11661569" cy="974245"/>
            </a:xfrm>
            <a:prstGeom prst="rect">
              <a:avLst/>
            </a:prstGeom>
          </p:spPr>
        </p:pic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4D5AD4E3-4D18-CA6C-7429-A881D1505FF6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0495133" y="5944715"/>
              <a:ext cx="957646" cy="759991"/>
              <a:chOff x="10495133" y="5944715"/>
              <a:chExt cx="957646" cy="759991"/>
            </a:xfrm>
          </p:grpSpPr>
          <p:pic>
            <p:nvPicPr>
              <p:cNvPr id="28" name="Imagen 27">
                <a:extLst>
                  <a:ext uri="{FF2B5EF4-FFF2-40B4-BE49-F238E27FC236}">
                    <a16:creationId xmlns:a16="http://schemas.microsoft.com/office/drawing/2014/main" id="{37D23490-71D2-A8C3-2D4E-464B9A4D8E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rcRect l="19430" t="10582" r="22058" b="9975"/>
              <a:stretch>
                <a:fillRect/>
              </a:stretch>
            </p:blipFill>
            <p:spPr>
              <a:xfrm>
                <a:off x="10495133" y="5944715"/>
                <a:ext cx="559741" cy="759991"/>
              </a:xfrm>
              <a:prstGeom prst="rect">
                <a:avLst/>
              </a:prstGeom>
            </p:spPr>
          </p:pic>
          <p:pic>
            <p:nvPicPr>
              <p:cNvPr id="29" name="Imagen 28">
                <a:extLst>
                  <a:ext uri="{FF2B5EF4-FFF2-40B4-BE49-F238E27FC236}">
                    <a16:creationId xmlns:a16="http://schemas.microsoft.com/office/drawing/2014/main" id="{BC756536-8DFC-72A8-B9E7-079E5924321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rcRect l="20262" t="29297" r="29715" b="34682"/>
              <a:stretch>
                <a:fillRect/>
              </a:stretch>
            </p:blipFill>
            <p:spPr>
              <a:xfrm>
                <a:off x="11054874" y="6393789"/>
                <a:ext cx="397905" cy="286533"/>
              </a:xfrm>
              <a:prstGeom prst="rect">
                <a:avLst/>
              </a:prstGeom>
            </p:spPr>
          </p:pic>
        </p:grpSp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CF64D931-B6B6-7FB7-AB4B-82427280000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rcRect l="6046" t="23228" r="4809" b="23542"/>
            <a:stretch>
              <a:fillRect/>
            </a:stretch>
          </p:blipFill>
          <p:spPr>
            <a:xfrm>
              <a:off x="694146" y="5924793"/>
              <a:ext cx="1265283" cy="755529"/>
            </a:xfrm>
            <a:prstGeom prst="rect">
              <a:avLst/>
            </a:prstGeom>
          </p:spPr>
        </p:pic>
        <p:sp>
          <p:nvSpPr>
            <p:cNvPr id="27" name="Text 0">
              <a:extLst>
                <a:ext uri="{FF2B5EF4-FFF2-40B4-BE49-F238E27FC236}">
                  <a16:creationId xmlns:a16="http://schemas.microsoft.com/office/drawing/2014/main" id="{8549EBDA-8B6F-B457-6DF8-5DE81E3DC8E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11846" y="5944714"/>
              <a:ext cx="5512888" cy="59578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ct val="120000"/>
                </a:lnSpc>
                <a:buNone/>
              </a:pPr>
              <a:endParaRPr lang="en-US" sz="2000" b="1" i="1" dirty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endParaRPr>
            </a:p>
          </p:txBody>
        </p:sp>
      </p:grpSp>
      <p:sp>
        <p:nvSpPr>
          <p:cNvPr id="36" name="Text 4">
            <a:extLst>
              <a:ext uri="{FF2B5EF4-FFF2-40B4-BE49-F238E27FC236}">
                <a16:creationId xmlns:a16="http://schemas.microsoft.com/office/drawing/2014/main" id="{EF3E8183-796A-A930-0DF6-1CFACB61800C}"/>
              </a:ext>
            </a:extLst>
          </p:cNvPr>
          <p:cNvSpPr/>
          <p:nvPr/>
        </p:nvSpPr>
        <p:spPr>
          <a:xfrm>
            <a:off x="6644956" y="2359903"/>
            <a:ext cx="439752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pPr marL="0" indent="0" algn="l">
              <a:buNone/>
            </a:pP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37" name="Text 4">
            <a:extLst>
              <a:ext uri="{FF2B5EF4-FFF2-40B4-BE49-F238E27FC236}">
                <a16:creationId xmlns:a16="http://schemas.microsoft.com/office/drawing/2014/main" id="{79EFB86B-E6B5-E312-52F4-DB519B372E57}"/>
              </a:ext>
            </a:extLst>
          </p:cNvPr>
          <p:cNvSpPr/>
          <p:nvPr/>
        </p:nvSpPr>
        <p:spPr>
          <a:xfrm>
            <a:off x="574488" y="4601122"/>
            <a:ext cx="439752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pPr marL="0" indent="0" algn="l">
              <a:buNone/>
            </a:pP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38" name="Text 4">
            <a:extLst>
              <a:ext uri="{FF2B5EF4-FFF2-40B4-BE49-F238E27FC236}">
                <a16:creationId xmlns:a16="http://schemas.microsoft.com/office/drawing/2014/main" id="{94189997-BA2C-FAF4-9203-5F5C981771A9}"/>
              </a:ext>
            </a:extLst>
          </p:cNvPr>
          <p:cNvSpPr/>
          <p:nvPr/>
        </p:nvSpPr>
        <p:spPr>
          <a:xfrm>
            <a:off x="6644956" y="4498240"/>
            <a:ext cx="439752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pPr marL="0" indent="0" algn="l">
              <a:buNone/>
            </a:pP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30" name="Text 0">
            <a:extLst>
              <a:ext uri="{FF2B5EF4-FFF2-40B4-BE49-F238E27FC236}">
                <a16:creationId xmlns:a16="http://schemas.microsoft.com/office/drawing/2014/main" id="{07CC4184-9831-ADDE-0A0B-6DFEEDA154E3}"/>
              </a:ext>
            </a:extLst>
          </p:cNvPr>
          <p:cNvSpPr>
            <a:spLocks/>
          </p:cNvSpPr>
          <p:nvPr/>
        </p:nvSpPr>
        <p:spPr>
          <a:xfrm>
            <a:off x="3360161" y="5930362"/>
            <a:ext cx="6019366" cy="60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6to Congreso Internacional de Medio </a:t>
            </a:r>
            <a:r>
              <a:rPr lang="en-US" sz="2000" b="1" dirty="0" err="1" smtClean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Ambiente</a:t>
            </a:r>
            <a:r>
              <a:rPr lang="en-US" sz="2000" b="1" dirty="0" smtClean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 (CIMA 2025), Mexico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  <a:ea typeface="Unbounded" pitchFamily="34" charset="-122"/>
              <a:cs typeface="Unbounded" pitchFamily="34" charset="-120"/>
            </a:endParaRPr>
          </a:p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6th International Congress on the </a:t>
            </a:r>
            <a:r>
              <a:rPr lang="en-US" sz="2000" b="1" dirty="0" smtClean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Environment (CIMA 2025), Mexico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  <a:ea typeface="Unbounded" pitchFamily="34" charset="-122"/>
              <a:cs typeface="Unbounded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70459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0">
            <a:extLst>
              <a:ext uri="{FF2B5EF4-FFF2-40B4-BE49-F238E27FC236}">
                <a16:creationId xmlns:a16="http://schemas.microsoft.com/office/drawing/2014/main" id="{46A04E88-A6CE-03FF-407C-3C86B0B4DA22}"/>
              </a:ext>
            </a:extLst>
          </p:cNvPr>
          <p:cNvSpPr/>
          <p:nvPr/>
        </p:nvSpPr>
        <p:spPr>
          <a:xfrm>
            <a:off x="837724" y="695088"/>
            <a:ext cx="6369595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Title</a:t>
            </a:r>
            <a:endParaRPr lang="en-US" sz="35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35029810-5CFF-4B3D-D067-E0C23B476419}"/>
              </a:ext>
            </a:extLst>
          </p:cNvPr>
          <p:cNvSpPr/>
          <p:nvPr/>
        </p:nvSpPr>
        <p:spPr>
          <a:xfrm>
            <a:off x="830105" y="1654311"/>
            <a:ext cx="2904172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Subtitle</a:t>
            </a:r>
          </a:p>
        </p:txBody>
      </p:sp>
      <p:pic>
        <p:nvPicPr>
          <p:cNvPr id="11" name="Image 0" descr="preencoded.png">
            <a:extLst>
              <a:ext uri="{FF2B5EF4-FFF2-40B4-BE49-F238E27FC236}">
                <a16:creationId xmlns:a16="http://schemas.microsoft.com/office/drawing/2014/main" id="{E5D921AC-6814-F74D-DF9A-B7290A699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704" y="0"/>
            <a:ext cx="3912296" cy="5868444"/>
          </a:xfrm>
          <a:prstGeom prst="rect">
            <a:avLst/>
          </a:prstGeom>
        </p:spPr>
      </p:pic>
      <p:sp>
        <p:nvSpPr>
          <p:cNvPr id="14" name="Text 3">
            <a:extLst>
              <a:ext uri="{FF2B5EF4-FFF2-40B4-BE49-F238E27FC236}">
                <a16:creationId xmlns:a16="http://schemas.microsoft.com/office/drawing/2014/main" id="{208E65F2-7A00-3E40-AE2C-04F383C9DD4D}"/>
              </a:ext>
            </a:extLst>
          </p:cNvPr>
          <p:cNvSpPr/>
          <p:nvPr/>
        </p:nvSpPr>
        <p:spPr>
          <a:xfrm>
            <a:off x="830105" y="2700689"/>
            <a:ext cx="2904172" cy="250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Text text text text text text text text text text text 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Text text text text text text text text text text text 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16" name="Text 1">
            <a:extLst>
              <a:ext uri="{FF2B5EF4-FFF2-40B4-BE49-F238E27FC236}">
                <a16:creationId xmlns:a16="http://schemas.microsoft.com/office/drawing/2014/main" id="{0F94AA4B-A854-F0F2-C6F8-40E234D94BDA}"/>
              </a:ext>
            </a:extLst>
          </p:cNvPr>
          <p:cNvSpPr/>
          <p:nvPr/>
        </p:nvSpPr>
        <p:spPr>
          <a:xfrm>
            <a:off x="4303147" y="1654311"/>
            <a:ext cx="2904172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000" b="1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Subtitle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B359722C-5644-D6D9-BA93-D8799707F85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37506" y="5868444"/>
            <a:ext cx="11844839" cy="989556"/>
            <a:chOff x="237506" y="5883754"/>
            <a:chExt cx="11661569" cy="974245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108FC0FA-1C2E-7938-9B31-A273368867D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rcRect t="76092" b="6619"/>
            <a:stretch>
              <a:fillRect/>
            </a:stretch>
          </p:blipFill>
          <p:spPr>
            <a:xfrm>
              <a:off x="237506" y="5883754"/>
              <a:ext cx="11661569" cy="974245"/>
            </a:xfrm>
            <a:prstGeom prst="rect">
              <a:avLst/>
            </a:prstGeom>
          </p:spPr>
        </p:pic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5D71B72F-B857-CDAE-34A8-C40A27F4A59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0495133" y="5944715"/>
              <a:ext cx="957646" cy="759991"/>
              <a:chOff x="10495133" y="5944715"/>
              <a:chExt cx="957646" cy="759991"/>
            </a:xfrm>
          </p:grpSpPr>
          <p:pic>
            <p:nvPicPr>
              <p:cNvPr id="19" name="Imagen 18">
                <a:extLst>
                  <a:ext uri="{FF2B5EF4-FFF2-40B4-BE49-F238E27FC236}">
                    <a16:creationId xmlns:a16="http://schemas.microsoft.com/office/drawing/2014/main" id="{1998C252-69A4-FD45-C08B-1C28C4151C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rcRect l="19430" t="10582" r="22058" b="9975"/>
              <a:stretch>
                <a:fillRect/>
              </a:stretch>
            </p:blipFill>
            <p:spPr>
              <a:xfrm>
                <a:off x="10495133" y="5944715"/>
                <a:ext cx="559741" cy="759991"/>
              </a:xfrm>
              <a:prstGeom prst="rect">
                <a:avLst/>
              </a:prstGeom>
            </p:spPr>
          </p:pic>
          <p:pic>
            <p:nvPicPr>
              <p:cNvPr id="20" name="Imagen 19">
                <a:extLst>
                  <a:ext uri="{FF2B5EF4-FFF2-40B4-BE49-F238E27FC236}">
                    <a16:creationId xmlns:a16="http://schemas.microsoft.com/office/drawing/2014/main" id="{C5B5E399-2B01-478F-384F-C7102766FC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rcRect l="20262" t="29297" r="29715" b="34682"/>
              <a:stretch>
                <a:fillRect/>
              </a:stretch>
            </p:blipFill>
            <p:spPr>
              <a:xfrm>
                <a:off x="11054874" y="6393789"/>
                <a:ext cx="397905" cy="286533"/>
              </a:xfrm>
              <a:prstGeom prst="rect">
                <a:avLst/>
              </a:prstGeom>
            </p:spPr>
          </p:pic>
        </p:grpSp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541D6F5E-A73C-5699-5B47-B32B5476BD0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rcRect l="6046" t="23228" r="4809" b="23542"/>
            <a:stretch>
              <a:fillRect/>
            </a:stretch>
          </p:blipFill>
          <p:spPr>
            <a:xfrm>
              <a:off x="694146" y="5924793"/>
              <a:ext cx="1265283" cy="755529"/>
            </a:xfrm>
            <a:prstGeom prst="rect">
              <a:avLst/>
            </a:prstGeom>
          </p:spPr>
        </p:pic>
        <p:sp>
          <p:nvSpPr>
            <p:cNvPr id="18" name="Text 0">
              <a:extLst>
                <a:ext uri="{FF2B5EF4-FFF2-40B4-BE49-F238E27FC236}">
                  <a16:creationId xmlns:a16="http://schemas.microsoft.com/office/drawing/2014/main" id="{D495B68F-3511-E4BB-A188-4C4B7696F3E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11846" y="5944714"/>
              <a:ext cx="5512888" cy="59578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ct val="120000"/>
                </a:lnSpc>
                <a:buNone/>
              </a:pPr>
              <a:endParaRPr lang="en-US" sz="2000" b="1" i="1" dirty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endParaRPr>
            </a:p>
          </p:txBody>
        </p:sp>
      </p:grpSp>
      <p:sp>
        <p:nvSpPr>
          <p:cNvPr id="21" name="Text 3">
            <a:extLst>
              <a:ext uri="{FF2B5EF4-FFF2-40B4-BE49-F238E27FC236}">
                <a16:creationId xmlns:a16="http://schemas.microsoft.com/office/drawing/2014/main" id="{B5FF6375-E0D8-05A5-5D1F-CAA8925E41C7}"/>
              </a:ext>
            </a:extLst>
          </p:cNvPr>
          <p:cNvSpPr/>
          <p:nvPr/>
        </p:nvSpPr>
        <p:spPr>
          <a:xfrm>
            <a:off x="4303147" y="2700689"/>
            <a:ext cx="2904172" cy="250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Text text text text text text text text text text text 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Text text text text text text text text text text text 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15" name="Text 0">
            <a:extLst>
              <a:ext uri="{FF2B5EF4-FFF2-40B4-BE49-F238E27FC236}">
                <a16:creationId xmlns:a16="http://schemas.microsoft.com/office/drawing/2014/main" id="{07CC4184-9831-ADDE-0A0B-6DFEEDA154E3}"/>
              </a:ext>
            </a:extLst>
          </p:cNvPr>
          <p:cNvSpPr>
            <a:spLocks/>
          </p:cNvSpPr>
          <p:nvPr/>
        </p:nvSpPr>
        <p:spPr>
          <a:xfrm>
            <a:off x="3360161" y="5930362"/>
            <a:ext cx="6019366" cy="60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6to Congreso Internacional de Medio </a:t>
            </a:r>
            <a:r>
              <a:rPr lang="en-US" sz="2000" b="1" dirty="0" err="1" smtClean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Ambiente</a:t>
            </a:r>
            <a:r>
              <a:rPr lang="en-US" sz="2000" b="1" dirty="0" smtClean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 (CIMA 2025), Mexico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  <a:ea typeface="Unbounded" pitchFamily="34" charset="-122"/>
              <a:cs typeface="Unbounded" pitchFamily="34" charset="-120"/>
            </a:endParaRPr>
          </a:p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6th International Congress on the </a:t>
            </a:r>
            <a:r>
              <a:rPr lang="en-US" sz="2000" b="1" dirty="0" smtClean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Environment (CIMA 2025), Mexico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  <a:ea typeface="Unbounded" pitchFamily="34" charset="-122"/>
              <a:cs typeface="Unbounded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12344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57E09-DAAC-5F37-8047-618E56EAC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>
            <a:extLst>
              <a:ext uri="{FF2B5EF4-FFF2-40B4-BE49-F238E27FC236}">
                <a16:creationId xmlns:a16="http://schemas.microsoft.com/office/drawing/2014/main" id="{B3724716-45FE-CC47-671D-0B9D2BBA58EC}"/>
              </a:ext>
            </a:extLst>
          </p:cNvPr>
          <p:cNvSpPr/>
          <p:nvPr/>
        </p:nvSpPr>
        <p:spPr>
          <a:xfrm>
            <a:off x="3527743" y="1195841"/>
            <a:ext cx="2030857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buNone/>
            </a:pPr>
            <a:r>
              <a:rPr lang="en-US" sz="6000" dirty="0">
                <a:solidFill>
                  <a:srgbClr val="72003C"/>
                </a:solidFill>
                <a:latin typeface="Aptos" panose="020B0004020202020204" pitchFamily="34" charset="0"/>
              </a:rPr>
              <a:t>000 °C</a:t>
            </a:r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719FF89C-94B8-A735-E18B-8D2289BD6207}"/>
              </a:ext>
            </a:extLst>
          </p:cNvPr>
          <p:cNvSpPr/>
          <p:nvPr/>
        </p:nvSpPr>
        <p:spPr>
          <a:xfrm>
            <a:off x="3527743" y="3429000"/>
            <a:ext cx="2030857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</a:t>
            </a:r>
          </a:p>
          <a:p>
            <a:endParaRPr lang="en-US" sz="1600" dirty="0">
              <a:solidFill>
                <a:srgbClr val="72003C"/>
              </a:solidFill>
              <a:latin typeface="Aptos" panose="020B0004020202020204" pitchFamily="34" charset="0"/>
              <a:ea typeface="Cabin" pitchFamily="34" charset="-122"/>
              <a:cs typeface="Cabin" pitchFamily="34" charset="-120"/>
            </a:endParaRPr>
          </a:p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text text text text 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30067C46-4845-5401-30FF-D8BE3FAFB709}"/>
              </a:ext>
            </a:extLst>
          </p:cNvPr>
          <p:cNvSpPr/>
          <p:nvPr/>
        </p:nvSpPr>
        <p:spPr>
          <a:xfrm>
            <a:off x="6116995" y="1195841"/>
            <a:ext cx="2030857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just"/>
            <a:r>
              <a:rPr lang="en-US" sz="6000" dirty="0">
                <a:solidFill>
                  <a:srgbClr val="72003C"/>
                </a:solidFill>
                <a:latin typeface="Aptos" panose="020B0004020202020204" pitchFamily="34" charset="0"/>
              </a:rPr>
              <a:t>000 °C</a:t>
            </a:r>
          </a:p>
        </p:txBody>
      </p:sp>
      <p:sp>
        <p:nvSpPr>
          <p:cNvPr id="15" name="Text 7">
            <a:extLst>
              <a:ext uri="{FF2B5EF4-FFF2-40B4-BE49-F238E27FC236}">
                <a16:creationId xmlns:a16="http://schemas.microsoft.com/office/drawing/2014/main" id="{33F63687-73BD-F7CC-FECF-A78E86442ECE}"/>
              </a:ext>
            </a:extLst>
          </p:cNvPr>
          <p:cNvSpPr/>
          <p:nvPr/>
        </p:nvSpPr>
        <p:spPr>
          <a:xfrm>
            <a:off x="8706247" y="1195841"/>
            <a:ext cx="2030857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just"/>
            <a:r>
              <a:rPr lang="en-US" sz="6000" dirty="0">
                <a:solidFill>
                  <a:srgbClr val="72003C"/>
                </a:solidFill>
                <a:latin typeface="Aptos" panose="020B0004020202020204" pitchFamily="34" charset="0"/>
              </a:rPr>
              <a:t>000 °C</a:t>
            </a:r>
          </a:p>
        </p:txBody>
      </p:sp>
      <p:pic>
        <p:nvPicPr>
          <p:cNvPr id="18" name="Image 0" descr="preencoded.png">
            <a:extLst>
              <a:ext uri="{FF2B5EF4-FFF2-40B4-BE49-F238E27FC236}">
                <a16:creationId xmlns:a16="http://schemas.microsoft.com/office/drawing/2014/main" id="{3A1AD584-E041-E57A-B904-EEE1FF5162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16" r="9855"/>
          <a:stretch>
            <a:fillRect/>
          </a:stretch>
        </p:blipFill>
        <p:spPr>
          <a:xfrm>
            <a:off x="0" y="0"/>
            <a:ext cx="3057517" cy="5702277"/>
          </a:xfrm>
          <a:prstGeom prst="rect">
            <a:avLst/>
          </a:prstGeom>
        </p:spPr>
      </p:pic>
      <p:sp>
        <p:nvSpPr>
          <p:cNvPr id="19" name="Text 0">
            <a:extLst>
              <a:ext uri="{FF2B5EF4-FFF2-40B4-BE49-F238E27FC236}">
                <a16:creationId xmlns:a16="http://schemas.microsoft.com/office/drawing/2014/main" id="{B7E700EF-3AD7-B66B-66F7-410F038C6FCA}"/>
              </a:ext>
            </a:extLst>
          </p:cNvPr>
          <p:cNvSpPr/>
          <p:nvPr/>
        </p:nvSpPr>
        <p:spPr>
          <a:xfrm>
            <a:off x="3527743" y="390218"/>
            <a:ext cx="6369595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Title</a:t>
            </a:r>
            <a:endParaRPr lang="en-US" sz="35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20" name="Text 1">
            <a:extLst>
              <a:ext uri="{FF2B5EF4-FFF2-40B4-BE49-F238E27FC236}">
                <a16:creationId xmlns:a16="http://schemas.microsoft.com/office/drawing/2014/main" id="{EC592459-8173-117F-D90D-A91884515A43}"/>
              </a:ext>
            </a:extLst>
          </p:cNvPr>
          <p:cNvSpPr/>
          <p:nvPr/>
        </p:nvSpPr>
        <p:spPr>
          <a:xfrm>
            <a:off x="3527743" y="2393132"/>
            <a:ext cx="2130764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2000" b="1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Subtitle</a:t>
            </a:r>
            <a:endParaRPr lang="en-US" sz="2000" b="1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25" name="Text 1">
            <a:extLst>
              <a:ext uri="{FF2B5EF4-FFF2-40B4-BE49-F238E27FC236}">
                <a16:creationId xmlns:a16="http://schemas.microsoft.com/office/drawing/2014/main" id="{6DFB87C4-2BC8-ABF0-200E-7CA3D1743668}"/>
              </a:ext>
            </a:extLst>
          </p:cNvPr>
          <p:cNvSpPr/>
          <p:nvPr/>
        </p:nvSpPr>
        <p:spPr>
          <a:xfrm>
            <a:off x="6116995" y="2393132"/>
            <a:ext cx="2130764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2000" b="1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Subtitle</a:t>
            </a:r>
            <a:endParaRPr lang="en-US" sz="2000" b="1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26" name="Text 1">
            <a:extLst>
              <a:ext uri="{FF2B5EF4-FFF2-40B4-BE49-F238E27FC236}">
                <a16:creationId xmlns:a16="http://schemas.microsoft.com/office/drawing/2014/main" id="{2F92B90F-54FC-D990-ACE9-2FC080CFD8F6}"/>
              </a:ext>
            </a:extLst>
          </p:cNvPr>
          <p:cNvSpPr/>
          <p:nvPr/>
        </p:nvSpPr>
        <p:spPr>
          <a:xfrm>
            <a:off x="8706247" y="2393132"/>
            <a:ext cx="2130764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2000" b="1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</a:rPr>
              <a:t>Subtitle</a:t>
            </a:r>
            <a:endParaRPr lang="en-US" sz="2000" b="1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F4CCBD36-3265-632A-0B89-5FB4844962F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37506" y="5868444"/>
            <a:ext cx="11844839" cy="989556"/>
            <a:chOff x="237506" y="5883754"/>
            <a:chExt cx="11661569" cy="974245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CF9C75C1-2580-0B1F-B8C8-F08E4DBF352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rcRect t="76092" b="6619"/>
            <a:stretch>
              <a:fillRect/>
            </a:stretch>
          </p:blipFill>
          <p:spPr>
            <a:xfrm>
              <a:off x="237506" y="5883754"/>
              <a:ext cx="11661569" cy="974245"/>
            </a:xfrm>
            <a:prstGeom prst="rect">
              <a:avLst/>
            </a:prstGeom>
          </p:spPr>
        </p:pic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20CBF300-F7D4-03C2-0AD0-1812842B9E17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0495133" y="5944715"/>
              <a:ext cx="957646" cy="759991"/>
              <a:chOff x="10495133" y="5944715"/>
              <a:chExt cx="957646" cy="759991"/>
            </a:xfrm>
          </p:grpSpPr>
          <p:pic>
            <p:nvPicPr>
              <p:cNvPr id="17" name="Imagen 16">
                <a:extLst>
                  <a:ext uri="{FF2B5EF4-FFF2-40B4-BE49-F238E27FC236}">
                    <a16:creationId xmlns:a16="http://schemas.microsoft.com/office/drawing/2014/main" id="{5A06C848-3D6E-725A-D493-F5BC759A63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rcRect l="19430" t="10582" r="22058" b="9975"/>
              <a:stretch>
                <a:fillRect/>
              </a:stretch>
            </p:blipFill>
            <p:spPr>
              <a:xfrm>
                <a:off x="10495133" y="5944715"/>
                <a:ext cx="559741" cy="759991"/>
              </a:xfrm>
              <a:prstGeom prst="rect">
                <a:avLst/>
              </a:prstGeom>
            </p:spPr>
          </p:pic>
          <p:pic>
            <p:nvPicPr>
              <p:cNvPr id="21" name="Imagen 20">
                <a:extLst>
                  <a:ext uri="{FF2B5EF4-FFF2-40B4-BE49-F238E27FC236}">
                    <a16:creationId xmlns:a16="http://schemas.microsoft.com/office/drawing/2014/main" id="{81BE78B7-F904-EFE8-2E71-1BC63C8FACB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rcRect l="20262" t="29297" r="29715" b="34682"/>
              <a:stretch>
                <a:fillRect/>
              </a:stretch>
            </p:blipFill>
            <p:spPr>
              <a:xfrm>
                <a:off x="11054874" y="6393789"/>
                <a:ext cx="397905" cy="286533"/>
              </a:xfrm>
              <a:prstGeom prst="rect">
                <a:avLst/>
              </a:prstGeom>
            </p:spPr>
          </p:pic>
        </p:grpSp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365D44D9-12BF-EC71-9424-75BDF58673C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rcRect l="6046" t="23228" r="4809" b="23542"/>
            <a:stretch>
              <a:fillRect/>
            </a:stretch>
          </p:blipFill>
          <p:spPr>
            <a:xfrm>
              <a:off x="694146" y="5924793"/>
              <a:ext cx="1265283" cy="755529"/>
            </a:xfrm>
            <a:prstGeom prst="rect">
              <a:avLst/>
            </a:prstGeom>
          </p:spPr>
        </p:pic>
        <p:sp>
          <p:nvSpPr>
            <p:cNvPr id="16" name="Text 0">
              <a:extLst>
                <a:ext uri="{FF2B5EF4-FFF2-40B4-BE49-F238E27FC236}">
                  <a16:creationId xmlns:a16="http://schemas.microsoft.com/office/drawing/2014/main" id="{C15F3F25-AC1F-EF8C-0229-A216A8B73CF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11846" y="5944714"/>
              <a:ext cx="5512888" cy="59578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ct val="120000"/>
                </a:lnSpc>
                <a:buNone/>
              </a:pPr>
              <a:endParaRPr lang="en-US" sz="2000" b="1" i="1" dirty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endParaRPr>
            </a:p>
          </p:txBody>
        </p:sp>
      </p:grpSp>
      <p:sp>
        <p:nvSpPr>
          <p:cNvPr id="22" name="Text 3">
            <a:extLst>
              <a:ext uri="{FF2B5EF4-FFF2-40B4-BE49-F238E27FC236}">
                <a16:creationId xmlns:a16="http://schemas.microsoft.com/office/drawing/2014/main" id="{95FDA5B6-1DCD-869B-A00C-48644BED3EF3}"/>
              </a:ext>
            </a:extLst>
          </p:cNvPr>
          <p:cNvSpPr/>
          <p:nvPr/>
        </p:nvSpPr>
        <p:spPr>
          <a:xfrm>
            <a:off x="6028826" y="3429000"/>
            <a:ext cx="2030857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</a:t>
            </a:r>
          </a:p>
          <a:p>
            <a:endParaRPr lang="en-US" sz="1600" dirty="0">
              <a:solidFill>
                <a:srgbClr val="72003C"/>
              </a:solidFill>
              <a:latin typeface="Aptos" panose="020B0004020202020204" pitchFamily="34" charset="0"/>
              <a:ea typeface="Cabin" pitchFamily="34" charset="-122"/>
              <a:cs typeface="Cabin" pitchFamily="34" charset="-120"/>
            </a:endParaRPr>
          </a:p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text text text text 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23" name="Text 3">
            <a:extLst>
              <a:ext uri="{FF2B5EF4-FFF2-40B4-BE49-F238E27FC236}">
                <a16:creationId xmlns:a16="http://schemas.microsoft.com/office/drawing/2014/main" id="{520A4FCD-3C5E-9228-5CF6-7FFC031896FE}"/>
              </a:ext>
            </a:extLst>
          </p:cNvPr>
          <p:cNvSpPr/>
          <p:nvPr/>
        </p:nvSpPr>
        <p:spPr>
          <a:xfrm>
            <a:off x="8706246" y="3429000"/>
            <a:ext cx="2030857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</a:t>
            </a:r>
          </a:p>
          <a:p>
            <a:endParaRPr lang="en-US" sz="1600" dirty="0">
              <a:solidFill>
                <a:srgbClr val="72003C"/>
              </a:solidFill>
              <a:latin typeface="Aptos" panose="020B0004020202020204" pitchFamily="34" charset="0"/>
              <a:ea typeface="Cabin" pitchFamily="34" charset="-122"/>
              <a:cs typeface="Cabin" pitchFamily="34" charset="-120"/>
            </a:endParaRPr>
          </a:p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text text text text 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24" name="Text 0">
            <a:extLst>
              <a:ext uri="{FF2B5EF4-FFF2-40B4-BE49-F238E27FC236}">
                <a16:creationId xmlns:a16="http://schemas.microsoft.com/office/drawing/2014/main" id="{07CC4184-9831-ADDE-0A0B-6DFEEDA154E3}"/>
              </a:ext>
            </a:extLst>
          </p:cNvPr>
          <p:cNvSpPr>
            <a:spLocks/>
          </p:cNvSpPr>
          <p:nvPr/>
        </p:nvSpPr>
        <p:spPr>
          <a:xfrm>
            <a:off x="3360161" y="5930362"/>
            <a:ext cx="6019366" cy="60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6to Congreso Internacional de Medio </a:t>
            </a:r>
            <a:r>
              <a:rPr lang="en-US" sz="2000" b="1" dirty="0" err="1" smtClean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Ambiente</a:t>
            </a:r>
            <a:r>
              <a:rPr lang="en-US" sz="2000" b="1" dirty="0" smtClean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 (CIMA 2025), Mexico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  <a:ea typeface="Unbounded" pitchFamily="34" charset="-122"/>
              <a:cs typeface="Unbounded" pitchFamily="34" charset="-120"/>
            </a:endParaRPr>
          </a:p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6th International Congress on the </a:t>
            </a:r>
            <a:r>
              <a:rPr lang="en-US" sz="2000" b="1" dirty="0" smtClean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Environment (CIMA 2025), Mexico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  <a:ea typeface="Unbounded" pitchFamily="34" charset="-122"/>
              <a:cs typeface="Unbounded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6654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2DE7F-9B28-CD31-D2AA-B6134DA38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0">
            <a:extLst>
              <a:ext uri="{FF2B5EF4-FFF2-40B4-BE49-F238E27FC236}">
                <a16:creationId xmlns:a16="http://schemas.microsoft.com/office/drawing/2014/main" id="{7841CCAD-D88B-F92E-7356-2707DE95DC65}"/>
              </a:ext>
            </a:extLst>
          </p:cNvPr>
          <p:cNvSpPr/>
          <p:nvPr/>
        </p:nvSpPr>
        <p:spPr>
          <a:xfrm>
            <a:off x="745589" y="735012"/>
            <a:ext cx="6369595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Title</a:t>
            </a:r>
            <a:endParaRPr lang="en-US" sz="35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31" name="Text 1">
            <a:extLst>
              <a:ext uri="{FF2B5EF4-FFF2-40B4-BE49-F238E27FC236}">
                <a16:creationId xmlns:a16="http://schemas.microsoft.com/office/drawing/2014/main" id="{9DA26DD8-2D51-89E9-603D-0D3242F5C5AE}"/>
              </a:ext>
            </a:extLst>
          </p:cNvPr>
          <p:cNvSpPr/>
          <p:nvPr/>
        </p:nvSpPr>
        <p:spPr>
          <a:xfrm>
            <a:off x="745589" y="1469869"/>
            <a:ext cx="1971406" cy="377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2000" b="1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Subtitle</a:t>
            </a:r>
            <a:endParaRPr lang="en-US" sz="2000" b="1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36" name="Text 3">
            <a:extLst>
              <a:ext uri="{FF2B5EF4-FFF2-40B4-BE49-F238E27FC236}">
                <a16:creationId xmlns:a16="http://schemas.microsoft.com/office/drawing/2014/main" id="{F53E94C1-4EF8-C212-8B2B-5472E3DA174A}"/>
              </a:ext>
            </a:extLst>
          </p:cNvPr>
          <p:cNvSpPr/>
          <p:nvPr/>
        </p:nvSpPr>
        <p:spPr>
          <a:xfrm>
            <a:off x="745589" y="2097891"/>
            <a:ext cx="10125611" cy="8082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</a:t>
            </a:r>
          </a:p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</a:t>
            </a:r>
          </a:p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text text text text </a:t>
            </a:r>
          </a:p>
          <a:p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text text text text 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5B550F41-004C-46D0-F6FE-8A2EBD6BA69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37506" y="5868444"/>
            <a:ext cx="11844839" cy="989556"/>
            <a:chOff x="237506" y="5883754"/>
            <a:chExt cx="11661569" cy="974245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D72532FE-B2B7-7E6D-C15B-DBC2DD6FE79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rcRect t="76092" b="6619"/>
            <a:stretch>
              <a:fillRect/>
            </a:stretch>
          </p:blipFill>
          <p:spPr>
            <a:xfrm>
              <a:off x="237506" y="5883754"/>
              <a:ext cx="11661569" cy="974245"/>
            </a:xfrm>
            <a:prstGeom prst="rect">
              <a:avLst/>
            </a:prstGeom>
          </p:spPr>
        </p:pic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40571386-FA55-6E49-A43E-F40687D273F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0495133" y="5944715"/>
              <a:ext cx="957646" cy="759991"/>
              <a:chOff x="10495133" y="5944715"/>
              <a:chExt cx="957646" cy="759991"/>
            </a:xfrm>
          </p:grpSpPr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36292759-6981-5983-EF8F-9465AABF221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rcRect l="19430" t="10582" r="22058" b="9975"/>
              <a:stretch>
                <a:fillRect/>
              </a:stretch>
            </p:blipFill>
            <p:spPr>
              <a:xfrm>
                <a:off x="10495133" y="5944715"/>
                <a:ext cx="559741" cy="759991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4242F7DD-BDD3-7CD1-91DF-EDAAFF7E628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rcRect l="20262" t="29297" r="29715" b="34682"/>
              <a:stretch>
                <a:fillRect/>
              </a:stretch>
            </p:blipFill>
            <p:spPr>
              <a:xfrm>
                <a:off x="11054874" y="6393789"/>
                <a:ext cx="397905" cy="286533"/>
              </a:xfrm>
              <a:prstGeom prst="rect">
                <a:avLst/>
              </a:prstGeom>
            </p:spPr>
          </p:pic>
        </p:grp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25C1FA3F-FB47-C985-295E-45D6CBA51F1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rcRect l="6046" t="23228" r="4809" b="23542"/>
            <a:stretch>
              <a:fillRect/>
            </a:stretch>
          </p:blipFill>
          <p:spPr>
            <a:xfrm>
              <a:off x="694146" y="5924793"/>
              <a:ext cx="1265283" cy="755529"/>
            </a:xfrm>
            <a:prstGeom prst="rect">
              <a:avLst/>
            </a:prstGeom>
          </p:spPr>
        </p:pic>
        <p:sp>
          <p:nvSpPr>
            <p:cNvPr id="7" name="Text 0">
              <a:extLst>
                <a:ext uri="{FF2B5EF4-FFF2-40B4-BE49-F238E27FC236}">
                  <a16:creationId xmlns:a16="http://schemas.microsoft.com/office/drawing/2014/main" id="{B582D25C-F5EB-C689-7869-9EFFAAA518A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11846" y="5944714"/>
              <a:ext cx="5512888" cy="59578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ct val="120000"/>
                </a:lnSpc>
                <a:buNone/>
              </a:pPr>
              <a:endParaRPr lang="en-US" sz="2000" b="1" i="1" dirty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endParaRPr>
            </a:p>
          </p:txBody>
        </p:sp>
      </p:grpSp>
      <p:sp>
        <p:nvSpPr>
          <p:cNvPr id="12" name="Text 0">
            <a:extLst>
              <a:ext uri="{FF2B5EF4-FFF2-40B4-BE49-F238E27FC236}">
                <a16:creationId xmlns:a16="http://schemas.microsoft.com/office/drawing/2014/main" id="{07CC4184-9831-ADDE-0A0B-6DFEEDA154E3}"/>
              </a:ext>
            </a:extLst>
          </p:cNvPr>
          <p:cNvSpPr>
            <a:spLocks/>
          </p:cNvSpPr>
          <p:nvPr/>
        </p:nvSpPr>
        <p:spPr>
          <a:xfrm>
            <a:off x="3360161" y="5930362"/>
            <a:ext cx="6019366" cy="60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6to Congreso Internacional de Medio </a:t>
            </a:r>
            <a:r>
              <a:rPr lang="en-US" sz="2000" b="1" dirty="0" err="1" smtClean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Ambiente</a:t>
            </a:r>
            <a:r>
              <a:rPr lang="en-US" sz="2000" b="1" dirty="0" smtClean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 (CIMA 2025), Mexico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  <a:ea typeface="Unbounded" pitchFamily="34" charset="-122"/>
              <a:cs typeface="Unbounded" pitchFamily="34" charset="-120"/>
            </a:endParaRPr>
          </a:p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6th International Congress on the </a:t>
            </a:r>
            <a:r>
              <a:rPr lang="en-US" sz="2000" b="1" dirty="0" smtClean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Environment (CIMA 2025), Mexico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  <a:ea typeface="Unbounded" pitchFamily="34" charset="-122"/>
              <a:cs typeface="Unbounded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74506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43A43-07CB-21A3-37BD-BC20F22C6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5">
            <a:extLst>
              <a:ext uri="{FF2B5EF4-FFF2-40B4-BE49-F238E27FC236}">
                <a16:creationId xmlns:a16="http://schemas.microsoft.com/office/drawing/2014/main" id="{F69A851D-A324-E17B-FAC7-0667C13EBC3D}"/>
              </a:ext>
            </a:extLst>
          </p:cNvPr>
          <p:cNvSpPr/>
          <p:nvPr/>
        </p:nvSpPr>
        <p:spPr>
          <a:xfrm>
            <a:off x="6216998" y="1436990"/>
            <a:ext cx="5523918" cy="2388811"/>
          </a:xfrm>
          <a:prstGeom prst="roundRect">
            <a:avLst>
              <a:gd name="adj" fmla="val 1046"/>
            </a:avLst>
          </a:prstGeom>
          <a:solidFill>
            <a:srgbClr val="027F3A"/>
          </a:solidFill>
          <a:ln/>
        </p:spPr>
        <p:txBody>
          <a:bodyPr/>
          <a:lstStyle/>
          <a:p>
            <a:endParaRPr lang="es-MX">
              <a:solidFill>
                <a:srgbClr val="72003C"/>
              </a:solidFill>
            </a:endParaRPr>
          </a:p>
        </p:txBody>
      </p:sp>
      <p:sp>
        <p:nvSpPr>
          <p:cNvPr id="55" name="Shape 5">
            <a:extLst>
              <a:ext uri="{FF2B5EF4-FFF2-40B4-BE49-F238E27FC236}">
                <a16:creationId xmlns:a16="http://schemas.microsoft.com/office/drawing/2014/main" id="{C8A1EE64-338B-D48B-7AB5-A38FBC2C32AE}"/>
              </a:ext>
            </a:extLst>
          </p:cNvPr>
          <p:cNvSpPr/>
          <p:nvPr/>
        </p:nvSpPr>
        <p:spPr>
          <a:xfrm>
            <a:off x="572082" y="1440238"/>
            <a:ext cx="5523918" cy="2388811"/>
          </a:xfrm>
          <a:prstGeom prst="roundRect">
            <a:avLst>
              <a:gd name="adj" fmla="val 1046"/>
            </a:avLst>
          </a:prstGeom>
          <a:solidFill>
            <a:srgbClr val="027F3A"/>
          </a:solidFill>
          <a:ln/>
        </p:spPr>
        <p:txBody>
          <a:bodyPr/>
          <a:lstStyle/>
          <a:p>
            <a:endParaRPr lang="es-MX">
              <a:solidFill>
                <a:srgbClr val="72003C"/>
              </a:solidFill>
            </a:endParaRPr>
          </a:p>
        </p:txBody>
      </p:sp>
      <p:sp>
        <p:nvSpPr>
          <p:cNvPr id="9" name="Shape 2">
            <a:extLst>
              <a:ext uri="{FF2B5EF4-FFF2-40B4-BE49-F238E27FC236}">
                <a16:creationId xmlns:a16="http://schemas.microsoft.com/office/drawing/2014/main" id="{3E93BBC0-71B7-D188-AC1D-05198BE8C195}"/>
              </a:ext>
            </a:extLst>
          </p:cNvPr>
          <p:cNvSpPr/>
          <p:nvPr/>
        </p:nvSpPr>
        <p:spPr>
          <a:xfrm>
            <a:off x="834839" y="1657052"/>
            <a:ext cx="594343" cy="594343"/>
          </a:xfrm>
          <a:prstGeom prst="roundRect">
            <a:avLst>
              <a:gd name="adj" fmla="val 14054221"/>
            </a:avLst>
          </a:prstGeom>
          <a:solidFill>
            <a:srgbClr val="F8D104"/>
          </a:solidFill>
          <a:ln/>
        </p:spPr>
        <p:txBody>
          <a:bodyPr/>
          <a:lstStyle/>
          <a:p>
            <a:endParaRPr lang="es-MX">
              <a:solidFill>
                <a:srgbClr val="72003C"/>
              </a:solidFill>
            </a:endParaRPr>
          </a:p>
        </p:txBody>
      </p:sp>
      <p:sp>
        <p:nvSpPr>
          <p:cNvPr id="19" name="Shape 6">
            <a:extLst>
              <a:ext uri="{FF2B5EF4-FFF2-40B4-BE49-F238E27FC236}">
                <a16:creationId xmlns:a16="http://schemas.microsoft.com/office/drawing/2014/main" id="{CF762CDB-3356-E540-F74E-712098576263}"/>
              </a:ext>
            </a:extLst>
          </p:cNvPr>
          <p:cNvSpPr/>
          <p:nvPr/>
        </p:nvSpPr>
        <p:spPr>
          <a:xfrm>
            <a:off x="6751637" y="1720496"/>
            <a:ext cx="594343" cy="594343"/>
          </a:xfrm>
          <a:prstGeom prst="roundRect">
            <a:avLst>
              <a:gd name="adj" fmla="val 14054221"/>
            </a:avLst>
          </a:prstGeom>
          <a:solidFill>
            <a:srgbClr val="F8D104"/>
          </a:solidFill>
          <a:ln/>
        </p:spPr>
        <p:txBody>
          <a:bodyPr/>
          <a:lstStyle/>
          <a:p>
            <a:endParaRPr lang="es-MX">
              <a:solidFill>
                <a:srgbClr val="72003C"/>
              </a:solidFill>
            </a:endParaRPr>
          </a:p>
        </p:txBody>
      </p:sp>
      <p:sp>
        <p:nvSpPr>
          <p:cNvPr id="21" name="Shape 9">
            <a:extLst>
              <a:ext uri="{FF2B5EF4-FFF2-40B4-BE49-F238E27FC236}">
                <a16:creationId xmlns:a16="http://schemas.microsoft.com/office/drawing/2014/main" id="{6F1E60D7-79AA-8FCF-76CC-187B8941F52F}"/>
              </a:ext>
            </a:extLst>
          </p:cNvPr>
          <p:cNvSpPr/>
          <p:nvPr/>
        </p:nvSpPr>
        <p:spPr>
          <a:xfrm>
            <a:off x="572083" y="3981055"/>
            <a:ext cx="11168834" cy="1436706"/>
          </a:xfrm>
          <a:prstGeom prst="roundRect">
            <a:avLst>
              <a:gd name="adj" fmla="val 1551"/>
            </a:avLst>
          </a:prstGeom>
          <a:solidFill>
            <a:srgbClr val="027F3A"/>
          </a:solidFill>
          <a:ln/>
        </p:spPr>
        <p:txBody>
          <a:bodyPr/>
          <a:lstStyle/>
          <a:p>
            <a:endParaRPr lang="es-MX">
              <a:solidFill>
                <a:srgbClr val="72003C"/>
              </a:solidFill>
            </a:endParaRPr>
          </a:p>
        </p:txBody>
      </p:sp>
      <p:sp>
        <p:nvSpPr>
          <p:cNvPr id="22" name="Shape 10">
            <a:extLst>
              <a:ext uri="{FF2B5EF4-FFF2-40B4-BE49-F238E27FC236}">
                <a16:creationId xmlns:a16="http://schemas.microsoft.com/office/drawing/2014/main" id="{EC777549-1EF9-1353-BAE7-A2B3D8688A0A}"/>
              </a:ext>
            </a:extLst>
          </p:cNvPr>
          <p:cNvSpPr/>
          <p:nvPr/>
        </p:nvSpPr>
        <p:spPr>
          <a:xfrm>
            <a:off x="829553" y="4197866"/>
            <a:ext cx="594343" cy="594343"/>
          </a:xfrm>
          <a:prstGeom prst="roundRect">
            <a:avLst>
              <a:gd name="adj" fmla="val 14054221"/>
            </a:avLst>
          </a:prstGeom>
          <a:solidFill>
            <a:srgbClr val="F8D104"/>
          </a:solidFill>
          <a:ln/>
        </p:spPr>
        <p:txBody>
          <a:bodyPr/>
          <a:lstStyle/>
          <a:p>
            <a:endParaRPr lang="es-MX">
              <a:solidFill>
                <a:srgbClr val="72003C"/>
              </a:solidFill>
            </a:endParaRPr>
          </a:p>
        </p:txBody>
      </p:sp>
      <p:sp>
        <p:nvSpPr>
          <p:cNvPr id="35" name="Text 0">
            <a:extLst>
              <a:ext uri="{FF2B5EF4-FFF2-40B4-BE49-F238E27FC236}">
                <a16:creationId xmlns:a16="http://schemas.microsoft.com/office/drawing/2014/main" id="{9ECF52B0-E78A-D336-0F36-EECC0AE6FFD0}"/>
              </a:ext>
            </a:extLst>
          </p:cNvPr>
          <p:cNvSpPr/>
          <p:nvPr/>
        </p:nvSpPr>
        <p:spPr>
          <a:xfrm>
            <a:off x="837724" y="695088"/>
            <a:ext cx="6369595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Title</a:t>
            </a:r>
            <a:endParaRPr lang="en-US" sz="35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39" name="Text 1">
            <a:extLst>
              <a:ext uri="{FF2B5EF4-FFF2-40B4-BE49-F238E27FC236}">
                <a16:creationId xmlns:a16="http://schemas.microsoft.com/office/drawing/2014/main" id="{99FE5941-DE24-231F-953B-90F226801B96}"/>
              </a:ext>
            </a:extLst>
          </p:cNvPr>
          <p:cNvSpPr/>
          <p:nvPr/>
        </p:nvSpPr>
        <p:spPr>
          <a:xfrm>
            <a:off x="1659138" y="1657052"/>
            <a:ext cx="2130764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2000" b="1" dirty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Subtitle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46" name="Text 1">
            <a:extLst>
              <a:ext uri="{FF2B5EF4-FFF2-40B4-BE49-F238E27FC236}">
                <a16:creationId xmlns:a16="http://schemas.microsoft.com/office/drawing/2014/main" id="{5C2DE092-DD6C-B9E9-F541-2E1D36378132}"/>
              </a:ext>
            </a:extLst>
          </p:cNvPr>
          <p:cNvSpPr/>
          <p:nvPr/>
        </p:nvSpPr>
        <p:spPr>
          <a:xfrm>
            <a:off x="7576044" y="1720496"/>
            <a:ext cx="2130764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2000" b="1" dirty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Subtitle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47" name="Text 1">
            <a:extLst>
              <a:ext uri="{FF2B5EF4-FFF2-40B4-BE49-F238E27FC236}">
                <a16:creationId xmlns:a16="http://schemas.microsoft.com/office/drawing/2014/main" id="{BEC89E5F-FDF4-60CC-F613-F310413EAE53}"/>
              </a:ext>
            </a:extLst>
          </p:cNvPr>
          <p:cNvSpPr/>
          <p:nvPr/>
        </p:nvSpPr>
        <p:spPr>
          <a:xfrm>
            <a:off x="1653851" y="4197866"/>
            <a:ext cx="2130764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2000" b="1" dirty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Subtitle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48" name="Text 3">
            <a:extLst>
              <a:ext uri="{FF2B5EF4-FFF2-40B4-BE49-F238E27FC236}">
                <a16:creationId xmlns:a16="http://schemas.microsoft.com/office/drawing/2014/main" id="{31CD82D5-DF6F-EAB1-7A9B-0E2510CE1834}"/>
              </a:ext>
            </a:extLst>
          </p:cNvPr>
          <p:cNvSpPr/>
          <p:nvPr/>
        </p:nvSpPr>
        <p:spPr>
          <a:xfrm>
            <a:off x="867692" y="2512955"/>
            <a:ext cx="2922210" cy="8082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endParaRPr lang="en-US" sz="1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algn="just"/>
            <a:endParaRPr lang="en-US" sz="1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0" indent="0" algn="just">
              <a:buNone/>
            </a:pPr>
            <a:endParaRPr lang="en-US" sz="16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49" name="Text 3">
            <a:extLst>
              <a:ext uri="{FF2B5EF4-FFF2-40B4-BE49-F238E27FC236}">
                <a16:creationId xmlns:a16="http://schemas.microsoft.com/office/drawing/2014/main" id="{67498555-BB45-E2CF-7144-750D556D6945}"/>
              </a:ext>
            </a:extLst>
          </p:cNvPr>
          <p:cNvSpPr/>
          <p:nvPr/>
        </p:nvSpPr>
        <p:spPr>
          <a:xfrm>
            <a:off x="6784598" y="2581419"/>
            <a:ext cx="2922210" cy="8082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endParaRPr lang="en-US" sz="1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algn="just"/>
            <a:endParaRPr lang="en-US" sz="1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0" indent="0" algn="just">
              <a:buNone/>
            </a:pPr>
            <a:endParaRPr lang="en-US" sz="16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50" name="Text 3">
            <a:extLst>
              <a:ext uri="{FF2B5EF4-FFF2-40B4-BE49-F238E27FC236}">
                <a16:creationId xmlns:a16="http://schemas.microsoft.com/office/drawing/2014/main" id="{38200905-2123-BE3F-C740-C3AC684DE67A}"/>
              </a:ext>
            </a:extLst>
          </p:cNvPr>
          <p:cNvSpPr/>
          <p:nvPr/>
        </p:nvSpPr>
        <p:spPr>
          <a:xfrm>
            <a:off x="3001447" y="4228663"/>
            <a:ext cx="7536702" cy="563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endParaRPr lang="en-US" sz="1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algn="just"/>
            <a:endParaRPr lang="en-US" sz="1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algn="just"/>
            <a:endParaRPr lang="en-US" sz="1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algn="just"/>
            <a:endParaRPr lang="en-US" sz="1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0" indent="0" algn="just">
              <a:buNone/>
            </a:pPr>
            <a:endParaRPr lang="en-US" sz="16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67E6C5FA-1A30-564C-3E38-114FEEDD177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37506" y="5868444"/>
            <a:ext cx="11844839" cy="989556"/>
            <a:chOff x="237506" y="5883754"/>
            <a:chExt cx="11661569" cy="974245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078ED810-9D9F-D945-F83C-7C0000B20D2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rcRect t="76092" b="6619"/>
            <a:stretch>
              <a:fillRect/>
            </a:stretch>
          </p:blipFill>
          <p:spPr>
            <a:xfrm>
              <a:off x="237506" y="5883754"/>
              <a:ext cx="11661569" cy="974245"/>
            </a:xfrm>
            <a:prstGeom prst="rect">
              <a:avLst/>
            </a:prstGeom>
          </p:spPr>
        </p:pic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6F23E244-B4FF-DF68-81E5-E7E5A492BB1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0495133" y="5944715"/>
              <a:ext cx="957646" cy="759991"/>
              <a:chOff x="10495133" y="5944715"/>
              <a:chExt cx="957646" cy="759991"/>
            </a:xfrm>
          </p:grpSpPr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79DDDAE5-3C10-B2EC-8064-7D219BCA5A7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rcRect l="19430" t="10582" r="22058" b="9975"/>
              <a:stretch>
                <a:fillRect/>
              </a:stretch>
            </p:blipFill>
            <p:spPr>
              <a:xfrm>
                <a:off x="10495133" y="5944715"/>
                <a:ext cx="559741" cy="759991"/>
              </a:xfrm>
              <a:prstGeom prst="rect">
                <a:avLst/>
              </a:prstGeom>
            </p:spPr>
          </p:pic>
          <p:pic>
            <p:nvPicPr>
              <p:cNvPr id="16" name="Imagen 15">
                <a:extLst>
                  <a:ext uri="{FF2B5EF4-FFF2-40B4-BE49-F238E27FC236}">
                    <a16:creationId xmlns:a16="http://schemas.microsoft.com/office/drawing/2014/main" id="{CB07CB84-B1C2-B3AA-056C-B5C9E71537F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rcRect l="20262" t="29297" r="29715" b="34682"/>
              <a:stretch>
                <a:fillRect/>
              </a:stretch>
            </p:blipFill>
            <p:spPr>
              <a:xfrm>
                <a:off x="11054874" y="6393789"/>
                <a:ext cx="397905" cy="286533"/>
              </a:xfrm>
              <a:prstGeom prst="rect">
                <a:avLst/>
              </a:prstGeom>
            </p:spPr>
          </p:pic>
        </p:grpSp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8DF4D374-36B6-A213-F104-804A6CC6DC3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rcRect l="6046" t="23228" r="4809" b="23542"/>
            <a:stretch>
              <a:fillRect/>
            </a:stretch>
          </p:blipFill>
          <p:spPr>
            <a:xfrm>
              <a:off x="694146" y="5924793"/>
              <a:ext cx="1265283" cy="755529"/>
            </a:xfrm>
            <a:prstGeom prst="rect">
              <a:avLst/>
            </a:prstGeom>
          </p:spPr>
        </p:pic>
        <p:sp>
          <p:nvSpPr>
            <p:cNvPr id="14" name="Text 0">
              <a:extLst>
                <a:ext uri="{FF2B5EF4-FFF2-40B4-BE49-F238E27FC236}">
                  <a16:creationId xmlns:a16="http://schemas.microsoft.com/office/drawing/2014/main" id="{AB32B42F-A0C8-6260-1E46-36955239692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11846" y="5944714"/>
              <a:ext cx="5512888" cy="59578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ct val="120000"/>
                </a:lnSpc>
                <a:buNone/>
              </a:pPr>
              <a:endParaRPr lang="en-US" sz="2000" b="1" i="1" dirty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endParaRPr>
            </a:p>
          </p:txBody>
        </p:sp>
      </p:grpSp>
      <p:sp>
        <p:nvSpPr>
          <p:cNvPr id="23" name="Text 0">
            <a:extLst>
              <a:ext uri="{FF2B5EF4-FFF2-40B4-BE49-F238E27FC236}">
                <a16:creationId xmlns:a16="http://schemas.microsoft.com/office/drawing/2014/main" id="{07CC4184-9831-ADDE-0A0B-6DFEEDA154E3}"/>
              </a:ext>
            </a:extLst>
          </p:cNvPr>
          <p:cNvSpPr>
            <a:spLocks/>
          </p:cNvSpPr>
          <p:nvPr/>
        </p:nvSpPr>
        <p:spPr>
          <a:xfrm>
            <a:off x="3360161" y="5930362"/>
            <a:ext cx="6019366" cy="60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6to Congreso Internacional de Medio </a:t>
            </a:r>
            <a:r>
              <a:rPr lang="en-US" sz="2000" b="1" dirty="0" err="1" smtClean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Ambiente</a:t>
            </a:r>
            <a:r>
              <a:rPr lang="en-US" sz="2000" b="1" dirty="0" smtClean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 (CIMA 2025), Mexico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  <a:ea typeface="Unbounded" pitchFamily="34" charset="-122"/>
              <a:cs typeface="Unbounded" pitchFamily="34" charset="-120"/>
            </a:endParaRPr>
          </a:p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6th International Congress on the </a:t>
            </a:r>
            <a:r>
              <a:rPr lang="en-US" sz="2000" b="1" dirty="0" smtClean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Environment (CIMA 2025), Mexico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  <a:ea typeface="Unbounded" pitchFamily="34" charset="-122"/>
              <a:cs typeface="Unbounded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33787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DD2E9-013C-8E47-8FED-A2E93D331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693BBF22-B53E-44A9-D339-22FE54648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183" y="1763572"/>
            <a:ext cx="3944094" cy="3944094"/>
          </a:xfrm>
          <a:prstGeom prst="rect">
            <a:avLst/>
          </a:prstGeom>
        </p:spPr>
      </p:pic>
      <p:sp>
        <p:nvSpPr>
          <p:cNvPr id="4" name="Text 0">
            <a:extLst>
              <a:ext uri="{FF2B5EF4-FFF2-40B4-BE49-F238E27FC236}">
                <a16:creationId xmlns:a16="http://schemas.microsoft.com/office/drawing/2014/main" id="{3F23F849-10AE-C4D1-9FFC-35CE1F1BAE26}"/>
              </a:ext>
            </a:extLst>
          </p:cNvPr>
          <p:cNvSpPr/>
          <p:nvPr/>
        </p:nvSpPr>
        <p:spPr>
          <a:xfrm>
            <a:off x="837724" y="695088"/>
            <a:ext cx="6369595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Title</a:t>
            </a:r>
            <a:endParaRPr lang="en-US" sz="35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8E355B03-020C-8F11-3262-F7D25BC60A8E}"/>
              </a:ext>
            </a:extLst>
          </p:cNvPr>
          <p:cNvSpPr/>
          <p:nvPr/>
        </p:nvSpPr>
        <p:spPr>
          <a:xfrm>
            <a:off x="5408432" y="2332438"/>
            <a:ext cx="6183346" cy="31539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text text text</a:t>
            </a:r>
          </a:p>
          <a:p>
            <a:pPr algn="just"/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text text text</a:t>
            </a:r>
          </a:p>
          <a:p>
            <a:pPr algn="just"/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text text text</a:t>
            </a:r>
          </a:p>
          <a:p>
            <a:pPr algn="just"/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text text text</a:t>
            </a:r>
          </a:p>
          <a:p>
            <a:pPr algn="just"/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 Text text text text text text Text Text text text text text text</a:t>
            </a:r>
          </a:p>
          <a:p>
            <a:pPr algn="just"/>
            <a:endParaRPr lang="en-US" sz="1600" dirty="0">
              <a:solidFill>
                <a:srgbClr val="72003C"/>
              </a:solidFill>
              <a:latin typeface="Aptos" panose="020B0004020202020204" pitchFamily="34" charset="0"/>
              <a:ea typeface="Cabin" pitchFamily="34" charset="-122"/>
              <a:cs typeface="Cabin" pitchFamily="34" charset="-120"/>
            </a:endParaRPr>
          </a:p>
          <a:p>
            <a:pPr algn="just"/>
            <a:endParaRPr lang="en-US" sz="1600" dirty="0">
              <a:solidFill>
                <a:srgbClr val="72003C"/>
              </a:solidFill>
              <a:latin typeface="Aptos" panose="020B0004020202020204" pitchFamily="34" charset="0"/>
              <a:ea typeface="Cabin" pitchFamily="34" charset="-122"/>
              <a:cs typeface="Cabin" pitchFamily="34" charset="-120"/>
            </a:endParaRPr>
          </a:p>
          <a:p>
            <a:pPr algn="just"/>
            <a:endParaRPr lang="en-US" sz="1600" dirty="0">
              <a:solidFill>
                <a:srgbClr val="72003C"/>
              </a:solidFill>
              <a:latin typeface="Aptos" panose="020B0004020202020204" pitchFamily="34" charset="0"/>
              <a:ea typeface="Cabin" pitchFamily="34" charset="-122"/>
              <a:cs typeface="Cabin" pitchFamily="34" charset="-120"/>
            </a:endParaRPr>
          </a:p>
          <a:p>
            <a:pPr algn="just"/>
            <a:endParaRPr lang="en-US" sz="1600" dirty="0">
              <a:solidFill>
                <a:srgbClr val="72003C"/>
              </a:solidFill>
              <a:latin typeface="Aptos" panose="020B0004020202020204" pitchFamily="34" charset="0"/>
              <a:ea typeface="Cabin" pitchFamily="34" charset="-122"/>
              <a:cs typeface="Cabin" pitchFamily="34" charset="-120"/>
            </a:endParaRPr>
          </a:p>
          <a:p>
            <a:pPr algn="just"/>
            <a:endParaRPr lang="en-US" sz="1600" dirty="0">
              <a:solidFill>
                <a:srgbClr val="72003C"/>
              </a:solidFill>
              <a:latin typeface="Aptos" panose="020B0004020202020204" pitchFamily="34" charset="0"/>
              <a:ea typeface="Cabin" pitchFamily="34" charset="-122"/>
              <a:cs typeface="Cabin" pitchFamily="34" charset="-120"/>
            </a:endParaRPr>
          </a:p>
          <a:p>
            <a:pPr algn="just"/>
            <a:endParaRPr lang="en-US" sz="1600" dirty="0">
              <a:solidFill>
                <a:srgbClr val="72003C"/>
              </a:solidFill>
              <a:latin typeface="Aptos" panose="020B0004020202020204" pitchFamily="34" charset="0"/>
              <a:ea typeface="Cabin" pitchFamily="34" charset="-122"/>
              <a:cs typeface="Cabin" pitchFamily="34" charset="-120"/>
            </a:endParaRPr>
          </a:p>
          <a:p>
            <a:pPr algn="just"/>
            <a:endParaRPr lang="en-US" sz="1600" dirty="0">
              <a:solidFill>
                <a:srgbClr val="72003C"/>
              </a:solidFill>
              <a:latin typeface="Aptos" panose="020B0004020202020204" pitchFamily="34" charset="0"/>
              <a:ea typeface="Cabin" pitchFamily="34" charset="-122"/>
              <a:cs typeface="Cabin" pitchFamily="34" charset="-120"/>
            </a:endParaRPr>
          </a:p>
          <a:p>
            <a:pPr algn="just"/>
            <a:endParaRPr lang="en-US" sz="1600" dirty="0">
              <a:solidFill>
                <a:srgbClr val="72003C"/>
              </a:solidFill>
              <a:latin typeface="Aptos" panose="020B0004020202020204" pitchFamily="34" charset="0"/>
              <a:ea typeface="Cabin" pitchFamily="34" charset="-122"/>
              <a:cs typeface="Cabin" pitchFamily="34" charset="-120"/>
            </a:endParaRPr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E7FB8BD7-66C5-8180-18B5-63DB4E603740}"/>
              </a:ext>
            </a:extLst>
          </p:cNvPr>
          <p:cNvSpPr/>
          <p:nvPr/>
        </p:nvSpPr>
        <p:spPr>
          <a:xfrm>
            <a:off x="5408431" y="1047037"/>
            <a:ext cx="2130764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2000" b="1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Subtitle </a:t>
            </a:r>
            <a:endParaRPr lang="en-US" sz="2000" b="1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A36E9B57-39B0-FF46-FD12-44D75D73AC9F}"/>
              </a:ext>
            </a:extLst>
          </p:cNvPr>
          <p:cNvGrpSpPr>
            <a:grpSpLocks/>
          </p:cNvGrpSpPr>
          <p:nvPr/>
        </p:nvGrpSpPr>
        <p:grpSpPr>
          <a:xfrm>
            <a:off x="10419293" y="5582328"/>
            <a:ext cx="1328488" cy="985593"/>
            <a:chOff x="5659066" y="5256737"/>
            <a:chExt cx="1768952" cy="1312369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546707F8-0E67-AA51-1B28-4D8F2F661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8707" t="16444" r="19558" b="12490"/>
            <a:stretch>
              <a:fillRect/>
            </a:stretch>
          </p:blipFill>
          <p:spPr>
            <a:xfrm>
              <a:off x="6287982" y="5256737"/>
              <a:ext cx="1140036" cy="1312369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07C9608E-B835-96D7-0B62-319EC29A9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743" t="14536" r="6680" b="20140"/>
            <a:stretch>
              <a:fillRect/>
            </a:stretch>
          </p:blipFill>
          <p:spPr>
            <a:xfrm>
              <a:off x="5659066" y="5912921"/>
              <a:ext cx="628915" cy="469109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6682FAC-CB9C-8269-CC01-59B54B83B1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645" t="21998" r="1585" b="20308"/>
          <a:stretch>
            <a:fillRect/>
          </a:stretch>
        </p:blipFill>
        <p:spPr>
          <a:xfrm>
            <a:off x="10190201" y="295574"/>
            <a:ext cx="1557580" cy="968645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20BF0F29-53E0-BA5B-F8E3-1D8FD4FE463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37506" y="5868444"/>
            <a:ext cx="11844839" cy="989556"/>
            <a:chOff x="237506" y="5883754"/>
            <a:chExt cx="11661569" cy="974245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5539490B-E826-0769-7610-3B6A618E92B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rcRect t="76092" b="6619"/>
            <a:stretch>
              <a:fillRect/>
            </a:stretch>
          </p:blipFill>
          <p:spPr>
            <a:xfrm>
              <a:off x="237506" y="5883754"/>
              <a:ext cx="11661569" cy="974245"/>
            </a:xfrm>
            <a:prstGeom prst="rect">
              <a:avLst/>
            </a:prstGeom>
          </p:spPr>
        </p:pic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3BE5B60D-8232-106A-D3F2-08C8851404A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0495133" y="5944715"/>
              <a:ext cx="957646" cy="759991"/>
              <a:chOff x="10495133" y="5944715"/>
              <a:chExt cx="957646" cy="759991"/>
            </a:xfrm>
          </p:grpSpPr>
          <p:pic>
            <p:nvPicPr>
              <p:cNvPr id="21" name="Imagen 20">
                <a:extLst>
                  <a:ext uri="{FF2B5EF4-FFF2-40B4-BE49-F238E27FC236}">
                    <a16:creationId xmlns:a16="http://schemas.microsoft.com/office/drawing/2014/main" id="{D82DA843-0F66-461E-B225-D2B58743EAD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rcRect l="19430" t="10582" r="22058" b="9975"/>
              <a:stretch>
                <a:fillRect/>
              </a:stretch>
            </p:blipFill>
            <p:spPr>
              <a:xfrm>
                <a:off x="10495133" y="5944715"/>
                <a:ext cx="559741" cy="759991"/>
              </a:xfrm>
              <a:prstGeom prst="rect">
                <a:avLst/>
              </a:prstGeom>
            </p:spPr>
          </p:pic>
          <p:pic>
            <p:nvPicPr>
              <p:cNvPr id="22" name="Imagen 21">
                <a:extLst>
                  <a:ext uri="{FF2B5EF4-FFF2-40B4-BE49-F238E27FC236}">
                    <a16:creationId xmlns:a16="http://schemas.microsoft.com/office/drawing/2014/main" id="{70BF885F-4301-1056-A7FD-F9662B1C30C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rcRect l="20262" t="29297" r="29715" b="34682"/>
              <a:stretch>
                <a:fillRect/>
              </a:stretch>
            </p:blipFill>
            <p:spPr>
              <a:xfrm>
                <a:off x="11054874" y="6393789"/>
                <a:ext cx="397905" cy="286533"/>
              </a:xfrm>
              <a:prstGeom prst="rect">
                <a:avLst/>
              </a:prstGeom>
            </p:spPr>
          </p:pic>
        </p:grp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DAC6F96A-09E7-D45B-1DCC-2B5377C46BD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9"/>
            <a:srcRect l="6046" t="23228" r="4809" b="23542"/>
            <a:stretch>
              <a:fillRect/>
            </a:stretch>
          </p:blipFill>
          <p:spPr>
            <a:xfrm>
              <a:off x="694146" y="5924793"/>
              <a:ext cx="1265283" cy="755529"/>
            </a:xfrm>
            <a:prstGeom prst="rect">
              <a:avLst/>
            </a:prstGeom>
          </p:spPr>
        </p:pic>
        <p:sp>
          <p:nvSpPr>
            <p:cNvPr id="20" name="Text 0">
              <a:extLst>
                <a:ext uri="{FF2B5EF4-FFF2-40B4-BE49-F238E27FC236}">
                  <a16:creationId xmlns:a16="http://schemas.microsoft.com/office/drawing/2014/main" id="{79F124E0-BC85-1B35-5EEB-739E713B103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11846" y="5944714"/>
              <a:ext cx="5512888" cy="59578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ct val="120000"/>
                </a:lnSpc>
                <a:buNone/>
              </a:pPr>
              <a:r>
                <a:rPr lang="en-US" sz="2000" b="1" dirty="0">
                  <a:solidFill>
                    <a:schemeClr val="bg1"/>
                  </a:solidFill>
                  <a:latin typeface="Aptos" panose="020B0004020202020204" pitchFamily="34" charset="0"/>
                  <a:ea typeface="Unbounded" pitchFamily="34" charset="-122"/>
                  <a:cs typeface="Unbounded" pitchFamily="34" charset="-120"/>
                </a:rPr>
                <a:t>6to Congreso Internacional de Medio </a:t>
              </a:r>
              <a:r>
                <a:rPr lang="en-US" sz="2000" b="1" dirty="0" err="1">
                  <a:solidFill>
                    <a:schemeClr val="bg1"/>
                  </a:solidFill>
                  <a:latin typeface="Aptos" panose="020B0004020202020204" pitchFamily="34" charset="0"/>
                  <a:ea typeface="Unbounded" pitchFamily="34" charset="-122"/>
                  <a:cs typeface="Unbounded" pitchFamily="34" charset="-120"/>
                </a:rPr>
                <a:t>Ambiente</a:t>
              </a:r>
              <a:endParaRPr lang="en-US" sz="2000" b="1" dirty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endParaRPr>
            </a:p>
            <a:p>
              <a:pPr algn="ctr">
                <a:lnSpc>
                  <a:spcPct val="120000"/>
                </a:lnSpc>
              </a:pPr>
              <a:r>
                <a:rPr lang="en-US" sz="2000" b="1" i="1" dirty="0">
                  <a:solidFill>
                    <a:schemeClr val="bg1"/>
                  </a:solidFill>
                  <a:latin typeface="Aptos" panose="020B0004020202020204" pitchFamily="34" charset="0"/>
                  <a:ea typeface="Unbounded" pitchFamily="34" charset="-122"/>
                  <a:cs typeface="Unbounded" pitchFamily="34" charset="-120"/>
                </a:rPr>
                <a:t>6th International Congress on the Environment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4893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9EC43-6CFD-D2D2-5C9B-CBDB60CEA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16E119EF-5C4A-F9F4-E72A-5CFAE538B6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987" b="22233"/>
          <a:stretch>
            <a:fillRect/>
          </a:stretch>
        </p:blipFill>
        <p:spPr>
          <a:xfrm>
            <a:off x="0" y="0"/>
            <a:ext cx="12192000" cy="1430979"/>
          </a:xfrm>
          <a:prstGeom prst="rect">
            <a:avLst/>
          </a:prstGeom>
        </p:spPr>
      </p:pic>
      <p:sp>
        <p:nvSpPr>
          <p:cNvPr id="8" name="Text 0">
            <a:extLst>
              <a:ext uri="{FF2B5EF4-FFF2-40B4-BE49-F238E27FC236}">
                <a16:creationId xmlns:a16="http://schemas.microsoft.com/office/drawing/2014/main" id="{A8E0E451-734B-8CBD-9EC6-3D85523C2E3F}"/>
              </a:ext>
            </a:extLst>
          </p:cNvPr>
          <p:cNvSpPr/>
          <p:nvPr/>
        </p:nvSpPr>
        <p:spPr>
          <a:xfrm>
            <a:off x="873005" y="1632106"/>
            <a:ext cx="6369595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Title</a:t>
            </a:r>
            <a:endParaRPr lang="en-US" sz="35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9" name="Text 3">
            <a:extLst>
              <a:ext uri="{FF2B5EF4-FFF2-40B4-BE49-F238E27FC236}">
                <a16:creationId xmlns:a16="http://schemas.microsoft.com/office/drawing/2014/main" id="{660E3219-CC4C-690D-E0FE-20C9F10C185F}"/>
              </a:ext>
            </a:extLst>
          </p:cNvPr>
          <p:cNvSpPr/>
          <p:nvPr/>
        </p:nvSpPr>
        <p:spPr>
          <a:xfrm>
            <a:off x="706256" y="3516815"/>
            <a:ext cx="2946485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  <a:ea typeface="Cabin" pitchFamily="34" charset="-122"/>
              <a:cs typeface="Cabin" pitchFamily="34" charset="-120"/>
            </a:endParaRPr>
          </a:p>
          <a:p>
            <a:pPr algn="just"/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pPr algn="just"/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pPr marL="0" indent="0" algn="just">
              <a:buNone/>
            </a:pP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pPr algn="just"/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pPr algn="just"/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pPr algn="just"/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rgbClr val="72003C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  <a:p>
            <a:pPr marL="0" indent="0" algn="just">
              <a:buNone/>
            </a:pPr>
            <a:endParaRPr lang="en-US" sz="16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3D090B8A-4650-0966-DED0-E17F08922D96}"/>
              </a:ext>
            </a:extLst>
          </p:cNvPr>
          <p:cNvSpPr/>
          <p:nvPr/>
        </p:nvSpPr>
        <p:spPr>
          <a:xfrm>
            <a:off x="1068174" y="2537310"/>
            <a:ext cx="2130764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000" b="1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Subtitle</a:t>
            </a:r>
            <a:endParaRPr lang="en-US" sz="2000" b="1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11" name="Text 1">
            <a:extLst>
              <a:ext uri="{FF2B5EF4-FFF2-40B4-BE49-F238E27FC236}">
                <a16:creationId xmlns:a16="http://schemas.microsoft.com/office/drawing/2014/main" id="{622F5E6B-2334-C050-6757-1B232E2CE7A8}"/>
              </a:ext>
            </a:extLst>
          </p:cNvPr>
          <p:cNvSpPr/>
          <p:nvPr/>
        </p:nvSpPr>
        <p:spPr>
          <a:xfrm>
            <a:off x="4576089" y="2536691"/>
            <a:ext cx="2130764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000" b="1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Subtitle</a:t>
            </a:r>
            <a:endParaRPr lang="en-US" sz="2000" b="1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12" name="Text 1">
            <a:extLst>
              <a:ext uri="{FF2B5EF4-FFF2-40B4-BE49-F238E27FC236}">
                <a16:creationId xmlns:a16="http://schemas.microsoft.com/office/drawing/2014/main" id="{6721D701-CC7B-6D5B-8705-E6469061D667}"/>
              </a:ext>
            </a:extLst>
          </p:cNvPr>
          <p:cNvSpPr/>
          <p:nvPr/>
        </p:nvSpPr>
        <p:spPr>
          <a:xfrm>
            <a:off x="8084004" y="2536691"/>
            <a:ext cx="2130764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000" b="1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Subtitle</a:t>
            </a:r>
            <a:endParaRPr lang="en-US" sz="2000" b="1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17" name="Shape 2">
            <a:extLst>
              <a:ext uri="{FF2B5EF4-FFF2-40B4-BE49-F238E27FC236}">
                <a16:creationId xmlns:a16="http://schemas.microsoft.com/office/drawing/2014/main" id="{6CA54906-4F1F-1108-E4E7-B4EC671AC3E0}"/>
              </a:ext>
            </a:extLst>
          </p:cNvPr>
          <p:cNvSpPr/>
          <p:nvPr/>
        </p:nvSpPr>
        <p:spPr>
          <a:xfrm>
            <a:off x="639805" y="2536691"/>
            <a:ext cx="594343" cy="594343"/>
          </a:xfrm>
          <a:prstGeom prst="roundRect">
            <a:avLst>
              <a:gd name="adj" fmla="val 14054221"/>
            </a:avLst>
          </a:prstGeom>
          <a:solidFill>
            <a:srgbClr val="027F3A"/>
          </a:solidFill>
          <a:ln/>
        </p:spPr>
        <p:txBody>
          <a:bodyPr/>
          <a:lstStyle/>
          <a:p>
            <a:endParaRPr lang="es-MX">
              <a:solidFill>
                <a:srgbClr val="72003C"/>
              </a:solidFill>
            </a:endParaRPr>
          </a:p>
        </p:txBody>
      </p:sp>
      <p:sp>
        <p:nvSpPr>
          <p:cNvPr id="18" name="Shape 2">
            <a:extLst>
              <a:ext uri="{FF2B5EF4-FFF2-40B4-BE49-F238E27FC236}">
                <a16:creationId xmlns:a16="http://schemas.microsoft.com/office/drawing/2014/main" id="{DD20225C-2118-EF4D-DE73-AE54EE6ECA5D}"/>
              </a:ext>
            </a:extLst>
          </p:cNvPr>
          <p:cNvSpPr/>
          <p:nvPr/>
        </p:nvSpPr>
        <p:spPr>
          <a:xfrm>
            <a:off x="4168229" y="2532692"/>
            <a:ext cx="594343" cy="594343"/>
          </a:xfrm>
          <a:prstGeom prst="roundRect">
            <a:avLst>
              <a:gd name="adj" fmla="val 14054221"/>
            </a:avLst>
          </a:prstGeom>
          <a:solidFill>
            <a:srgbClr val="027F3A"/>
          </a:solidFill>
          <a:ln/>
        </p:spPr>
        <p:txBody>
          <a:bodyPr/>
          <a:lstStyle/>
          <a:p>
            <a:endParaRPr lang="es-MX">
              <a:solidFill>
                <a:srgbClr val="72003C"/>
              </a:solidFill>
            </a:endParaRPr>
          </a:p>
        </p:txBody>
      </p:sp>
      <p:sp>
        <p:nvSpPr>
          <p:cNvPr id="19" name="Shape 2">
            <a:extLst>
              <a:ext uri="{FF2B5EF4-FFF2-40B4-BE49-F238E27FC236}">
                <a16:creationId xmlns:a16="http://schemas.microsoft.com/office/drawing/2014/main" id="{7D3C0890-7F10-A45C-0F82-29B864E36CA4}"/>
              </a:ext>
            </a:extLst>
          </p:cNvPr>
          <p:cNvSpPr/>
          <p:nvPr/>
        </p:nvSpPr>
        <p:spPr>
          <a:xfrm>
            <a:off x="7696653" y="2536691"/>
            <a:ext cx="594343" cy="594343"/>
          </a:xfrm>
          <a:prstGeom prst="roundRect">
            <a:avLst>
              <a:gd name="adj" fmla="val 14054221"/>
            </a:avLst>
          </a:prstGeom>
          <a:solidFill>
            <a:srgbClr val="027F3A"/>
          </a:solidFill>
          <a:ln/>
        </p:spPr>
        <p:txBody>
          <a:bodyPr/>
          <a:lstStyle/>
          <a:p>
            <a:endParaRPr lang="es-MX">
              <a:solidFill>
                <a:srgbClr val="72003C"/>
              </a:solidFill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4A573BDF-C451-DF55-172C-9A3622152D4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37506" y="5868444"/>
            <a:ext cx="11844839" cy="989556"/>
            <a:chOff x="237506" y="5883754"/>
            <a:chExt cx="11661569" cy="974245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206E2C4F-B177-9319-CCFB-6715BB6CF0E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rcRect t="76092" b="6619"/>
            <a:stretch>
              <a:fillRect/>
            </a:stretch>
          </p:blipFill>
          <p:spPr>
            <a:xfrm>
              <a:off x="237506" y="5883754"/>
              <a:ext cx="11661569" cy="974245"/>
            </a:xfrm>
            <a:prstGeom prst="rect">
              <a:avLst/>
            </a:prstGeom>
          </p:spPr>
        </p:pic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id="{7B12D59B-2260-D035-8E21-A2479329904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0495133" y="5944715"/>
              <a:ext cx="957646" cy="759991"/>
              <a:chOff x="10495133" y="5944715"/>
              <a:chExt cx="957646" cy="759991"/>
            </a:xfrm>
          </p:grpSpPr>
          <p:pic>
            <p:nvPicPr>
              <p:cNvPr id="24" name="Imagen 23">
                <a:extLst>
                  <a:ext uri="{FF2B5EF4-FFF2-40B4-BE49-F238E27FC236}">
                    <a16:creationId xmlns:a16="http://schemas.microsoft.com/office/drawing/2014/main" id="{6C927960-6CBA-9145-9B24-EA28463EA23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rcRect l="19430" t="10582" r="22058" b="9975"/>
              <a:stretch>
                <a:fillRect/>
              </a:stretch>
            </p:blipFill>
            <p:spPr>
              <a:xfrm>
                <a:off x="10495133" y="5944715"/>
                <a:ext cx="559741" cy="759991"/>
              </a:xfrm>
              <a:prstGeom prst="rect">
                <a:avLst/>
              </a:prstGeom>
            </p:spPr>
          </p:pic>
          <p:pic>
            <p:nvPicPr>
              <p:cNvPr id="25" name="Imagen 24">
                <a:extLst>
                  <a:ext uri="{FF2B5EF4-FFF2-40B4-BE49-F238E27FC236}">
                    <a16:creationId xmlns:a16="http://schemas.microsoft.com/office/drawing/2014/main" id="{9CEC6DD3-17E0-3D39-B523-0C639D46D41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rcRect l="20262" t="29297" r="29715" b="34682"/>
              <a:stretch>
                <a:fillRect/>
              </a:stretch>
            </p:blipFill>
            <p:spPr>
              <a:xfrm>
                <a:off x="11054874" y="6393789"/>
                <a:ext cx="397905" cy="286533"/>
              </a:xfrm>
              <a:prstGeom prst="rect">
                <a:avLst/>
              </a:prstGeom>
            </p:spPr>
          </p:pic>
        </p:grpSp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5BCD6A5A-C817-E06E-DFB5-58DAA5D1513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rcRect l="6046" t="23228" r="4809" b="23542"/>
            <a:stretch>
              <a:fillRect/>
            </a:stretch>
          </p:blipFill>
          <p:spPr>
            <a:xfrm>
              <a:off x="694146" y="5924793"/>
              <a:ext cx="1265283" cy="755529"/>
            </a:xfrm>
            <a:prstGeom prst="rect">
              <a:avLst/>
            </a:prstGeom>
          </p:spPr>
        </p:pic>
        <p:sp>
          <p:nvSpPr>
            <p:cNvPr id="23" name="Text 0">
              <a:extLst>
                <a:ext uri="{FF2B5EF4-FFF2-40B4-BE49-F238E27FC236}">
                  <a16:creationId xmlns:a16="http://schemas.microsoft.com/office/drawing/2014/main" id="{8A9A3C0C-021D-8E28-28FB-6D9799A86F4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11846" y="5944714"/>
              <a:ext cx="5512888" cy="59578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ct val="120000"/>
                </a:lnSpc>
                <a:buNone/>
              </a:pPr>
              <a:endParaRPr lang="en-US" sz="2000" b="1" i="1" dirty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endParaRPr>
            </a:p>
          </p:txBody>
        </p:sp>
      </p:grpSp>
      <p:sp>
        <p:nvSpPr>
          <p:cNvPr id="26" name="Text 0">
            <a:extLst>
              <a:ext uri="{FF2B5EF4-FFF2-40B4-BE49-F238E27FC236}">
                <a16:creationId xmlns:a16="http://schemas.microsoft.com/office/drawing/2014/main" id="{07CC4184-9831-ADDE-0A0B-6DFEEDA154E3}"/>
              </a:ext>
            </a:extLst>
          </p:cNvPr>
          <p:cNvSpPr>
            <a:spLocks/>
          </p:cNvSpPr>
          <p:nvPr/>
        </p:nvSpPr>
        <p:spPr>
          <a:xfrm>
            <a:off x="3360161" y="5930362"/>
            <a:ext cx="6019366" cy="60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6to Congreso Internacional de Medio </a:t>
            </a:r>
            <a:r>
              <a:rPr lang="en-US" sz="2000" b="1" dirty="0" err="1" smtClean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Ambiente</a:t>
            </a:r>
            <a:r>
              <a:rPr lang="en-US" sz="2000" b="1" dirty="0" smtClean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 (CIMA 2025), Mexico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  <a:ea typeface="Unbounded" pitchFamily="34" charset="-122"/>
              <a:cs typeface="Unbounded" pitchFamily="34" charset="-120"/>
            </a:endParaRPr>
          </a:p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6th International Congress on the </a:t>
            </a:r>
            <a:r>
              <a:rPr lang="en-US" sz="2000" b="1" dirty="0" smtClean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Environment (CIMA 2025), Mexico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  <a:ea typeface="Unbounded" pitchFamily="34" charset="-122"/>
              <a:cs typeface="Unbounded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33905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1FD8D-3564-8546-5E0E-17BFE1B78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>
            <a:extLst>
              <a:ext uri="{FF2B5EF4-FFF2-40B4-BE49-F238E27FC236}">
                <a16:creationId xmlns:a16="http://schemas.microsoft.com/office/drawing/2014/main" id="{EBFF0014-57C3-6377-F9FD-DE1BF583EC00}"/>
              </a:ext>
            </a:extLst>
          </p:cNvPr>
          <p:cNvSpPr/>
          <p:nvPr/>
        </p:nvSpPr>
        <p:spPr>
          <a:xfrm>
            <a:off x="203841" y="1549792"/>
            <a:ext cx="3812408" cy="3542714"/>
          </a:xfrm>
          <a:prstGeom prst="roundRect">
            <a:avLst>
              <a:gd name="adj" fmla="val 1302"/>
            </a:avLst>
          </a:prstGeom>
          <a:solidFill>
            <a:srgbClr val="027F3A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4" name="Shape 7">
            <a:extLst>
              <a:ext uri="{FF2B5EF4-FFF2-40B4-BE49-F238E27FC236}">
                <a16:creationId xmlns:a16="http://schemas.microsoft.com/office/drawing/2014/main" id="{951246D8-DAA8-5587-CC2A-6890EABA9373}"/>
              </a:ext>
            </a:extLst>
          </p:cNvPr>
          <p:cNvSpPr/>
          <p:nvPr/>
        </p:nvSpPr>
        <p:spPr>
          <a:xfrm>
            <a:off x="4189741" y="1549792"/>
            <a:ext cx="3812517" cy="3542714"/>
          </a:xfrm>
          <a:prstGeom prst="roundRect">
            <a:avLst>
              <a:gd name="adj" fmla="val 1302"/>
            </a:avLst>
          </a:prstGeom>
          <a:solidFill>
            <a:srgbClr val="027F3A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5" name="Shape 13">
            <a:extLst>
              <a:ext uri="{FF2B5EF4-FFF2-40B4-BE49-F238E27FC236}">
                <a16:creationId xmlns:a16="http://schemas.microsoft.com/office/drawing/2014/main" id="{BC8628EF-6D5E-DAB6-B730-8933D567BD5C}"/>
              </a:ext>
            </a:extLst>
          </p:cNvPr>
          <p:cNvSpPr/>
          <p:nvPr/>
        </p:nvSpPr>
        <p:spPr>
          <a:xfrm>
            <a:off x="8175743" y="1549792"/>
            <a:ext cx="3812408" cy="3542714"/>
          </a:xfrm>
          <a:prstGeom prst="roundRect">
            <a:avLst>
              <a:gd name="adj" fmla="val 1302"/>
            </a:avLst>
          </a:prstGeom>
          <a:solidFill>
            <a:srgbClr val="027F3A"/>
          </a:solidFill>
          <a:ln/>
        </p:spPr>
        <p:txBody>
          <a:bodyPr/>
          <a:lstStyle/>
          <a:p>
            <a:endParaRPr lang="es-MX"/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C97DC9E0-CE5B-47A0-7795-10C2EAF24151}"/>
              </a:ext>
            </a:extLst>
          </p:cNvPr>
          <p:cNvSpPr/>
          <p:nvPr/>
        </p:nvSpPr>
        <p:spPr>
          <a:xfrm>
            <a:off x="837724" y="695088"/>
            <a:ext cx="6369595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72003C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Title</a:t>
            </a:r>
            <a:endParaRPr lang="en-US" sz="3500" dirty="0">
              <a:solidFill>
                <a:srgbClr val="72003C"/>
              </a:solidFill>
              <a:latin typeface="Aptos" panose="020B0004020202020204" pitchFamily="34" charset="0"/>
            </a:endParaRPr>
          </a:p>
        </p:txBody>
      </p:sp>
      <p:sp>
        <p:nvSpPr>
          <p:cNvPr id="13" name="Text 1">
            <a:extLst>
              <a:ext uri="{FF2B5EF4-FFF2-40B4-BE49-F238E27FC236}">
                <a16:creationId xmlns:a16="http://schemas.microsoft.com/office/drawing/2014/main" id="{F89E262E-31E0-A7C7-4D99-664F444E75CA}"/>
              </a:ext>
            </a:extLst>
          </p:cNvPr>
          <p:cNvSpPr/>
          <p:nvPr/>
        </p:nvSpPr>
        <p:spPr>
          <a:xfrm>
            <a:off x="906846" y="1779563"/>
            <a:ext cx="2130764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Subtitle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1" name="Text 3">
            <a:extLst>
              <a:ext uri="{FF2B5EF4-FFF2-40B4-BE49-F238E27FC236}">
                <a16:creationId xmlns:a16="http://schemas.microsoft.com/office/drawing/2014/main" id="{767D54D0-7DA6-7DC4-7B35-1AFB1C10AE20}"/>
              </a:ext>
            </a:extLst>
          </p:cNvPr>
          <p:cNvSpPr/>
          <p:nvPr/>
        </p:nvSpPr>
        <p:spPr>
          <a:xfrm>
            <a:off x="506967" y="2747177"/>
            <a:ext cx="3206156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endParaRPr lang="en-US" sz="1600" dirty="0">
              <a:solidFill>
                <a:schemeClr val="bg1"/>
              </a:solidFill>
              <a:latin typeface="Aptos" panose="020B0004020202020204" pitchFamily="34" charset="0"/>
              <a:ea typeface="Cabin" pitchFamily="34" charset="-122"/>
              <a:cs typeface="Cabin" pitchFamily="34" charset="-12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endParaRPr lang="en-US" sz="1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endParaRPr lang="en-US" sz="1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endParaRPr lang="en-US" sz="1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endParaRPr lang="en-US" sz="1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ptos" panose="020B0004020202020204" pitchFamily="34" charset="0"/>
                <a:ea typeface="Cabin" pitchFamily="34" charset="-122"/>
                <a:cs typeface="Cabin" pitchFamily="34" charset="-120"/>
              </a:rPr>
              <a:t>texto</a:t>
            </a:r>
            <a:endParaRPr lang="en-US" sz="1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16D67E9A-C9E4-5180-EF43-0AA9CBFA8EE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37506" y="5868444"/>
            <a:ext cx="11844839" cy="989556"/>
            <a:chOff x="237506" y="5883754"/>
            <a:chExt cx="11661569" cy="974245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DA8EC39B-B0FD-9317-39BF-FC6E2E9925A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rcRect t="76092" b="6619"/>
            <a:stretch>
              <a:fillRect/>
            </a:stretch>
          </p:blipFill>
          <p:spPr>
            <a:xfrm>
              <a:off x="237506" y="5883754"/>
              <a:ext cx="11661569" cy="974245"/>
            </a:xfrm>
            <a:prstGeom prst="rect">
              <a:avLst/>
            </a:prstGeom>
          </p:spPr>
        </p:pic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2F6FD81A-2DDA-CCB9-D081-88AAC3D0FF6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0495133" y="5944715"/>
              <a:ext cx="957646" cy="759991"/>
              <a:chOff x="10495133" y="5944715"/>
              <a:chExt cx="957646" cy="759991"/>
            </a:xfrm>
          </p:grpSpPr>
          <p:pic>
            <p:nvPicPr>
              <p:cNvPr id="19" name="Imagen 18">
                <a:extLst>
                  <a:ext uri="{FF2B5EF4-FFF2-40B4-BE49-F238E27FC236}">
                    <a16:creationId xmlns:a16="http://schemas.microsoft.com/office/drawing/2014/main" id="{C6B3DC31-FB5F-288B-40B5-95EF2191C11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rcRect l="19430" t="10582" r="22058" b="9975"/>
              <a:stretch>
                <a:fillRect/>
              </a:stretch>
            </p:blipFill>
            <p:spPr>
              <a:xfrm>
                <a:off x="10495133" y="5944715"/>
                <a:ext cx="559741" cy="759991"/>
              </a:xfrm>
              <a:prstGeom prst="rect">
                <a:avLst/>
              </a:prstGeom>
            </p:spPr>
          </p:pic>
          <p:pic>
            <p:nvPicPr>
              <p:cNvPr id="24" name="Imagen 23">
                <a:extLst>
                  <a:ext uri="{FF2B5EF4-FFF2-40B4-BE49-F238E27FC236}">
                    <a16:creationId xmlns:a16="http://schemas.microsoft.com/office/drawing/2014/main" id="{5E44CBE9-6B05-91B9-71FD-F7AD353B23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rcRect l="20262" t="29297" r="29715" b="34682"/>
              <a:stretch>
                <a:fillRect/>
              </a:stretch>
            </p:blipFill>
            <p:spPr>
              <a:xfrm>
                <a:off x="11054874" y="6393789"/>
                <a:ext cx="397905" cy="286533"/>
              </a:xfrm>
              <a:prstGeom prst="rect">
                <a:avLst/>
              </a:prstGeom>
            </p:spPr>
          </p:pic>
        </p:grpSp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F6380A0B-E9D2-C165-0692-415F5964EFB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rcRect l="6046" t="23228" r="4809" b="23542"/>
            <a:stretch>
              <a:fillRect/>
            </a:stretch>
          </p:blipFill>
          <p:spPr>
            <a:xfrm>
              <a:off x="694146" y="5924793"/>
              <a:ext cx="1265283" cy="755529"/>
            </a:xfrm>
            <a:prstGeom prst="rect">
              <a:avLst/>
            </a:prstGeom>
          </p:spPr>
        </p:pic>
        <p:sp>
          <p:nvSpPr>
            <p:cNvPr id="18" name="Text 0">
              <a:extLst>
                <a:ext uri="{FF2B5EF4-FFF2-40B4-BE49-F238E27FC236}">
                  <a16:creationId xmlns:a16="http://schemas.microsoft.com/office/drawing/2014/main" id="{06F6FE8B-CBA5-4E2F-519D-907B1C801ED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11846" y="5944714"/>
              <a:ext cx="5512888" cy="59578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ct val="120000"/>
                </a:lnSpc>
                <a:buNone/>
              </a:pPr>
              <a:endParaRPr lang="en-US" sz="2000" b="1" i="1" dirty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endParaRPr>
            </a:p>
          </p:txBody>
        </p:sp>
      </p:grpSp>
      <p:sp>
        <p:nvSpPr>
          <p:cNvPr id="20" name="Text 0">
            <a:extLst>
              <a:ext uri="{FF2B5EF4-FFF2-40B4-BE49-F238E27FC236}">
                <a16:creationId xmlns:a16="http://schemas.microsoft.com/office/drawing/2014/main" id="{07CC4184-9831-ADDE-0A0B-6DFEEDA154E3}"/>
              </a:ext>
            </a:extLst>
          </p:cNvPr>
          <p:cNvSpPr>
            <a:spLocks/>
          </p:cNvSpPr>
          <p:nvPr/>
        </p:nvSpPr>
        <p:spPr>
          <a:xfrm>
            <a:off x="3360161" y="5930362"/>
            <a:ext cx="6019366" cy="60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6to Congreso Internacional de Medio </a:t>
            </a:r>
            <a:r>
              <a:rPr lang="en-US" sz="2000" b="1" dirty="0" err="1" smtClean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Ambiente</a:t>
            </a:r>
            <a:r>
              <a:rPr lang="en-US" sz="2000" b="1" dirty="0" smtClean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 (CIMA 2025), Mexico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  <a:ea typeface="Unbounded" pitchFamily="34" charset="-122"/>
              <a:cs typeface="Unbounded" pitchFamily="34" charset="-120"/>
            </a:endParaRPr>
          </a:p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6th International Congress on the </a:t>
            </a:r>
            <a:r>
              <a:rPr lang="en-US" sz="2000" b="1" dirty="0" smtClean="0">
                <a:solidFill>
                  <a:schemeClr val="bg1"/>
                </a:solidFill>
                <a:latin typeface="Aptos" panose="020B0004020202020204" pitchFamily="34" charset="0"/>
                <a:ea typeface="Unbounded" pitchFamily="34" charset="-122"/>
                <a:cs typeface="Unbounded" pitchFamily="34" charset="-120"/>
              </a:rPr>
              <a:t>Environment (CIMA 2025), Mexico</a:t>
            </a:r>
            <a:endParaRPr lang="en-US" sz="2000" b="1" dirty="0">
              <a:solidFill>
                <a:schemeClr val="bg1"/>
              </a:solidFill>
              <a:latin typeface="Aptos" panose="020B0004020202020204" pitchFamily="34" charset="0"/>
              <a:ea typeface="Unbounded" pitchFamily="34" charset="-122"/>
              <a:cs typeface="Unbounded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801855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967</Words>
  <Application>Microsoft Office PowerPoint</Application>
  <PresentationFormat>Panorámica</PresentationFormat>
  <Paragraphs>137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</vt:lpstr>
      <vt:lpstr>Aptos Display</vt:lpstr>
      <vt:lpstr>Arial</vt:lpstr>
      <vt:lpstr>Cabin</vt:lpstr>
      <vt:lpstr>Unbounded</vt:lpstr>
      <vt:lpstr>Unbounded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Sai®a ...</dc:creator>
  <cp:lastModifiedBy>Joy</cp:lastModifiedBy>
  <cp:revision>5</cp:revision>
  <dcterms:created xsi:type="dcterms:W3CDTF">2025-10-08T02:27:15Z</dcterms:created>
  <dcterms:modified xsi:type="dcterms:W3CDTF">2025-10-11T15:38:03Z</dcterms:modified>
</cp:coreProperties>
</file>