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03C"/>
    <a:srgbClr val="027F3A"/>
    <a:srgbClr val="F8D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4"/>
    <p:restoredTop sz="94726"/>
  </p:normalViewPr>
  <p:slideViewPr>
    <p:cSldViewPr snapToGrid="0">
      <p:cViewPr varScale="1">
        <p:scale>
          <a:sx n="69" d="100"/>
          <a:sy n="69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6C174-C88A-DF2A-638A-FF9620CC3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0468C8-FC9C-BAB0-D59C-421B0C577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572E11-E49D-00F4-797F-D540FEA1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C6818-DB86-F4A7-728F-DD7A0F3C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03C8D8-3B07-E027-1D9A-A99DD52E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518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0AB98-D74D-EEA4-2D2A-D32F7D51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801FD7-09E7-9415-5D58-F786D4405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164038-0D4E-112C-85E5-46158C92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1B882D-967D-AA32-BB06-A2BE4B94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EA2C1E-9454-0217-A5F8-AA6A9C61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429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FFC604-0622-AB70-11FF-44DB29132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5862BA-8505-B2A1-0420-DF134157E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70C1E4-7CB8-52BF-D216-EBFDB543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B8E117-D080-781D-8EE8-451F0DBA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ED2BB-523B-5F74-425D-6AC3D60C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96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23AC2-409F-DE4E-1653-C8B7D539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22A47-E864-05EF-0C70-A96711C02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FD262B-40CC-BFCB-7431-68416B72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B7D28-E527-BE00-943B-862CA4A1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557738-E50C-83E5-9837-9D402774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460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E5ED0-B110-A15F-04CC-6E74699D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B7056D-EE8B-19FB-874C-27F7C8E5B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D1CEE5-98E9-F7EE-AF19-372C4FCC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A2FA76-FE3A-C719-F781-2F1F68BE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DA8FED-7C06-E1E1-81F6-58FF8966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09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0B3F7-5EE9-6A46-E993-93F1435A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1356F6-BE78-DA44-3947-86CCE8B96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B53008-B247-FC76-6A7A-6C511DE66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7B1B44-917E-3942-7DBE-03D2BBE5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7330AE-5D0D-5A14-749D-C6155A24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B5FC3C-4C4C-5BA6-FAF2-0C71ECBE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42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28805-AEBF-2CE9-07D8-38B2EA0E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A99F6F-41FE-0D3E-71CB-D5CD553AD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9D818B-A022-02DB-EE75-A4752DCEC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E52C3C-0D51-F00B-6DED-4814D29E9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13E5BFC-C3EB-D845-D9CF-71376F3B1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FC2978-1C89-4A23-0D88-4E16AA80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2FD75C6-8511-BE90-8DB2-88CA3E4A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53DA78-E044-EDC2-F6FD-3A31FDE1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4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2FE85-6EC7-F52E-17E5-2B74812A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4B22BA-820A-DB9F-F2AA-606319E4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2FCC31-854E-01B3-7CBF-43FC14E8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58CD98-234B-0356-1011-910E9917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57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1F97C3-E8BA-A485-5F6F-EB3354C3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088088-D307-904B-3006-1B208DBA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5CA4E9-059A-93FF-1253-A0D08777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112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1F52E-49E0-46DB-8DF4-76945F37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47D5E0-AF73-73AF-BB14-0AC0C6CCA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EAF0C5-4495-3457-B308-1323D47CD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EEB0BD-6B6C-6BE2-519E-21A97AF5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C07724-3C56-67DA-ABB2-2E14F9D4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F05B9C-0370-0227-41D0-B9770EBE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95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027ED-9FED-428C-6B41-F15BDB2E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DA341E-455A-B61C-15D3-9F66E6B7F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3AECE-39F2-4EEB-73A2-0A3E3587C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15A46C-6234-2DDE-D465-9521D56C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0AC4C1-D3B2-2B08-5B3E-FC1035CC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9BAC08-CC39-A2A9-1E53-9D640676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88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715B56-B256-3A0A-0005-99F693C49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BD28BA-7DA1-7AC5-2E4E-822B09FCB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9717C0-28E6-4CCE-04A2-F3190334B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25CBC-D524-7F41-B98F-2E5539A89A6B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8D4C93-4BA1-747D-AAF9-62EC63F98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D40F0D-8B7F-831F-075A-17D70D7AC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987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0">
            <a:extLst>
              <a:ext uri="{FF2B5EF4-FFF2-40B4-BE49-F238E27FC236}">
                <a16:creationId xmlns:a16="http://schemas.microsoft.com/office/drawing/2014/main" id="{4B883978-50E5-3D51-C577-BD69615FA939}"/>
              </a:ext>
            </a:extLst>
          </p:cNvPr>
          <p:cNvSpPr/>
          <p:nvPr/>
        </p:nvSpPr>
        <p:spPr>
          <a:xfrm>
            <a:off x="2704506" y="1745469"/>
            <a:ext cx="5913532" cy="89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6000" b="1" dirty="0">
                <a:solidFill>
                  <a:srgbClr val="72003C"/>
                </a:solidFill>
                <a:latin typeface="Candara" panose="020E0502030303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6000" b="1" dirty="0">
              <a:solidFill>
                <a:srgbClr val="72003C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69C0D63F-C0D0-EDFE-BA94-5839520F21DA}"/>
              </a:ext>
            </a:extLst>
          </p:cNvPr>
          <p:cNvSpPr/>
          <p:nvPr/>
        </p:nvSpPr>
        <p:spPr>
          <a:xfrm>
            <a:off x="4209186" y="2878309"/>
            <a:ext cx="2904172" cy="44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72003C"/>
                </a:solidFill>
                <a:latin typeface="Candara" panose="020E0502030303020204" pitchFamily="34" charset="0"/>
                <a:ea typeface="Unbounded" pitchFamily="34" charset="-122"/>
                <a:cs typeface="Unbounded" pitchFamily="34" charset="-120"/>
              </a:rPr>
              <a:t>Subtitle 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72B1AFA4-E9DC-8CCC-9C48-B4CF82AFB2D0}"/>
              </a:ext>
            </a:extLst>
          </p:cNvPr>
          <p:cNvSpPr/>
          <p:nvPr/>
        </p:nvSpPr>
        <p:spPr>
          <a:xfrm>
            <a:off x="2172207" y="3664694"/>
            <a:ext cx="7789224" cy="157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MX" sz="1600" dirty="0">
                <a:solidFill>
                  <a:srgbClr val="72003C"/>
                </a:solidFill>
                <a:latin typeface="Candara" panose="020E0502030303020204" pitchFamily="34" charset="0"/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Candara" panose="020E0502030303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  <a:latin typeface="Candara" panose="020E0502030303020204" pitchFamily="34" charset="0"/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Candara" panose="020E0502030303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  <a:latin typeface="Candara" panose="020E0502030303020204" pitchFamily="34" charset="0"/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Candara" panose="020E0502030303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  <a:latin typeface="Candara" panose="020E0502030303020204" pitchFamily="34" charset="0"/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Candara" panose="020E0502030303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  <a:latin typeface="Candara" panose="020E0502030303020204" pitchFamily="34" charset="0"/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Candara" panose="020E0502030303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  <a:latin typeface="Candara" panose="020E0502030303020204" pitchFamily="34" charset="0"/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Candara" panose="020E0502030303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519861-44A5-7E1F-20A2-EF286E971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14514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4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627C1-B2A4-41E0-7AF9-6F27F5BC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2ABBFE4D-1FDD-8C8C-F70E-8C3727AD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20" b="17084"/>
          <a:stretch>
            <a:fillRect/>
          </a:stretch>
        </p:blipFill>
        <p:spPr>
          <a:xfrm>
            <a:off x="0" y="5531559"/>
            <a:ext cx="12192000" cy="1326441"/>
          </a:xfrm>
          <a:prstGeom prst="rect">
            <a:avLst/>
          </a:prstGeom>
        </p:spPr>
      </p:pic>
      <p:sp>
        <p:nvSpPr>
          <p:cNvPr id="19" name="Chevron 18">
            <a:extLst>
              <a:ext uri="{FF2B5EF4-FFF2-40B4-BE49-F238E27FC236}">
                <a16:creationId xmlns:a16="http://schemas.microsoft.com/office/drawing/2014/main" id="{879D9FB2-05A4-9C40-B2A5-4751DB978F8D}"/>
              </a:ext>
            </a:extLst>
          </p:cNvPr>
          <p:cNvSpPr/>
          <p:nvPr/>
        </p:nvSpPr>
        <p:spPr>
          <a:xfrm>
            <a:off x="629702" y="2268058"/>
            <a:ext cx="2946485" cy="582053"/>
          </a:xfrm>
          <a:prstGeom prst="chevron">
            <a:avLst/>
          </a:prstGeom>
          <a:solidFill>
            <a:srgbClr val="027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 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AA83ACA4-FDFD-33BF-F17C-8147D2479B0B}"/>
              </a:ext>
            </a:extLst>
          </p:cNvPr>
          <p:cNvSpPr/>
          <p:nvPr/>
        </p:nvSpPr>
        <p:spPr>
          <a:xfrm>
            <a:off x="3943323" y="2300172"/>
            <a:ext cx="2946485" cy="582053"/>
          </a:xfrm>
          <a:prstGeom prst="chevron">
            <a:avLst/>
          </a:prstGeom>
          <a:solidFill>
            <a:srgbClr val="027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57E91019-1ECF-0276-D317-E0A6170B96D3}"/>
              </a:ext>
            </a:extLst>
          </p:cNvPr>
          <p:cNvSpPr/>
          <p:nvPr/>
        </p:nvSpPr>
        <p:spPr>
          <a:xfrm>
            <a:off x="7256944" y="2300172"/>
            <a:ext cx="2946485" cy="582053"/>
          </a:xfrm>
          <a:prstGeom prst="chevron">
            <a:avLst/>
          </a:prstGeom>
          <a:solidFill>
            <a:srgbClr val="027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311A0824-40FC-FF41-73EB-9A4EF71EB3F1}"/>
              </a:ext>
            </a:extLst>
          </p:cNvPr>
          <p:cNvSpPr/>
          <p:nvPr/>
        </p:nvSpPr>
        <p:spPr>
          <a:xfrm>
            <a:off x="629702" y="3024312"/>
            <a:ext cx="2130764" cy="392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B9606A6D-6DE5-65F3-8B5A-4974B2D82887}"/>
              </a:ext>
            </a:extLst>
          </p:cNvPr>
          <p:cNvSpPr/>
          <p:nvPr/>
        </p:nvSpPr>
        <p:spPr>
          <a:xfrm>
            <a:off x="629702" y="3591232"/>
            <a:ext cx="294648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2" name="Text 0">
            <a:extLst>
              <a:ext uri="{FF2B5EF4-FFF2-40B4-BE49-F238E27FC236}">
                <a16:creationId xmlns:a16="http://schemas.microsoft.com/office/drawing/2014/main" id="{814B03CC-19C5-D097-08D2-FDB6A90CDE79}"/>
              </a:ext>
            </a:extLst>
          </p:cNvPr>
          <p:cNvSpPr/>
          <p:nvPr/>
        </p:nvSpPr>
        <p:spPr>
          <a:xfrm>
            <a:off x="629702" y="1389957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C2B0B5-41AB-727E-4EC0-19DDED4B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" y="-36979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2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D2F5A-8B95-2C2C-C108-D8BE5A969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3CA8123-969C-EBC6-7E7C-EFB328EBA81E}"/>
              </a:ext>
            </a:extLst>
          </p:cNvPr>
          <p:cNvSpPr/>
          <p:nvPr/>
        </p:nvSpPr>
        <p:spPr>
          <a:xfrm>
            <a:off x="2610253" y="2341008"/>
            <a:ext cx="6369595" cy="2146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FIN DE LA PRESENTACIÓN</a:t>
            </a:r>
          </a:p>
          <a:p>
            <a:pPr marL="0" indent="0" algn="ctr">
              <a:lnSpc>
                <a:spcPts val="4400"/>
              </a:lnSpc>
              <a:buNone/>
            </a:pP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</a:rPr>
              <a:t>¡GRACIAS!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230CCE-3DD5-57CF-5146-0077658B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0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16B4-EAF7-6A43-23D3-5B37F28B8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C322D18-09F5-ED00-CB9A-6BD22974B646}"/>
              </a:ext>
            </a:extLst>
          </p:cNvPr>
          <p:cNvSpPr/>
          <p:nvPr/>
        </p:nvSpPr>
        <p:spPr>
          <a:xfrm>
            <a:off x="574488" y="1615342"/>
            <a:ext cx="882467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</a:rPr>
              <a:t>Title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0378150-B22E-3F78-352F-FA60748F06D4}"/>
              </a:ext>
            </a:extLst>
          </p:cNvPr>
          <p:cNvSpPr/>
          <p:nvPr/>
        </p:nvSpPr>
        <p:spPr>
          <a:xfrm>
            <a:off x="574488" y="2231545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AA4C0EE-76C5-761F-D2A7-10569F337D5F}"/>
              </a:ext>
            </a:extLst>
          </p:cNvPr>
          <p:cNvSpPr/>
          <p:nvPr/>
        </p:nvSpPr>
        <p:spPr>
          <a:xfrm>
            <a:off x="574488" y="2607901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FBCB791-C3EC-0026-503D-BE4D4210BCB4}"/>
              </a:ext>
            </a:extLst>
          </p:cNvPr>
          <p:cNvSpPr/>
          <p:nvPr/>
        </p:nvSpPr>
        <p:spPr>
          <a:xfrm>
            <a:off x="574488" y="2788519"/>
            <a:ext cx="543460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71F20FA-5B04-AF7D-5A63-D6FC4682554C}"/>
              </a:ext>
            </a:extLst>
          </p:cNvPr>
          <p:cNvSpPr/>
          <p:nvPr/>
        </p:nvSpPr>
        <p:spPr>
          <a:xfrm>
            <a:off x="574488" y="3284057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F22EC350-B759-CA87-ABA9-0AA7F0F9ED85}"/>
              </a:ext>
            </a:extLst>
          </p:cNvPr>
          <p:cNvSpPr/>
          <p:nvPr/>
        </p:nvSpPr>
        <p:spPr>
          <a:xfrm>
            <a:off x="6644956" y="2231545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1" name="Shape 6">
            <a:extLst>
              <a:ext uri="{FF2B5EF4-FFF2-40B4-BE49-F238E27FC236}">
                <a16:creationId xmlns:a16="http://schemas.microsoft.com/office/drawing/2014/main" id="{5DD14825-9209-B8BE-5845-A5E7D1EE3268}"/>
              </a:ext>
            </a:extLst>
          </p:cNvPr>
          <p:cNvSpPr/>
          <p:nvPr/>
        </p:nvSpPr>
        <p:spPr>
          <a:xfrm>
            <a:off x="6644956" y="2607901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F1DCD004-C96B-F06A-35E0-D658832E4554}"/>
              </a:ext>
            </a:extLst>
          </p:cNvPr>
          <p:cNvSpPr/>
          <p:nvPr/>
        </p:nvSpPr>
        <p:spPr>
          <a:xfrm>
            <a:off x="6644956" y="27885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00D3227C-117F-EEB2-8478-0B02FD1DF863}"/>
              </a:ext>
            </a:extLst>
          </p:cNvPr>
          <p:cNvSpPr/>
          <p:nvPr/>
        </p:nvSpPr>
        <p:spPr>
          <a:xfrm>
            <a:off x="574488" y="446884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5" name="Shape 10">
            <a:extLst>
              <a:ext uri="{FF2B5EF4-FFF2-40B4-BE49-F238E27FC236}">
                <a16:creationId xmlns:a16="http://schemas.microsoft.com/office/drawing/2014/main" id="{9E1AD054-4AA2-520D-73B6-C4FA32CB38E1}"/>
              </a:ext>
            </a:extLst>
          </p:cNvPr>
          <p:cNvSpPr/>
          <p:nvPr/>
        </p:nvSpPr>
        <p:spPr>
          <a:xfrm>
            <a:off x="574488" y="4845205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C1932206-9496-E290-CC7F-BC229293D49D}"/>
              </a:ext>
            </a:extLst>
          </p:cNvPr>
          <p:cNvSpPr/>
          <p:nvPr/>
        </p:nvSpPr>
        <p:spPr>
          <a:xfrm>
            <a:off x="574488" y="5025823"/>
            <a:ext cx="356985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4D009121-35CE-6650-EF35-5941CCD4B8A4}"/>
              </a:ext>
            </a:extLst>
          </p:cNvPr>
          <p:cNvSpPr/>
          <p:nvPr/>
        </p:nvSpPr>
        <p:spPr>
          <a:xfrm>
            <a:off x="6644956" y="446884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C26E1C09-705E-588E-5A39-A43A26FA45BE}"/>
              </a:ext>
            </a:extLst>
          </p:cNvPr>
          <p:cNvSpPr/>
          <p:nvPr/>
        </p:nvSpPr>
        <p:spPr>
          <a:xfrm>
            <a:off x="6644956" y="4845205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ED97028C-7B36-2930-F9EC-085F3457789B}"/>
              </a:ext>
            </a:extLst>
          </p:cNvPr>
          <p:cNvSpPr/>
          <p:nvPr/>
        </p:nvSpPr>
        <p:spPr>
          <a:xfrm>
            <a:off x="6644956" y="5025823"/>
            <a:ext cx="29041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6" name="Text 4">
            <a:extLst>
              <a:ext uri="{FF2B5EF4-FFF2-40B4-BE49-F238E27FC236}">
                <a16:creationId xmlns:a16="http://schemas.microsoft.com/office/drawing/2014/main" id="{EF3E8183-796A-A930-0DF6-1CFACB61800C}"/>
              </a:ext>
            </a:extLst>
          </p:cNvPr>
          <p:cNvSpPr/>
          <p:nvPr/>
        </p:nvSpPr>
        <p:spPr>
          <a:xfrm>
            <a:off x="6644956" y="3288817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79EFB86B-E6B5-E312-52F4-DB519B372E57}"/>
              </a:ext>
            </a:extLst>
          </p:cNvPr>
          <p:cNvSpPr/>
          <p:nvPr/>
        </p:nvSpPr>
        <p:spPr>
          <a:xfrm>
            <a:off x="574488" y="5530036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94189997-BA2C-FAF4-9203-5F5C981771A9}"/>
              </a:ext>
            </a:extLst>
          </p:cNvPr>
          <p:cNvSpPr/>
          <p:nvPr/>
        </p:nvSpPr>
        <p:spPr>
          <a:xfrm>
            <a:off x="6644956" y="5427154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3557DA-FF15-F4FE-A0CF-3F6C65E4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-67230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5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46A04E88-A6CE-03FF-407C-3C86B0B4DA22}"/>
              </a:ext>
            </a:extLst>
          </p:cNvPr>
          <p:cNvSpPr/>
          <p:nvPr/>
        </p:nvSpPr>
        <p:spPr>
          <a:xfrm>
            <a:off x="837724" y="1362744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35029810-5CFF-4B3D-D067-E0C23B476419}"/>
              </a:ext>
            </a:extLst>
          </p:cNvPr>
          <p:cNvSpPr/>
          <p:nvPr/>
        </p:nvSpPr>
        <p:spPr>
          <a:xfrm>
            <a:off x="830105" y="2321967"/>
            <a:ext cx="290417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E5D921AC-6814-F74D-DF9A-B7290A69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504" y="989556"/>
            <a:ext cx="3912296" cy="5868444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208E65F2-7A00-3E40-AE2C-04F383C9DD4D}"/>
              </a:ext>
            </a:extLst>
          </p:cNvPr>
          <p:cNvSpPr/>
          <p:nvPr/>
        </p:nvSpPr>
        <p:spPr>
          <a:xfrm>
            <a:off x="830105" y="3368345"/>
            <a:ext cx="2904172" cy="250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0F94AA4B-A854-F0F2-C6F8-40E234D94BDA}"/>
              </a:ext>
            </a:extLst>
          </p:cNvPr>
          <p:cNvSpPr/>
          <p:nvPr/>
        </p:nvSpPr>
        <p:spPr>
          <a:xfrm>
            <a:off x="4303147" y="2321967"/>
            <a:ext cx="290417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B5FF6375-E0D8-05A5-5D1F-CAA8925E41C7}"/>
              </a:ext>
            </a:extLst>
          </p:cNvPr>
          <p:cNvSpPr/>
          <p:nvPr/>
        </p:nvSpPr>
        <p:spPr>
          <a:xfrm>
            <a:off x="4303147" y="3368345"/>
            <a:ext cx="2904172" cy="250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48ACE7-1361-878F-3411-A558EBB1F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4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7E09-DAAC-5F37-8047-618E56EAC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B3724716-45FE-CC47-671D-0B9D2BBA58EC}"/>
              </a:ext>
            </a:extLst>
          </p:cNvPr>
          <p:cNvSpPr/>
          <p:nvPr/>
        </p:nvSpPr>
        <p:spPr>
          <a:xfrm>
            <a:off x="3527743" y="2066697"/>
            <a:ext cx="2030857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buNone/>
            </a:pPr>
            <a:r>
              <a:rPr lang="en-US" sz="6000" dirty="0">
                <a:solidFill>
                  <a:srgbClr val="72003C"/>
                </a:solidFill>
                <a:latin typeface="Aptos" panose="020B0004020202020204" pitchFamily="34" charset="0"/>
              </a:rPr>
              <a:t>000 °C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19FF89C-94B8-A735-E18B-8D2289BD6207}"/>
              </a:ext>
            </a:extLst>
          </p:cNvPr>
          <p:cNvSpPr/>
          <p:nvPr/>
        </p:nvSpPr>
        <p:spPr>
          <a:xfrm>
            <a:off x="3527743" y="4299856"/>
            <a:ext cx="20308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0067C46-4845-5401-30FF-D8BE3FAFB709}"/>
              </a:ext>
            </a:extLst>
          </p:cNvPr>
          <p:cNvSpPr/>
          <p:nvPr/>
        </p:nvSpPr>
        <p:spPr>
          <a:xfrm>
            <a:off x="6116995" y="2066697"/>
            <a:ext cx="2030857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en-US" sz="6000" dirty="0">
                <a:solidFill>
                  <a:srgbClr val="72003C"/>
                </a:solidFill>
                <a:latin typeface="Aptos" panose="020B0004020202020204" pitchFamily="34" charset="0"/>
              </a:rPr>
              <a:t>000 °C</a:t>
            </a: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33F63687-73BD-F7CC-FECF-A78E86442ECE}"/>
              </a:ext>
            </a:extLst>
          </p:cNvPr>
          <p:cNvSpPr/>
          <p:nvPr/>
        </p:nvSpPr>
        <p:spPr>
          <a:xfrm>
            <a:off x="8706247" y="2066697"/>
            <a:ext cx="2030857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en-US" sz="6000" dirty="0">
                <a:solidFill>
                  <a:srgbClr val="72003C"/>
                </a:solidFill>
                <a:latin typeface="Aptos" panose="020B0004020202020204" pitchFamily="34" charset="0"/>
              </a:rPr>
              <a:t>000 °C</a:t>
            </a:r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3A1AD584-E041-E57A-B904-EEE1FF516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6" r="9855"/>
          <a:stretch>
            <a:fillRect/>
          </a:stretch>
        </p:blipFill>
        <p:spPr>
          <a:xfrm>
            <a:off x="-73863" y="1155723"/>
            <a:ext cx="3057517" cy="5702277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B7E700EF-3AD7-B66B-66F7-410F038C6FCA}"/>
              </a:ext>
            </a:extLst>
          </p:cNvPr>
          <p:cNvSpPr/>
          <p:nvPr/>
        </p:nvSpPr>
        <p:spPr>
          <a:xfrm>
            <a:off x="3527743" y="1261074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EC592459-8173-117F-D90D-A91884515A43}"/>
              </a:ext>
            </a:extLst>
          </p:cNvPr>
          <p:cNvSpPr/>
          <p:nvPr/>
        </p:nvSpPr>
        <p:spPr>
          <a:xfrm>
            <a:off x="3527743" y="3263988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6DFB87C4-2BC8-ABF0-200E-7CA3D1743668}"/>
              </a:ext>
            </a:extLst>
          </p:cNvPr>
          <p:cNvSpPr/>
          <p:nvPr/>
        </p:nvSpPr>
        <p:spPr>
          <a:xfrm>
            <a:off x="6116995" y="3263988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2F92B90F-54FC-D990-ACE9-2FC080CFD8F6}"/>
              </a:ext>
            </a:extLst>
          </p:cNvPr>
          <p:cNvSpPr/>
          <p:nvPr/>
        </p:nvSpPr>
        <p:spPr>
          <a:xfrm>
            <a:off x="8706247" y="3263988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95FDA5B6-1DCD-869B-A00C-48644BED3EF3}"/>
              </a:ext>
            </a:extLst>
          </p:cNvPr>
          <p:cNvSpPr/>
          <p:nvPr/>
        </p:nvSpPr>
        <p:spPr>
          <a:xfrm>
            <a:off x="6028826" y="4299856"/>
            <a:ext cx="20308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520A4FCD-3C5E-9228-5CF6-7FFC031896FE}"/>
              </a:ext>
            </a:extLst>
          </p:cNvPr>
          <p:cNvSpPr/>
          <p:nvPr/>
        </p:nvSpPr>
        <p:spPr>
          <a:xfrm>
            <a:off x="8706246" y="4299856"/>
            <a:ext cx="20308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1B5389-A83E-DF7A-33C6-CB361FF0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" y="-6689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5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DE7F-9B28-CD31-D2AA-B6134DA38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0">
            <a:extLst>
              <a:ext uri="{FF2B5EF4-FFF2-40B4-BE49-F238E27FC236}">
                <a16:creationId xmlns:a16="http://schemas.microsoft.com/office/drawing/2014/main" id="{7841CCAD-D88B-F92E-7356-2707DE95DC65}"/>
              </a:ext>
            </a:extLst>
          </p:cNvPr>
          <p:cNvSpPr/>
          <p:nvPr/>
        </p:nvSpPr>
        <p:spPr>
          <a:xfrm>
            <a:off x="745589" y="1765526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1" name="Text 1">
            <a:extLst>
              <a:ext uri="{FF2B5EF4-FFF2-40B4-BE49-F238E27FC236}">
                <a16:creationId xmlns:a16="http://schemas.microsoft.com/office/drawing/2014/main" id="{9DA26DD8-2D51-89E9-603D-0D3242F5C5AE}"/>
              </a:ext>
            </a:extLst>
          </p:cNvPr>
          <p:cNvSpPr/>
          <p:nvPr/>
        </p:nvSpPr>
        <p:spPr>
          <a:xfrm>
            <a:off x="745589" y="2500383"/>
            <a:ext cx="1971406" cy="377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F53E94C1-4EF8-C212-8B2B-5472E3DA174A}"/>
              </a:ext>
            </a:extLst>
          </p:cNvPr>
          <p:cNvSpPr/>
          <p:nvPr/>
        </p:nvSpPr>
        <p:spPr>
          <a:xfrm>
            <a:off x="745589" y="3128405"/>
            <a:ext cx="10125611" cy="80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5926D9-1485-E247-2B3F-A0ABD8F8E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4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43A43-07CB-21A3-37BD-BC20F22C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">
            <a:extLst>
              <a:ext uri="{FF2B5EF4-FFF2-40B4-BE49-F238E27FC236}">
                <a16:creationId xmlns:a16="http://schemas.microsoft.com/office/drawing/2014/main" id="{F69A851D-A324-E17B-FAC7-0667C13EBC3D}"/>
              </a:ext>
            </a:extLst>
          </p:cNvPr>
          <p:cNvSpPr/>
          <p:nvPr/>
        </p:nvSpPr>
        <p:spPr>
          <a:xfrm>
            <a:off x="6216998" y="2511048"/>
            <a:ext cx="5523918" cy="2388811"/>
          </a:xfrm>
          <a:prstGeom prst="roundRect">
            <a:avLst>
              <a:gd name="adj" fmla="val 1046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55" name="Shape 5">
            <a:extLst>
              <a:ext uri="{FF2B5EF4-FFF2-40B4-BE49-F238E27FC236}">
                <a16:creationId xmlns:a16="http://schemas.microsoft.com/office/drawing/2014/main" id="{C8A1EE64-338B-D48B-7AB5-A38FBC2C32AE}"/>
              </a:ext>
            </a:extLst>
          </p:cNvPr>
          <p:cNvSpPr/>
          <p:nvPr/>
        </p:nvSpPr>
        <p:spPr>
          <a:xfrm>
            <a:off x="572082" y="2514296"/>
            <a:ext cx="5523918" cy="2388811"/>
          </a:xfrm>
          <a:prstGeom prst="roundRect">
            <a:avLst>
              <a:gd name="adj" fmla="val 1046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3E93BBC0-71B7-D188-AC1D-05198BE8C195}"/>
              </a:ext>
            </a:extLst>
          </p:cNvPr>
          <p:cNvSpPr/>
          <p:nvPr/>
        </p:nvSpPr>
        <p:spPr>
          <a:xfrm>
            <a:off x="834839" y="2731110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F8D104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9" name="Shape 6">
            <a:extLst>
              <a:ext uri="{FF2B5EF4-FFF2-40B4-BE49-F238E27FC236}">
                <a16:creationId xmlns:a16="http://schemas.microsoft.com/office/drawing/2014/main" id="{CF762CDB-3356-E540-F74E-712098576263}"/>
              </a:ext>
            </a:extLst>
          </p:cNvPr>
          <p:cNvSpPr/>
          <p:nvPr/>
        </p:nvSpPr>
        <p:spPr>
          <a:xfrm>
            <a:off x="6751637" y="2794554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F8D104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21" name="Shape 9">
            <a:extLst>
              <a:ext uri="{FF2B5EF4-FFF2-40B4-BE49-F238E27FC236}">
                <a16:creationId xmlns:a16="http://schemas.microsoft.com/office/drawing/2014/main" id="{6F1E60D7-79AA-8FCF-76CC-187B8941F52F}"/>
              </a:ext>
            </a:extLst>
          </p:cNvPr>
          <p:cNvSpPr/>
          <p:nvPr/>
        </p:nvSpPr>
        <p:spPr>
          <a:xfrm>
            <a:off x="572083" y="5055113"/>
            <a:ext cx="11168834" cy="1436706"/>
          </a:xfrm>
          <a:prstGeom prst="roundRect">
            <a:avLst>
              <a:gd name="adj" fmla="val 155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22" name="Shape 10">
            <a:extLst>
              <a:ext uri="{FF2B5EF4-FFF2-40B4-BE49-F238E27FC236}">
                <a16:creationId xmlns:a16="http://schemas.microsoft.com/office/drawing/2014/main" id="{EC777549-1EF9-1353-BAE7-A2B3D8688A0A}"/>
              </a:ext>
            </a:extLst>
          </p:cNvPr>
          <p:cNvSpPr/>
          <p:nvPr/>
        </p:nvSpPr>
        <p:spPr>
          <a:xfrm>
            <a:off x="829553" y="5271924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F8D104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35" name="Text 0">
            <a:extLst>
              <a:ext uri="{FF2B5EF4-FFF2-40B4-BE49-F238E27FC236}">
                <a16:creationId xmlns:a16="http://schemas.microsoft.com/office/drawing/2014/main" id="{9ECF52B0-E78A-D336-0F36-EECC0AE6FFD0}"/>
              </a:ext>
            </a:extLst>
          </p:cNvPr>
          <p:cNvSpPr/>
          <p:nvPr/>
        </p:nvSpPr>
        <p:spPr>
          <a:xfrm>
            <a:off x="829553" y="1377574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99FE5941-DE24-231F-953B-90F226801B96}"/>
              </a:ext>
            </a:extLst>
          </p:cNvPr>
          <p:cNvSpPr/>
          <p:nvPr/>
        </p:nvSpPr>
        <p:spPr>
          <a:xfrm>
            <a:off x="1659138" y="2731110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6" name="Text 1">
            <a:extLst>
              <a:ext uri="{FF2B5EF4-FFF2-40B4-BE49-F238E27FC236}">
                <a16:creationId xmlns:a16="http://schemas.microsoft.com/office/drawing/2014/main" id="{5C2DE092-DD6C-B9E9-F541-2E1D36378132}"/>
              </a:ext>
            </a:extLst>
          </p:cNvPr>
          <p:cNvSpPr/>
          <p:nvPr/>
        </p:nvSpPr>
        <p:spPr>
          <a:xfrm>
            <a:off x="7576044" y="2794554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7" name="Text 1">
            <a:extLst>
              <a:ext uri="{FF2B5EF4-FFF2-40B4-BE49-F238E27FC236}">
                <a16:creationId xmlns:a16="http://schemas.microsoft.com/office/drawing/2014/main" id="{BEC89E5F-FDF4-60CC-F613-F310413EAE53}"/>
              </a:ext>
            </a:extLst>
          </p:cNvPr>
          <p:cNvSpPr/>
          <p:nvPr/>
        </p:nvSpPr>
        <p:spPr>
          <a:xfrm>
            <a:off x="1653851" y="5271924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8" name="Text 3">
            <a:extLst>
              <a:ext uri="{FF2B5EF4-FFF2-40B4-BE49-F238E27FC236}">
                <a16:creationId xmlns:a16="http://schemas.microsoft.com/office/drawing/2014/main" id="{31CD82D5-DF6F-EAB1-7A9B-0E2510CE1834}"/>
              </a:ext>
            </a:extLst>
          </p:cNvPr>
          <p:cNvSpPr/>
          <p:nvPr/>
        </p:nvSpPr>
        <p:spPr>
          <a:xfrm>
            <a:off x="867692" y="3587013"/>
            <a:ext cx="2922210" cy="80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9" name="Text 3">
            <a:extLst>
              <a:ext uri="{FF2B5EF4-FFF2-40B4-BE49-F238E27FC236}">
                <a16:creationId xmlns:a16="http://schemas.microsoft.com/office/drawing/2014/main" id="{67498555-BB45-E2CF-7144-750D556D6945}"/>
              </a:ext>
            </a:extLst>
          </p:cNvPr>
          <p:cNvSpPr/>
          <p:nvPr/>
        </p:nvSpPr>
        <p:spPr>
          <a:xfrm>
            <a:off x="6784598" y="3655477"/>
            <a:ext cx="2922210" cy="80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0" name="Text 3">
            <a:extLst>
              <a:ext uri="{FF2B5EF4-FFF2-40B4-BE49-F238E27FC236}">
                <a16:creationId xmlns:a16="http://schemas.microsoft.com/office/drawing/2014/main" id="{38200905-2123-BE3F-C740-C3AC684DE67A}"/>
              </a:ext>
            </a:extLst>
          </p:cNvPr>
          <p:cNvSpPr/>
          <p:nvPr/>
        </p:nvSpPr>
        <p:spPr>
          <a:xfrm>
            <a:off x="3001447" y="5302721"/>
            <a:ext cx="7536702" cy="563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E774F0-4FB7-91F4-2ED4-E8562F8B8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0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D2E9-013C-8E47-8FED-A2E93D331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93BBF22-B53E-44A9-D339-22FE5464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83" y="2358657"/>
            <a:ext cx="3944094" cy="3944094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3F23F849-10AE-C4D1-9FFC-35CE1F1BAE26}"/>
              </a:ext>
            </a:extLst>
          </p:cNvPr>
          <p:cNvSpPr/>
          <p:nvPr/>
        </p:nvSpPr>
        <p:spPr>
          <a:xfrm>
            <a:off x="837724" y="1290173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E355B03-020C-8F11-3262-F7D25BC60A8E}"/>
              </a:ext>
            </a:extLst>
          </p:cNvPr>
          <p:cNvSpPr/>
          <p:nvPr/>
        </p:nvSpPr>
        <p:spPr>
          <a:xfrm>
            <a:off x="5408432" y="2927523"/>
            <a:ext cx="6183346" cy="3153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E7FB8BD7-66C5-8180-18B5-63DB4E603740}"/>
              </a:ext>
            </a:extLst>
          </p:cNvPr>
          <p:cNvSpPr/>
          <p:nvPr/>
        </p:nvSpPr>
        <p:spPr>
          <a:xfrm>
            <a:off x="5408431" y="1642122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 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6682FAC-CB9C-8269-CC01-59B54B83B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5" t="21998" r="1585" b="20308"/>
          <a:stretch>
            <a:fillRect/>
          </a:stretch>
        </p:blipFill>
        <p:spPr>
          <a:xfrm>
            <a:off x="10190201" y="890659"/>
            <a:ext cx="1557580" cy="9686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4AF9FA-89B9-9DD9-F943-3ED62EE84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9EC43-6CFD-D2D2-5C9B-CBDB60CE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16E119EF-5C4A-F9F4-E72A-5CFAE538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87" b="22233"/>
          <a:stretch>
            <a:fillRect/>
          </a:stretch>
        </p:blipFill>
        <p:spPr>
          <a:xfrm>
            <a:off x="0" y="5434692"/>
            <a:ext cx="12192000" cy="1430979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A8E0E451-734B-8CBD-9EC6-3D85523C2E3F}"/>
              </a:ext>
            </a:extLst>
          </p:cNvPr>
          <p:cNvSpPr/>
          <p:nvPr/>
        </p:nvSpPr>
        <p:spPr>
          <a:xfrm>
            <a:off x="873005" y="1632106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660E3219-CC4C-690D-E0FE-20C9F10C185F}"/>
              </a:ext>
            </a:extLst>
          </p:cNvPr>
          <p:cNvSpPr/>
          <p:nvPr/>
        </p:nvSpPr>
        <p:spPr>
          <a:xfrm>
            <a:off x="706256" y="3516815"/>
            <a:ext cx="294648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3D090B8A-4650-0966-DED0-E17F08922D96}"/>
              </a:ext>
            </a:extLst>
          </p:cNvPr>
          <p:cNvSpPr/>
          <p:nvPr/>
        </p:nvSpPr>
        <p:spPr>
          <a:xfrm>
            <a:off x="1068174" y="2537310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622F5E6B-2334-C050-6757-1B232E2CE7A8}"/>
              </a:ext>
            </a:extLst>
          </p:cNvPr>
          <p:cNvSpPr/>
          <p:nvPr/>
        </p:nvSpPr>
        <p:spPr>
          <a:xfrm>
            <a:off x="4576089" y="2536691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6721D701-CC7B-6D5B-8705-E6469061D667}"/>
              </a:ext>
            </a:extLst>
          </p:cNvPr>
          <p:cNvSpPr/>
          <p:nvPr/>
        </p:nvSpPr>
        <p:spPr>
          <a:xfrm>
            <a:off x="8084004" y="2536691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6CA54906-4F1F-1108-E4E7-B4EC671AC3E0}"/>
              </a:ext>
            </a:extLst>
          </p:cNvPr>
          <p:cNvSpPr/>
          <p:nvPr/>
        </p:nvSpPr>
        <p:spPr>
          <a:xfrm>
            <a:off x="639805" y="2536691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8" name="Shape 2">
            <a:extLst>
              <a:ext uri="{FF2B5EF4-FFF2-40B4-BE49-F238E27FC236}">
                <a16:creationId xmlns:a16="http://schemas.microsoft.com/office/drawing/2014/main" id="{DD20225C-2118-EF4D-DE73-AE54EE6ECA5D}"/>
              </a:ext>
            </a:extLst>
          </p:cNvPr>
          <p:cNvSpPr/>
          <p:nvPr/>
        </p:nvSpPr>
        <p:spPr>
          <a:xfrm>
            <a:off x="4168229" y="2532692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9" name="Shape 2">
            <a:extLst>
              <a:ext uri="{FF2B5EF4-FFF2-40B4-BE49-F238E27FC236}">
                <a16:creationId xmlns:a16="http://schemas.microsoft.com/office/drawing/2014/main" id="{7D3C0890-7F10-A45C-0F82-29B864E36CA4}"/>
              </a:ext>
            </a:extLst>
          </p:cNvPr>
          <p:cNvSpPr/>
          <p:nvPr/>
        </p:nvSpPr>
        <p:spPr>
          <a:xfrm>
            <a:off x="7696653" y="2536691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659D3E-CB0A-EFC7-CCDE-9866D181E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0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1FD8D-3564-8546-5E0E-17BFE1B78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>
            <a:extLst>
              <a:ext uri="{FF2B5EF4-FFF2-40B4-BE49-F238E27FC236}">
                <a16:creationId xmlns:a16="http://schemas.microsoft.com/office/drawing/2014/main" id="{EBFF0014-57C3-6377-F9FD-DE1BF583EC00}"/>
              </a:ext>
            </a:extLst>
          </p:cNvPr>
          <p:cNvSpPr/>
          <p:nvPr/>
        </p:nvSpPr>
        <p:spPr>
          <a:xfrm>
            <a:off x="203841" y="2144877"/>
            <a:ext cx="3812408" cy="3542714"/>
          </a:xfrm>
          <a:prstGeom prst="roundRect">
            <a:avLst>
              <a:gd name="adj" fmla="val 1302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4" name="Shape 7">
            <a:extLst>
              <a:ext uri="{FF2B5EF4-FFF2-40B4-BE49-F238E27FC236}">
                <a16:creationId xmlns:a16="http://schemas.microsoft.com/office/drawing/2014/main" id="{951246D8-DAA8-5587-CC2A-6890EABA9373}"/>
              </a:ext>
            </a:extLst>
          </p:cNvPr>
          <p:cNvSpPr/>
          <p:nvPr/>
        </p:nvSpPr>
        <p:spPr>
          <a:xfrm>
            <a:off x="4189741" y="2144877"/>
            <a:ext cx="3812517" cy="3542714"/>
          </a:xfrm>
          <a:prstGeom prst="roundRect">
            <a:avLst>
              <a:gd name="adj" fmla="val 1302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5" name="Shape 13">
            <a:extLst>
              <a:ext uri="{FF2B5EF4-FFF2-40B4-BE49-F238E27FC236}">
                <a16:creationId xmlns:a16="http://schemas.microsoft.com/office/drawing/2014/main" id="{BC8628EF-6D5E-DAB6-B730-8933D567BD5C}"/>
              </a:ext>
            </a:extLst>
          </p:cNvPr>
          <p:cNvSpPr/>
          <p:nvPr/>
        </p:nvSpPr>
        <p:spPr>
          <a:xfrm>
            <a:off x="8175743" y="2144877"/>
            <a:ext cx="3812408" cy="3542714"/>
          </a:xfrm>
          <a:prstGeom prst="roundRect">
            <a:avLst>
              <a:gd name="adj" fmla="val 1302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C97DC9E0-CE5B-47A0-7795-10C2EAF24151}"/>
              </a:ext>
            </a:extLst>
          </p:cNvPr>
          <p:cNvSpPr/>
          <p:nvPr/>
        </p:nvSpPr>
        <p:spPr>
          <a:xfrm>
            <a:off x="837724" y="1290173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F89E262E-31E0-A7C7-4D99-664F444E75CA}"/>
              </a:ext>
            </a:extLst>
          </p:cNvPr>
          <p:cNvSpPr/>
          <p:nvPr/>
        </p:nvSpPr>
        <p:spPr>
          <a:xfrm>
            <a:off x="906846" y="2374648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767D54D0-7DA6-7DC4-7B35-1AFB1C10AE20}"/>
              </a:ext>
            </a:extLst>
          </p:cNvPr>
          <p:cNvSpPr/>
          <p:nvPr/>
        </p:nvSpPr>
        <p:spPr>
          <a:xfrm>
            <a:off x="506967" y="3342262"/>
            <a:ext cx="320615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4B0715-5AC0-49B5-F249-96E377830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74"/>
            <a:ext cx="12090399" cy="9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55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735</Words>
  <Application>Microsoft Office PowerPoint</Application>
  <PresentationFormat>Panorámica</PresentationFormat>
  <Paragraphs>115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Cabin</vt:lpstr>
      <vt:lpstr>Candara</vt:lpstr>
      <vt:lpstr>Unbounded</vt:lpstr>
      <vt:lpstr>Unbounded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Sai®a ...</dc:creator>
  <cp:lastModifiedBy>Joy</cp:lastModifiedBy>
  <cp:revision>7</cp:revision>
  <dcterms:created xsi:type="dcterms:W3CDTF">2025-10-08T02:27:15Z</dcterms:created>
  <dcterms:modified xsi:type="dcterms:W3CDTF">2025-10-21T16:37:11Z</dcterms:modified>
</cp:coreProperties>
</file>