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4"/>
  </p:notesMasterIdLst>
  <p:sldIdLst>
    <p:sldId id="256" r:id="rId2"/>
    <p:sldId id="257" r:id="rId3"/>
    <p:sldId id="258" r:id="rId4"/>
    <p:sldId id="259" r:id="rId5"/>
    <p:sldId id="260" r:id="rId6"/>
    <p:sldId id="261" r:id="rId7"/>
    <p:sldId id="262" r:id="rId8"/>
    <p:sldId id="277"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Lst>
  <p:sldSz cx="9144000" cy="5143500" type="screen16x9"/>
  <p:notesSz cx="6858000" cy="9144000"/>
  <p:embeddedFontLst>
    <p:embeddedFont>
      <p:font typeface="DM Serif Text" pitchFamily="2" charset="0"/>
      <p:regular r:id="rId25"/>
      <p:italic r:id="rId26"/>
    </p:embeddedFont>
    <p:embeddedFont>
      <p:font typeface="Helvetica Neue" panose="02000503000000020004" pitchFamily="2" charset="0"/>
      <p:regular r:id="rId27"/>
      <p:bold r:id="rId28"/>
      <p:italic r:id="rId29"/>
      <p:boldItalic r:id="rId30"/>
    </p:embeddedFont>
    <p:embeddedFont>
      <p:font typeface="Poppins" pitchFamily="2" charset="77"/>
      <p:regular r:id="rId31"/>
      <p:bold r:id="rId32"/>
      <p:italic r:id="rId33"/>
      <p:boldItalic r:id="rId34"/>
    </p:embeddedFont>
    <p:embeddedFont>
      <p:font typeface="Poppins Light" panose="020B0604020202020204" pitchFamily="3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4"/>
    <p:restoredTop sz="94643"/>
  </p:normalViewPr>
  <p:slideViewPr>
    <p:cSldViewPr snapToGrid="0">
      <p:cViewPr>
        <p:scale>
          <a:sx n="123" d="100"/>
          <a:sy n="123" d="100"/>
        </p:scale>
        <p:origin x="1224" y="5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0" name="Google Shape;32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6" name="Google Shape;42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8" name="Google Shape;458;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Google Shape;46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5" name="Google Shape;47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3" name="Google Shape;483;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5" name="Google Shape;515;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2" name="Google Shape;52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 name="Google Shape;32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6" name="Google Shape;586;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9" name="Google Shape;34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Google Shape;36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Google Shape;37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407875" y="-4700"/>
            <a:ext cx="10551875" cy="5148200"/>
            <a:chOff x="-1407875" y="-4700"/>
            <a:chExt cx="10551875" cy="5148200"/>
          </a:xfrm>
        </p:grpSpPr>
        <p:sp>
          <p:nvSpPr>
            <p:cNvPr id="10" name="Google Shape;10;p2"/>
            <p:cNvSpPr/>
            <p:nvPr/>
          </p:nvSpPr>
          <p:spPr>
            <a:xfrm flipH="1">
              <a:off x="3954300" y="-4700"/>
              <a:ext cx="5189700" cy="5136600"/>
            </a:xfrm>
            <a:prstGeom prst="rect">
              <a:avLst/>
            </a:prstGeom>
            <a:gradFill>
              <a:gsLst>
                <a:gs pos="0">
                  <a:srgbClr val="161616">
                    <a:alpha val="0"/>
                  </a:srgbClr>
                </a:gs>
                <a:gs pos="55000">
                  <a:srgbClr val="161616">
                    <a:alpha val="0"/>
                  </a:srgbClr>
                </a:gs>
                <a:gs pos="93000">
                  <a:srgbClr val="6A63BA">
                    <a:alpha val="78039"/>
                  </a:srgbClr>
                </a:gs>
                <a:gs pos="100000">
                  <a:srgbClr val="6A63BA">
                    <a:alpha val="78039"/>
                  </a:srgbClr>
                </a:gs>
              </a:gsLst>
              <a:lin ang="135000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11;p2"/>
            <p:cNvSpPr/>
            <p:nvPr/>
          </p:nvSpPr>
          <p:spPr>
            <a:xfrm rot="10800000" flipH="1">
              <a:off x="0" y="0"/>
              <a:ext cx="3947400" cy="5143500"/>
            </a:xfrm>
            <a:prstGeom prst="rect">
              <a:avLst/>
            </a:prstGeom>
            <a:gradFill>
              <a:gsLst>
                <a:gs pos="0">
                  <a:schemeClr val="dk1"/>
                </a:gs>
                <a:gs pos="55000">
                  <a:schemeClr val="dk1"/>
                </a:gs>
                <a:gs pos="91000">
                  <a:srgbClr val="073763"/>
                </a:gs>
                <a:gs pos="100000">
                  <a:srgbClr val="073763"/>
                </a:gs>
              </a:gsLst>
              <a:lin ang="135000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a:off x="5368918" y="0"/>
              <a:ext cx="3772248" cy="3076110"/>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rgbClr val="007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13;p2"/>
            <p:cNvSpPr/>
            <p:nvPr/>
          </p:nvSpPr>
          <p:spPr>
            <a:xfrm>
              <a:off x="7600168" y="1147"/>
              <a:ext cx="1539814" cy="4147576"/>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rgbClr val="007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2"/>
            <p:cNvSpPr/>
            <p:nvPr/>
          </p:nvSpPr>
          <p:spPr>
            <a:xfrm>
              <a:off x="-1288025" y="20855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2"/>
            <p:cNvSpPr/>
            <p:nvPr/>
          </p:nvSpPr>
          <p:spPr>
            <a:xfrm>
              <a:off x="-1407875" y="18621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16;p2"/>
            <p:cNvSpPr/>
            <p:nvPr/>
          </p:nvSpPr>
          <p:spPr>
            <a:xfrm>
              <a:off x="8537475" y="4561975"/>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8681725" y="2308850"/>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p2"/>
            <p:cNvSpPr/>
            <p:nvPr/>
          </p:nvSpPr>
          <p:spPr>
            <a:xfrm>
              <a:off x="5907100" y="137175"/>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 name="Google Shape;19;p2"/>
          <p:cNvSpPr txBox="1">
            <a:spLocks noGrp="1"/>
          </p:cNvSpPr>
          <p:nvPr>
            <p:ph type="ctrTitle"/>
          </p:nvPr>
        </p:nvSpPr>
        <p:spPr>
          <a:xfrm>
            <a:off x="720000" y="914400"/>
            <a:ext cx="3852000" cy="3051900"/>
          </a:xfrm>
          <a:prstGeom prst="rect">
            <a:avLst/>
          </a:prstGeom>
          <a:noFill/>
          <a:ln>
            <a:noFill/>
          </a:ln>
          <a:effectLst>
            <a:outerShdw blurRad="57150" dist="28575" dir="5400000" algn="bl" rotWithShape="0">
              <a:schemeClr val="dk1">
                <a:alpha val="24705"/>
              </a:schemeClr>
            </a:outerShdw>
          </a:effectLst>
        </p:spPr>
        <p:txBody>
          <a:bodyPr spcFirstLastPara="1" wrap="square" lIns="91425" tIns="91425" rIns="91425" bIns="91425" anchor="ctr" anchorCtr="0">
            <a:noAutofit/>
          </a:bodyPr>
          <a:lstStyle>
            <a:lvl1pPr lvl="0" algn="l">
              <a:lnSpc>
                <a:spcPct val="90000"/>
              </a:lnSpc>
              <a:spcBef>
                <a:spcPts val="0"/>
              </a:spcBef>
              <a:spcAft>
                <a:spcPts val="0"/>
              </a:spcAft>
              <a:buSzPts val="5200"/>
              <a:buNone/>
              <a:defRPr sz="63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 name="Google Shape;20;p2"/>
          <p:cNvSpPr txBox="1">
            <a:spLocks noGrp="1"/>
          </p:cNvSpPr>
          <p:nvPr>
            <p:ph type="subTitle" idx="1"/>
          </p:nvPr>
        </p:nvSpPr>
        <p:spPr>
          <a:xfrm>
            <a:off x="720000" y="3981525"/>
            <a:ext cx="3919800" cy="40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l">
              <a:lnSpc>
                <a:spcPct val="100000"/>
              </a:lnSpc>
              <a:spcBef>
                <a:spcPts val="0"/>
              </a:spcBef>
              <a:spcAft>
                <a:spcPts val="0"/>
              </a:spcAft>
              <a:buClr>
                <a:schemeClr val="accent2"/>
              </a:buClr>
              <a:buSzPts val="1400"/>
              <a:buNone/>
              <a:defRPr/>
            </a:lvl1pPr>
            <a:lvl2pPr lvl="1" algn="ctr">
              <a:lnSpc>
                <a:spcPct val="100000"/>
              </a:lnSpc>
              <a:spcBef>
                <a:spcPts val="0"/>
              </a:spcBef>
              <a:spcAft>
                <a:spcPts val="0"/>
              </a:spcAft>
              <a:buClr>
                <a:schemeClr val="accent2"/>
              </a:buClr>
              <a:buSzPts val="2800"/>
              <a:buNone/>
              <a:defRPr sz="2800">
                <a:solidFill>
                  <a:schemeClr val="accent2"/>
                </a:solidFill>
              </a:defRPr>
            </a:lvl2pPr>
            <a:lvl3pPr lvl="2" algn="ctr">
              <a:lnSpc>
                <a:spcPct val="100000"/>
              </a:lnSpc>
              <a:spcBef>
                <a:spcPts val="0"/>
              </a:spcBef>
              <a:spcAft>
                <a:spcPts val="0"/>
              </a:spcAft>
              <a:buClr>
                <a:schemeClr val="accent2"/>
              </a:buClr>
              <a:buSzPts val="2800"/>
              <a:buNone/>
              <a:defRPr sz="2800">
                <a:solidFill>
                  <a:schemeClr val="accent2"/>
                </a:solidFill>
              </a:defRPr>
            </a:lvl3pPr>
            <a:lvl4pPr lvl="3" algn="ctr">
              <a:lnSpc>
                <a:spcPct val="100000"/>
              </a:lnSpc>
              <a:spcBef>
                <a:spcPts val="0"/>
              </a:spcBef>
              <a:spcAft>
                <a:spcPts val="0"/>
              </a:spcAft>
              <a:buClr>
                <a:schemeClr val="accent2"/>
              </a:buClr>
              <a:buSzPts val="2800"/>
              <a:buNone/>
              <a:defRPr sz="2800">
                <a:solidFill>
                  <a:schemeClr val="accent2"/>
                </a:solidFill>
              </a:defRPr>
            </a:lvl4pPr>
            <a:lvl5pPr lvl="4" algn="ctr">
              <a:lnSpc>
                <a:spcPct val="100000"/>
              </a:lnSpc>
              <a:spcBef>
                <a:spcPts val="0"/>
              </a:spcBef>
              <a:spcAft>
                <a:spcPts val="0"/>
              </a:spcAft>
              <a:buClr>
                <a:schemeClr val="accent2"/>
              </a:buClr>
              <a:buSzPts val="2800"/>
              <a:buNone/>
              <a:defRPr sz="2800">
                <a:solidFill>
                  <a:schemeClr val="accent2"/>
                </a:solidFill>
              </a:defRPr>
            </a:lvl5pPr>
            <a:lvl6pPr lvl="5" algn="ctr">
              <a:lnSpc>
                <a:spcPct val="100000"/>
              </a:lnSpc>
              <a:spcBef>
                <a:spcPts val="0"/>
              </a:spcBef>
              <a:spcAft>
                <a:spcPts val="0"/>
              </a:spcAft>
              <a:buClr>
                <a:schemeClr val="accent2"/>
              </a:buClr>
              <a:buSzPts val="2800"/>
              <a:buNone/>
              <a:defRPr sz="2800">
                <a:solidFill>
                  <a:schemeClr val="accent2"/>
                </a:solidFill>
              </a:defRPr>
            </a:lvl6pPr>
            <a:lvl7pPr lvl="6" algn="ctr">
              <a:lnSpc>
                <a:spcPct val="100000"/>
              </a:lnSpc>
              <a:spcBef>
                <a:spcPts val="0"/>
              </a:spcBef>
              <a:spcAft>
                <a:spcPts val="0"/>
              </a:spcAft>
              <a:buClr>
                <a:schemeClr val="accent2"/>
              </a:buClr>
              <a:buSzPts val="2800"/>
              <a:buNone/>
              <a:defRPr sz="2800">
                <a:solidFill>
                  <a:schemeClr val="accent2"/>
                </a:solidFill>
              </a:defRPr>
            </a:lvl7pPr>
            <a:lvl8pPr lvl="7" algn="ctr">
              <a:lnSpc>
                <a:spcPct val="100000"/>
              </a:lnSpc>
              <a:spcBef>
                <a:spcPts val="0"/>
              </a:spcBef>
              <a:spcAft>
                <a:spcPts val="0"/>
              </a:spcAft>
              <a:buClr>
                <a:schemeClr val="accent2"/>
              </a:buClr>
              <a:buSzPts val="2800"/>
              <a:buNone/>
              <a:defRPr sz="2800">
                <a:solidFill>
                  <a:schemeClr val="accent2"/>
                </a:solidFill>
              </a:defRPr>
            </a:lvl8pPr>
            <a:lvl9pPr lvl="8" algn="ctr">
              <a:lnSpc>
                <a:spcPct val="100000"/>
              </a:lnSpc>
              <a:spcBef>
                <a:spcPts val="0"/>
              </a:spcBef>
              <a:spcAft>
                <a:spcPts val="0"/>
              </a:spcAft>
              <a:buClr>
                <a:schemeClr val="accent2"/>
              </a:buClr>
              <a:buSzPts val="2800"/>
              <a:buNone/>
              <a:defRPr sz="2800">
                <a:solidFill>
                  <a:schemeClr val="accent2"/>
                </a:solidFill>
              </a:defRPr>
            </a:lvl9pPr>
          </a:lstStyle>
          <a:p>
            <a:endParaRPr/>
          </a:p>
        </p:txBody>
      </p:sp>
      <p:sp>
        <p:nvSpPr>
          <p:cNvPr id="21" name="Google Shape;21;p2"/>
          <p:cNvSpPr>
            <a:spLocks noGrp="1"/>
          </p:cNvSpPr>
          <p:nvPr>
            <p:ph type="pic" idx="2"/>
          </p:nvPr>
        </p:nvSpPr>
        <p:spPr>
          <a:xfrm>
            <a:off x="5368925" y="1054275"/>
            <a:ext cx="2950800" cy="3172500"/>
          </a:xfrm>
          <a:prstGeom prst="roundRect">
            <a:avLst>
              <a:gd name="adj" fmla="val 16667"/>
            </a:avLst>
          </a:prstGeom>
          <a:no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182"/>
        <p:cNvGrpSpPr/>
        <p:nvPr/>
      </p:nvGrpSpPr>
      <p:grpSpPr>
        <a:xfrm>
          <a:off x="0" y="0"/>
          <a:ext cx="0" cy="0"/>
          <a:chOff x="0" y="0"/>
          <a:chExt cx="0" cy="0"/>
        </a:xfrm>
      </p:grpSpPr>
      <p:grpSp>
        <p:nvGrpSpPr>
          <p:cNvPr id="183" name="Google Shape;183;p11"/>
          <p:cNvGrpSpPr/>
          <p:nvPr/>
        </p:nvGrpSpPr>
        <p:grpSpPr>
          <a:xfrm>
            <a:off x="0" y="3450"/>
            <a:ext cx="9144000" cy="5136600"/>
            <a:chOff x="0" y="3450"/>
            <a:chExt cx="9144000" cy="5136600"/>
          </a:xfrm>
        </p:grpSpPr>
        <p:sp>
          <p:nvSpPr>
            <p:cNvPr id="184" name="Google Shape;184;p11"/>
            <p:cNvSpPr/>
            <p:nvPr/>
          </p:nvSpPr>
          <p:spPr>
            <a:xfrm>
              <a:off x="0" y="3450"/>
              <a:ext cx="5189700" cy="5136600"/>
            </a:xfrm>
            <a:prstGeom prst="rect">
              <a:avLst/>
            </a:prstGeom>
            <a:gradFill>
              <a:gsLst>
                <a:gs pos="0">
                  <a:schemeClr val="dk1"/>
                </a:gs>
                <a:gs pos="31000">
                  <a:schemeClr val="dk1"/>
                </a:gs>
                <a:gs pos="75000">
                  <a:srgbClr val="073763"/>
                </a:gs>
                <a:gs pos="100000">
                  <a:srgbClr val="073763"/>
                </a:gs>
              </a:gsLst>
              <a:lin ang="12000143"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 name="Google Shape;185;p11"/>
            <p:cNvSpPr/>
            <p:nvPr/>
          </p:nvSpPr>
          <p:spPr>
            <a:xfrm>
              <a:off x="4572000" y="3450"/>
              <a:ext cx="4572000" cy="5136600"/>
            </a:xfrm>
            <a:prstGeom prst="rect">
              <a:avLst/>
            </a:prstGeom>
            <a:gradFill>
              <a:gsLst>
                <a:gs pos="0">
                  <a:schemeClr val="dk1"/>
                </a:gs>
                <a:gs pos="41000">
                  <a:schemeClr val="dk1"/>
                </a:gs>
                <a:gs pos="62000">
                  <a:srgbClr val="2B2A3F"/>
                </a:gs>
                <a:gs pos="80000">
                  <a:srgbClr val="363454"/>
                </a:gs>
                <a:gs pos="100000">
                  <a:srgbClr val="403D68"/>
                </a:gs>
              </a:gsLst>
              <a:lin ang="180000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6" name="Google Shape;186;p11"/>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187" name="Google Shape;187;p11"/>
          <p:cNvGrpSpPr/>
          <p:nvPr/>
        </p:nvGrpSpPr>
        <p:grpSpPr>
          <a:xfrm>
            <a:off x="0" y="-717"/>
            <a:ext cx="9143151" cy="5144144"/>
            <a:chOff x="0" y="-717"/>
            <a:chExt cx="9143151" cy="5144144"/>
          </a:xfrm>
        </p:grpSpPr>
        <p:sp>
          <p:nvSpPr>
            <p:cNvPr id="188" name="Google Shape;188;p11"/>
            <p:cNvSpPr/>
            <p:nvPr/>
          </p:nvSpPr>
          <p:spPr>
            <a:xfrm>
              <a:off x="0" y="4622652"/>
              <a:ext cx="4485705" cy="517944"/>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11"/>
            <p:cNvSpPr/>
            <p:nvPr/>
          </p:nvSpPr>
          <p:spPr>
            <a:xfrm rot="5400000">
              <a:off x="6929402" y="2929678"/>
              <a:ext cx="2438777" cy="198872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1"/>
            <p:cNvSpPr/>
            <p:nvPr/>
          </p:nvSpPr>
          <p:spPr>
            <a:xfrm>
              <a:off x="7955035" y="-717"/>
              <a:ext cx="1188113" cy="3200248"/>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 name="Google Shape;191;p11"/>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11"/>
            <p:cNvSpPr/>
            <p:nvPr/>
          </p:nvSpPr>
          <p:spPr>
            <a:xfrm rot="10800000" flipH="1">
              <a:off x="8683350" y="704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1"/>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1"/>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95" name="Google Shape;195;p11"/>
            <p:cNvGrpSpPr/>
            <p:nvPr/>
          </p:nvGrpSpPr>
          <p:grpSpPr>
            <a:xfrm>
              <a:off x="152063" y="2759562"/>
              <a:ext cx="3057075" cy="2262875"/>
              <a:chOff x="152063" y="2759562"/>
              <a:chExt cx="3057075" cy="2262875"/>
            </a:xfrm>
          </p:grpSpPr>
          <p:sp>
            <p:nvSpPr>
              <p:cNvPr id="196" name="Google Shape;196;p11"/>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 name="Google Shape;197;p11"/>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p11"/>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199" name="Google Shape;199;p11"/>
          <p:cNvGrpSpPr/>
          <p:nvPr/>
        </p:nvGrpSpPr>
        <p:grpSpPr>
          <a:xfrm rot="10800000">
            <a:off x="-447742" y="-74223"/>
            <a:ext cx="2000625" cy="2104150"/>
            <a:chOff x="7593038" y="3701650"/>
            <a:chExt cx="2000625" cy="2104150"/>
          </a:xfrm>
        </p:grpSpPr>
        <p:sp>
          <p:nvSpPr>
            <p:cNvPr id="200" name="Google Shape;200;p11"/>
            <p:cNvSpPr/>
            <p:nvPr/>
          </p:nvSpPr>
          <p:spPr>
            <a:xfrm flipH="1">
              <a:off x="7593038" y="39250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1" name="Google Shape;201;p11"/>
            <p:cNvSpPr/>
            <p:nvPr/>
          </p:nvSpPr>
          <p:spPr>
            <a:xfrm flipH="1">
              <a:off x="7712888" y="37016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5">
  <p:cSld name="CUSTOM_12_1">
    <p:spTree>
      <p:nvGrpSpPr>
        <p:cNvPr id="1" name="Shape 202"/>
        <p:cNvGrpSpPr/>
        <p:nvPr/>
      </p:nvGrpSpPr>
      <p:grpSpPr>
        <a:xfrm>
          <a:off x="0" y="0"/>
          <a:ext cx="0" cy="0"/>
          <a:chOff x="0" y="0"/>
          <a:chExt cx="0" cy="0"/>
        </a:xfrm>
      </p:grpSpPr>
      <p:grpSp>
        <p:nvGrpSpPr>
          <p:cNvPr id="203" name="Google Shape;203;p12"/>
          <p:cNvGrpSpPr/>
          <p:nvPr/>
        </p:nvGrpSpPr>
        <p:grpSpPr>
          <a:xfrm flipH="1">
            <a:off x="0" y="0"/>
            <a:ext cx="9144001" cy="5143502"/>
            <a:chOff x="0" y="0"/>
            <a:chExt cx="9144001" cy="5143502"/>
          </a:xfrm>
        </p:grpSpPr>
        <p:grpSp>
          <p:nvGrpSpPr>
            <p:cNvPr id="204" name="Google Shape;204;p12"/>
            <p:cNvGrpSpPr/>
            <p:nvPr/>
          </p:nvGrpSpPr>
          <p:grpSpPr>
            <a:xfrm flipH="1">
              <a:off x="0" y="0"/>
              <a:ext cx="9144001" cy="5143499"/>
              <a:chOff x="0" y="0"/>
              <a:chExt cx="9144001" cy="5143499"/>
            </a:xfrm>
          </p:grpSpPr>
          <p:sp>
            <p:nvSpPr>
              <p:cNvPr id="205" name="Google Shape;205;p12"/>
              <p:cNvSpPr/>
              <p:nvPr/>
            </p:nvSpPr>
            <p:spPr>
              <a:xfrm flipH="1">
                <a:off x="0" y="3450"/>
                <a:ext cx="5189700" cy="5136600"/>
              </a:xfrm>
              <a:prstGeom prst="rect">
                <a:avLst/>
              </a:prstGeom>
              <a:gradFill>
                <a:gsLst>
                  <a:gs pos="0">
                    <a:schemeClr val="dk1"/>
                  </a:gs>
                  <a:gs pos="63000">
                    <a:schemeClr val="dk1"/>
                  </a:gs>
                  <a:gs pos="82000">
                    <a:srgbClr val="2B2A3F"/>
                  </a:gs>
                  <a:gs pos="95000">
                    <a:srgbClr val="363454"/>
                  </a:gs>
                  <a:gs pos="100000">
                    <a:srgbClr val="403D6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p12"/>
              <p:cNvPicPr preferRelativeResize="0"/>
              <p:nvPr/>
            </p:nvPicPr>
            <p:blipFill rotWithShape="1">
              <a:blip r:embed="rId2">
                <a:alphaModFix/>
              </a:blip>
              <a:srcRect t="47153" r="45610" b="19972"/>
              <a:stretch/>
            </p:blipFill>
            <p:spPr>
              <a:xfrm>
                <a:off x="619300" y="0"/>
                <a:ext cx="8524701" cy="5143499"/>
              </a:xfrm>
              <a:prstGeom prst="rect">
                <a:avLst/>
              </a:prstGeom>
              <a:noFill/>
              <a:ln>
                <a:noFill/>
              </a:ln>
            </p:spPr>
          </p:pic>
        </p:grpSp>
        <p:sp>
          <p:nvSpPr>
            <p:cNvPr id="207" name="Google Shape;207;p12"/>
            <p:cNvSpPr/>
            <p:nvPr/>
          </p:nvSpPr>
          <p:spPr>
            <a:xfrm>
              <a:off x="0" y="4467090"/>
              <a:ext cx="4485705" cy="673493"/>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2"/>
            <p:cNvSpPr/>
            <p:nvPr/>
          </p:nvSpPr>
          <p:spPr>
            <a:xfrm>
              <a:off x="1928" y="1508873"/>
              <a:ext cx="3863132" cy="3634452"/>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 name="Google Shape;209;p12"/>
            <p:cNvSpPr/>
            <p:nvPr/>
          </p:nvSpPr>
          <p:spPr>
            <a:xfrm rot="5400000">
              <a:off x="6501074" y="2501423"/>
              <a:ext cx="2910647" cy="237351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 name="Google Shape;210;p12"/>
            <p:cNvSpPr/>
            <p:nvPr/>
          </p:nvSpPr>
          <p:spPr>
            <a:xfrm rot="10800000" flipH="1">
              <a:off x="7955876" y="1562475"/>
              <a:ext cx="1188113" cy="3581024"/>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1" name="Google Shape;211;p12"/>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2"/>
            <p:cNvSpPr/>
            <p:nvPr/>
          </p:nvSpPr>
          <p:spPr>
            <a:xfrm rot="10800000" flipH="1">
              <a:off x="5203725" y="12217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12"/>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4" name="Google Shape;214;p12"/>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15" name="Google Shape;215;p12"/>
            <p:cNvGrpSpPr/>
            <p:nvPr/>
          </p:nvGrpSpPr>
          <p:grpSpPr>
            <a:xfrm>
              <a:off x="152063" y="2759562"/>
              <a:ext cx="3057075" cy="2262875"/>
              <a:chOff x="152063" y="2759562"/>
              <a:chExt cx="3057075" cy="2262875"/>
            </a:xfrm>
          </p:grpSpPr>
          <p:sp>
            <p:nvSpPr>
              <p:cNvPr id="216" name="Google Shape;216;p12"/>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7" name="Google Shape;217;p12"/>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2"/>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19" name="Google Shape;219;p12"/>
          <p:cNvSpPr txBox="1">
            <a:spLocks noGrp="1"/>
          </p:cNvSpPr>
          <p:nvPr>
            <p:ph type="title"/>
          </p:nvPr>
        </p:nvSpPr>
        <p:spPr>
          <a:xfrm>
            <a:off x="720000" y="463800"/>
            <a:ext cx="44397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20" name="Google Shape;220;p12"/>
          <p:cNvSpPr txBox="1">
            <a:spLocks noGrp="1"/>
          </p:cNvSpPr>
          <p:nvPr>
            <p:ph type="body" idx="1"/>
          </p:nvPr>
        </p:nvSpPr>
        <p:spPr>
          <a:xfrm>
            <a:off x="720000" y="1215175"/>
            <a:ext cx="4439700" cy="15132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Clr>
                <a:schemeClr val="dk2"/>
              </a:buClr>
              <a:buSzPts val="1200"/>
              <a:buChar char="●"/>
              <a:defRPr sz="11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221"/>
        <p:cNvGrpSpPr/>
        <p:nvPr/>
      </p:nvGrpSpPr>
      <p:grpSpPr>
        <a:xfrm>
          <a:off x="0" y="0"/>
          <a:ext cx="0" cy="0"/>
          <a:chOff x="0" y="0"/>
          <a:chExt cx="0" cy="0"/>
        </a:xfrm>
      </p:grpSpPr>
      <p:grpSp>
        <p:nvGrpSpPr>
          <p:cNvPr id="222" name="Google Shape;222;p13"/>
          <p:cNvGrpSpPr/>
          <p:nvPr/>
        </p:nvGrpSpPr>
        <p:grpSpPr>
          <a:xfrm flipH="1">
            <a:off x="0" y="-717"/>
            <a:ext cx="9144001" cy="5144219"/>
            <a:chOff x="0" y="-717"/>
            <a:chExt cx="9144001" cy="5144219"/>
          </a:xfrm>
        </p:grpSpPr>
        <p:grpSp>
          <p:nvGrpSpPr>
            <p:cNvPr id="223" name="Google Shape;223;p13"/>
            <p:cNvGrpSpPr/>
            <p:nvPr/>
          </p:nvGrpSpPr>
          <p:grpSpPr>
            <a:xfrm flipH="1">
              <a:off x="0" y="0"/>
              <a:ext cx="9144001" cy="5143499"/>
              <a:chOff x="0" y="0"/>
              <a:chExt cx="9144001" cy="5143499"/>
            </a:xfrm>
          </p:grpSpPr>
          <p:sp>
            <p:nvSpPr>
              <p:cNvPr id="224" name="Google Shape;224;p13"/>
              <p:cNvSpPr/>
              <p:nvPr/>
            </p:nvSpPr>
            <p:spPr>
              <a:xfrm flipH="1">
                <a:off x="0" y="3450"/>
                <a:ext cx="5189700" cy="5136600"/>
              </a:xfrm>
              <a:prstGeom prst="rect">
                <a:avLst/>
              </a:prstGeom>
              <a:gradFill>
                <a:gsLst>
                  <a:gs pos="0">
                    <a:schemeClr val="dk1"/>
                  </a:gs>
                  <a:gs pos="63000">
                    <a:schemeClr val="dk1"/>
                  </a:gs>
                  <a:gs pos="82000">
                    <a:srgbClr val="2B2A3F"/>
                  </a:gs>
                  <a:gs pos="95000">
                    <a:srgbClr val="363454"/>
                  </a:gs>
                  <a:gs pos="100000">
                    <a:srgbClr val="403D6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p13"/>
              <p:cNvPicPr preferRelativeResize="0"/>
              <p:nvPr/>
            </p:nvPicPr>
            <p:blipFill rotWithShape="1">
              <a:blip r:embed="rId2">
                <a:alphaModFix/>
              </a:blip>
              <a:srcRect t="47153" r="45610" b="19972"/>
              <a:stretch/>
            </p:blipFill>
            <p:spPr>
              <a:xfrm>
                <a:off x="619300" y="0"/>
                <a:ext cx="8524701" cy="5143499"/>
              </a:xfrm>
              <a:prstGeom prst="rect">
                <a:avLst/>
              </a:prstGeom>
              <a:noFill/>
              <a:ln>
                <a:noFill/>
              </a:ln>
            </p:spPr>
          </p:pic>
        </p:grpSp>
        <p:sp>
          <p:nvSpPr>
            <p:cNvPr id="226" name="Google Shape;226;p13"/>
            <p:cNvSpPr/>
            <p:nvPr/>
          </p:nvSpPr>
          <p:spPr>
            <a:xfrm>
              <a:off x="0" y="4467090"/>
              <a:ext cx="4485705" cy="673493"/>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3"/>
            <p:cNvSpPr/>
            <p:nvPr/>
          </p:nvSpPr>
          <p:spPr>
            <a:xfrm>
              <a:off x="1928" y="1508873"/>
              <a:ext cx="3863132" cy="3634452"/>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3"/>
            <p:cNvSpPr/>
            <p:nvPr/>
          </p:nvSpPr>
          <p:spPr>
            <a:xfrm rot="5400000">
              <a:off x="6501074" y="2501423"/>
              <a:ext cx="2910647" cy="237351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3"/>
            <p:cNvSpPr/>
            <p:nvPr/>
          </p:nvSpPr>
          <p:spPr>
            <a:xfrm>
              <a:off x="7955035" y="-717"/>
              <a:ext cx="1188113" cy="3200248"/>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 name="Google Shape;230;p13"/>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3"/>
            <p:cNvSpPr/>
            <p:nvPr/>
          </p:nvSpPr>
          <p:spPr>
            <a:xfrm rot="10800000" flipH="1">
              <a:off x="5203725" y="12217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3"/>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3"/>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34" name="Google Shape;234;p13"/>
            <p:cNvGrpSpPr/>
            <p:nvPr/>
          </p:nvGrpSpPr>
          <p:grpSpPr>
            <a:xfrm>
              <a:off x="152063" y="2759562"/>
              <a:ext cx="3057075" cy="2262875"/>
              <a:chOff x="152063" y="2759562"/>
              <a:chExt cx="3057075" cy="2262875"/>
            </a:xfrm>
          </p:grpSpPr>
          <p:sp>
            <p:nvSpPr>
              <p:cNvPr id="235" name="Google Shape;235;p13"/>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3"/>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3"/>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238" name="Google Shape;238;p13"/>
          <p:cNvSpPr txBox="1">
            <a:spLocks noGrp="1"/>
          </p:cNvSpPr>
          <p:nvPr>
            <p:ph type="title"/>
          </p:nvPr>
        </p:nvSpPr>
        <p:spPr>
          <a:xfrm>
            <a:off x="1714500" y="1735500"/>
            <a:ext cx="3113400" cy="648600"/>
          </a:xfrm>
          <a:prstGeom prst="rect">
            <a:avLst/>
          </a:prstGeom>
          <a:noFill/>
          <a:ln>
            <a:noFill/>
          </a:ln>
        </p:spPr>
        <p:txBody>
          <a:bodyPr spcFirstLastPara="1" wrap="square" lIns="91425" tIns="91425" rIns="91425" bIns="91425" anchor="b" anchorCtr="0">
            <a:noAutofit/>
          </a:bodyPr>
          <a:lstStyle>
            <a:lvl1pPr lvl="0" algn="r">
              <a:lnSpc>
                <a:spcPct val="100000"/>
              </a:lnSpc>
              <a:spcBef>
                <a:spcPts val="0"/>
              </a:spcBef>
              <a:spcAft>
                <a:spcPts val="0"/>
              </a:spcAft>
              <a:buSzPts val="2800"/>
              <a:buNone/>
              <a:defRPr/>
            </a:lvl1pPr>
            <a:lvl2pPr lvl="1" algn="r">
              <a:lnSpc>
                <a:spcPct val="100000"/>
              </a:lnSpc>
              <a:spcBef>
                <a:spcPts val="0"/>
              </a:spcBef>
              <a:spcAft>
                <a:spcPts val="0"/>
              </a:spcAft>
              <a:buSzPts val="3000"/>
              <a:buNone/>
              <a:defRPr/>
            </a:lvl2pPr>
            <a:lvl3pPr lvl="2" algn="r">
              <a:lnSpc>
                <a:spcPct val="100000"/>
              </a:lnSpc>
              <a:spcBef>
                <a:spcPts val="0"/>
              </a:spcBef>
              <a:spcAft>
                <a:spcPts val="0"/>
              </a:spcAft>
              <a:buSzPts val="3000"/>
              <a:buNone/>
              <a:defRPr/>
            </a:lvl3pPr>
            <a:lvl4pPr lvl="3" algn="r">
              <a:lnSpc>
                <a:spcPct val="100000"/>
              </a:lnSpc>
              <a:spcBef>
                <a:spcPts val="0"/>
              </a:spcBef>
              <a:spcAft>
                <a:spcPts val="0"/>
              </a:spcAft>
              <a:buSzPts val="3000"/>
              <a:buNone/>
              <a:defRPr/>
            </a:lvl4pPr>
            <a:lvl5pPr lvl="4" algn="r">
              <a:lnSpc>
                <a:spcPct val="100000"/>
              </a:lnSpc>
              <a:spcBef>
                <a:spcPts val="0"/>
              </a:spcBef>
              <a:spcAft>
                <a:spcPts val="0"/>
              </a:spcAft>
              <a:buSzPts val="3000"/>
              <a:buNone/>
              <a:defRPr/>
            </a:lvl5pPr>
            <a:lvl6pPr lvl="5" algn="r">
              <a:lnSpc>
                <a:spcPct val="100000"/>
              </a:lnSpc>
              <a:spcBef>
                <a:spcPts val="0"/>
              </a:spcBef>
              <a:spcAft>
                <a:spcPts val="0"/>
              </a:spcAft>
              <a:buSzPts val="3000"/>
              <a:buNone/>
              <a:defRPr/>
            </a:lvl6pPr>
            <a:lvl7pPr lvl="6" algn="r">
              <a:lnSpc>
                <a:spcPct val="100000"/>
              </a:lnSpc>
              <a:spcBef>
                <a:spcPts val="0"/>
              </a:spcBef>
              <a:spcAft>
                <a:spcPts val="0"/>
              </a:spcAft>
              <a:buSzPts val="3000"/>
              <a:buNone/>
              <a:defRPr/>
            </a:lvl7pPr>
            <a:lvl8pPr lvl="7" algn="r">
              <a:lnSpc>
                <a:spcPct val="100000"/>
              </a:lnSpc>
              <a:spcBef>
                <a:spcPts val="0"/>
              </a:spcBef>
              <a:spcAft>
                <a:spcPts val="0"/>
              </a:spcAft>
              <a:buSzPts val="3000"/>
              <a:buNone/>
              <a:defRPr/>
            </a:lvl8pPr>
            <a:lvl9pPr lvl="8" algn="r">
              <a:lnSpc>
                <a:spcPct val="100000"/>
              </a:lnSpc>
              <a:spcBef>
                <a:spcPts val="0"/>
              </a:spcBef>
              <a:spcAft>
                <a:spcPts val="0"/>
              </a:spcAft>
              <a:buSzPts val="3000"/>
              <a:buNone/>
              <a:defRPr/>
            </a:lvl9pPr>
          </a:lstStyle>
          <a:p>
            <a:endParaRPr/>
          </a:p>
        </p:txBody>
      </p:sp>
      <p:sp>
        <p:nvSpPr>
          <p:cNvPr id="239" name="Google Shape;239;p13"/>
          <p:cNvSpPr txBox="1">
            <a:spLocks noGrp="1"/>
          </p:cNvSpPr>
          <p:nvPr>
            <p:ph type="subTitle" idx="1"/>
          </p:nvPr>
        </p:nvSpPr>
        <p:spPr>
          <a:xfrm>
            <a:off x="1714500" y="2384039"/>
            <a:ext cx="3113400" cy="13317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grpSp>
        <p:nvGrpSpPr>
          <p:cNvPr id="240" name="Google Shape;240;p13"/>
          <p:cNvGrpSpPr/>
          <p:nvPr/>
        </p:nvGrpSpPr>
        <p:grpSpPr>
          <a:xfrm flipH="1">
            <a:off x="2312699" y="-1297975"/>
            <a:ext cx="2000625" cy="2104150"/>
            <a:chOff x="7654925" y="3762275"/>
            <a:chExt cx="2000625" cy="2104150"/>
          </a:xfrm>
        </p:grpSpPr>
        <p:sp>
          <p:nvSpPr>
            <p:cNvPr id="241" name="Google Shape;241;p13"/>
            <p:cNvSpPr/>
            <p:nvPr/>
          </p:nvSpPr>
          <p:spPr>
            <a:xfrm>
              <a:off x="7774775" y="3985675"/>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2" name="Google Shape;242;p13"/>
            <p:cNvSpPr/>
            <p:nvPr/>
          </p:nvSpPr>
          <p:spPr>
            <a:xfrm>
              <a:off x="7654925" y="3762275"/>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CUSTOM_7_1">
    <p:spTree>
      <p:nvGrpSpPr>
        <p:cNvPr id="1" name="Shape 243"/>
        <p:cNvGrpSpPr/>
        <p:nvPr/>
      </p:nvGrpSpPr>
      <p:grpSpPr>
        <a:xfrm>
          <a:off x="0" y="0"/>
          <a:ext cx="0" cy="0"/>
          <a:chOff x="0" y="0"/>
          <a:chExt cx="0" cy="0"/>
        </a:xfrm>
      </p:grpSpPr>
      <p:grpSp>
        <p:nvGrpSpPr>
          <p:cNvPr id="244" name="Google Shape;244;p14"/>
          <p:cNvGrpSpPr/>
          <p:nvPr/>
        </p:nvGrpSpPr>
        <p:grpSpPr>
          <a:xfrm rot="10800000" flipH="1">
            <a:off x="0" y="0"/>
            <a:ext cx="9144000" cy="5145064"/>
            <a:chOff x="0" y="3450"/>
            <a:chExt cx="9144000" cy="5145064"/>
          </a:xfrm>
        </p:grpSpPr>
        <p:sp>
          <p:nvSpPr>
            <p:cNvPr id="245" name="Google Shape;245;p14"/>
            <p:cNvSpPr/>
            <p:nvPr/>
          </p:nvSpPr>
          <p:spPr>
            <a:xfrm>
              <a:off x="0" y="5014"/>
              <a:ext cx="4080300" cy="5143500"/>
            </a:xfrm>
            <a:prstGeom prst="rect">
              <a:avLst/>
            </a:prstGeom>
            <a:gradFill>
              <a:gsLst>
                <a:gs pos="0">
                  <a:srgbClr val="161616">
                    <a:alpha val="0"/>
                  </a:srgbClr>
                </a:gs>
                <a:gs pos="31000">
                  <a:srgbClr val="161616">
                    <a:alpha val="0"/>
                  </a:srgbClr>
                </a:gs>
                <a:gs pos="93000">
                  <a:srgbClr val="073763"/>
                </a:gs>
                <a:gs pos="100000">
                  <a:srgbClr val="073763"/>
                </a:gs>
              </a:gsLst>
              <a:lin ang="10800025"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14"/>
            <p:cNvSpPr/>
            <p:nvPr/>
          </p:nvSpPr>
          <p:spPr>
            <a:xfrm>
              <a:off x="4572000" y="3450"/>
              <a:ext cx="4572000" cy="5136600"/>
            </a:xfrm>
            <a:prstGeom prst="rect">
              <a:avLst/>
            </a:prstGeom>
            <a:gradFill>
              <a:gsLst>
                <a:gs pos="0">
                  <a:schemeClr val="dk1"/>
                </a:gs>
                <a:gs pos="41000">
                  <a:schemeClr val="dk1"/>
                </a:gs>
                <a:gs pos="62000">
                  <a:srgbClr val="2B2A3F"/>
                </a:gs>
                <a:gs pos="80000">
                  <a:srgbClr val="363454"/>
                </a:gs>
                <a:gs pos="100000">
                  <a:srgbClr val="403D68"/>
                </a:gs>
              </a:gsLst>
              <a:lin ang="180000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47" name="Google Shape;247;p14"/>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248" name="Google Shape;248;p14"/>
          <p:cNvGrpSpPr/>
          <p:nvPr/>
        </p:nvGrpSpPr>
        <p:grpSpPr>
          <a:xfrm flipH="1">
            <a:off x="-660392" y="-866864"/>
            <a:ext cx="2000625" cy="2104150"/>
            <a:chOff x="7593038" y="3701650"/>
            <a:chExt cx="2000625" cy="2104150"/>
          </a:xfrm>
        </p:grpSpPr>
        <p:sp>
          <p:nvSpPr>
            <p:cNvPr id="249" name="Google Shape;249;p14"/>
            <p:cNvSpPr/>
            <p:nvPr/>
          </p:nvSpPr>
          <p:spPr>
            <a:xfrm flipH="1">
              <a:off x="7593038" y="39250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0" name="Google Shape;250;p14"/>
            <p:cNvSpPr/>
            <p:nvPr/>
          </p:nvSpPr>
          <p:spPr>
            <a:xfrm flipH="1">
              <a:off x="7712888" y="37016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51" name="Google Shape;251;p14"/>
          <p:cNvGrpSpPr/>
          <p:nvPr/>
        </p:nvGrpSpPr>
        <p:grpSpPr>
          <a:xfrm rot="10800000" flipH="1">
            <a:off x="152063" y="-35349"/>
            <a:ext cx="9392428" cy="4955512"/>
            <a:chOff x="152063" y="228352"/>
            <a:chExt cx="9392428" cy="4955512"/>
          </a:xfrm>
        </p:grpSpPr>
        <p:sp>
          <p:nvSpPr>
            <p:cNvPr id="252" name="Google Shape;252;p14"/>
            <p:cNvSpPr/>
            <p:nvPr/>
          </p:nvSpPr>
          <p:spPr>
            <a:xfrm rot="5400000">
              <a:off x="6929402" y="2929678"/>
              <a:ext cx="2438777" cy="198872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14"/>
            <p:cNvSpPr/>
            <p:nvPr/>
          </p:nvSpPr>
          <p:spPr>
            <a:xfrm rot="5400000">
              <a:off x="7350310" y="2989683"/>
              <a:ext cx="1188113" cy="3200249"/>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 name="Google Shape;254;p14"/>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5" name="Google Shape;255;p14"/>
            <p:cNvSpPr/>
            <p:nvPr/>
          </p:nvSpPr>
          <p:spPr>
            <a:xfrm rot="10800000" flipH="1">
              <a:off x="8619425" y="62961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4"/>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14"/>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58" name="Google Shape;258;p14"/>
            <p:cNvGrpSpPr/>
            <p:nvPr/>
          </p:nvGrpSpPr>
          <p:grpSpPr>
            <a:xfrm>
              <a:off x="152063" y="2759562"/>
              <a:ext cx="3057075" cy="2262875"/>
              <a:chOff x="152063" y="2759562"/>
              <a:chExt cx="3057075" cy="2262875"/>
            </a:xfrm>
          </p:grpSpPr>
          <p:sp>
            <p:nvSpPr>
              <p:cNvPr id="259" name="Google Shape;259;p14"/>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14"/>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p14"/>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6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3">
    <p:spTree>
      <p:nvGrpSpPr>
        <p:cNvPr id="1" name="Shape 263"/>
        <p:cNvGrpSpPr/>
        <p:nvPr/>
      </p:nvGrpSpPr>
      <p:grpSpPr>
        <a:xfrm>
          <a:off x="0" y="0"/>
          <a:ext cx="0" cy="0"/>
          <a:chOff x="0" y="0"/>
          <a:chExt cx="0" cy="0"/>
        </a:xfrm>
      </p:grpSpPr>
      <p:grpSp>
        <p:nvGrpSpPr>
          <p:cNvPr id="264" name="Google Shape;264;p16"/>
          <p:cNvGrpSpPr/>
          <p:nvPr/>
        </p:nvGrpSpPr>
        <p:grpSpPr>
          <a:xfrm>
            <a:off x="0" y="3450"/>
            <a:ext cx="9144000" cy="5136600"/>
            <a:chOff x="0" y="3450"/>
            <a:chExt cx="9144000" cy="5136600"/>
          </a:xfrm>
        </p:grpSpPr>
        <p:sp>
          <p:nvSpPr>
            <p:cNvPr id="265" name="Google Shape;265;p16"/>
            <p:cNvSpPr/>
            <p:nvPr/>
          </p:nvSpPr>
          <p:spPr>
            <a:xfrm>
              <a:off x="0" y="3450"/>
              <a:ext cx="5189700" cy="5136600"/>
            </a:xfrm>
            <a:prstGeom prst="rect">
              <a:avLst/>
            </a:prstGeom>
            <a:gradFill>
              <a:gsLst>
                <a:gs pos="0">
                  <a:schemeClr val="dk1"/>
                </a:gs>
                <a:gs pos="31000">
                  <a:schemeClr val="dk1"/>
                </a:gs>
                <a:gs pos="75000">
                  <a:srgbClr val="073763"/>
                </a:gs>
                <a:gs pos="100000">
                  <a:srgbClr val="073763"/>
                </a:gs>
              </a:gsLst>
              <a:lin ang="12000143"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6"/>
            <p:cNvSpPr/>
            <p:nvPr/>
          </p:nvSpPr>
          <p:spPr>
            <a:xfrm>
              <a:off x="4572000" y="3450"/>
              <a:ext cx="4572000" cy="5136600"/>
            </a:xfrm>
            <a:prstGeom prst="rect">
              <a:avLst/>
            </a:prstGeom>
            <a:gradFill>
              <a:gsLst>
                <a:gs pos="0">
                  <a:schemeClr val="dk1"/>
                </a:gs>
                <a:gs pos="41000">
                  <a:schemeClr val="dk1"/>
                </a:gs>
                <a:gs pos="62000">
                  <a:srgbClr val="2B2A3F"/>
                </a:gs>
                <a:gs pos="80000">
                  <a:srgbClr val="363454"/>
                </a:gs>
                <a:gs pos="100000">
                  <a:srgbClr val="403D68"/>
                </a:gs>
              </a:gsLst>
              <a:lin ang="180000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67" name="Google Shape;267;p16"/>
          <p:cNvGrpSpPr/>
          <p:nvPr/>
        </p:nvGrpSpPr>
        <p:grpSpPr>
          <a:xfrm rot="10800000">
            <a:off x="-34041" y="-9"/>
            <a:ext cx="9178041" cy="4774512"/>
            <a:chOff x="0" y="374927"/>
            <a:chExt cx="9178041" cy="4774512"/>
          </a:xfrm>
        </p:grpSpPr>
        <p:sp>
          <p:nvSpPr>
            <p:cNvPr id="268" name="Google Shape;268;p16"/>
            <p:cNvSpPr/>
            <p:nvPr/>
          </p:nvSpPr>
          <p:spPr>
            <a:xfrm>
              <a:off x="0" y="4467090"/>
              <a:ext cx="4485705" cy="673493"/>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6"/>
            <p:cNvSpPr/>
            <p:nvPr/>
          </p:nvSpPr>
          <p:spPr>
            <a:xfrm>
              <a:off x="1926" y="2413028"/>
              <a:ext cx="2902161" cy="2730366"/>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6"/>
            <p:cNvSpPr/>
            <p:nvPr/>
          </p:nvSpPr>
          <p:spPr>
            <a:xfrm rot="5400000">
              <a:off x="6983860" y="2955258"/>
              <a:ext cx="1188113" cy="3200249"/>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6"/>
            <p:cNvSpPr/>
            <p:nvPr/>
          </p:nvSpPr>
          <p:spPr>
            <a:xfrm rot="10800000" flipH="1">
              <a:off x="1904813" y="374927"/>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 name="Google Shape;272;p16"/>
            <p:cNvSpPr/>
            <p:nvPr/>
          </p:nvSpPr>
          <p:spPr>
            <a:xfrm rot="10800000" flipH="1">
              <a:off x="5602450" y="610387"/>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 name="Google Shape;273;p16"/>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p16"/>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5" name="Google Shape;275;p16"/>
            <p:cNvGrpSpPr/>
            <p:nvPr/>
          </p:nvGrpSpPr>
          <p:grpSpPr>
            <a:xfrm>
              <a:off x="152063" y="892212"/>
              <a:ext cx="3057075" cy="4130225"/>
              <a:chOff x="152063" y="892212"/>
              <a:chExt cx="3057075" cy="4130225"/>
            </a:xfrm>
          </p:grpSpPr>
          <p:sp>
            <p:nvSpPr>
              <p:cNvPr id="276" name="Google Shape;276;p16"/>
              <p:cNvSpPr/>
              <p:nvPr/>
            </p:nvSpPr>
            <p:spPr>
              <a:xfrm rot="10800000">
                <a:off x="1330863" y="89221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6"/>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16"/>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279" name="Google Shape;279;p16"/>
          <p:cNvGrpSpPr/>
          <p:nvPr/>
        </p:nvGrpSpPr>
        <p:grpSpPr>
          <a:xfrm flipH="1">
            <a:off x="-34042" y="4086897"/>
            <a:ext cx="2000625" cy="2104150"/>
            <a:chOff x="7506638" y="-717500"/>
            <a:chExt cx="2000625" cy="2104150"/>
          </a:xfrm>
        </p:grpSpPr>
        <p:sp>
          <p:nvSpPr>
            <p:cNvPr id="280" name="Google Shape;280;p16"/>
            <p:cNvSpPr/>
            <p:nvPr/>
          </p:nvSpPr>
          <p:spPr>
            <a:xfrm flipH="1">
              <a:off x="7506638" y="-49410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16"/>
            <p:cNvSpPr/>
            <p:nvPr/>
          </p:nvSpPr>
          <p:spPr>
            <a:xfrm flipH="1">
              <a:off x="7626488" y="-71750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282"/>
        <p:cNvGrpSpPr/>
        <p:nvPr/>
      </p:nvGrpSpPr>
      <p:grpSpPr>
        <a:xfrm>
          <a:off x="0" y="0"/>
          <a:ext cx="0" cy="0"/>
          <a:chOff x="0" y="0"/>
          <a:chExt cx="0" cy="0"/>
        </a:xfrm>
      </p:grpSpPr>
      <p:grpSp>
        <p:nvGrpSpPr>
          <p:cNvPr id="283" name="Google Shape;283;p17"/>
          <p:cNvGrpSpPr/>
          <p:nvPr/>
        </p:nvGrpSpPr>
        <p:grpSpPr>
          <a:xfrm flipH="1">
            <a:off x="0" y="3450"/>
            <a:ext cx="9144000" cy="5136600"/>
            <a:chOff x="0" y="3450"/>
            <a:chExt cx="9144000" cy="5136600"/>
          </a:xfrm>
        </p:grpSpPr>
        <p:sp>
          <p:nvSpPr>
            <p:cNvPr id="284" name="Google Shape;284;p17"/>
            <p:cNvSpPr/>
            <p:nvPr/>
          </p:nvSpPr>
          <p:spPr>
            <a:xfrm>
              <a:off x="0" y="3450"/>
              <a:ext cx="5189700" cy="5136600"/>
            </a:xfrm>
            <a:prstGeom prst="rect">
              <a:avLst/>
            </a:prstGeom>
            <a:gradFill>
              <a:gsLst>
                <a:gs pos="0">
                  <a:schemeClr val="dk1"/>
                </a:gs>
                <a:gs pos="31000">
                  <a:schemeClr val="dk1"/>
                </a:gs>
                <a:gs pos="75000">
                  <a:srgbClr val="073763"/>
                </a:gs>
                <a:gs pos="100000">
                  <a:srgbClr val="073763"/>
                </a:gs>
              </a:gsLst>
              <a:lin ang="12000143"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17"/>
            <p:cNvSpPr/>
            <p:nvPr/>
          </p:nvSpPr>
          <p:spPr>
            <a:xfrm>
              <a:off x="4572000" y="3450"/>
              <a:ext cx="4572000" cy="5136600"/>
            </a:xfrm>
            <a:prstGeom prst="rect">
              <a:avLst/>
            </a:prstGeom>
            <a:gradFill>
              <a:gsLst>
                <a:gs pos="0">
                  <a:schemeClr val="dk1"/>
                </a:gs>
                <a:gs pos="41000">
                  <a:schemeClr val="dk1"/>
                </a:gs>
                <a:gs pos="62000">
                  <a:srgbClr val="2B2A3F"/>
                </a:gs>
                <a:gs pos="80000">
                  <a:srgbClr val="363454"/>
                </a:gs>
                <a:gs pos="100000">
                  <a:srgbClr val="403D68"/>
                </a:gs>
              </a:gsLst>
              <a:lin ang="180000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6" name="Google Shape;286;p17"/>
          <p:cNvGrpSpPr/>
          <p:nvPr/>
        </p:nvGrpSpPr>
        <p:grpSpPr>
          <a:xfrm flipH="1">
            <a:off x="-952742" y="1519672"/>
            <a:ext cx="2000625" cy="2104150"/>
            <a:chOff x="7506638" y="-717500"/>
            <a:chExt cx="2000625" cy="2104150"/>
          </a:xfrm>
        </p:grpSpPr>
        <p:sp>
          <p:nvSpPr>
            <p:cNvPr id="287" name="Google Shape;287;p17"/>
            <p:cNvSpPr/>
            <p:nvPr/>
          </p:nvSpPr>
          <p:spPr>
            <a:xfrm flipH="1">
              <a:off x="7506638" y="-49410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8" name="Google Shape;288;p17"/>
            <p:cNvSpPr/>
            <p:nvPr/>
          </p:nvSpPr>
          <p:spPr>
            <a:xfrm flipH="1">
              <a:off x="7626488" y="-71750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9" name="Google Shape;289;p17"/>
          <p:cNvGrpSpPr/>
          <p:nvPr/>
        </p:nvGrpSpPr>
        <p:grpSpPr>
          <a:xfrm rot="10800000">
            <a:off x="-34041" y="-9"/>
            <a:ext cx="9178041" cy="4921087"/>
            <a:chOff x="0" y="228352"/>
            <a:chExt cx="9178041" cy="4921087"/>
          </a:xfrm>
        </p:grpSpPr>
        <p:sp>
          <p:nvSpPr>
            <p:cNvPr id="290" name="Google Shape;290;p17"/>
            <p:cNvSpPr/>
            <p:nvPr/>
          </p:nvSpPr>
          <p:spPr>
            <a:xfrm>
              <a:off x="0" y="4467090"/>
              <a:ext cx="4485705" cy="673493"/>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7"/>
            <p:cNvSpPr/>
            <p:nvPr/>
          </p:nvSpPr>
          <p:spPr>
            <a:xfrm>
              <a:off x="1926" y="2413028"/>
              <a:ext cx="2902161" cy="2730366"/>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17"/>
            <p:cNvSpPr/>
            <p:nvPr/>
          </p:nvSpPr>
          <p:spPr>
            <a:xfrm rot="5400000">
              <a:off x="6983860" y="2955258"/>
              <a:ext cx="1188113" cy="3200249"/>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17"/>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p17"/>
            <p:cNvSpPr/>
            <p:nvPr/>
          </p:nvSpPr>
          <p:spPr>
            <a:xfrm rot="10800000" flipH="1">
              <a:off x="5203725" y="12217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7"/>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p17"/>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97" name="Google Shape;297;p17"/>
            <p:cNvGrpSpPr/>
            <p:nvPr/>
          </p:nvGrpSpPr>
          <p:grpSpPr>
            <a:xfrm>
              <a:off x="152063" y="2759562"/>
              <a:ext cx="3057075" cy="2262875"/>
              <a:chOff x="152063" y="2759562"/>
              <a:chExt cx="3057075" cy="2262875"/>
            </a:xfrm>
          </p:grpSpPr>
          <p:sp>
            <p:nvSpPr>
              <p:cNvPr id="298" name="Google Shape;298;p17"/>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17"/>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17"/>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CUSTOM_14_1">
    <p:spTree>
      <p:nvGrpSpPr>
        <p:cNvPr id="1" name="Shape 301"/>
        <p:cNvGrpSpPr/>
        <p:nvPr/>
      </p:nvGrpSpPr>
      <p:grpSpPr>
        <a:xfrm>
          <a:off x="0" y="0"/>
          <a:ext cx="0" cy="0"/>
          <a:chOff x="0" y="0"/>
          <a:chExt cx="0" cy="0"/>
        </a:xfrm>
      </p:grpSpPr>
      <p:grpSp>
        <p:nvGrpSpPr>
          <p:cNvPr id="302" name="Google Shape;302;p18"/>
          <p:cNvGrpSpPr/>
          <p:nvPr/>
        </p:nvGrpSpPr>
        <p:grpSpPr>
          <a:xfrm flipH="1">
            <a:off x="0" y="0"/>
            <a:ext cx="9144001" cy="5143502"/>
            <a:chOff x="0" y="0"/>
            <a:chExt cx="9144001" cy="5143502"/>
          </a:xfrm>
        </p:grpSpPr>
        <p:grpSp>
          <p:nvGrpSpPr>
            <p:cNvPr id="303" name="Google Shape;303;p18"/>
            <p:cNvGrpSpPr/>
            <p:nvPr/>
          </p:nvGrpSpPr>
          <p:grpSpPr>
            <a:xfrm flipH="1">
              <a:off x="0" y="0"/>
              <a:ext cx="9144001" cy="5143499"/>
              <a:chOff x="0" y="0"/>
              <a:chExt cx="9144001" cy="5143499"/>
            </a:xfrm>
          </p:grpSpPr>
          <p:sp>
            <p:nvSpPr>
              <p:cNvPr id="304" name="Google Shape;304;p18"/>
              <p:cNvSpPr/>
              <p:nvPr/>
            </p:nvSpPr>
            <p:spPr>
              <a:xfrm flipH="1">
                <a:off x="0" y="3450"/>
                <a:ext cx="5189700" cy="5136600"/>
              </a:xfrm>
              <a:prstGeom prst="rect">
                <a:avLst/>
              </a:prstGeom>
              <a:gradFill>
                <a:gsLst>
                  <a:gs pos="0">
                    <a:schemeClr val="dk1"/>
                  </a:gs>
                  <a:gs pos="63000">
                    <a:schemeClr val="dk1"/>
                  </a:gs>
                  <a:gs pos="82000">
                    <a:srgbClr val="2B2A3F"/>
                  </a:gs>
                  <a:gs pos="95000">
                    <a:srgbClr val="363454"/>
                  </a:gs>
                  <a:gs pos="100000">
                    <a:srgbClr val="403D6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5" name="Google Shape;305;p18"/>
              <p:cNvPicPr preferRelativeResize="0"/>
              <p:nvPr/>
            </p:nvPicPr>
            <p:blipFill rotWithShape="1">
              <a:blip r:embed="rId2">
                <a:alphaModFix/>
              </a:blip>
              <a:srcRect t="47153" r="45610" b="19972"/>
              <a:stretch/>
            </p:blipFill>
            <p:spPr>
              <a:xfrm>
                <a:off x="619300" y="0"/>
                <a:ext cx="8524701" cy="5143499"/>
              </a:xfrm>
              <a:prstGeom prst="rect">
                <a:avLst/>
              </a:prstGeom>
              <a:noFill/>
              <a:ln>
                <a:noFill/>
              </a:ln>
            </p:spPr>
          </p:pic>
        </p:grpSp>
        <p:sp>
          <p:nvSpPr>
            <p:cNvPr id="306" name="Google Shape;306;p18"/>
            <p:cNvSpPr/>
            <p:nvPr/>
          </p:nvSpPr>
          <p:spPr>
            <a:xfrm>
              <a:off x="0" y="4467090"/>
              <a:ext cx="4485705" cy="673493"/>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7" name="Google Shape;307;p18"/>
            <p:cNvSpPr/>
            <p:nvPr/>
          </p:nvSpPr>
          <p:spPr>
            <a:xfrm>
              <a:off x="1928" y="1508873"/>
              <a:ext cx="3863132" cy="3634452"/>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8" name="Google Shape;308;p18"/>
            <p:cNvSpPr/>
            <p:nvPr/>
          </p:nvSpPr>
          <p:spPr>
            <a:xfrm rot="5400000">
              <a:off x="6501074" y="2501423"/>
              <a:ext cx="2910647" cy="237351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18"/>
            <p:cNvSpPr/>
            <p:nvPr/>
          </p:nvSpPr>
          <p:spPr>
            <a:xfrm rot="10800000" flipH="1">
              <a:off x="7955876" y="1562475"/>
              <a:ext cx="1188113" cy="3581024"/>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p18"/>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18"/>
            <p:cNvSpPr/>
            <p:nvPr/>
          </p:nvSpPr>
          <p:spPr>
            <a:xfrm rot="10800000" flipH="1">
              <a:off x="5203725" y="12217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p18"/>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18"/>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314" name="Google Shape;314;p18"/>
            <p:cNvGrpSpPr/>
            <p:nvPr/>
          </p:nvGrpSpPr>
          <p:grpSpPr>
            <a:xfrm>
              <a:off x="152063" y="2759562"/>
              <a:ext cx="3057075" cy="2262875"/>
              <a:chOff x="152063" y="2759562"/>
              <a:chExt cx="3057075" cy="2262875"/>
            </a:xfrm>
          </p:grpSpPr>
          <p:sp>
            <p:nvSpPr>
              <p:cNvPr id="315" name="Google Shape;315;p18"/>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6" name="Google Shape;316;p18"/>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18"/>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p:cSld name="CUSTOM_2">
    <p:spTree>
      <p:nvGrpSpPr>
        <p:cNvPr id="1" name="Shape 22"/>
        <p:cNvGrpSpPr/>
        <p:nvPr/>
      </p:nvGrpSpPr>
      <p:grpSpPr>
        <a:xfrm>
          <a:off x="0" y="0"/>
          <a:ext cx="0" cy="0"/>
          <a:chOff x="0" y="0"/>
          <a:chExt cx="0" cy="0"/>
        </a:xfrm>
      </p:grpSpPr>
      <p:grpSp>
        <p:nvGrpSpPr>
          <p:cNvPr id="23" name="Google Shape;23;p3"/>
          <p:cNvGrpSpPr/>
          <p:nvPr/>
        </p:nvGrpSpPr>
        <p:grpSpPr>
          <a:xfrm>
            <a:off x="0" y="3450"/>
            <a:ext cx="10188650" cy="5140050"/>
            <a:chOff x="0" y="3450"/>
            <a:chExt cx="10188650" cy="5140050"/>
          </a:xfrm>
        </p:grpSpPr>
        <p:grpSp>
          <p:nvGrpSpPr>
            <p:cNvPr id="24" name="Google Shape;24;p3"/>
            <p:cNvGrpSpPr/>
            <p:nvPr/>
          </p:nvGrpSpPr>
          <p:grpSpPr>
            <a:xfrm>
              <a:off x="0" y="3450"/>
              <a:ext cx="9144000" cy="5136600"/>
              <a:chOff x="0" y="3450"/>
              <a:chExt cx="9144000" cy="5136600"/>
            </a:xfrm>
          </p:grpSpPr>
          <p:sp>
            <p:nvSpPr>
              <p:cNvPr id="25" name="Google Shape;25;p3"/>
              <p:cNvSpPr/>
              <p:nvPr/>
            </p:nvSpPr>
            <p:spPr>
              <a:xfrm>
                <a:off x="0" y="3450"/>
                <a:ext cx="5189700" cy="5136600"/>
              </a:xfrm>
              <a:prstGeom prst="rect">
                <a:avLst/>
              </a:prstGeom>
              <a:gradFill>
                <a:gsLst>
                  <a:gs pos="0">
                    <a:schemeClr val="dk1"/>
                  </a:gs>
                  <a:gs pos="31000">
                    <a:schemeClr val="dk1"/>
                  </a:gs>
                  <a:gs pos="75000">
                    <a:srgbClr val="073763"/>
                  </a:gs>
                  <a:gs pos="100000">
                    <a:srgbClr val="073763"/>
                  </a:gs>
                </a:gsLst>
                <a:lin ang="12000143"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
              <p:cNvSpPr/>
              <p:nvPr/>
            </p:nvSpPr>
            <p:spPr>
              <a:xfrm>
                <a:off x="4572000" y="3450"/>
                <a:ext cx="4572000" cy="5136600"/>
              </a:xfrm>
              <a:prstGeom prst="rect">
                <a:avLst/>
              </a:prstGeom>
              <a:gradFill>
                <a:gsLst>
                  <a:gs pos="0">
                    <a:schemeClr val="dk1"/>
                  </a:gs>
                  <a:gs pos="41000">
                    <a:schemeClr val="dk1"/>
                  </a:gs>
                  <a:gs pos="62000">
                    <a:srgbClr val="2B2A3F"/>
                  </a:gs>
                  <a:gs pos="80000">
                    <a:srgbClr val="363454"/>
                  </a:gs>
                  <a:gs pos="100000">
                    <a:srgbClr val="403D68"/>
                  </a:gs>
                </a:gsLst>
                <a:lin ang="180000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7" name="Google Shape;27;p3"/>
            <p:cNvSpPr/>
            <p:nvPr/>
          </p:nvSpPr>
          <p:spPr>
            <a:xfrm flipH="1">
              <a:off x="6423641" y="316600"/>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
            <p:cNvSpPr/>
            <p:nvPr/>
          </p:nvSpPr>
          <p:spPr>
            <a:xfrm>
              <a:off x="0" y="4184132"/>
              <a:ext cx="6339522" cy="951828"/>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3"/>
            <p:cNvSpPr/>
            <p:nvPr/>
          </p:nvSpPr>
          <p:spPr>
            <a:xfrm>
              <a:off x="2725" y="3450"/>
              <a:ext cx="5459657" cy="5136469"/>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 name="Google Shape;30;p3"/>
            <p:cNvSpPr/>
            <p:nvPr/>
          </p:nvSpPr>
          <p:spPr>
            <a:xfrm>
              <a:off x="6989250" y="4734425"/>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 name="Google Shape;31;p3"/>
            <p:cNvSpPr/>
            <p:nvPr/>
          </p:nvSpPr>
          <p:spPr>
            <a:xfrm>
              <a:off x="2048250" y="775150"/>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3"/>
            <p:cNvSpPr/>
            <p:nvPr/>
          </p:nvSpPr>
          <p:spPr>
            <a:xfrm>
              <a:off x="8689025" y="1416675"/>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3"/>
            <p:cNvSpPr/>
            <p:nvPr/>
          </p:nvSpPr>
          <p:spPr>
            <a:xfrm>
              <a:off x="3562700" y="4853050"/>
              <a:ext cx="45600" cy="45600"/>
            </a:xfrm>
            <a:custGeom>
              <a:avLst/>
              <a:gdLst/>
              <a:ahLst/>
              <a:cxnLst/>
              <a:rect l="l" t="t" r="r" b="b"/>
              <a:pathLst>
                <a:path w="1824" h="1824" extrusionOk="0">
                  <a:moveTo>
                    <a:pt x="1824" y="912"/>
                  </a:moveTo>
                  <a:cubicBezTo>
                    <a:pt x="1824" y="1398"/>
                    <a:pt x="1398" y="1824"/>
                    <a:pt x="912" y="1824"/>
                  </a:cubicBezTo>
                  <a:cubicBezTo>
                    <a:pt x="395" y="1824"/>
                    <a:pt x="0" y="1398"/>
                    <a:pt x="0" y="912"/>
                  </a:cubicBezTo>
                  <a:cubicBezTo>
                    <a:pt x="0" y="426"/>
                    <a:pt x="395" y="0"/>
                    <a:pt x="912" y="0"/>
                  </a:cubicBezTo>
                  <a:cubicBezTo>
                    <a:pt x="1398" y="0"/>
                    <a:pt x="1824" y="365"/>
                    <a:pt x="1824"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7147225" y="988850"/>
              <a:ext cx="45600" cy="45625"/>
            </a:xfrm>
            <a:custGeom>
              <a:avLst/>
              <a:gdLst/>
              <a:ahLst/>
              <a:cxnLst/>
              <a:rect l="l" t="t" r="r" b="b"/>
              <a:pathLst>
                <a:path w="1824" h="1825" extrusionOk="0">
                  <a:moveTo>
                    <a:pt x="1824" y="913"/>
                  </a:moveTo>
                  <a:cubicBezTo>
                    <a:pt x="1824" y="1399"/>
                    <a:pt x="1398" y="1824"/>
                    <a:pt x="912" y="1824"/>
                  </a:cubicBezTo>
                  <a:cubicBezTo>
                    <a:pt x="426" y="1824"/>
                    <a:pt x="0" y="1399"/>
                    <a:pt x="0" y="913"/>
                  </a:cubicBezTo>
                  <a:cubicBezTo>
                    <a:pt x="0" y="426"/>
                    <a:pt x="426" y="1"/>
                    <a:pt x="912" y="1"/>
                  </a:cubicBezTo>
                  <a:cubicBezTo>
                    <a:pt x="1398" y="1"/>
                    <a:pt x="1824" y="426"/>
                    <a:pt x="1824" y="913"/>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 name="Google Shape;35;p3"/>
            <p:cNvSpPr/>
            <p:nvPr/>
          </p:nvSpPr>
          <p:spPr>
            <a:xfrm>
              <a:off x="2897825" y="435475"/>
              <a:ext cx="294100" cy="294100"/>
            </a:xfrm>
            <a:custGeom>
              <a:avLst/>
              <a:gdLst/>
              <a:ahLst/>
              <a:cxnLst/>
              <a:rect l="l" t="t" r="r" b="b"/>
              <a:pathLst>
                <a:path w="11764" h="11764" extrusionOk="0">
                  <a:moveTo>
                    <a:pt x="11763" y="5867"/>
                  </a:moveTo>
                  <a:cubicBezTo>
                    <a:pt x="11763" y="9149"/>
                    <a:pt x="9149" y="11764"/>
                    <a:pt x="5897" y="11764"/>
                  </a:cubicBezTo>
                  <a:cubicBezTo>
                    <a:pt x="2614" y="11764"/>
                    <a:pt x="0" y="9149"/>
                    <a:pt x="0" y="5867"/>
                  </a:cubicBezTo>
                  <a:cubicBezTo>
                    <a:pt x="0" y="2614"/>
                    <a:pt x="2614" y="0"/>
                    <a:pt x="5897" y="0"/>
                  </a:cubicBezTo>
                  <a:cubicBezTo>
                    <a:pt x="9149" y="0"/>
                    <a:pt x="11763" y="2614"/>
                    <a:pt x="11763" y="5867"/>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
            <p:cNvSpPr/>
            <p:nvPr/>
          </p:nvSpPr>
          <p:spPr>
            <a:xfrm>
              <a:off x="8307875" y="32627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
            <p:cNvSpPr/>
            <p:nvPr/>
          </p:nvSpPr>
          <p:spPr>
            <a:xfrm>
              <a:off x="8188025" y="30393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8" name="Google Shape;38;p3"/>
          <p:cNvSpPr txBox="1">
            <a:spLocks noGrp="1"/>
          </p:cNvSpPr>
          <p:nvPr>
            <p:ph type="subTitle" idx="1"/>
          </p:nvPr>
        </p:nvSpPr>
        <p:spPr>
          <a:xfrm>
            <a:off x="4588650" y="2653401"/>
            <a:ext cx="3479100" cy="985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 name="Google Shape;39;p3"/>
          <p:cNvSpPr txBox="1">
            <a:spLocks noGrp="1"/>
          </p:cNvSpPr>
          <p:nvPr>
            <p:ph type="title"/>
          </p:nvPr>
        </p:nvSpPr>
        <p:spPr>
          <a:xfrm>
            <a:off x="4229100" y="1309700"/>
            <a:ext cx="4198200" cy="1547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8900"/>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0" name="Google Shape;40;p3"/>
          <p:cNvSpPr>
            <a:spLocks noGrp="1"/>
          </p:cNvSpPr>
          <p:nvPr>
            <p:ph type="pic" idx="2"/>
          </p:nvPr>
        </p:nvSpPr>
        <p:spPr>
          <a:xfrm>
            <a:off x="985025" y="985500"/>
            <a:ext cx="2950800" cy="3172500"/>
          </a:xfrm>
          <a:prstGeom prst="roundRect">
            <a:avLst>
              <a:gd name="adj" fmla="val 7315"/>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grpSp>
        <p:nvGrpSpPr>
          <p:cNvPr id="42" name="Google Shape;42;p4"/>
          <p:cNvGrpSpPr/>
          <p:nvPr/>
        </p:nvGrpSpPr>
        <p:grpSpPr>
          <a:xfrm>
            <a:off x="0" y="0"/>
            <a:ext cx="9144001" cy="5143499"/>
            <a:chOff x="0" y="0"/>
            <a:chExt cx="9144001" cy="5143499"/>
          </a:xfrm>
        </p:grpSpPr>
        <p:sp>
          <p:nvSpPr>
            <p:cNvPr id="43" name="Google Shape;43;p4"/>
            <p:cNvSpPr/>
            <p:nvPr/>
          </p:nvSpPr>
          <p:spPr>
            <a:xfrm flipH="1">
              <a:off x="0" y="3450"/>
              <a:ext cx="5189700" cy="5136600"/>
            </a:xfrm>
            <a:prstGeom prst="rect">
              <a:avLst/>
            </a:prstGeom>
            <a:gradFill>
              <a:gsLst>
                <a:gs pos="0">
                  <a:schemeClr val="dk1"/>
                </a:gs>
                <a:gs pos="63000">
                  <a:schemeClr val="dk1"/>
                </a:gs>
                <a:gs pos="82000">
                  <a:srgbClr val="2B2A3F"/>
                </a:gs>
                <a:gs pos="95000">
                  <a:srgbClr val="363454"/>
                </a:gs>
                <a:gs pos="100000">
                  <a:srgbClr val="403D6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 name="Google Shape;44;p4"/>
            <p:cNvPicPr preferRelativeResize="0"/>
            <p:nvPr/>
          </p:nvPicPr>
          <p:blipFill rotWithShape="1">
            <a:blip r:embed="rId2">
              <a:alphaModFix/>
            </a:blip>
            <a:srcRect t="47153" r="45610" b="19972"/>
            <a:stretch/>
          </p:blipFill>
          <p:spPr>
            <a:xfrm>
              <a:off x="619300" y="0"/>
              <a:ext cx="8524701" cy="5143499"/>
            </a:xfrm>
            <a:prstGeom prst="rect">
              <a:avLst/>
            </a:prstGeom>
            <a:noFill/>
            <a:ln>
              <a:noFill/>
            </a:ln>
          </p:spPr>
        </p:pic>
      </p:grpSp>
      <p:sp>
        <p:nvSpPr>
          <p:cNvPr id="45" name="Google Shape;45;p4"/>
          <p:cNvSpPr txBox="1">
            <a:spLocks noGrp="1"/>
          </p:cNvSpPr>
          <p:nvPr>
            <p:ph type="title"/>
          </p:nvPr>
        </p:nvSpPr>
        <p:spPr>
          <a:xfrm>
            <a:off x="3397098" y="1816700"/>
            <a:ext cx="5030100" cy="737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3600"/>
              <a:buNone/>
              <a:defRPr sz="4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46" name="Google Shape;46;p4"/>
          <p:cNvSpPr txBox="1">
            <a:spLocks noGrp="1"/>
          </p:cNvSpPr>
          <p:nvPr>
            <p:ph type="title" idx="2"/>
          </p:nvPr>
        </p:nvSpPr>
        <p:spPr>
          <a:xfrm>
            <a:off x="972764" y="1869075"/>
            <a:ext cx="1949100" cy="140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6000"/>
              <a:buNone/>
              <a:defRPr sz="113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47" name="Google Shape;47;p4"/>
          <p:cNvSpPr txBox="1">
            <a:spLocks noGrp="1"/>
          </p:cNvSpPr>
          <p:nvPr>
            <p:ph type="subTitle" idx="1"/>
          </p:nvPr>
        </p:nvSpPr>
        <p:spPr>
          <a:xfrm>
            <a:off x="3397098" y="2779050"/>
            <a:ext cx="5030100" cy="587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8" name="Google Shape;48;p4"/>
          <p:cNvSpPr/>
          <p:nvPr/>
        </p:nvSpPr>
        <p:spPr>
          <a:xfrm>
            <a:off x="0" y="4325127"/>
            <a:ext cx="5427337" cy="814871"/>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4"/>
          <p:cNvSpPr/>
          <p:nvPr/>
        </p:nvSpPr>
        <p:spPr>
          <a:xfrm>
            <a:off x="2333" y="745850"/>
            <a:ext cx="4674075" cy="4397390"/>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6233324" y="-1602"/>
            <a:ext cx="2910647" cy="237351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a:off x="7955035" y="-717"/>
            <a:ext cx="1188113" cy="3200248"/>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2" name="Google Shape;52;p4"/>
          <p:cNvGrpSpPr/>
          <p:nvPr/>
        </p:nvGrpSpPr>
        <p:grpSpPr>
          <a:xfrm>
            <a:off x="152063" y="228352"/>
            <a:ext cx="9272250" cy="6063323"/>
            <a:chOff x="152063" y="228352"/>
            <a:chExt cx="9272250" cy="6063323"/>
          </a:xfrm>
        </p:grpSpPr>
        <p:sp>
          <p:nvSpPr>
            <p:cNvPr id="53" name="Google Shape;53;p4"/>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rot="10800000" flipH="1">
              <a:off x="5203725" y="12217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4"/>
            <p:cNvSpPr/>
            <p:nvPr/>
          </p:nvSpPr>
          <p:spPr>
            <a:xfrm>
              <a:off x="7543538" y="4410925"/>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
            <p:cNvSpPr/>
            <p:nvPr/>
          </p:nvSpPr>
          <p:spPr>
            <a:xfrm>
              <a:off x="7423688" y="4187525"/>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 name="Google Shape;58;p4"/>
            <p:cNvGrpSpPr/>
            <p:nvPr/>
          </p:nvGrpSpPr>
          <p:grpSpPr>
            <a:xfrm>
              <a:off x="152063" y="2759562"/>
              <a:ext cx="3057075" cy="2262875"/>
              <a:chOff x="152063" y="2759562"/>
              <a:chExt cx="3057075" cy="2262875"/>
            </a:xfrm>
          </p:grpSpPr>
          <p:sp>
            <p:nvSpPr>
              <p:cNvPr id="59" name="Google Shape;59;p4"/>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4"/>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4"/>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2"/>
        <p:cNvGrpSpPr/>
        <p:nvPr/>
      </p:nvGrpSpPr>
      <p:grpSpPr>
        <a:xfrm>
          <a:off x="0" y="0"/>
          <a:ext cx="0" cy="0"/>
          <a:chOff x="0" y="0"/>
          <a:chExt cx="0" cy="0"/>
        </a:xfrm>
      </p:grpSpPr>
      <p:grpSp>
        <p:nvGrpSpPr>
          <p:cNvPr id="63" name="Google Shape;63;p5"/>
          <p:cNvGrpSpPr/>
          <p:nvPr/>
        </p:nvGrpSpPr>
        <p:grpSpPr>
          <a:xfrm>
            <a:off x="-685800" y="0"/>
            <a:ext cx="10188650" cy="5143500"/>
            <a:chOff x="-685800" y="0"/>
            <a:chExt cx="10188650" cy="5143500"/>
          </a:xfrm>
        </p:grpSpPr>
        <p:sp>
          <p:nvSpPr>
            <p:cNvPr id="64" name="Google Shape;64;p5"/>
            <p:cNvSpPr/>
            <p:nvPr/>
          </p:nvSpPr>
          <p:spPr>
            <a:xfrm rot="10800000">
              <a:off x="3954301" y="3450"/>
              <a:ext cx="5189700" cy="5136600"/>
            </a:xfrm>
            <a:prstGeom prst="rect">
              <a:avLst/>
            </a:prstGeom>
            <a:gradFill>
              <a:gsLst>
                <a:gs pos="0">
                  <a:srgbClr val="161616">
                    <a:alpha val="0"/>
                  </a:srgbClr>
                </a:gs>
                <a:gs pos="55000">
                  <a:srgbClr val="161616">
                    <a:alpha val="0"/>
                  </a:srgbClr>
                </a:gs>
                <a:gs pos="93000">
                  <a:srgbClr val="6A63BA">
                    <a:alpha val="78039"/>
                  </a:srgbClr>
                </a:gs>
                <a:gs pos="100000">
                  <a:srgbClr val="6A63BA">
                    <a:alpha val="78039"/>
                  </a:srgbClr>
                </a:gs>
              </a:gsLst>
              <a:lin ang="135000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 name="Google Shape;65;p5"/>
            <p:cNvPicPr preferRelativeResize="0"/>
            <p:nvPr/>
          </p:nvPicPr>
          <p:blipFill rotWithShape="1">
            <a:blip r:embed="rId2">
              <a:alphaModFix/>
            </a:blip>
            <a:srcRect t="47153" r="45610" b="19972"/>
            <a:stretch/>
          </p:blipFill>
          <p:spPr>
            <a:xfrm flipH="1">
              <a:off x="0" y="0"/>
              <a:ext cx="8524701" cy="5143499"/>
            </a:xfrm>
            <a:prstGeom prst="rect">
              <a:avLst/>
            </a:prstGeom>
            <a:noFill/>
            <a:ln>
              <a:noFill/>
            </a:ln>
          </p:spPr>
        </p:pic>
        <p:sp>
          <p:nvSpPr>
            <p:cNvPr id="66" name="Google Shape;66;p5"/>
            <p:cNvSpPr/>
            <p:nvPr/>
          </p:nvSpPr>
          <p:spPr>
            <a:xfrm>
              <a:off x="3008509" y="316600"/>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p5"/>
            <p:cNvSpPr/>
            <p:nvPr/>
          </p:nvSpPr>
          <p:spPr>
            <a:xfrm flipH="1">
              <a:off x="3163328" y="4184132"/>
              <a:ext cx="6339522" cy="951828"/>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5"/>
            <p:cNvSpPr/>
            <p:nvPr/>
          </p:nvSpPr>
          <p:spPr>
            <a:xfrm flipH="1">
              <a:off x="4040468" y="3450"/>
              <a:ext cx="5459657" cy="5136469"/>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 name="Google Shape;69;p5"/>
            <p:cNvSpPr/>
            <p:nvPr/>
          </p:nvSpPr>
          <p:spPr>
            <a:xfrm flipH="1">
              <a:off x="2422400" y="4734425"/>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5"/>
            <p:cNvSpPr/>
            <p:nvPr/>
          </p:nvSpPr>
          <p:spPr>
            <a:xfrm flipH="1">
              <a:off x="7383900" y="775150"/>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 name="Google Shape;71;p5"/>
            <p:cNvSpPr/>
            <p:nvPr/>
          </p:nvSpPr>
          <p:spPr>
            <a:xfrm flipH="1">
              <a:off x="768200" y="1416675"/>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 name="Google Shape;72;p5"/>
            <p:cNvSpPr/>
            <p:nvPr/>
          </p:nvSpPr>
          <p:spPr>
            <a:xfrm flipH="1">
              <a:off x="5894550" y="4853050"/>
              <a:ext cx="45600" cy="45600"/>
            </a:xfrm>
            <a:custGeom>
              <a:avLst/>
              <a:gdLst/>
              <a:ahLst/>
              <a:cxnLst/>
              <a:rect l="l" t="t" r="r" b="b"/>
              <a:pathLst>
                <a:path w="1824" h="1824" extrusionOk="0">
                  <a:moveTo>
                    <a:pt x="1824" y="912"/>
                  </a:moveTo>
                  <a:cubicBezTo>
                    <a:pt x="1824" y="1398"/>
                    <a:pt x="1398" y="1824"/>
                    <a:pt x="912" y="1824"/>
                  </a:cubicBezTo>
                  <a:cubicBezTo>
                    <a:pt x="395" y="1824"/>
                    <a:pt x="0" y="1398"/>
                    <a:pt x="0" y="912"/>
                  </a:cubicBezTo>
                  <a:cubicBezTo>
                    <a:pt x="0" y="426"/>
                    <a:pt x="395" y="0"/>
                    <a:pt x="912" y="0"/>
                  </a:cubicBezTo>
                  <a:cubicBezTo>
                    <a:pt x="1398" y="0"/>
                    <a:pt x="1824" y="365"/>
                    <a:pt x="1824"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p5"/>
            <p:cNvSpPr/>
            <p:nvPr/>
          </p:nvSpPr>
          <p:spPr>
            <a:xfrm flipH="1">
              <a:off x="2310025" y="988850"/>
              <a:ext cx="45600" cy="45625"/>
            </a:xfrm>
            <a:custGeom>
              <a:avLst/>
              <a:gdLst/>
              <a:ahLst/>
              <a:cxnLst/>
              <a:rect l="l" t="t" r="r" b="b"/>
              <a:pathLst>
                <a:path w="1824" h="1825" extrusionOk="0">
                  <a:moveTo>
                    <a:pt x="1824" y="913"/>
                  </a:moveTo>
                  <a:cubicBezTo>
                    <a:pt x="1824" y="1399"/>
                    <a:pt x="1398" y="1824"/>
                    <a:pt x="912" y="1824"/>
                  </a:cubicBezTo>
                  <a:cubicBezTo>
                    <a:pt x="426" y="1824"/>
                    <a:pt x="0" y="1399"/>
                    <a:pt x="0" y="913"/>
                  </a:cubicBezTo>
                  <a:cubicBezTo>
                    <a:pt x="0" y="426"/>
                    <a:pt x="426" y="1"/>
                    <a:pt x="912" y="1"/>
                  </a:cubicBezTo>
                  <a:cubicBezTo>
                    <a:pt x="1398" y="1"/>
                    <a:pt x="1824" y="426"/>
                    <a:pt x="1824" y="913"/>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5"/>
            <p:cNvSpPr/>
            <p:nvPr/>
          </p:nvSpPr>
          <p:spPr>
            <a:xfrm flipH="1">
              <a:off x="6310925" y="435475"/>
              <a:ext cx="294100" cy="294100"/>
            </a:xfrm>
            <a:custGeom>
              <a:avLst/>
              <a:gdLst/>
              <a:ahLst/>
              <a:cxnLst/>
              <a:rect l="l" t="t" r="r" b="b"/>
              <a:pathLst>
                <a:path w="11764" h="11764" extrusionOk="0">
                  <a:moveTo>
                    <a:pt x="11763" y="5867"/>
                  </a:moveTo>
                  <a:cubicBezTo>
                    <a:pt x="11763" y="9149"/>
                    <a:pt x="9149" y="11764"/>
                    <a:pt x="5897" y="11764"/>
                  </a:cubicBezTo>
                  <a:cubicBezTo>
                    <a:pt x="2614" y="11764"/>
                    <a:pt x="0" y="9149"/>
                    <a:pt x="0" y="5867"/>
                  </a:cubicBezTo>
                  <a:cubicBezTo>
                    <a:pt x="0" y="2614"/>
                    <a:pt x="2614" y="0"/>
                    <a:pt x="5897" y="0"/>
                  </a:cubicBezTo>
                  <a:cubicBezTo>
                    <a:pt x="9149" y="0"/>
                    <a:pt x="11763" y="2614"/>
                    <a:pt x="11763" y="5867"/>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5"/>
            <p:cNvSpPr/>
            <p:nvPr/>
          </p:nvSpPr>
          <p:spPr>
            <a:xfrm flipH="1">
              <a:off x="-685800" y="32627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5"/>
            <p:cNvSpPr/>
            <p:nvPr/>
          </p:nvSpPr>
          <p:spPr>
            <a:xfrm flipH="1">
              <a:off x="-565950" y="30393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77" name="Google Shape;77;p5"/>
          <p:cNvSpPr txBox="1">
            <a:spLocks noGrp="1"/>
          </p:cNvSpPr>
          <p:nvPr>
            <p:ph type="title"/>
          </p:nvPr>
        </p:nvSpPr>
        <p:spPr>
          <a:xfrm>
            <a:off x="1020700" y="1305843"/>
            <a:ext cx="3894600" cy="6720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sz="44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8" name="Google Shape;78;p5"/>
          <p:cNvSpPr txBox="1">
            <a:spLocks noGrp="1"/>
          </p:cNvSpPr>
          <p:nvPr>
            <p:ph type="subTitle" idx="1"/>
          </p:nvPr>
        </p:nvSpPr>
        <p:spPr>
          <a:xfrm>
            <a:off x="1020850" y="2074774"/>
            <a:ext cx="3894600" cy="1768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9" name="Google Shape;79;p5"/>
          <p:cNvSpPr>
            <a:spLocks noGrp="1"/>
          </p:cNvSpPr>
          <p:nvPr>
            <p:ph type="pic" idx="2"/>
          </p:nvPr>
        </p:nvSpPr>
        <p:spPr>
          <a:xfrm>
            <a:off x="5368925" y="1054275"/>
            <a:ext cx="2950800" cy="3172500"/>
          </a:xfrm>
          <a:prstGeom prst="roundRect">
            <a:avLst>
              <a:gd name="adj" fmla="val 16667"/>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four columns">
  <p:cSld name="CUSTOM_4">
    <p:spTree>
      <p:nvGrpSpPr>
        <p:cNvPr id="1" name="Shape 80"/>
        <p:cNvGrpSpPr/>
        <p:nvPr/>
      </p:nvGrpSpPr>
      <p:grpSpPr>
        <a:xfrm>
          <a:off x="0" y="0"/>
          <a:ext cx="0" cy="0"/>
          <a:chOff x="0" y="0"/>
          <a:chExt cx="0" cy="0"/>
        </a:xfrm>
      </p:grpSpPr>
      <p:grpSp>
        <p:nvGrpSpPr>
          <p:cNvPr id="81" name="Google Shape;81;p6"/>
          <p:cNvGrpSpPr/>
          <p:nvPr/>
        </p:nvGrpSpPr>
        <p:grpSpPr>
          <a:xfrm>
            <a:off x="0" y="3450"/>
            <a:ext cx="9144000" cy="5136600"/>
            <a:chOff x="0" y="3450"/>
            <a:chExt cx="9144000" cy="5136600"/>
          </a:xfrm>
        </p:grpSpPr>
        <p:sp>
          <p:nvSpPr>
            <p:cNvPr id="82" name="Google Shape;82;p6"/>
            <p:cNvSpPr/>
            <p:nvPr/>
          </p:nvSpPr>
          <p:spPr>
            <a:xfrm>
              <a:off x="0" y="3450"/>
              <a:ext cx="5189700" cy="5136600"/>
            </a:xfrm>
            <a:prstGeom prst="rect">
              <a:avLst/>
            </a:prstGeom>
            <a:gradFill>
              <a:gsLst>
                <a:gs pos="0">
                  <a:schemeClr val="dk1"/>
                </a:gs>
                <a:gs pos="31000">
                  <a:schemeClr val="dk1"/>
                </a:gs>
                <a:gs pos="75000">
                  <a:srgbClr val="073763"/>
                </a:gs>
                <a:gs pos="100000">
                  <a:srgbClr val="073763"/>
                </a:gs>
              </a:gsLst>
              <a:lin ang="12000143"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p6"/>
            <p:cNvSpPr/>
            <p:nvPr/>
          </p:nvSpPr>
          <p:spPr>
            <a:xfrm>
              <a:off x="4572000" y="3450"/>
              <a:ext cx="4572000" cy="5136600"/>
            </a:xfrm>
            <a:prstGeom prst="rect">
              <a:avLst/>
            </a:prstGeom>
            <a:gradFill>
              <a:gsLst>
                <a:gs pos="0">
                  <a:schemeClr val="dk1"/>
                </a:gs>
                <a:gs pos="41000">
                  <a:schemeClr val="dk1"/>
                </a:gs>
                <a:gs pos="62000">
                  <a:srgbClr val="2B2A3F"/>
                </a:gs>
                <a:gs pos="80000">
                  <a:srgbClr val="363454"/>
                </a:gs>
                <a:gs pos="100000">
                  <a:srgbClr val="403D68"/>
                </a:gs>
              </a:gsLst>
              <a:lin ang="180000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84" name="Google Shape;84;p6"/>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85" name="Google Shape;85;p6"/>
          <p:cNvSpPr txBox="1">
            <a:spLocks noGrp="1"/>
          </p:cNvSpPr>
          <p:nvPr>
            <p:ph type="title" idx="2"/>
          </p:nvPr>
        </p:nvSpPr>
        <p:spPr>
          <a:xfrm>
            <a:off x="1128795" y="1746225"/>
            <a:ext cx="3297300" cy="43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86" name="Google Shape;86;p6"/>
          <p:cNvSpPr txBox="1">
            <a:spLocks noGrp="1"/>
          </p:cNvSpPr>
          <p:nvPr>
            <p:ph type="subTitle" idx="1"/>
          </p:nvPr>
        </p:nvSpPr>
        <p:spPr>
          <a:xfrm>
            <a:off x="1128800" y="2084185"/>
            <a:ext cx="3297300" cy="67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7" name="Google Shape;87;p6"/>
          <p:cNvSpPr txBox="1">
            <a:spLocks noGrp="1"/>
          </p:cNvSpPr>
          <p:nvPr>
            <p:ph type="title" idx="3"/>
          </p:nvPr>
        </p:nvSpPr>
        <p:spPr>
          <a:xfrm>
            <a:off x="4731045" y="1746225"/>
            <a:ext cx="3297300" cy="43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88" name="Google Shape;88;p6"/>
          <p:cNvSpPr txBox="1">
            <a:spLocks noGrp="1"/>
          </p:cNvSpPr>
          <p:nvPr>
            <p:ph type="subTitle" idx="4"/>
          </p:nvPr>
        </p:nvSpPr>
        <p:spPr>
          <a:xfrm>
            <a:off x="4731050" y="2084185"/>
            <a:ext cx="3297300" cy="67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 name="Google Shape;89;p6"/>
          <p:cNvSpPr txBox="1">
            <a:spLocks noGrp="1"/>
          </p:cNvSpPr>
          <p:nvPr>
            <p:ph type="title" idx="5"/>
          </p:nvPr>
        </p:nvSpPr>
        <p:spPr>
          <a:xfrm>
            <a:off x="1128795" y="3184014"/>
            <a:ext cx="3297300" cy="43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90" name="Google Shape;90;p6"/>
          <p:cNvSpPr txBox="1">
            <a:spLocks noGrp="1"/>
          </p:cNvSpPr>
          <p:nvPr>
            <p:ph type="subTitle" idx="6"/>
          </p:nvPr>
        </p:nvSpPr>
        <p:spPr>
          <a:xfrm>
            <a:off x="1128800" y="3517589"/>
            <a:ext cx="3297300" cy="67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 name="Google Shape;91;p6"/>
          <p:cNvSpPr txBox="1">
            <a:spLocks noGrp="1"/>
          </p:cNvSpPr>
          <p:nvPr>
            <p:ph type="title" idx="7"/>
          </p:nvPr>
        </p:nvSpPr>
        <p:spPr>
          <a:xfrm>
            <a:off x="4731045" y="3184014"/>
            <a:ext cx="3297300" cy="4389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2000"/>
              <a:buNone/>
              <a:defRPr sz="2200"/>
            </a:lvl1pPr>
            <a:lvl2pPr lvl="1" algn="ctr">
              <a:lnSpc>
                <a:spcPct val="100000"/>
              </a:lnSpc>
              <a:spcBef>
                <a:spcPts val="0"/>
              </a:spcBef>
              <a:spcAft>
                <a:spcPts val="0"/>
              </a:spcAft>
              <a:buSzPts val="2000"/>
              <a:buNone/>
              <a:defRPr sz="2000"/>
            </a:lvl2pPr>
            <a:lvl3pPr lvl="2" algn="ctr">
              <a:lnSpc>
                <a:spcPct val="100000"/>
              </a:lnSpc>
              <a:spcBef>
                <a:spcPts val="0"/>
              </a:spcBef>
              <a:spcAft>
                <a:spcPts val="0"/>
              </a:spcAft>
              <a:buSzPts val="2000"/>
              <a:buNone/>
              <a:defRPr sz="2000"/>
            </a:lvl3pPr>
            <a:lvl4pPr lvl="3" algn="ctr">
              <a:lnSpc>
                <a:spcPct val="100000"/>
              </a:lnSpc>
              <a:spcBef>
                <a:spcPts val="0"/>
              </a:spcBef>
              <a:spcAft>
                <a:spcPts val="0"/>
              </a:spcAft>
              <a:buSzPts val="2000"/>
              <a:buNone/>
              <a:defRPr sz="2000"/>
            </a:lvl4pPr>
            <a:lvl5pPr lvl="4" algn="ctr">
              <a:lnSpc>
                <a:spcPct val="100000"/>
              </a:lnSpc>
              <a:spcBef>
                <a:spcPts val="0"/>
              </a:spcBef>
              <a:spcAft>
                <a:spcPts val="0"/>
              </a:spcAft>
              <a:buSzPts val="2000"/>
              <a:buNone/>
              <a:defRPr sz="2000"/>
            </a:lvl5pPr>
            <a:lvl6pPr lvl="5" algn="ctr">
              <a:lnSpc>
                <a:spcPct val="100000"/>
              </a:lnSpc>
              <a:spcBef>
                <a:spcPts val="0"/>
              </a:spcBef>
              <a:spcAft>
                <a:spcPts val="0"/>
              </a:spcAft>
              <a:buSzPts val="2000"/>
              <a:buNone/>
              <a:defRPr sz="2000"/>
            </a:lvl6pPr>
            <a:lvl7pPr lvl="6" algn="ctr">
              <a:lnSpc>
                <a:spcPct val="100000"/>
              </a:lnSpc>
              <a:spcBef>
                <a:spcPts val="0"/>
              </a:spcBef>
              <a:spcAft>
                <a:spcPts val="0"/>
              </a:spcAft>
              <a:buSzPts val="2000"/>
              <a:buNone/>
              <a:defRPr sz="2000"/>
            </a:lvl7pPr>
            <a:lvl8pPr lvl="7" algn="ctr">
              <a:lnSpc>
                <a:spcPct val="100000"/>
              </a:lnSpc>
              <a:spcBef>
                <a:spcPts val="0"/>
              </a:spcBef>
              <a:spcAft>
                <a:spcPts val="0"/>
              </a:spcAft>
              <a:buSzPts val="2000"/>
              <a:buNone/>
              <a:defRPr sz="2000"/>
            </a:lvl8pPr>
            <a:lvl9pPr lvl="8" algn="ctr">
              <a:lnSpc>
                <a:spcPct val="100000"/>
              </a:lnSpc>
              <a:spcBef>
                <a:spcPts val="0"/>
              </a:spcBef>
              <a:spcAft>
                <a:spcPts val="0"/>
              </a:spcAft>
              <a:buSzPts val="2000"/>
              <a:buNone/>
              <a:defRPr sz="2000"/>
            </a:lvl9pPr>
          </a:lstStyle>
          <a:p>
            <a:endParaRPr/>
          </a:p>
        </p:txBody>
      </p:sp>
      <p:sp>
        <p:nvSpPr>
          <p:cNvPr id="92" name="Google Shape;92;p6"/>
          <p:cNvSpPr txBox="1">
            <a:spLocks noGrp="1"/>
          </p:cNvSpPr>
          <p:nvPr>
            <p:ph type="subTitle" idx="8"/>
          </p:nvPr>
        </p:nvSpPr>
        <p:spPr>
          <a:xfrm>
            <a:off x="4731050" y="3517589"/>
            <a:ext cx="3297300" cy="67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3" name="Google Shape;93;p6"/>
          <p:cNvSpPr/>
          <p:nvPr/>
        </p:nvSpPr>
        <p:spPr>
          <a:xfrm flipH="1">
            <a:off x="8039403" y="236850"/>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6"/>
          <p:cNvSpPr/>
          <p:nvPr/>
        </p:nvSpPr>
        <p:spPr>
          <a:xfrm>
            <a:off x="0" y="4493855"/>
            <a:ext cx="4426099" cy="643395"/>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 name="Google Shape;95;p6"/>
          <p:cNvSpPr/>
          <p:nvPr/>
        </p:nvSpPr>
        <p:spPr>
          <a:xfrm>
            <a:off x="6989250" y="4734425"/>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6"/>
          <p:cNvSpPr/>
          <p:nvPr/>
        </p:nvSpPr>
        <p:spPr>
          <a:xfrm rot="2878749">
            <a:off x="199337" y="4160592"/>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6"/>
          <p:cNvSpPr/>
          <p:nvPr/>
        </p:nvSpPr>
        <p:spPr>
          <a:xfrm>
            <a:off x="8689025" y="1416675"/>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 name="Google Shape;98;p6"/>
          <p:cNvSpPr/>
          <p:nvPr/>
        </p:nvSpPr>
        <p:spPr>
          <a:xfrm>
            <a:off x="3562700" y="4853050"/>
            <a:ext cx="45600" cy="45600"/>
          </a:xfrm>
          <a:custGeom>
            <a:avLst/>
            <a:gdLst/>
            <a:ahLst/>
            <a:cxnLst/>
            <a:rect l="l" t="t" r="r" b="b"/>
            <a:pathLst>
              <a:path w="1824" h="1824" extrusionOk="0">
                <a:moveTo>
                  <a:pt x="1824" y="912"/>
                </a:moveTo>
                <a:cubicBezTo>
                  <a:pt x="1824" y="1398"/>
                  <a:pt x="1398" y="1824"/>
                  <a:pt x="912" y="1824"/>
                </a:cubicBezTo>
                <a:cubicBezTo>
                  <a:pt x="395" y="1824"/>
                  <a:pt x="0" y="1398"/>
                  <a:pt x="0" y="912"/>
                </a:cubicBezTo>
                <a:cubicBezTo>
                  <a:pt x="0" y="426"/>
                  <a:pt x="395" y="0"/>
                  <a:pt x="912" y="0"/>
                </a:cubicBezTo>
                <a:cubicBezTo>
                  <a:pt x="1398" y="0"/>
                  <a:pt x="1824" y="365"/>
                  <a:pt x="1824"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6"/>
          <p:cNvSpPr/>
          <p:nvPr/>
        </p:nvSpPr>
        <p:spPr>
          <a:xfrm rot="2878749">
            <a:off x="900497" y="4610379"/>
            <a:ext cx="294100" cy="294100"/>
          </a:xfrm>
          <a:custGeom>
            <a:avLst/>
            <a:gdLst/>
            <a:ahLst/>
            <a:cxnLst/>
            <a:rect l="l" t="t" r="r" b="b"/>
            <a:pathLst>
              <a:path w="11764" h="11764" extrusionOk="0">
                <a:moveTo>
                  <a:pt x="11763" y="5867"/>
                </a:moveTo>
                <a:cubicBezTo>
                  <a:pt x="11763" y="9149"/>
                  <a:pt x="9149" y="11764"/>
                  <a:pt x="5897" y="11764"/>
                </a:cubicBezTo>
                <a:cubicBezTo>
                  <a:pt x="2614" y="11764"/>
                  <a:pt x="0" y="9149"/>
                  <a:pt x="0" y="5867"/>
                </a:cubicBezTo>
                <a:cubicBezTo>
                  <a:pt x="0" y="2614"/>
                  <a:pt x="2614" y="0"/>
                  <a:pt x="5897" y="0"/>
                </a:cubicBezTo>
                <a:cubicBezTo>
                  <a:pt x="9149" y="0"/>
                  <a:pt x="11763" y="2614"/>
                  <a:pt x="11763" y="5867"/>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6"/>
          <p:cNvSpPr/>
          <p:nvPr/>
        </p:nvSpPr>
        <p:spPr>
          <a:xfrm>
            <a:off x="-663350" y="283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1" name="Google Shape;101;p6"/>
          <p:cNvSpPr/>
          <p:nvPr/>
        </p:nvSpPr>
        <p:spPr>
          <a:xfrm>
            <a:off x="-783200" y="-1950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6"/>
          <p:cNvSpPr/>
          <p:nvPr/>
        </p:nvSpPr>
        <p:spPr>
          <a:xfrm>
            <a:off x="8762988" y="909100"/>
            <a:ext cx="45600" cy="45625"/>
          </a:xfrm>
          <a:custGeom>
            <a:avLst/>
            <a:gdLst/>
            <a:ahLst/>
            <a:cxnLst/>
            <a:rect l="l" t="t" r="r" b="b"/>
            <a:pathLst>
              <a:path w="1824" h="1825" extrusionOk="0">
                <a:moveTo>
                  <a:pt x="1824" y="913"/>
                </a:moveTo>
                <a:cubicBezTo>
                  <a:pt x="1824" y="1399"/>
                  <a:pt x="1398" y="1824"/>
                  <a:pt x="912" y="1824"/>
                </a:cubicBezTo>
                <a:cubicBezTo>
                  <a:pt x="426" y="1824"/>
                  <a:pt x="0" y="1399"/>
                  <a:pt x="0" y="913"/>
                </a:cubicBezTo>
                <a:cubicBezTo>
                  <a:pt x="0" y="426"/>
                  <a:pt x="426" y="1"/>
                  <a:pt x="912" y="1"/>
                </a:cubicBezTo>
                <a:cubicBezTo>
                  <a:pt x="1398" y="1"/>
                  <a:pt x="1824" y="426"/>
                  <a:pt x="1824" y="913"/>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6"/>
          <p:cNvSpPr/>
          <p:nvPr/>
        </p:nvSpPr>
        <p:spPr>
          <a:xfrm flipH="1">
            <a:off x="7343059" y="2761575"/>
            <a:ext cx="1800941" cy="2377931"/>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
        <p:cNvGrpSpPr/>
        <p:nvPr/>
      </p:nvGrpSpPr>
      <p:grpSpPr>
        <a:xfrm>
          <a:off x="0" y="0"/>
          <a:ext cx="0" cy="0"/>
          <a:chOff x="0" y="0"/>
          <a:chExt cx="0" cy="0"/>
        </a:xfrm>
      </p:grpSpPr>
      <p:grpSp>
        <p:nvGrpSpPr>
          <p:cNvPr id="105" name="Google Shape;105;p7"/>
          <p:cNvGrpSpPr/>
          <p:nvPr/>
        </p:nvGrpSpPr>
        <p:grpSpPr>
          <a:xfrm>
            <a:off x="-1224247" y="-6"/>
            <a:ext cx="10368247" cy="5159609"/>
            <a:chOff x="-1224247" y="-6"/>
            <a:chExt cx="10368247" cy="5159609"/>
          </a:xfrm>
        </p:grpSpPr>
        <p:grpSp>
          <p:nvGrpSpPr>
            <p:cNvPr id="106" name="Google Shape;106;p7"/>
            <p:cNvGrpSpPr/>
            <p:nvPr/>
          </p:nvGrpSpPr>
          <p:grpSpPr>
            <a:xfrm rot="10800000">
              <a:off x="0" y="0"/>
              <a:ext cx="9144000" cy="5143500"/>
              <a:chOff x="0" y="0"/>
              <a:chExt cx="9144000" cy="5143500"/>
            </a:xfrm>
          </p:grpSpPr>
          <p:sp>
            <p:nvSpPr>
              <p:cNvPr id="107" name="Google Shape;107;p7"/>
              <p:cNvSpPr/>
              <p:nvPr/>
            </p:nvSpPr>
            <p:spPr>
              <a:xfrm rot="-5400000">
                <a:off x="-3450" y="3450"/>
                <a:ext cx="5143500" cy="5136600"/>
              </a:xfrm>
              <a:prstGeom prst="rect">
                <a:avLst/>
              </a:prstGeom>
              <a:gradFill>
                <a:gsLst>
                  <a:gs pos="0">
                    <a:schemeClr val="dk1"/>
                  </a:gs>
                  <a:gs pos="31000">
                    <a:schemeClr val="dk1"/>
                  </a:gs>
                  <a:gs pos="75000">
                    <a:srgbClr val="073763"/>
                  </a:gs>
                  <a:gs pos="100000">
                    <a:srgbClr val="073763"/>
                  </a:gs>
                </a:gsLst>
                <a:lin ang="1499992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 name="Google Shape;108;p7"/>
              <p:cNvSpPr/>
              <p:nvPr/>
            </p:nvSpPr>
            <p:spPr>
              <a:xfrm flipH="1">
                <a:off x="5191200" y="3450"/>
                <a:ext cx="3952800" cy="4229100"/>
              </a:xfrm>
              <a:prstGeom prst="rect">
                <a:avLst/>
              </a:prstGeom>
              <a:gradFill>
                <a:gsLst>
                  <a:gs pos="0">
                    <a:srgbClr val="161616">
                      <a:alpha val="0"/>
                    </a:srgbClr>
                  </a:gs>
                  <a:gs pos="55000">
                    <a:srgbClr val="161616">
                      <a:alpha val="0"/>
                    </a:srgbClr>
                  </a:gs>
                  <a:gs pos="93000">
                    <a:srgbClr val="6A63BA">
                      <a:alpha val="78039"/>
                    </a:srgbClr>
                  </a:gs>
                  <a:gs pos="100000">
                    <a:srgbClr val="6A63BA">
                      <a:alpha val="78039"/>
                    </a:srgbClr>
                  </a:gs>
                </a:gsLst>
                <a:lin ang="135000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09" name="Google Shape;109;p7"/>
            <p:cNvSpPr/>
            <p:nvPr/>
          </p:nvSpPr>
          <p:spPr>
            <a:xfrm rot="10800000" flipH="1">
              <a:off x="6297670" y="2845631"/>
              <a:ext cx="2837634" cy="2313972"/>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rgbClr val="007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
            <p:cNvSpPr/>
            <p:nvPr/>
          </p:nvSpPr>
          <p:spPr>
            <a:xfrm>
              <a:off x="7985684" y="-6"/>
              <a:ext cx="1158309" cy="3119971"/>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rgbClr val="007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7"/>
            <p:cNvSpPr/>
            <p:nvPr/>
          </p:nvSpPr>
          <p:spPr>
            <a:xfrm rot="10800000" flipH="1">
              <a:off x="8537475" y="362189"/>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 name="Google Shape;112;p7"/>
            <p:cNvSpPr/>
            <p:nvPr/>
          </p:nvSpPr>
          <p:spPr>
            <a:xfrm rot="10800000" flipH="1">
              <a:off x="8681725"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7"/>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4" name="Google Shape;114;p7"/>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
            <p:cNvSpPr/>
            <p:nvPr/>
          </p:nvSpPr>
          <p:spPr>
            <a:xfrm rot="3085136">
              <a:off x="-843086" y="940468"/>
              <a:ext cx="1880711" cy="1880686"/>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p7"/>
            <p:cNvSpPr/>
            <p:nvPr/>
          </p:nvSpPr>
          <p:spPr>
            <a:xfrm rot="3085136">
              <a:off x="-743184" y="707463"/>
              <a:ext cx="1880711" cy="1880686"/>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7"/>
            <p:cNvSpPr/>
            <p:nvPr/>
          </p:nvSpPr>
          <p:spPr>
            <a:xfrm rot="10800000" flipH="1">
              <a:off x="682063" y="408930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18" name="Google Shape;118;p7"/>
            <p:cNvGrpSpPr/>
            <p:nvPr/>
          </p:nvGrpSpPr>
          <p:grpSpPr>
            <a:xfrm>
              <a:off x="152063" y="3491187"/>
              <a:ext cx="3057075" cy="1531250"/>
              <a:chOff x="152063" y="3491187"/>
              <a:chExt cx="3057075" cy="1531250"/>
            </a:xfrm>
          </p:grpSpPr>
          <p:sp>
            <p:nvSpPr>
              <p:cNvPr id="119" name="Google Shape;119;p7"/>
              <p:cNvSpPr/>
              <p:nvPr/>
            </p:nvSpPr>
            <p:spPr>
              <a:xfrm rot="10800000">
                <a:off x="278538" y="3491187"/>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7"/>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22" name="Google Shape;122;p7"/>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lgn="ctr">
              <a:lnSpc>
                <a:spcPct val="115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23" name="Google Shape;123;p7"/>
          <p:cNvSpPr txBox="1">
            <a:spLocks noGrp="1"/>
          </p:cNvSpPr>
          <p:nvPr>
            <p:ph type="subTitle" idx="1"/>
          </p:nvPr>
        </p:nvSpPr>
        <p:spPr>
          <a:xfrm>
            <a:off x="1809310" y="3547749"/>
            <a:ext cx="2292300" cy="709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4" name="Google Shape;124;p7"/>
          <p:cNvSpPr txBox="1">
            <a:spLocks noGrp="1"/>
          </p:cNvSpPr>
          <p:nvPr>
            <p:ph type="subTitle" idx="2"/>
          </p:nvPr>
        </p:nvSpPr>
        <p:spPr>
          <a:xfrm>
            <a:off x="5043313" y="3547749"/>
            <a:ext cx="2292300" cy="709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25" name="Google Shape;125;p7"/>
          <p:cNvSpPr txBox="1">
            <a:spLocks noGrp="1"/>
          </p:cNvSpPr>
          <p:nvPr>
            <p:ph type="subTitle" idx="3"/>
          </p:nvPr>
        </p:nvSpPr>
        <p:spPr>
          <a:xfrm>
            <a:off x="1809300" y="3143475"/>
            <a:ext cx="2292300" cy="438900"/>
          </a:xfrm>
          <a:prstGeom prst="rect">
            <a:avLst/>
          </a:prstGeom>
          <a:noFill/>
          <a:ln>
            <a:noFill/>
          </a:ln>
          <a:effectLst>
            <a:outerShdw blurRad="57150" dist="19050" dir="5400000" algn="bl" rotWithShape="0">
              <a:srgbClr val="000000">
                <a:alpha val="24705"/>
              </a:srgbClr>
            </a:outerShdw>
          </a:effectLst>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000"/>
              <a:buNone/>
              <a:defRPr sz="2200" b="1">
                <a:latin typeface="Poppins"/>
                <a:ea typeface="Poppins"/>
                <a:cs typeface="Poppins"/>
                <a:sym typeface="Poppins"/>
              </a:defRPr>
            </a:lvl1pPr>
            <a:lvl2pPr lvl="1" algn="ctr">
              <a:lnSpc>
                <a:spcPct val="100000"/>
              </a:lnSpc>
              <a:spcBef>
                <a:spcPts val="0"/>
              </a:spcBef>
              <a:spcAft>
                <a:spcPts val="0"/>
              </a:spcAft>
              <a:buClr>
                <a:schemeClr val="dk1"/>
              </a:buClr>
              <a:buSzPts val="2000"/>
              <a:buNone/>
              <a:defRPr sz="2000">
                <a:solidFill>
                  <a:schemeClr val="dk1"/>
                </a:solidFill>
              </a:defRPr>
            </a:lvl2pPr>
            <a:lvl3pPr lvl="2" algn="ctr">
              <a:lnSpc>
                <a:spcPct val="100000"/>
              </a:lnSpc>
              <a:spcBef>
                <a:spcPts val="0"/>
              </a:spcBef>
              <a:spcAft>
                <a:spcPts val="0"/>
              </a:spcAft>
              <a:buClr>
                <a:schemeClr val="dk1"/>
              </a:buClr>
              <a:buSzPts val="2000"/>
              <a:buNone/>
              <a:defRPr sz="2000">
                <a:solidFill>
                  <a:schemeClr val="dk1"/>
                </a:solidFill>
              </a:defRPr>
            </a:lvl3pPr>
            <a:lvl4pPr lvl="3" algn="ctr">
              <a:lnSpc>
                <a:spcPct val="100000"/>
              </a:lnSpc>
              <a:spcBef>
                <a:spcPts val="0"/>
              </a:spcBef>
              <a:spcAft>
                <a:spcPts val="0"/>
              </a:spcAft>
              <a:buClr>
                <a:schemeClr val="dk1"/>
              </a:buClr>
              <a:buSzPts val="2000"/>
              <a:buNone/>
              <a:defRPr sz="2000">
                <a:solidFill>
                  <a:schemeClr val="dk1"/>
                </a:solidFill>
              </a:defRPr>
            </a:lvl4pPr>
            <a:lvl5pPr lvl="4" algn="ctr">
              <a:lnSpc>
                <a:spcPct val="100000"/>
              </a:lnSpc>
              <a:spcBef>
                <a:spcPts val="0"/>
              </a:spcBef>
              <a:spcAft>
                <a:spcPts val="0"/>
              </a:spcAft>
              <a:buClr>
                <a:schemeClr val="dk1"/>
              </a:buClr>
              <a:buSzPts val="2000"/>
              <a:buNone/>
              <a:defRPr sz="2000">
                <a:solidFill>
                  <a:schemeClr val="dk1"/>
                </a:solidFill>
              </a:defRPr>
            </a:lvl5pPr>
            <a:lvl6pPr lvl="5" algn="ctr">
              <a:lnSpc>
                <a:spcPct val="100000"/>
              </a:lnSpc>
              <a:spcBef>
                <a:spcPts val="0"/>
              </a:spcBef>
              <a:spcAft>
                <a:spcPts val="0"/>
              </a:spcAft>
              <a:buClr>
                <a:schemeClr val="dk1"/>
              </a:buClr>
              <a:buSzPts val="2000"/>
              <a:buNone/>
              <a:defRPr sz="2000">
                <a:solidFill>
                  <a:schemeClr val="dk1"/>
                </a:solidFill>
              </a:defRPr>
            </a:lvl6pPr>
            <a:lvl7pPr lvl="6" algn="ctr">
              <a:lnSpc>
                <a:spcPct val="100000"/>
              </a:lnSpc>
              <a:spcBef>
                <a:spcPts val="0"/>
              </a:spcBef>
              <a:spcAft>
                <a:spcPts val="0"/>
              </a:spcAft>
              <a:buClr>
                <a:schemeClr val="dk1"/>
              </a:buClr>
              <a:buSzPts val="2000"/>
              <a:buNone/>
              <a:defRPr sz="2000">
                <a:solidFill>
                  <a:schemeClr val="dk1"/>
                </a:solidFill>
              </a:defRPr>
            </a:lvl7pPr>
            <a:lvl8pPr lvl="7" algn="ctr">
              <a:lnSpc>
                <a:spcPct val="100000"/>
              </a:lnSpc>
              <a:spcBef>
                <a:spcPts val="0"/>
              </a:spcBef>
              <a:spcAft>
                <a:spcPts val="0"/>
              </a:spcAft>
              <a:buClr>
                <a:schemeClr val="dk1"/>
              </a:buClr>
              <a:buSzPts val="2000"/>
              <a:buNone/>
              <a:defRPr sz="2000">
                <a:solidFill>
                  <a:schemeClr val="dk1"/>
                </a:solidFill>
              </a:defRPr>
            </a:lvl8pPr>
            <a:lvl9pPr lvl="8" algn="ct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26" name="Google Shape;126;p7"/>
          <p:cNvSpPr txBox="1">
            <a:spLocks noGrp="1"/>
          </p:cNvSpPr>
          <p:nvPr>
            <p:ph type="subTitle" idx="4"/>
          </p:nvPr>
        </p:nvSpPr>
        <p:spPr>
          <a:xfrm>
            <a:off x="5043325" y="3143475"/>
            <a:ext cx="2292300" cy="438900"/>
          </a:xfrm>
          <a:prstGeom prst="rect">
            <a:avLst/>
          </a:prstGeom>
          <a:noFill/>
          <a:ln>
            <a:noFill/>
          </a:ln>
          <a:effectLst>
            <a:outerShdw blurRad="57150" dist="19050" dir="5400000" algn="bl" rotWithShape="0">
              <a:srgbClr val="000000">
                <a:alpha val="24705"/>
              </a:srgbClr>
            </a:outerShdw>
          </a:effectLst>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000"/>
              <a:buNone/>
              <a:defRPr sz="2200" b="1">
                <a:latin typeface="Poppins"/>
                <a:ea typeface="Poppins"/>
                <a:cs typeface="Poppins"/>
                <a:sym typeface="Poppins"/>
              </a:defRPr>
            </a:lvl1pPr>
            <a:lvl2pPr lvl="1" algn="ctr">
              <a:lnSpc>
                <a:spcPct val="100000"/>
              </a:lnSpc>
              <a:spcBef>
                <a:spcPts val="0"/>
              </a:spcBef>
              <a:spcAft>
                <a:spcPts val="0"/>
              </a:spcAft>
              <a:buClr>
                <a:schemeClr val="dk1"/>
              </a:buClr>
              <a:buSzPts val="2000"/>
              <a:buNone/>
              <a:defRPr sz="2000">
                <a:solidFill>
                  <a:schemeClr val="dk1"/>
                </a:solidFill>
              </a:defRPr>
            </a:lvl2pPr>
            <a:lvl3pPr lvl="2" algn="ctr">
              <a:lnSpc>
                <a:spcPct val="100000"/>
              </a:lnSpc>
              <a:spcBef>
                <a:spcPts val="0"/>
              </a:spcBef>
              <a:spcAft>
                <a:spcPts val="0"/>
              </a:spcAft>
              <a:buClr>
                <a:schemeClr val="dk1"/>
              </a:buClr>
              <a:buSzPts val="2000"/>
              <a:buNone/>
              <a:defRPr sz="2000">
                <a:solidFill>
                  <a:schemeClr val="dk1"/>
                </a:solidFill>
              </a:defRPr>
            </a:lvl3pPr>
            <a:lvl4pPr lvl="3" algn="ctr">
              <a:lnSpc>
                <a:spcPct val="100000"/>
              </a:lnSpc>
              <a:spcBef>
                <a:spcPts val="0"/>
              </a:spcBef>
              <a:spcAft>
                <a:spcPts val="0"/>
              </a:spcAft>
              <a:buClr>
                <a:schemeClr val="dk1"/>
              </a:buClr>
              <a:buSzPts val="2000"/>
              <a:buNone/>
              <a:defRPr sz="2000">
                <a:solidFill>
                  <a:schemeClr val="dk1"/>
                </a:solidFill>
              </a:defRPr>
            </a:lvl4pPr>
            <a:lvl5pPr lvl="4" algn="ctr">
              <a:lnSpc>
                <a:spcPct val="100000"/>
              </a:lnSpc>
              <a:spcBef>
                <a:spcPts val="0"/>
              </a:spcBef>
              <a:spcAft>
                <a:spcPts val="0"/>
              </a:spcAft>
              <a:buClr>
                <a:schemeClr val="dk1"/>
              </a:buClr>
              <a:buSzPts val="2000"/>
              <a:buNone/>
              <a:defRPr sz="2000">
                <a:solidFill>
                  <a:schemeClr val="dk1"/>
                </a:solidFill>
              </a:defRPr>
            </a:lvl5pPr>
            <a:lvl6pPr lvl="5" algn="ctr">
              <a:lnSpc>
                <a:spcPct val="100000"/>
              </a:lnSpc>
              <a:spcBef>
                <a:spcPts val="0"/>
              </a:spcBef>
              <a:spcAft>
                <a:spcPts val="0"/>
              </a:spcAft>
              <a:buClr>
                <a:schemeClr val="dk1"/>
              </a:buClr>
              <a:buSzPts val="2000"/>
              <a:buNone/>
              <a:defRPr sz="2000">
                <a:solidFill>
                  <a:schemeClr val="dk1"/>
                </a:solidFill>
              </a:defRPr>
            </a:lvl6pPr>
            <a:lvl7pPr lvl="6" algn="ctr">
              <a:lnSpc>
                <a:spcPct val="100000"/>
              </a:lnSpc>
              <a:spcBef>
                <a:spcPts val="0"/>
              </a:spcBef>
              <a:spcAft>
                <a:spcPts val="0"/>
              </a:spcAft>
              <a:buClr>
                <a:schemeClr val="dk1"/>
              </a:buClr>
              <a:buSzPts val="2000"/>
              <a:buNone/>
              <a:defRPr sz="2000">
                <a:solidFill>
                  <a:schemeClr val="dk1"/>
                </a:solidFill>
              </a:defRPr>
            </a:lvl7pPr>
            <a:lvl8pPr lvl="7" algn="ctr">
              <a:lnSpc>
                <a:spcPct val="100000"/>
              </a:lnSpc>
              <a:spcBef>
                <a:spcPts val="0"/>
              </a:spcBef>
              <a:spcAft>
                <a:spcPts val="0"/>
              </a:spcAft>
              <a:buClr>
                <a:schemeClr val="dk1"/>
              </a:buClr>
              <a:buSzPts val="2000"/>
              <a:buNone/>
              <a:defRPr sz="2000">
                <a:solidFill>
                  <a:schemeClr val="dk1"/>
                </a:solidFill>
              </a:defRPr>
            </a:lvl8pPr>
            <a:lvl9pPr lvl="8" algn="ct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27"/>
        <p:cNvGrpSpPr/>
        <p:nvPr/>
      </p:nvGrpSpPr>
      <p:grpSpPr>
        <a:xfrm>
          <a:off x="0" y="0"/>
          <a:ext cx="0" cy="0"/>
          <a:chOff x="0" y="0"/>
          <a:chExt cx="0" cy="0"/>
        </a:xfrm>
      </p:grpSpPr>
      <p:grpSp>
        <p:nvGrpSpPr>
          <p:cNvPr id="128" name="Google Shape;128;p8"/>
          <p:cNvGrpSpPr/>
          <p:nvPr/>
        </p:nvGrpSpPr>
        <p:grpSpPr>
          <a:xfrm>
            <a:off x="0" y="3450"/>
            <a:ext cx="9144000" cy="5136600"/>
            <a:chOff x="0" y="3450"/>
            <a:chExt cx="9144000" cy="5136600"/>
          </a:xfrm>
        </p:grpSpPr>
        <p:sp>
          <p:nvSpPr>
            <p:cNvPr id="129" name="Google Shape;129;p8"/>
            <p:cNvSpPr/>
            <p:nvPr/>
          </p:nvSpPr>
          <p:spPr>
            <a:xfrm>
              <a:off x="0" y="3450"/>
              <a:ext cx="5189700" cy="5136600"/>
            </a:xfrm>
            <a:prstGeom prst="rect">
              <a:avLst/>
            </a:prstGeom>
            <a:gradFill>
              <a:gsLst>
                <a:gs pos="0">
                  <a:schemeClr val="dk1"/>
                </a:gs>
                <a:gs pos="31000">
                  <a:schemeClr val="dk1"/>
                </a:gs>
                <a:gs pos="75000">
                  <a:srgbClr val="073763"/>
                </a:gs>
                <a:gs pos="100000">
                  <a:srgbClr val="073763"/>
                </a:gs>
              </a:gsLst>
              <a:lin ang="12000143"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8"/>
            <p:cNvSpPr/>
            <p:nvPr/>
          </p:nvSpPr>
          <p:spPr>
            <a:xfrm>
              <a:off x="4572000" y="3450"/>
              <a:ext cx="4572000" cy="5136600"/>
            </a:xfrm>
            <a:prstGeom prst="rect">
              <a:avLst/>
            </a:prstGeom>
            <a:gradFill>
              <a:gsLst>
                <a:gs pos="0">
                  <a:schemeClr val="dk1"/>
                </a:gs>
                <a:gs pos="41000">
                  <a:schemeClr val="dk1"/>
                </a:gs>
                <a:gs pos="62000">
                  <a:srgbClr val="2B2A3F"/>
                </a:gs>
                <a:gs pos="80000">
                  <a:srgbClr val="363454"/>
                </a:gs>
                <a:gs pos="100000">
                  <a:srgbClr val="403D68"/>
                </a:gs>
              </a:gsLst>
              <a:lin ang="1800004"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1" name="Google Shape;131;p8"/>
          <p:cNvSpPr txBox="1">
            <a:spLocks noGrp="1"/>
          </p:cNvSpPr>
          <p:nvPr>
            <p:ph type="title"/>
          </p:nvPr>
        </p:nvSpPr>
        <p:spPr>
          <a:xfrm>
            <a:off x="717175" y="1875975"/>
            <a:ext cx="5004300" cy="737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4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a:endParaRPr/>
          </a:p>
        </p:txBody>
      </p:sp>
      <p:sp>
        <p:nvSpPr>
          <p:cNvPr id="132" name="Google Shape;132;p8"/>
          <p:cNvSpPr txBox="1">
            <a:spLocks noGrp="1"/>
          </p:cNvSpPr>
          <p:nvPr>
            <p:ph type="subTitle" idx="1"/>
          </p:nvPr>
        </p:nvSpPr>
        <p:spPr>
          <a:xfrm>
            <a:off x="717430" y="2652700"/>
            <a:ext cx="5004300" cy="5874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sp>
        <p:nvSpPr>
          <p:cNvPr id="133" name="Google Shape;133;p8"/>
          <p:cNvSpPr txBox="1">
            <a:spLocks noGrp="1"/>
          </p:cNvSpPr>
          <p:nvPr>
            <p:ph type="title" idx="2"/>
          </p:nvPr>
        </p:nvSpPr>
        <p:spPr>
          <a:xfrm flipH="1">
            <a:off x="6226137" y="1862701"/>
            <a:ext cx="1949100" cy="1418100"/>
          </a:xfrm>
          <a:prstGeom prst="rect">
            <a:avLst/>
          </a:prstGeom>
          <a:noFill/>
          <a:ln>
            <a:noFill/>
          </a:ln>
        </p:spPr>
        <p:txBody>
          <a:bodyPr spcFirstLastPara="1" wrap="square" lIns="91425" tIns="91425" rIns="91425" bIns="91425" anchor="ctr" anchorCtr="0">
            <a:noAutofit/>
          </a:bodyPr>
          <a:lstStyle>
            <a:lvl1pPr lvl="0" algn="r">
              <a:lnSpc>
                <a:spcPct val="100000"/>
              </a:lnSpc>
              <a:spcBef>
                <a:spcPts val="0"/>
              </a:spcBef>
              <a:spcAft>
                <a:spcPts val="0"/>
              </a:spcAft>
              <a:buSzPts val="6000"/>
              <a:buNone/>
              <a:defRPr sz="113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grpSp>
        <p:nvGrpSpPr>
          <p:cNvPr id="134" name="Google Shape;134;p8"/>
          <p:cNvGrpSpPr/>
          <p:nvPr/>
        </p:nvGrpSpPr>
        <p:grpSpPr>
          <a:xfrm flipH="1">
            <a:off x="720008" y="3950902"/>
            <a:ext cx="2000625" cy="2104150"/>
            <a:chOff x="7506638" y="-717500"/>
            <a:chExt cx="2000625" cy="2104150"/>
          </a:xfrm>
        </p:grpSpPr>
        <p:sp>
          <p:nvSpPr>
            <p:cNvPr id="135" name="Google Shape;135;p8"/>
            <p:cNvSpPr/>
            <p:nvPr/>
          </p:nvSpPr>
          <p:spPr>
            <a:xfrm flipH="1">
              <a:off x="7506638" y="-49410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8"/>
            <p:cNvSpPr/>
            <p:nvPr/>
          </p:nvSpPr>
          <p:spPr>
            <a:xfrm flipH="1">
              <a:off x="7626488" y="-71750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137" name="Google Shape;137;p8"/>
          <p:cNvGrpSpPr/>
          <p:nvPr/>
        </p:nvGrpSpPr>
        <p:grpSpPr>
          <a:xfrm rot="10800000">
            <a:off x="9" y="-729"/>
            <a:ext cx="9143991" cy="4915162"/>
            <a:chOff x="0" y="228352"/>
            <a:chExt cx="9143991" cy="4915162"/>
          </a:xfrm>
        </p:grpSpPr>
        <p:sp>
          <p:nvSpPr>
            <p:cNvPr id="138" name="Google Shape;138;p8"/>
            <p:cNvSpPr/>
            <p:nvPr/>
          </p:nvSpPr>
          <p:spPr>
            <a:xfrm>
              <a:off x="0" y="4467090"/>
              <a:ext cx="4485705" cy="673493"/>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8"/>
            <p:cNvSpPr/>
            <p:nvPr/>
          </p:nvSpPr>
          <p:spPr>
            <a:xfrm>
              <a:off x="1928" y="1508873"/>
              <a:ext cx="3863132" cy="3634452"/>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8"/>
            <p:cNvSpPr/>
            <p:nvPr/>
          </p:nvSpPr>
          <p:spPr>
            <a:xfrm rot="5400000">
              <a:off x="6501074" y="2501423"/>
              <a:ext cx="2910647" cy="237351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8"/>
            <p:cNvSpPr/>
            <p:nvPr/>
          </p:nvSpPr>
          <p:spPr>
            <a:xfrm rot="5400000">
              <a:off x="6949810" y="2949333"/>
              <a:ext cx="1188113" cy="3200249"/>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8"/>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8"/>
            <p:cNvSpPr/>
            <p:nvPr/>
          </p:nvSpPr>
          <p:spPr>
            <a:xfrm rot="10800000" flipH="1">
              <a:off x="5203725" y="12217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 name="Google Shape;144;p8"/>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5" name="Google Shape;145;p8"/>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46" name="Google Shape;146;p8"/>
            <p:cNvGrpSpPr/>
            <p:nvPr/>
          </p:nvGrpSpPr>
          <p:grpSpPr>
            <a:xfrm>
              <a:off x="152063" y="2759562"/>
              <a:ext cx="3057075" cy="2262875"/>
              <a:chOff x="152063" y="2759562"/>
              <a:chExt cx="3057075" cy="2262875"/>
            </a:xfrm>
          </p:grpSpPr>
          <p:sp>
            <p:nvSpPr>
              <p:cNvPr id="147" name="Google Shape;147;p8"/>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8"/>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9" name="Google Shape;149;p8"/>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0"/>
        <p:cNvGrpSpPr/>
        <p:nvPr/>
      </p:nvGrpSpPr>
      <p:grpSpPr>
        <a:xfrm>
          <a:off x="0" y="0"/>
          <a:ext cx="0" cy="0"/>
          <a:chOff x="0" y="0"/>
          <a:chExt cx="0" cy="0"/>
        </a:xfrm>
      </p:grpSpPr>
      <p:grpSp>
        <p:nvGrpSpPr>
          <p:cNvPr id="151" name="Google Shape;151;p9"/>
          <p:cNvGrpSpPr/>
          <p:nvPr/>
        </p:nvGrpSpPr>
        <p:grpSpPr>
          <a:xfrm>
            <a:off x="0" y="-717"/>
            <a:ext cx="9144001" cy="5144219"/>
            <a:chOff x="0" y="-717"/>
            <a:chExt cx="9144001" cy="5144219"/>
          </a:xfrm>
        </p:grpSpPr>
        <p:grpSp>
          <p:nvGrpSpPr>
            <p:cNvPr id="152" name="Google Shape;152;p9"/>
            <p:cNvGrpSpPr/>
            <p:nvPr/>
          </p:nvGrpSpPr>
          <p:grpSpPr>
            <a:xfrm flipH="1">
              <a:off x="0" y="0"/>
              <a:ext cx="9144001" cy="5143499"/>
              <a:chOff x="0" y="0"/>
              <a:chExt cx="9144001" cy="5143499"/>
            </a:xfrm>
          </p:grpSpPr>
          <p:sp>
            <p:nvSpPr>
              <p:cNvPr id="153" name="Google Shape;153;p9"/>
              <p:cNvSpPr/>
              <p:nvPr/>
            </p:nvSpPr>
            <p:spPr>
              <a:xfrm flipH="1">
                <a:off x="0" y="3450"/>
                <a:ext cx="5189700" cy="5136600"/>
              </a:xfrm>
              <a:prstGeom prst="rect">
                <a:avLst/>
              </a:prstGeom>
              <a:gradFill>
                <a:gsLst>
                  <a:gs pos="0">
                    <a:schemeClr val="dk1"/>
                  </a:gs>
                  <a:gs pos="63000">
                    <a:schemeClr val="dk1"/>
                  </a:gs>
                  <a:gs pos="82000">
                    <a:srgbClr val="2B2A3F"/>
                  </a:gs>
                  <a:gs pos="95000">
                    <a:srgbClr val="363454"/>
                  </a:gs>
                  <a:gs pos="100000">
                    <a:srgbClr val="403D6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4" name="Google Shape;154;p9"/>
              <p:cNvPicPr preferRelativeResize="0"/>
              <p:nvPr/>
            </p:nvPicPr>
            <p:blipFill rotWithShape="1">
              <a:blip r:embed="rId2">
                <a:alphaModFix/>
              </a:blip>
              <a:srcRect t="47153" r="45610" b="19972"/>
              <a:stretch/>
            </p:blipFill>
            <p:spPr>
              <a:xfrm>
                <a:off x="619300" y="0"/>
                <a:ext cx="8524701" cy="5143499"/>
              </a:xfrm>
              <a:prstGeom prst="rect">
                <a:avLst/>
              </a:prstGeom>
              <a:noFill/>
              <a:ln>
                <a:noFill/>
              </a:ln>
            </p:spPr>
          </p:pic>
        </p:grpSp>
        <p:sp>
          <p:nvSpPr>
            <p:cNvPr id="155" name="Google Shape;155;p9"/>
            <p:cNvSpPr/>
            <p:nvPr/>
          </p:nvSpPr>
          <p:spPr>
            <a:xfrm>
              <a:off x="0" y="4467090"/>
              <a:ext cx="4485705" cy="673493"/>
            </a:xfrm>
            <a:custGeom>
              <a:avLst/>
              <a:gdLst/>
              <a:ahLst/>
              <a:cxnLst/>
              <a:rect l="l" t="t" r="r" b="b"/>
              <a:pathLst>
                <a:path w="141919" h="21308" extrusionOk="0">
                  <a:moveTo>
                    <a:pt x="134623" y="11946"/>
                  </a:moveTo>
                  <a:cubicBezTo>
                    <a:pt x="125991" y="3800"/>
                    <a:pt x="113377" y="0"/>
                    <a:pt x="101674" y="2006"/>
                  </a:cubicBezTo>
                  <a:cubicBezTo>
                    <a:pt x="96689" y="2888"/>
                    <a:pt x="91887" y="4742"/>
                    <a:pt x="87236" y="6535"/>
                  </a:cubicBezTo>
                  <a:cubicBezTo>
                    <a:pt x="81856" y="8633"/>
                    <a:pt x="76264" y="10791"/>
                    <a:pt x="70458" y="11368"/>
                  </a:cubicBezTo>
                  <a:cubicBezTo>
                    <a:pt x="61339" y="12280"/>
                    <a:pt x="52373" y="9332"/>
                    <a:pt x="43710" y="6505"/>
                  </a:cubicBezTo>
                  <a:cubicBezTo>
                    <a:pt x="36719" y="4225"/>
                    <a:pt x="29485" y="1824"/>
                    <a:pt x="22159" y="1429"/>
                  </a:cubicBezTo>
                  <a:cubicBezTo>
                    <a:pt x="14469" y="1034"/>
                    <a:pt x="6718" y="2827"/>
                    <a:pt x="1" y="6505"/>
                  </a:cubicBezTo>
                  <a:lnTo>
                    <a:pt x="1" y="6748"/>
                  </a:lnTo>
                  <a:cubicBezTo>
                    <a:pt x="6718" y="3070"/>
                    <a:pt x="14469" y="1247"/>
                    <a:pt x="22159" y="1672"/>
                  </a:cubicBezTo>
                  <a:cubicBezTo>
                    <a:pt x="29485" y="2067"/>
                    <a:pt x="36658" y="4438"/>
                    <a:pt x="43649" y="6718"/>
                  </a:cubicBezTo>
                  <a:cubicBezTo>
                    <a:pt x="51218" y="9241"/>
                    <a:pt x="58999" y="11794"/>
                    <a:pt x="66993" y="11794"/>
                  </a:cubicBezTo>
                  <a:cubicBezTo>
                    <a:pt x="68178" y="11794"/>
                    <a:pt x="69333" y="11733"/>
                    <a:pt x="70519" y="11581"/>
                  </a:cubicBezTo>
                  <a:cubicBezTo>
                    <a:pt x="76385" y="10973"/>
                    <a:pt x="81948" y="8815"/>
                    <a:pt x="87388" y="6718"/>
                  </a:cubicBezTo>
                  <a:cubicBezTo>
                    <a:pt x="92039" y="4955"/>
                    <a:pt x="96841" y="3070"/>
                    <a:pt x="101796" y="2219"/>
                  </a:cubicBezTo>
                  <a:cubicBezTo>
                    <a:pt x="113407" y="183"/>
                    <a:pt x="125930" y="3952"/>
                    <a:pt x="134502" y="12037"/>
                  </a:cubicBezTo>
                  <a:cubicBezTo>
                    <a:pt x="137359" y="14742"/>
                    <a:pt x="139760" y="17903"/>
                    <a:pt x="141645" y="21308"/>
                  </a:cubicBezTo>
                  <a:lnTo>
                    <a:pt x="141918" y="21308"/>
                  </a:lnTo>
                  <a:cubicBezTo>
                    <a:pt x="139943" y="17903"/>
                    <a:pt x="137511" y="14681"/>
                    <a:pt x="134623" y="11946"/>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9"/>
            <p:cNvSpPr/>
            <p:nvPr/>
          </p:nvSpPr>
          <p:spPr>
            <a:xfrm>
              <a:off x="1928" y="1508873"/>
              <a:ext cx="3863132" cy="3634452"/>
            </a:xfrm>
            <a:custGeom>
              <a:avLst/>
              <a:gdLst/>
              <a:ahLst/>
              <a:cxnLst/>
              <a:rect l="l" t="t" r="r" b="b"/>
              <a:pathLst>
                <a:path w="122222" h="114987" extrusionOk="0">
                  <a:moveTo>
                    <a:pt x="116477" y="100914"/>
                  </a:moveTo>
                  <a:cubicBezTo>
                    <a:pt x="109972" y="89941"/>
                    <a:pt x="99212" y="81552"/>
                    <a:pt x="87023" y="77904"/>
                  </a:cubicBezTo>
                  <a:cubicBezTo>
                    <a:pt x="82616" y="76567"/>
                    <a:pt x="77996" y="75837"/>
                    <a:pt x="73528" y="75169"/>
                  </a:cubicBezTo>
                  <a:cubicBezTo>
                    <a:pt x="70123" y="74622"/>
                    <a:pt x="66598" y="74074"/>
                    <a:pt x="63163" y="73254"/>
                  </a:cubicBezTo>
                  <a:cubicBezTo>
                    <a:pt x="58786" y="72251"/>
                    <a:pt x="54986" y="70761"/>
                    <a:pt x="51764" y="68907"/>
                  </a:cubicBezTo>
                  <a:cubicBezTo>
                    <a:pt x="47965" y="66719"/>
                    <a:pt x="45077" y="63983"/>
                    <a:pt x="43102" y="60792"/>
                  </a:cubicBezTo>
                  <a:cubicBezTo>
                    <a:pt x="38877" y="53953"/>
                    <a:pt x="39241" y="45533"/>
                    <a:pt x="39576" y="37387"/>
                  </a:cubicBezTo>
                  <a:cubicBezTo>
                    <a:pt x="39880" y="29606"/>
                    <a:pt x="40214" y="21551"/>
                    <a:pt x="36597" y="14742"/>
                  </a:cubicBezTo>
                  <a:cubicBezTo>
                    <a:pt x="34652" y="11095"/>
                    <a:pt x="31703" y="8025"/>
                    <a:pt x="27782" y="5563"/>
                  </a:cubicBezTo>
                  <a:cubicBezTo>
                    <a:pt x="24256" y="3344"/>
                    <a:pt x="20031" y="1763"/>
                    <a:pt x="15624" y="973"/>
                  </a:cubicBezTo>
                  <a:cubicBezTo>
                    <a:pt x="10457" y="0"/>
                    <a:pt x="5229" y="31"/>
                    <a:pt x="1" y="456"/>
                  </a:cubicBezTo>
                  <a:lnTo>
                    <a:pt x="1" y="730"/>
                  </a:lnTo>
                  <a:cubicBezTo>
                    <a:pt x="5229" y="304"/>
                    <a:pt x="10426" y="304"/>
                    <a:pt x="15594" y="1216"/>
                  </a:cubicBezTo>
                  <a:cubicBezTo>
                    <a:pt x="20001" y="2006"/>
                    <a:pt x="24165" y="3587"/>
                    <a:pt x="27691" y="5776"/>
                  </a:cubicBezTo>
                  <a:cubicBezTo>
                    <a:pt x="31551" y="8207"/>
                    <a:pt x="34530" y="11247"/>
                    <a:pt x="36415" y="14864"/>
                  </a:cubicBezTo>
                  <a:cubicBezTo>
                    <a:pt x="40001" y="21642"/>
                    <a:pt x="39637" y="29636"/>
                    <a:pt x="39333" y="37387"/>
                  </a:cubicBezTo>
                  <a:cubicBezTo>
                    <a:pt x="38998" y="45563"/>
                    <a:pt x="38664" y="54044"/>
                    <a:pt x="42919" y="60944"/>
                  </a:cubicBezTo>
                  <a:cubicBezTo>
                    <a:pt x="44895" y="64196"/>
                    <a:pt x="47843" y="66931"/>
                    <a:pt x="51643" y="69120"/>
                  </a:cubicBezTo>
                  <a:cubicBezTo>
                    <a:pt x="54895" y="70974"/>
                    <a:pt x="58755" y="72463"/>
                    <a:pt x="63132" y="73497"/>
                  </a:cubicBezTo>
                  <a:cubicBezTo>
                    <a:pt x="66537" y="74318"/>
                    <a:pt x="70093" y="74865"/>
                    <a:pt x="73528" y="75381"/>
                  </a:cubicBezTo>
                  <a:cubicBezTo>
                    <a:pt x="77996" y="76081"/>
                    <a:pt x="82616" y="76840"/>
                    <a:pt x="86993" y="78117"/>
                  </a:cubicBezTo>
                  <a:cubicBezTo>
                    <a:pt x="99151" y="81764"/>
                    <a:pt x="109820" y="90123"/>
                    <a:pt x="116325" y="101035"/>
                  </a:cubicBezTo>
                  <a:cubicBezTo>
                    <a:pt x="118878" y="105382"/>
                    <a:pt x="120763" y="110093"/>
                    <a:pt x="121948" y="114987"/>
                  </a:cubicBezTo>
                  <a:lnTo>
                    <a:pt x="122222" y="114987"/>
                  </a:lnTo>
                  <a:cubicBezTo>
                    <a:pt x="120945" y="110032"/>
                    <a:pt x="119061" y="105291"/>
                    <a:pt x="116477" y="100914"/>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7" name="Google Shape;157;p9"/>
            <p:cNvSpPr/>
            <p:nvPr/>
          </p:nvSpPr>
          <p:spPr>
            <a:xfrm rot="5400000">
              <a:off x="6501074" y="2501423"/>
              <a:ext cx="2910647" cy="2373511"/>
            </a:xfrm>
            <a:custGeom>
              <a:avLst/>
              <a:gdLst/>
              <a:ahLst/>
              <a:cxnLst/>
              <a:rect l="l" t="t" r="r" b="b"/>
              <a:pathLst>
                <a:path w="98666" h="80458" extrusionOk="0">
                  <a:moveTo>
                    <a:pt x="98635" y="80244"/>
                  </a:moveTo>
                  <a:cubicBezTo>
                    <a:pt x="97115" y="79636"/>
                    <a:pt x="95717" y="78816"/>
                    <a:pt x="94471" y="77873"/>
                  </a:cubicBezTo>
                  <a:cubicBezTo>
                    <a:pt x="87358" y="72554"/>
                    <a:pt x="84471" y="63679"/>
                    <a:pt x="81705" y="55046"/>
                  </a:cubicBezTo>
                  <a:cubicBezTo>
                    <a:pt x="78878" y="46384"/>
                    <a:pt x="75990" y="37417"/>
                    <a:pt x="68817" y="32067"/>
                  </a:cubicBezTo>
                  <a:cubicBezTo>
                    <a:pt x="62160" y="27113"/>
                    <a:pt x="53315" y="26505"/>
                    <a:pt x="46354" y="26505"/>
                  </a:cubicBezTo>
                  <a:cubicBezTo>
                    <a:pt x="44804" y="26505"/>
                    <a:pt x="43193" y="26535"/>
                    <a:pt x="41643" y="26596"/>
                  </a:cubicBezTo>
                  <a:cubicBezTo>
                    <a:pt x="35442" y="26748"/>
                    <a:pt x="29059" y="26839"/>
                    <a:pt x="23071" y="25168"/>
                  </a:cubicBezTo>
                  <a:cubicBezTo>
                    <a:pt x="19029" y="24073"/>
                    <a:pt x="15138" y="22067"/>
                    <a:pt x="11794" y="19392"/>
                  </a:cubicBezTo>
                  <a:cubicBezTo>
                    <a:pt x="8451" y="16748"/>
                    <a:pt x="5594" y="13404"/>
                    <a:pt x="3588" y="9727"/>
                  </a:cubicBezTo>
                  <a:cubicBezTo>
                    <a:pt x="1946" y="6748"/>
                    <a:pt x="791" y="3404"/>
                    <a:pt x="183" y="0"/>
                  </a:cubicBezTo>
                  <a:lnTo>
                    <a:pt x="1" y="0"/>
                  </a:lnTo>
                  <a:cubicBezTo>
                    <a:pt x="609" y="3435"/>
                    <a:pt x="1764" y="6839"/>
                    <a:pt x="3436" y="9818"/>
                  </a:cubicBezTo>
                  <a:cubicBezTo>
                    <a:pt x="5442" y="13526"/>
                    <a:pt x="8299" y="16900"/>
                    <a:pt x="11673" y="19605"/>
                  </a:cubicBezTo>
                  <a:cubicBezTo>
                    <a:pt x="15047" y="22280"/>
                    <a:pt x="18998" y="24316"/>
                    <a:pt x="23041" y="25411"/>
                  </a:cubicBezTo>
                  <a:cubicBezTo>
                    <a:pt x="29059" y="27082"/>
                    <a:pt x="35503" y="26931"/>
                    <a:pt x="41673" y="26809"/>
                  </a:cubicBezTo>
                  <a:cubicBezTo>
                    <a:pt x="43224" y="26779"/>
                    <a:pt x="44835" y="26748"/>
                    <a:pt x="46385" y="26748"/>
                  </a:cubicBezTo>
                  <a:cubicBezTo>
                    <a:pt x="53315" y="26687"/>
                    <a:pt x="62069" y="27295"/>
                    <a:pt x="68695" y="32219"/>
                  </a:cubicBezTo>
                  <a:cubicBezTo>
                    <a:pt x="75808" y="37478"/>
                    <a:pt x="78695" y="46414"/>
                    <a:pt x="81461" y="55046"/>
                  </a:cubicBezTo>
                  <a:cubicBezTo>
                    <a:pt x="84258" y="63709"/>
                    <a:pt x="87176" y="72676"/>
                    <a:pt x="94349" y="78025"/>
                  </a:cubicBezTo>
                  <a:cubicBezTo>
                    <a:pt x="95687" y="79029"/>
                    <a:pt x="97115" y="79819"/>
                    <a:pt x="98665" y="80457"/>
                  </a:cubicBezTo>
                  <a:lnTo>
                    <a:pt x="98665" y="80244"/>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9"/>
            <p:cNvSpPr/>
            <p:nvPr/>
          </p:nvSpPr>
          <p:spPr>
            <a:xfrm>
              <a:off x="7955035" y="-717"/>
              <a:ext cx="1188113" cy="3200248"/>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9"/>
            <p:cNvSpPr/>
            <p:nvPr/>
          </p:nvSpPr>
          <p:spPr>
            <a:xfrm rot="10800000" flipH="1">
              <a:off x="369738" y="228352"/>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9"/>
            <p:cNvSpPr/>
            <p:nvPr/>
          </p:nvSpPr>
          <p:spPr>
            <a:xfrm rot="10800000" flipH="1">
              <a:off x="5203725" y="12217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9"/>
            <p:cNvSpPr/>
            <p:nvPr/>
          </p:nvSpPr>
          <p:spPr>
            <a:xfrm rot="10800000" flipH="1">
              <a:off x="5907100"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9"/>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3" name="Google Shape;163;p9"/>
            <p:cNvGrpSpPr/>
            <p:nvPr/>
          </p:nvGrpSpPr>
          <p:grpSpPr>
            <a:xfrm>
              <a:off x="152063" y="2759562"/>
              <a:ext cx="3057075" cy="2262875"/>
              <a:chOff x="152063" y="2759562"/>
              <a:chExt cx="3057075" cy="2262875"/>
            </a:xfrm>
          </p:grpSpPr>
          <p:sp>
            <p:nvSpPr>
              <p:cNvPr id="164" name="Google Shape;164;p9"/>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5" name="Google Shape;165;p9"/>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 name="Google Shape;166;p9"/>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sp>
        <p:nvSpPr>
          <p:cNvPr id="167" name="Google Shape;167;p9"/>
          <p:cNvSpPr txBox="1">
            <a:spLocks noGrp="1"/>
          </p:cNvSpPr>
          <p:nvPr>
            <p:ph type="body" idx="1"/>
          </p:nvPr>
        </p:nvSpPr>
        <p:spPr>
          <a:xfrm>
            <a:off x="2299350" y="1583800"/>
            <a:ext cx="4545300" cy="23817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lt2"/>
              </a:buClr>
              <a:buSzPts val="1400"/>
              <a:buChar char="●"/>
              <a:defRPr/>
            </a:lvl1pPr>
            <a:lvl2pPr marL="914400" lvl="1" indent="-317500" algn="l">
              <a:lnSpc>
                <a:spcPct val="100000"/>
              </a:lnSpc>
              <a:spcBef>
                <a:spcPts val="0"/>
              </a:spcBef>
              <a:spcAft>
                <a:spcPts val="0"/>
              </a:spcAft>
              <a:buSzPts val="1400"/>
              <a:buChar char="○"/>
              <a:defRPr/>
            </a:lvl2pPr>
            <a:lvl3pPr marL="1371600" lvl="2" indent="-311150" algn="l">
              <a:lnSpc>
                <a:spcPct val="100000"/>
              </a:lnSpc>
              <a:spcBef>
                <a:spcPts val="0"/>
              </a:spcBef>
              <a:spcAft>
                <a:spcPts val="0"/>
              </a:spcAft>
              <a:buSzPts val="1300"/>
              <a:buChar char="■"/>
              <a:defRPr sz="1300"/>
            </a:lvl3pPr>
            <a:lvl4pPr marL="1828800" lvl="3" indent="-311150" algn="l">
              <a:lnSpc>
                <a:spcPct val="100000"/>
              </a:lnSpc>
              <a:spcBef>
                <a:spcPts val="0"/>
              </a:spcBef>
              <a:spcAft>
                <a:spcPts val="0"/>
              </a:spcAft>
              <a:buSzPts val="1300"/>
              <a:buChar char="●"/>
              <a:defRPr sz="1300"/>
            </a:lvl4pPr>
            <a:lvl5pPr marL="2286000" lvl="4" indent="-311150" algn="l">
              <a:lnSpc>
                <a:spcPct val="100000"/>
              </a:lnSpc>
              <a:spcBef>
                <a:spcPts val="0"/>
              </a:spcBef>
              <a:spcAft>
                <a:spcPts val="0"/>
              </a:spcAft>
              <a:buSzPts val="1300"/>
              <a:buChar char="○"/>
              <a:defRPr sz="1300"/>
            </a:lvl5pPr>
            <a:lvl6pPr marL="2743200" lvl="5" indent="-311150" algn="l">
              <a:lnSpc>
                <a:spcPct val="100000"/>
              </a:lnSpc>
              <a:spcBef>
                <a:spcPts val="0"/>
              </a:spcBef>
              <a:spcAft>
                <a:spcPts val="0"/>
              </a:spcAft>
              <a:buSzPts val="1300"/>
              <a:buChar char="■"/>
              <a:defRPr sz="1300"/>
            </a:lvl6pPr>
            <a:lvl7pPr marL="3200400" lvl="6" indent="-311150" algn="l">
              <a:lnSpc>
                <a:spcPct val="100000"/>
              </a:lnSpc>
              <a:spcBef>
                <a:spcPts val="0"/>
              </a:spcBef>
              <a:spcAft>
                <a:spcPts val="0"/>
              </a:spcAft>
              <a:buSzPts val="1300"/>
              <a:buChar char="●"/>
              <a:defRPr sz="1300"/>
            </a:lvl7pPr>
            <a:lvl8pPr marL="3657600" lvl="7" indent="-311150" algn="l">
              <a:lnSpc>
                <a:spcPct val="100000"/>
              </a:lnSpc>
              <a:spcBef>
                <a:spcPts val="0"/>
              </a:spcBef>
              <a:spcAft>
                <a:spcPts val="0"/>
              </a:spcAft>
              <a:buSzPts val="1300"/>
              <a:buChar char="○"/>
              <a:defRPr sz="1300"/>
            </a:lvl8pPr>
            <a:lvl9pPr marL="4114800" lvl="8" indent="-311150" algn="l">
              <a:lnSpc>
                <a:spcPct val="100000"/>
              </a:lnSpc>
              <a:spcBef>
                <a:spcPts val="0"/>
              </a:spcBef>
              <a:spcAft>
                <a:spcPts val="0"/>
              </a:spcAft>
              <a:buSzPts val="1300"/>
              <a:buChar char="■"/>
              <a:defRPr sz="1300"/>
            </a:lvl9pPr>
          </a:lstStyle>
          <a:p>
            <a:endParaRPr/>
          </a:p>
        </p:txBody>
      </p:sp>
      <p:sp>
        <p:nvSpPr>
          <p:cNvPr id="168" name="Google Shape;168;p9"/>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9"/>
        <p:cNvGrpSpPr/>
        <p:nvPr/>
      </p:nvGrpSpPr>
      <p:grpSpPr>
        <a:xfrm>
          <a:off x="0" y="0"/>
          <a:ext cx="0" cy="0"/>
          <a:chOff x="0" y="0"/>
          <a:chExt cx="0" cy="0"/>
        </a:xfrm>
      </p:grpSpPr>
      <p:grpSp>
        <p:nvGrpSpPr>
          <p:cNvPr id="170" name="Google Shape;170;p10"/>
          <p:cNvGrpSpPr/>
          <p:nvPr/>
        </p:nvGrpSpPr>
        <p:grpSpPr>
          <a:xfrm rot="10800000">
            <a:off x="1925" y="-5122"/>
            <a:ext cx="9144000" cy="5143499"/>
            <a:chOff x="-4" y="0"/>
            <a:chExt cx="9144000" cy="5143499"/>
          </a:xfrm>
        </p:grpSpPr>
        <p:sp>
          <p:nvSpPr>
            <p:cNvPr id="171" name="Google Shape;171;p10"/>
            <p:cNvSpPr/>
            <p:nvPr/>
          </p:nvSpPr>
          <p:spPr>
            <a:xfrm rot="10800000">
              <a:off x="5123696" y="1188452"/>
              <a:ext cx="4020300" cy="3951600"/>
            </a:xfrm>
            <a:prstGeom prst="rect">
              <a:avLst/>
            </a:prstGeom>
            <a:gradFill>
              <a:gsLst>
                <a:gs pos="0">
                  <a:srgbClr val="161616">
                    <a:alpha val="0"/>
                  </a:srgbClr>
                </a:gs>
                <a:gs pos="55000">
                  <a:srgbClr val="161616">
                    <a:alpha val="0"/>
                  </a:srgbClr>
                </a:gs>
                <a:gs pos="93000">
                  <a:srgbClr val="6A63BA">
                    <a:alpha val="78039"/>
                  </a:srgbClr>
                </a:gs>
                <a:gs pos="100000">
                  <a:srgbClr val="6A63BA">
                    <a:alpha val="78039"/>
                  </a:srgbClr>
                </a:gs>
              </a:gsLst>
              <a:lin ang="135000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 name="Google Shape;172;p10"/>
            <p:cNvPicPr preferRelativeResize="0"/>
            <p:nvPr/>
          </p:nvPicPr>
          <p:blipFill rotWithShape="1">
            <a:blip r:embed="rId2">
              <a:alphaModFix/>
            </a:blip>
            <a:srcRect t="47153" r="45610" b="19972"/>
            <a:stretch/>
          </p:blipFill>
          <p:spPr>
            <a:xfrm flipH="1">
              <a:off x="-4" y="0"/>
              <a:ext cx="8524701" cy="5143499"/>
            </a:xfrm>
            <a:prstGeom prst="rect">
              <a:avLst/>
            </a:prstGeom>
            <a:noFill/>
            <a:ln>
              <a:noFill/>
            </a:ln>
          </p:spPr>
        </p:pic>
        <p:sp>
          <p:nvSpPr>
            <p:cNvPr id="173" name="Google Shape;173;p10"/>
            <p:cNvSpPr/>
            <p:nvPr/>
          </p:nvSpPr>
          <p:spPr>
            <a:xfrm rot="10800000">
              <a:off x="343316" y="362189"/>
              <a:ext cx="235448" cy="235448"/>
            </a:xfrm>
            <a:custGeom>
              <a:avLst/>
              <a:gdLst/>
              <a:ahLst/>
              <a:cxnLst/>
              <a:rect l="l" t="t" r="r" b="b"/>
              <a:pathLst>
                <a:path w="32220" h="32220" extrusionOk="0">
                  <a:moveTo>
                    <a:pt x="16110" y="32220"/>
                  </a:moveTo>
                  <a:cubicBezTo>
                    <a:pt x="7204" y="32220"/>
                    <a:pt x="0" y="25016"/>
                    <a:pt x="0" y="16110"/>
                  </a:cubicBezTo>
                  <a:cubicBezTo>
                    <a:pt x="0" y="7235"/>
                    <a:pt x="7204" y="1"/>
                    <a:pt x="16110" y="1"/>
                  </a:cubicBezTo>
                  <a:cubicBezTo>
                    <a:pt x="24986" y="1"/>
                    <a:pt x="32220" y="7235"/>
                    <a:pt x="32220" y="16110"/>
                  </a:cubicBezTo>
                  <a:cubicBezTo>
                    <a:pt x="32220" y="25016"/>
                    <a:pt x="24986" y="32220"/>
                    <a:pt x="16110" y="32220"/>
                  </a:cubicBezTo>
                  <a:close/>
                  <a:moveTo>
                    <a:pt x="16110" y="1125"/>
                  </a:moveTo>
                  <a:cubicBezTo>
                    <a:pt x="7843" y="1125"/>
                    <a:pt x="1125" y="7843"/>
                    <a:pt x="1125" y="16080"/>
                  </a:cubicBezTo>
                  <a:cubicBezTo>
                    <a:pt x="1125" y="24317"/>
                    <a:pt x="7843" y="31034"/>
                    <a:pt x="16110" y="31034"/>
                  </a:cubicBezTo>
                  <a:cubicBezTo>
                    <a:pt x="24347" y="31034"/>
                    <a:pt x="31065" y="24317"/>
                    <a:pt x="31065" y="16080"/>
                  </a:cubicBezTo>
                  <a:cubicBezTo>
                    <a:pt x="31065" y="7843"/>
                    <a:pt x="24378" y="1125"/>
                    <a:pt x="16110" y="1125"/>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10"/>
            <p:cNvSpPr/>
            <p:nvPr/>
          </p:nvSpPr>
          <p:spPr>
            <a:xfrm rot="10800000">
              <a:off x="343313" y="2759562"/>
              <a:ext cx="91200" cy="91200"/>
            </a:xfrm>
            <a:custGeom>
              <a:avLst/>
              <a:gdLst/>
              <a:ahLst/>
              <a:cxnLst/>
              <a:rect l="l" t="t" r="r" b="b"/>
              <a:pathLst>
                <a:path w="3648" h="3648" extrusionOk="0">
                  <a:moveTo>
                    <a:pt x="3648" y="1824"/>
                  </a:moveTo>
                  <a:cubicBezTo>
                    <a:pt x="3648" y="2827"/>
                    <a:pt x="2796" y="3648"/>
                    <a:pt x="1824" y="3648"/>
                  </a:cubicBezTo>
                  <a:cubicBezTo>
                    <a:pt x="790" y="3648"/>
                    <a:pt x="0" y="2797"/>
                    <a:pt x="0" y="1824"/>
                  </a:cubicBezTo>
                  <a:cubicBezTo>
                    <a:pt x="0" y="790"/>
                    <a:pt x="851" y="0"/>
                    <a:pt x="1824" y="0"/>
                  </a:cubicBezTo>
                  <a:cubicBezTo>
                    <a:pt x="2827" y="0"/>
                    <a:pt x="3648" y="790"/>
                    <a:pt x="3648" y="1824"/>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10"/>
            <p:cNvSpPr/>
            <p:nvPr/>
          </p:nvSpPr>
          <p:spPr>
            <a:xfrm rot="10800000">
              <a:off x="3138438" y="4951737"/>
              <a:ext cx="70700" cy="70700"/>
            </a:xfrm>
            <a:custGeom>
              <a:avLst/>
              <a:gdLst/>
              <a:ahLst/>
              <a:cxnLst/>
              <a:rect l="l" t="t" r="r" b="b"/>
              <a:pathLst>
                <a:path w="2828" h="2828" extrusionOk="0">
                  <a:moveTo>
                    <a:pt x="2828" y="1398"/>
                  </a:moveTo>
                  <a:cubicBezTo>
                    <a:pt x="2828" y="2189"/>
                    <a:pt x="2189" y="2827"/>
                    <a:pt x="1429" y="2827"/>
                  </a:cubicBezTo>
                  <a:cubicBezTo>
                    <a:pt x="639" y="2827"/>
                    <a:pt x="1" y="2189"/>
                    <a:pt x="1" y="1398"/>
                  </a:cubicBezTo>
                  <a:cubicBezTo>
                    <a:pt x="1" y="639"/>
                    <a:pt x="639" y="0"/>
                    <a:pt x="1429" y="0"/>
                  </a:cubicBezTo>
                  <a:cubicBezTo>
                    <a:pt x="2189" y="0"/>
                    <a:pt x="2828" y="639"/>
                    <a:pt x="2828" y="1398"/>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10"/>
            <p:cNvSpPr/>
            <p:nvPr/>
          </p:nvSpPr>
          <p:spPr>
            <a:xfrm rot="10800000">
              <a:off x="152063"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77" name="Google Shape;177;p10"/>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grpSp>
        <p:nvGrpSpPr>
          <p:cNvPr id="178" name="Google Shape;178;p10"/>
          <p:cNvGrpSpPr/>
          <p:nvPr/>
        </p:nvGrpSpPr>
        <p:grpSpPr>
          <a:xfrm rot="10800000">
            <a:off x="7705845" y="-830360"/>
            <a:ext cx="2000625" cy="2104150"/>
            <a:chOff x="7593038" y="3701650"/>
            <a:chExt cx="2000625" cy="2104150"/>
          </a:xfrm>
        </p:grpSpPr>
        <p:sp>
          <p:nvSpPr>
            <p:cNvPr id="179" name="Google Shape;179;p10"/>
            <p:cNvSpPr/>
            <p:nvPr/>
          </p:nvSpPr>
          <p:spPr>
            <a:xfrm flipH="1">
              <a:off x="7593038" y="39250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0" name="Google Shape;180;p10"/>
            <p:cNvSpPr/>
            <p:nvPr/>
          </p:nvSpPr>
          <p:spPr>
            <a:xfrm flipH="1">
              <a:off x="7712888" y="3701650"/>
              <a:ext cx="1880775" cy="1880750"/>
            </a:xfrm>
            <a:custGeom>
              <a:avLst/>
              <a:gdLst/>
              <a:ahLst/>
              <a:cxnLst/>
              <a:rect l="l" t="t" r="r" b="b"/>
              <a:pathLst>
                <a:path w="75231" h="75230" extrusionOk="0">
                  <a:moveTo>
                    <a:pt x="37631" y="75229"/>
                  </a:moveTo>
                  <a:cubicBezTo>
                    <a:pt x="16870" y="75229"/>
                    <a:pt x="1" y="58360"/>
                    <a:pt x="1" y="37600"/>
                  </a:cubicBezTo>
                  <a:cubicBezTo>
                    <a:pt x="1" y="16870"/>
                    <a:pt x="16870" y="0"/>
                    <a:pt x="37631" y="0"/>
                  </a:cubicBezTo>
                  <a:cubicBezTo>
                    <a:pt x="58361" y="0"/>
                    <a:pt x="75230" y="16870"/>
                    <a:pt x="75230" y="37600"/>
                  </a:cubicBezTo>
                  <a:cubicBezTo>
                    <a:pt x="75230" y="58360"/>
                    <a:pt x="58361" y="75229"/>
                    <a:pt x="37631" y="75229"/>
                  </a:cubicBezTo>
                  <a:close/>
                  <a:moveTo>
                    <a:pt x="37631" y="365"/>
                  </a:moveTo>
                  <a:cubicBezTo>
                    <a:pt x="17114" y="365"/>
                    <a:pt x="396" y="17083"/>
                    <a:pt x="396" y="37600"/>
                  </a:cubicBezTo>
                  <a:cubicBezTo>
                    <a:pt x="396" y="58117"/>
                    <a:pt x="17114" y="74834"/>
                    <a:pt x="37631" y="74834"/>
                  </a:cubicBezTo>
                  <a:cubicBezTo>
                    <a:pt x="58148" y="74834"/>
                    <a:pt x="74865" y="58117"/>
                    <a:pt x="74865" y="37600"/>
                  </a:cubicBezTo>
                  <a:cubicBezTo>
                    <a:pt x="74865" y="17083"/>
                    <a:pt x="58178" y="365"/>
                    <a:pt x="37631" y="365"/>
                  </a:cubicBezTo>
                  <a:close/>
                </a:path>
              </a:pathLst>
            </a:custGeom>
            <a:solidFill>
              <a:srgbClr val="6A63BA"/>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1" name="Google Shape;181;p10"/>
          <p:cNvSpPr/>
          <p:nvPr/>
        </p:nvSpPr>
        <p:spPr>
          <a:xfrm rot="-5400000">
            <a:off x="1159551" y="-1164672"/>
            <a:ext cx="800868" cy="3119971"/>
          </a:xfrm>
          <a:custGeom>
            <a:avLst/>
            <a:gdLst/>
            <a:ahLst/>
            <a:cxnLst/>
            <a:rect l="l" t="t" r="r" b="b"/>
            <a:pathLst>
              <a:path w="40275" h="108483" extrusionOk="0">
                <a:moveTo>
                  <a:pt x="40275" y="108178"/>
                </a:moveTo>
                <a:cubicBezTo>
                  <a:pt x="34895" y="103254"/>
                  <a:pt x="31004" y="96628"/>
                  <a:pt x="29484" y="89576"/>
                </a:cubicBezTo>
                <a:cubicBezTo>
                  <a:pt x="29150" y="88056"/>
                  <a:pt x="28968" y="86476"/>
                  <a:pt x="28725" y="84926"/>
                </a:cubicBezTo>
                <a:cubicBezTo>
                  <a:pt x="28269" y="81643"/>
                  <a:pt x="27782" y="78269"/>
                  <a:pt x="26323" y="75229"/>
                </a:cubicBezTo>
                <a:cubicBezTo>
                  <a:pt x="24013" y="70336"/>
                  <a:pt x="19484" y="67053"/>
                  <a:pt x="15168" y="63862"/>
                </a:cubicBezTo>
                <a:cubicBezTo>
                  <a:pt x="12037" y="61582"/>
                  <a:pt x="8846" y="59241"/>
                  <a:pt x="6384" y="56293"/>
                </a:cubicBezTo>
                <a:cubicBezTo>
                  <a:pt x="3131" y="52433"/>
                  <a:pt x="1186" y="47326"/>
                  <a:pt x="700" y="41642"/>
                </a:cubicBezTo>
                <a:cubicBezTo>
                  <a:pt x="244" y="36384"/>
                  <a:pt x="1065" y="30852"/>
                  <a:pt x="3040" y="25593"/>
                </a:cubicBezTo>
                <a:cubicBezTo>
                  <a:pt x="6688" y="16019"/>
                  <a:pt x="13405" y="7994"/>
                  <a:pt x="20700" y="0"/>
                </a:cubicBezTo>
                <a:lnTo>
                  <a:pt x="20366" y="0"/>
                </a:lnTo>
                <a:cubicBezTo>
                  <a:pt x="13162" y="7964"/>
                  <a:pt x="6414" y="15988"/>
                  <a:pt x="2827" y="25533"/>
                </a:cubicBezTo>
                <a:cubicBezTo>
                  <a:pt x="791" y="30761"/>
                  <a:pt x="1" y="36354"/>
                  <a:pt x="426" y="41673"/>
                </a:cubicBezTo>
                <a:cubicBezTo>
                  <a:pt x="913" y="47418"/>
                  <a:pt x="2888" y="52554"/>
                  <a:pt x="6171" y="56445"/>
                </a:cubicBezTo>
                <a:cubicBezTo>
                  <a:pt x="8633" y="59424"/>
                  <a:pt x="11855" y="61764"/>
                  <a:pt x="14986" y="64044"/>
                </a:cubicBezTo>
                <a:cubicBezTo>
                  <a:pt x="19302" y="67205"/>
                  <a:pt x="23740" y="70488"/>
                  <a:pt x="26080" y="75290"/>
                </a:cubicBezTo>
                <a:cubicBezTo>
                  <a:pt x="27509" y="78299"/>
                  <a:pt x="27965" y="81643"/>
                  <a:pt x="28421" y="84926"/>
                </a:cubicBezTo>
                <a:cubicBezTo>
                  <a:pt x="28664" y="86476"/>
                  <a:pt x="28877" y="88056"/>
                  <a:pt x="29181" y="89576"/>
                </a:cubicBezTo>
                <a:cubicBezTo>
                  <a:pt x="30700" y="96780"/>
                  <a:pt x="34652" y="103528"/>
                  <a:pt x="40214" y="108482"/>
                </a:cubicBezTo>
                <a:lnTo>
                  <a:pt x="40214" y="108178"/>
                </a:lnTo>
                <a:close/>
              </a:path>
            </a:pathLst>
          </a:custGeom>
          <a:solidFill>
            <a:srgbClr val="007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800"/>
              <a:buFont typeface="Poppins"/>
              <a:buNone/>
              <a:defRPr sz="2800" b="1" i="0" u="none" strike="noStrike" cap="none">
                <a:solidFill>
                  <a:schemeClr val="lt1"/>
                </a:solidFill>
                <a:latin typeface="Poppins"/>
                <a:ea typeface="Poppins"/>
                <a:cs typeface="Poppins"/>
                <a:sym typeface="Poppins"/>
              </a:defRPr>
            </a:lvl1pPr>
            <a:lvl2pPr marR="0" lvl="1"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2pPr>
            <a:lvl3pPr marR="0" lvl="2"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3pPr>
            <a:lvl4pPr marR="0" lvl="3"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4pPr>
            <a:lvl5pPr marR="0" lvl="4"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5pPr>
            <a:lvl6pPr marR="0" lvl="5"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6pPr>
            <a:lvl7pPr marR="0" lvl="6"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7pPr>
            <a:lvl8pPr marR="0" lvl="7"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8pPr>
            <a:lvl9pPr marR="0" lvl="8" algn="l" rtl="0">
              <a:lnSpc>
                <a:spcPct val="100000"/>
              </a:lnSpc>
              <a:spcBef>
                <a:spcPts val="0"/>
              </a:spcBef>
              <a:spcAft>
                <a:spcPts val="0"/>
              </a:spcAft>
              <a:buClr>
                <a:schemeClr val="lt1"/>
              </a:buClr>
              <a:buSzPts val="3000"/>
              <a:buFont typeface="DM Serif Text"/>
              <a:buNone/>
              <a:defRPr sz="3000" b="1" i="0" u="none" strike="noStrike" cap="none">
                <a:solidFill>
                  <a:schemeClr val="lt1"/>
                </a:solidFill>
                <a:latin typeface="DM Serif Text"/>
                <a:ea typeface="DM Serif Text"/>
                <a:cs typeface="DM Serif Text"/>
                <a:sym typeface="DM Serif Text"/>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1pPr>
            <a:lvl2pPr marL="914400" marR="0" lvl="1"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2pPr>
            <a:lvl3pPr marL="1371600" marR="0" lvl="2"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3pPr>
            <a:lvl4pPr marL="1828800" marR="0" lvl="3"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4pPr>
            <a:lvl5pPr marL="2286000" marR="0" lvl="4"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5pPr>
            <a:lvl6pPr marL="2743200" marR="0" lvl="5"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6pPr>
            <a:lvl7pPr marL="3200400" marR="0" lvl="6"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7pPr>
            <a:lvl8pPr marL="3657600" marR="0" lvl="7"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8pPr>
            <a:lvl9pPr marL="4114800" marR="0" lvl="8" indent="-317500" algn="l" rtl="0">
              <a:lnSpc>
                <a:spcPct val="100000"/>
              </a:lnSpc>
              <a:spcBef>
                <a:spcPts val="0"/>
              </a:spcBef>
              <a:spcAft>
                <a:spcPts val="0"/>
              </a:spcAft>
              <a:buClr>
                <a:schemeClr val="lt1"/>
              </a:buClr>
              <a:buSzPts val="1400"/>
              <a:buFont typeface="Poppins Light"/>
              <a:buChar char="■"/>
              <a:defRPr sz="1400" b="0" i="0" u="none" strike="noStrike" cap="none">
                <a:solidFill>
                  <a:schemeClr val="lt1"/>
                </a:solidFill>
                <a:latin typeface="Poppins Light"/>
                <a:ea typeface="Poppins Light"/>
                <a:cs typeface="Poppins Light"/>
                <a:sym typeface="Poppins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4.png"/><Relationship Id="rId7" Type="http://schemas.openxmlformats.org/officeDocument/2006/relationships/image" Target="../media/image16.jpg"/><Relationship Id="rId12"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19"/>
          <p:cNvPicPr preferRelativeResize="0"/>
          <p:nvPr/>
        </p:nvPicPr>
        <p:blipFill rotWithShape="1">
          <a:blip r:embed="rId3">
            <a:alphaModFix/>
          </a:blip>
          <a:srcRect/>
          <a:stretch/>
        </p:blipFill>
        <p:spPr>
          <a:xfrm>
            <a:off x="5932856" y="488354"/>
            <a:ext cx="4365095" cy="4365095"/>
          </a:xfrm>
          <a:prstGeom prst="rect">
            <a:avLst/>
          </a:prstGeom>
          <a:noFill/>
          <a:ln>
            <a:noFill/>
          </a:ln>
        </p:spPr>
      </p:pic>
      <p:sp>
        <p:nvSpPr>
          <p:cNvPr id="323" name="Google Shape;323;p19"/>
          <p:cNvSpPr txBox="1">
            <a:spLocks noGrp="1"/>
          </p:cNvSpPr>
          <p:nvPr>
            <p:ph type="ctrTitle"/>
          </p:nvPr>
        </p:nvSpPr>
        <p:spPr>
          <a:xfrm>
            <a:off x="720000" y="1746840"/>
            <a:ext cx="4661897" cy="1649820"/>
          </a:xfrm>
          <a:prstGeom prst="rect">
            <a:avLst/>
          </a:prstGeom>
          <a:noFill/>
          <a:ln>
            <a:noFill/>
          </a:ln>
          <a:effectLst>
            <a:outerShdw blurRad="57150" dist="28575" dir="5400000" algn="bl" rotWithShape="0">
              <a:schemeClr val="dk1">
                <a:alpha val="24705"/>
              </a:schemeClr>
            </a:outerShdw>
          </a:effectLst>
        </p:spPr>
        <p:txBody>
          <a:bodyPr spcFirstLastPara="1" wrap="square" lIns="91425" tIns="45700" rIns="0" bIns="91425" anchor="ctr" anchorCtr="0">
            <a:noAutofit/>
          </a:bodyPr>
          <a:lstStyle/>
          <a:p>
            <a:pPr marL="0" lvl="0" indent="0" algn="l" rtl="0">
              <a:lnSpc>
                <a:spcPct val="90000"/>
              </a:lnSpc>
              <a:spcBef>
                <a:spcPts val="0"/>
              </a:spcBef>
              <a:spcAft>
                <a:spcPts val="0"/>
              </a:spcAft>
              <a:buSzPts val="5200"/>
              <a:buNone/>
            </a:pPr>
            <a:r>
              <a:rPr lang="en-GB" sz="3200" b="1" i="0">
                <a:solidFill>
                  <a:srgbClr val="FFFFFF"/>
                </a:solidFill>
                <a:latin typeface="Arial"/>
                <a:ea typeface="Arial"/>
                <a:cs typeface="Arial"/>
                <a:sym typeface="Arial"/>
              </a:rPr>
              <a:t>DIGITAL AND COST-</a:t>
            </a:r>
            <a:r>
              <a:rPr lang="en-GB" sz="3200" b="1" i="0">
                <a:solidFill>
                  <a:srgbClr val="40E0EE"/>
                </a:solidFill>
                <a:latin typeface="Arial"/>
                <a:ea typeface="Arial"/>
                <a:cs typeface="Arial"/>
                <a:sym typeface="Arial"/>
              </a:rPr>
              <a:t>FREE</a:t>
            </a:r>
            <a:r>
              <a:rPr lang="en-GB" sz="3200" b="1" i="0">
                <a:solidFill>
                  <a:srgbClr val="FFFFFF"/>
                </a:solidFill>
                <a:latin typeface="Arial"/>
                <a:ea typeface="Arial"/>
                <a:cs typeface="Arial"/>
                <a:sym typeface="Arial"/>
              </a:rPr>
              <a:t> SOLUTION FOR </a:t>
            </a:r>
            <a:r>
              <a:rPr lang="en-GB" sz="3200" b="1" i="0">
                <a:solidFill>
                  <a:srgbClr val="40E0EE"/>
                </a:solidFill>
                <a:latin typeface="Arial"/>
                <a:ea typeface="Arial"/>
                <a:cs typeface="Arial"/>
                <a:sym typeface="Arial"/>
              </a:rPr>
              <a:t>IN-STORE </a:t>
            </a:r>
            <a:r>
              <a:rPr lang="en-GB" sz="3200" b="1" i="0">
                <a:solidFill>
                  <a:srgbClr val="FFFFFF"/>
                </a:solidFill>
                <a:latin typeface="Arial"/>
                <a:ea typeface="Arial"/>
                <a:cs typeface="Arial"/>
                <a:sym typeface="Arial"/>
              </a:rPr>
              <a:t>ADVERTISING </a:t>
            </a:r>
            <a:r>
              <a:rPr lang="en-GB" sz="3200" b="1" i="0">
                <a:solidFill>
                  <a:srgbClr val="40E0EE"/>
                </a:solidFill>
                <a:latin typeface="Arial"/>
                <a:ea typeface="Arial"/>
                <a:cs typeface="Arial"/>
                <a:sym typeface="Arial"/>
              </a:rPr>
              <a:t>CAMPAIGNS</a:t>
            </a:r>
            <a:endParaRPr/>
          </a:p>
        </p:txBody>
      </p:sp>
      <p:pic>
        <p:nvPicPr>
          <p:cNvPr id="324" name="Google Shape;324;p19"/>
          <p:cNvPicPr preferRelativeResize="0"/>
          <p:nvPr/>
        </p:nvPicPr>
        <p:blipFill rotWithShape="1">
          <a:blip r:embed="rId4">
            <a:alphaModFix/>
          </a:blip>
          <a:srcRect/>
          <a:stretch/>
        </p:blipFill>
        <p:spPr>
          <a:xfrm>
            <a:off x="5347057" y="568815"/>
            <a:ext cx="2516688" cy="4545189"/>
          </a:xfrm>
          <a:prstGeom prst="rect">
            <a:avLst/>
          </a:prstGeom>
          <a:noFill/>
          <a:ln>
            <a:noFill/>
          </a:ln>
        </p:spPr>
      </p:pic>
      <p:pic>
        <p:nvPicPr>
          <p:cNvPr id="325" name="Google Shape;325;p19"/>
          <p:cNvPicPr preferRelativeResize="0"/>
          <p:nvPr/>
        </p:nvPicPr>
        <p:blipFill rotWithShape="1">
          <a:blip r:embed="rId5">
            <a:alphaModFix amt="5000"/>
          </a:blip>
          <a:srcRect/>
          <a:stretch/>
        </p:blipFill>
        <p:spPr>
          <a:xfrm>
            <a:off x="-1399020" y="1244532"/>
            <a:ext cx="4661897" cy="4661897"/>
          </a:xfrm>
          <a:prstGeom prst="rect">
            <a:avLst/>
          </a:prstGeom>
          <a:noFill/>
          <a:ln>
            <a:noFill/>
          </a:ln>
        </p:spPr>
      </p:pic>
      <p:pic>
        <p:nvPicPr>
          <p:cNvPr id="326" name="Google Shape;326;p19"/>
          <p:cNvPicPr preferRelativeResize="0"/>
          <p:nvPr/>
        </p:nvPicPr>
        <p:blipFill rotWithShape="1">
          <a:blip r:embed="rId6">
            <a:alphaModFix/>
          </a:blip>
          <a:srcRect/>
          <a:stretch/>
        </p:blipFill>
        <p:spPr>
          <a:xfrm>
            <a:off x="316029" y="141546"/>
            <a:ext cx="2579339" cy="68311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27"/>
          <p:cNvSpPr txBox="1">
            <a:spLocks noGrp="1"/>
          </p:cNvSpPr>
          <p:nvPr>
            <p:ph type="body" idx="1"/>
          </p:nvPr>
        </p:nvSpPr>
        <p:spPr>
          <a:xfrm>
            <a:off x="1371600" y="887096"/>
            <a:ext cx="7208842" cy="4077495"/>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Font typeface="Noto Sans Symbols"/>
              <a:buChar char="✔"/>
            </a:pPr>
            <a:r>
              <a:rPr lang="en-GB" sz="1800" b="1">
                <a:solidFill>
                  <a:srgbClr val="BFBFBF"/>
                </a:solidFill>
              </a:rPr>
              <a:t>Free Digital Banner</a:t>
            </a:r>
            <a:br>
              <a:rPr lang="en-GB" sz="1800">
                <a:solidFill>
                  <a:schemeClr val="lt1"/>
                </a:solidFill>
              </a:rPr>
            </a:br>
            <a:r>
              <a:rPr lang="en-GB" sz="1600">
                <a:solidFill>
                  <a:schemeClr val="lt1"/>
                </a:solidFill>
              </a:rPr>
              <a:t>Get a high-quality digital banner at no extra cost.</a:t>
            </a:r>
            <a:endParaRPr/>
          </a:p>
          <a:p>
            <a:pPr marL="457200" lvl="0" indent="-228600" algn="l" rtl="0">
              <a:lnSpc>
                <a:spcPct val="100000"/>
              </a:lnSpc>
              <a:spcBef>
                <a:spcPts val="0"/>
              </a:spcBef>
              <a:spcAft>
                <a:spcPts val="0"/>
              </a:spcAft>
              <a:buSzPts val="1400"/>
              <a:buFont typeface="Noto Sans Symbols"/>
              <a:buNone/>
            </a:pPr>
            <a:endParaRPr sz="1800">
              <a:solidFill>
                <a:schemeClr val="lt1"/>
              </a:solidFill>
            </a:endParaRPr>
          </a:p>
          <a:p>
            <a:pPr marL="457200" lvl="0" indent="-317500" algn="l" rtl="0">
              <a:lnSpc>
                <a:spcPct val="100000"/>
              </a:lnSpc>
              <a:spcBef>
                <a:spcPts val="0"/>
              </a:spcBef>
              <a:spcAft>
                <a:spcPts val="0"/>
              </a:spcAft>
              <a:buSzPts val="1400"/>
              <a:buFont typeface="Noto Sans Symbols"/>
              <a:buChar char="✔"/>
            </a:pPr>
            <a:r>
              <a:rPr lang="en-GB" sz="1800" b="1">
                <a:solidFill>
                  <a:srgbClr val="BFBFBF"/>
                </a:solidFill>
              </a:rPr>
              <a:t>Professional Installation</a:t>
            </a:r>
            <a:br>
              <a:rPr lang="en-GB" sz="1800">
                <a:solidFill>
                  <a:schemeClr val="lt1"/>
                </a:solidFill>
              </a:rPr>
            </a:br>
            <a:r>
              <a:rPr lang="en-GB" sz="1600">
                <a:solidFill>
                  <a:schemeClr val="lt1"/>
                </a:solidFill>
              </a:rPr>
              <a:t>Our team sets up your banner quickly and correctly.</a:t>
            </a:r>
            <a:endParaRPr/>
          </a:p>
          <a:p>
            <a:pPr marL="457200" lvl="0" indent="-228600" algn="l" rtl="0">
              <a:lnSpc>
                <a:spcPct val="100000"/>
              </a:lnSpc>
              <a:spcBef>
                <a:spcPts val="0"/>
              </a:spcBef>
              <a:spcAft>
                <a:spcPts val="0"/>
              </a:spcAft>
              <a:buSzPts val="1400"/>
              <a:buFont typeface="Noto Sans Symbols"/>
              <a:buNone/>
            </a:pPr>
            <a:endParaRPr sz="1800">
              <a:solidFill>
                <a:schemeClr val="lt1"/>
              </a:solidFill>
            </a:endParaRPr>
          </a:p>
          <a:p>
            <a:pPr marL="457200" lvl="0" indent="-317500" algn="l" rtl="0">
              <a:lnSpc>
                <a:spcPct val="100000"/>
              </a:lnSpc>
              <a:spcBef>
                <a:spcPts val="0"/>
              </a:spcBef>
              <a:spcAft>
                <a:spcPts val="0"/>
              </a:spcAft>
              <a:buSzPts val="1400"/>
              <a:buFont typeface="Noto Sans Symbols"/>
              <a:buChar char="✔"/>
            </a:pPr>
            <a:r>
              <a:rPr lang="en-GB" sz="1800" b="1">
                <a:solidFill>
                  <a:srgbClr val="BFBFBF"/>
                </a:solidFill>
              </a:rPr>
              <a:t>Fully Insured Equipment</a:t>
            </a:r>
            <a:br>
              <a:rPr lang="en-GB" sz="1800">
                <a:solidFill>
                  <a:schemeClr val="lt1"/>
                </a:solidFill>
              </a:rPr>
            </a:br>
            <a:r>
              <a:rPr lang="en-GB" sz="1600">
                <a:solidFill>
                  <a:schemeClr val="lt1"/>
                </a:solidFill>
              </a:rPr>
              <a:t>Our equipment is fully insured, giving you peace of mind</a:t>
            </a:r>
            <a:r>
              <a:rPr lang="en-GB" sz="1800">
                <a:solidFill>
                  <a:schemeClr val="lt1"/>
                </a:solidFill>
              </a:rPr>
              <a:t>.</a:t>
            </a:r>
            <a:endParaRPr/>
          </a:p>
          <a:p>
            <a:pPr marL="457200" lvl="0" indent="-228600" algn="l" rtl="0">
              <a:lnSpc>
                <a:spcPct val="100000"/>
              </a:lnSpc>
              <a:spcBef>
                <a:spcPts val="0"/>
              </a:spcBef>
              <a:spcAft>
                <a:spcPts val="0"/>
              </a:spcAft>
              <a:buSzPts val="1400"/>
              <a:buFont typeface="Noto Sans Symbols"/>
              <a:buNone/>
            </a:pPr>
            <a:endParaRPr sz="1800">
              <a:solidFill>
                <a:schemeClr val="lt1"/>
              </a:solidFill>
            </a:endParaRPr>
          </a:p>
          <a:p>
            <a:pPr marL="457200" lvl="0" indent="-317500" algn="l" rtl="0">
              <a:lnSpc>
                <a:spcPct val="100000"/>
              </a:lnSpc>
              <a:spcBef>
                <a:spcPts val="0"/>
              </a:spcBef>
              <a:spcAft>
                <a:spcPts val="0"/>
              </a:spcAft>
              <a:buSzPts val="1400"/>
              <a:buFont typeface="Noto Sans Symbols"/>
              <a:buChar char="✔"/>
            </a:pPr>
            <a:r>
              <a:rPr lang="en-GB" sz="1800" b="1">
                <a:solidFill>
                  <a:srgbClr val="BFBFBF"/>
                </a:solidFill>
              </a:rPr>
              <a:t>Centralized Content Control</a:t>
            </a:r>
            <a:br>
              <a:rPr lang="en-GB" sz="1800">
                <a:solidFill>
                  <a:schemeClr val="lt1"/>
                </a:solidFill>
              </a:rPr>
            </a:br>
            <a:r>
              <a:rPr lang="en-GB" sz="1600">
                <a:solidFill>
                  <a:schemeClr val="lt1"/>
                </a:solidFill>
              </a:rPr>
              <a:t>Easily update and manage your digital content from one place.</a:t>
            </a:r>
            <a:endParaRPr/>
          </a:p>
          <a:p>
            <a:pPr marL="457200" lvl="0" indent="-228600" algn="l" rtl="0">
              <a:lnSpc>
                <a:spcPct val="100000"/>
              </a:lnSpc>
              <a:spcBef>
                <a:spcPts val="0"/>
              </a:spcBef>
              <a:spcAft>
                <a:spcPts val="0"/>
              </a:spcAft>
              <a:buSzPts val="1400"/>
              <a:buFont typeface="Noto Sans Symbols"/>
              <a:buNone/>
            </a:pPr>
            <a:endParaRPr sz="1800">
              <a:solidFill>
                <a:schemeClr val="lt1"/>
              </a:solidFill>
            </a:endParaRPr>
          </a:p>
          <a:p>
            <a:pPr marL="457200" lvl="0" indent="-317500" algn="l" rtl="0">
              <a:lnSpc>
                <a:spcPct val="100000"/>
              </a:lnSpc>
              <a:spcBef>
                <a:spcPts val="0"/>
              </a:spcBef>
              <a:spcAft>
                <a:spcPts val="0"/>
              </a:spcAft>
              <a:buSzPts val="1400"/>
              <a:buFont typeface="Noto Sans Symbols"/>
              <a:buChar char="✔"/>
            </a:pPr>
            <a:r>
              <a:rPr lang="en-GB" sz="1800" b="1">
                <a:solidFill>
                  <a:srgbClr val="BFBFBF"/>
                </a:solidFill>
              </a:rPr>
              <a:t>Affordable Support</a:t>
            </a:r>
            <a:br>
              <a:rPr lang="en-GB" sz="1800">
                <a:solidFill>
                  <a:schemeClr val="lt1"/>
                </a:solidFill>
              </a:rPr>
            </a:br>
            <a:r>
              <a:rPr lang="en-GB" sz="1600">
                <a:solidFill>
                  <a:schemeClr val="lt1"/>
                </a:solidFill>
              </a:rPr>
              <a:t>Enjoy monitoring and IT support for just $199 per month.</a:t>
            </a:r>
            <a:endParaRPr sz="1800">
              <a:solidFill>
                <a:schemeClr val="lt1"/>
              </a:solidFill>
            </a:endParaRPr>
          </a:p>
        </p:txBody>
      </p:sp>
      <p:sp>
        <p:nvSpPr>
          <p:cNvPr id="402" name="Google Shape;402;p27"/>
          <p:cNvSpPr txBox="1">
            <a:spLocks noGrp="1"/>
          </p:cNvSpPr>
          <p:nvPr>
            <p:ph type="title"/>
          </p:nvPr>
        </p:nvSpPr>
        <p:spPr>
          <a:xfrm>
            <a:off x="1218793" y="178909"/>
            <a:ext cx="6706411"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b="1">
                <a:latin typeface="Helvetica Neue"/>
                <a:ea typeface="Helvetica Neue"/>
                <a:cs typeface="Helvetica Neue"/>
                <a:sym typeface="Helvetica Neue"/>
              </a:rPr>
              <a:t>Eco Media </a:t>
            </a:r>
            <a:r>
              <a:rPr lang="en-GB">
                <a:solidFill>
                  <a:srgbClr val="007FFF"/>
                </a:solidFill>
                <a:latin typeface="Helvetica Neue"/>
                <a:ea typeface="Helvetica Neue"/>
                <a:cs typeface="Helvetica Neue"/>
                <a:sym typeface="Helvetica Neue"/>
              </a:rPr>
              <a:t>O</a:t>
            </a:r>
            <a:r>
              <a:rPr lang="en-GB" b="1">
                <a:solidFill>
                  <a:srgbClr val="007FFF"/>
                </a:solidFill>
                <a:latin typeface="Helvetica Neue"/>
                <a:ea typeface="Helvetica Neue"/>
                <a:cs typeface="Helvetica Neue"/>
                <a:sym typeface="Helvetica Neue"/>
              </a:rPr>
              <a:t>ffer's</a:t>
            </a:r>
            <a:endParaRPr>
              <a:solidFill>
                <a:srgbClr val="007FFF"/>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28"/>
          <p:cNvPicPr preferRelativeResize="0"/>
          <p:nvPr/>
        </p:nvPicPr>
        <p:blipFill rotWithShape="1">
          <a:blip r:embed="rId3">
            <a:alphaModFix/>
          </a:blip>
          <a:srcRect/>
          <a:stretch/>
        </p:blipFill>
        <p:spPr>
          <a:xfrm>
            <a:off x="6795000" y="1745434"/>
            <a:ext cx="952500" cy="914400"/>
          </a:xfrm>
          <a:prstGeom prst="rect">
            <a:avLst/>
          </a:prstGeom>
          <a:noFill/>
          <a:ln>
            <a:noFill/>
          </a:ln>
        </p:spPr>
      </p:pic>
      <p:sp>
        <p:nvSpPr>
          <p:cNvPr id="408" name="Google Shape;408;p28"/>
          <p:cNvSpPr txBox="1"/>
          <p:nvPr/>
        </p:nvSpPr>
        <p:spPr>
          <a:xfrm>
            <a:off x="6215676" y="3060958"/>
            <a:ext cx="2111148" cy="437100"/>
          </a:xfrm>
          <a:prstGeom prst="rect">
            <a:avLst/>
          </a:prstGeom>
          <a:noFill/>
          <a:ln>
            <a:noFill/>
          </a:ln>
          <a:effectLst>
            <a:outerShdw blurRad="57150" dist="19050" dir="5400000" algn="bl" rotWithShape="0">
              <a:srgbClr val="000000">
                <a:alpha val="24705"/>
              </a:srgbClr>
            </a:outerShdw>
          </a:effectLst>
        </p:spPr>
        <p:txBody>
          <a:bodyPr spcFirstLastPara="1" wrap="square" lIns="91425" tIns="91425" rIns="91425" bIns="91425" anchor="b" anchorCtr="0">
            <a:noAutofit/>
          </a:bodyPr>
          <a:lstStyle/>
          <a:p>
            <a:pPr marL="0" marR="0" lvl="0" indent="0" algn="ctr" rtl="0">
              <a:lnSpc>
                <a:spcPct val="125000"/>
              </a:lnSpc>
              <a:spcBef>
                <a:spcPts val="0"/>
              </a:spcBef>
              <a:spcAft>
                <a:spcPts val="0"/>
              </a:spcAft>
              <a:buNone/>
            </a:pPr>
            <a:r>
              <a:rPr lang="en-GB" sz="1400" b="1" i="0" u="none" strike="noStrike" cap="none">
                <a:solidFill>
                  <a:schemeClr val="lt1"/>
                </a:solidFill>
                <a:latin typeface="Poppins"/>
                <a:ea typeface="Poppins"/>
                <a:cs typeface="Poppins"/>
                <a:sym typeface="Poppins"/>
              </a:rPr>
              <a:t>All-Inclusive Service</a:t>
            </a:r>
            <a:endParaRPr sz="1400" b="1" i="0" u="none" strike="noStrike" cap="none">
              <a:solidFill>
                <a:schemeClr val="lt1"/>
              </a:solidFill>
              <a:latin typeface="Poppins"/>
              <a:ea typeface="Poppins"/>
              <a:cs typeface="Poppins"/>
              <a:sym typeface="Poppins"/>
            </a:endParaRPr>
          </a:p>
        </p:txBody>
      </p:sp>
      <p:sp>
        <p:nvSpPr>
          <p:cNvPr id="409" name="Google Shape;409;p28"/>
          <p:cNvSpPr txBox="1"/>
          <p:nvPr/>
        </p:nvSpPr>
        <p:spPr>
          <a:xfrm>
            <a:off x="3401725" y="1885935"/>
            <a:ext cx="2305500" cy="464946"/>
          </a:xfrm>
          <a:prstGeom prst="rect">
            <a:avLst/>
          </a:prstGeom>
          <a:noFill/>
          <a:ln>
            <a:noFill/>
          </a:ln>
          <a:effectLst>
            <a:outerShdw blurRad="57150" dist="19050" dir="5400000" algn="bl" rotWithShape="0">
              <a:srgbClr val="000000">
                <a:alpha val="24705"/>
              </a:srgbClr>
            </a:outerShdw>
          </a:effectLst>
        </p:spPr>
        <p:txBody>
          <a:bodyPr spcFirstLastPara="1" wrap="square" lIns="91425" tIns="91425" rIns="91425" bIns="91425" anchor="b" anchorCtr="0">
            <a:noAutofit/>
          </a:bodyPr>
          <a:lstStyle/>
          <a:p>
            <a:pPr marL="0" marR="0" lvl="0" indent="0" algn="ctr" rtl="0">
              <a:lnSpc>
                <a:spcPct val="125000"/>
              </a:lnSpc>
              <a:spcBef>
                <a:spcPts val="0"/>
              </a:spcBef>
              <a:spcAft>
                <a:spcPts val="0"/>
              </a:spcAft>
              <a:buNone/>
            </a:pPr>
            <a:r>
              <a:rPr lang="en-GB" sz="1400" b="1" i="0" u="none" strike="noStrike" cap="none">
                <a:solidFill>
                  <a:schemeClr val="lt1"/>
                </a:solidFill>
                <a:latin typeface="Poppins"/>
                <a:ea typeface="Poppins"/>
                <a:cs typeface="Poppins"/>
                <a:sym typeface="Poppins"/>
              </a:rPr>
              <a:t>5-Year Warranty</a:t>
            </a:r>
            <a:endParaRPr sz="1400" b="1" i="0" u="none" strike="noStrike" cap="none">
              <a:solidFill>
                <a:schemeClr val="lt1"/>
              </a:solidFill>
              <a:latin typeface="Poppins"/>
              <a:ea typeface="Poppins"/>
              <a:cs typeface="Poppins"/>
              <a:sym typeface="Poppins"/>
            </a:endParaRPr>
          </a:p>
        </p:txBody>
      </p:sp>
      <p:sp>
        <p:nvSpPr>
          <p:cNvPr id="410" name="Google Shape;410;p28"/>
          <p:cNvSpPr txBox="1"/>
          <p:nvPr/>
        </p:nvSpPr>
        <p:spPr>
          <a:xfrm>
            <a:off x="490411" y="3060958"/>
            <a:ext cx="2853518" cy="437100"/>
          </a:xfrm>
          <a:prstGeom prst="rect">
            <a:avLst/>
          </a:prstGeom>
          <a:noFill/>
          <a:ln>
            <a:noFill/>
          </a:ln>
          <a:effectLst>
            <a:outerShdw blurRad="57150" dist="19050" dir="5400000" algn="bl" rotWithShape="0">
              <a:srgbClr val="000000">
                <a:alpha val="24705"/>
              </a:srgbClr>
            </a:outerShdw>
          </a:effectLst>
        </p:spPr>
        <p:txBody>
          <a:bodyPr spcFirstLastPara="1" wrap="square" lIns="91425" tIns="91425" rIns="91425" bIns="91425" anchor="b" anchorCtr="0">
            <a:noAutofit/>
          </a:bodyPr>
          <a:lstStyle/>
          <a:p>
            <a:pPr marL="0" marR="0" lvl="0" indent="0" algn="ctr" rtl="0">
              <a:lnSpc>
                <a:spcPct val="125000"/>
              </a:lnSpc>
              <a:spcBef>
                <a:spcPts val="0"/>
              </a:spcBef>
              <a:spcAft>
                <a:spcPts val="0"/>
              </a:spcAft>
              <a:buClr>
                <a:srgbClr val="000000"/>
              </a:buClr>
              <a:buSzPts val="1400"/>
              <a:buFont typeface="Arial"/>
              <a:buNone/>
            </a:pPr>
            <a:r>
              <a:rPr lang="en-GB" sz="1400" b="1" i="0" u="none" strike="noStrike" cap="none">
                <a:solidFill>
                  <a:schemeClr val="lt1"/>
                </a:solidFill>
                <a:latin typeface="Poppins"/>
                <a:ea typeface="Poppins"/>
                <a:cs typeface="Poppins"/>
                <a:sym typeface="Poppins"/>
              </a:rPr>
              <a:t>5-Year Term</a:t>
            </a:r>
            <a:endParaRPr sz="1400" b="1" i="0" u="none" strike="noStrike" cap="none">
              <a:solidFill>
                <a:schemeClr val="lt1"/>
              </a:solidFill>
              <a:latin typeface="Poppins"/>
              <a:ea typeface="Poppins"/>
              <a:cs typeface="Poppins"/>
              <a:sym typeface="Poppins"/>
            </a:endParaRPr>
          </a:p>
        </p:txBody>
      </p:sp>
      <p:sp>
        <p:nvSpPr>
          <p:cNvPr id="411" name="Google Shape;411;p28"/>
          <p:cNvSpPr/>
          <p:nvPr/>
        </p:nvSpPr>
        <p:spPr>
          <a:xfrm>
            <a:off x="1431650" y="1768512"/>
            <a:ext cx="882300" cy="882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2" name="Google Shape;412;p28"/>
          <p:cNvSpPr/>
          <p:nvPr/>
        </p:nvSpPr>
        <p:spPr>
          <a:xfrm>
            <a:off x="4130875" y="2873262"/>
            <a:ext cx="882300" cy="882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28"/>
          <p:cNvSpPr txBox="1">
            <a:spLocks noGrp="1"/>
          </p:cNvSpPr>
          <p:nvPr>
            <p:ph type="title"/>
          </p:nvPr>
        </p:nvSpPr>
        <p:spPr>
          <a:xfrm>
            <a:off x="720000" y="510775"/>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a:latin typeface="Helvetica Neue"/>
                <a:ea typeface="Helvetica Neue"/>
                <a:cs typeface="Helvetica Neue"/>
                <a:sym typeface="Helvetica Neue"/>
              </a:rPr>
              <a:t>Included in Our Subscription</a:t>
            </a:r>
            <a:endParaRPr>
              <a:solidFill>
                <a:srgbClr val="007FFF"/>
              </a:solidFill>
              <a:latin typeface="Helvetica Neue"/>
              <a:ea typeface="Helvetica Neue"/>
              <a:cs typeface="Helvetica Neue"/>
              <a:sym typeface="Helvetica Neue"/>
            </a:endParaRPr>
          </a:p>
        </p:txBody>
      </p:sp>
      <p:sp>
        <p:nvSpPr>
          <p:cNvPr id="414" name="Google Shape;414;p28"/>
          <p:cNvSpPr txBox="1"/>
          <p:nvPr/>
        </p:nvSpPr>
        <p:spPr>
          <a:xfrm>
            <a:off x="5921635" y="3392915"/>
            <a:ext cx="2699229" cy="77193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From delivery and installation to ongoing maintenance, everything is included in your monthly fee.</a:t>
            </a:r>
            <a:endParaRPr sz="1100" b="0" i="0" u="none" strike="noStrike" cap="none">
              <a:solidFill>
                <a:schemeClr val="lt1"/>
              </a:solidFill>
              <a:latin typeface="Poppins Light"/>
              <a:ea typeface="Poppins Light"/>
              <a:cs typeface="Poppins Light"/>
              <a:sym typeface="Poppins Light"/>
            </a:endParaRPr>
          </a:p>
        </p:txBody>
      </p:sp>
      <p:sp>
        <p:nvSpPr>
          <p:cNvPr id="415" name="Google Shape;415;p28"/>
          <p:cNvSpPr txBox="1"/>
          <p:nvPr/>
        </p:nvSpPr>
        <p:spPr>
          <a:xfrm>
            <a:off x="3136490" y="1500733"/>
            <a:ext cx="2853519" cy="639654"/>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a:solidFill>
                  <a:schemeClr val="lt1"/>
                </a:solidFill>
                <a:latin typeface="Poppins Light"/>
                <a:ea typeface="Poppins Light"/>
                <a:cs typeface="Poppins Light"/>
                <a:sym typeface="Poppins Light"/>
              </a:rPr>
              <a:t>You can focus on what matters—your business—while we handle the rest.</a:t>
            </a:r>
            <a:endParaRPr sz="1100" b="0" i="0" u="none" strike="noStrike" cap="none">
              <a:solidFill>
                <a:schemeClr val="lt1"/>
              </a:solidFill>
              <a:latin typeface="Poppins Light"/>
              <a:ea typeface="Poppins Light"/>
              <a:cs typeface="Poppins Light"/>
              <a:sym typeface="Poppins Light"/>
            </a:endParaRPr>
          </a:p>
        </p:txBody>
      </p:sp>
      <p:sp>
        <p:nvSpPr>
          <p:cNvPr id="416" name="Google Shape;416;p28"/>
          <p:cNvSpPr txBox="1"/>
          <p:nvPr/>
        </p:nvSpPr>
        <p:spPr>
          <a:xfrm>
            <a:off x="446041" y="3392914"/>
            <a:ext cx="3128432" cy="1104601"/>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lt1"/>
                </a:solidFill>
                <a:latin typeface="Poppins Light"/>
                <a:ea typeface="Poppins Light"/>
                <a:cs typeface="Poppins Light"/>
                <a:sym typeface="Poppins Light"/>
              </a:rPr>
              <a:t>monitor sizes, advertising goals, and budget—while enjoying the benefits of a secure 5-year term that provides long-term stability and support.</a:t>
            </a:r>
            <a:endParaRPr sz="1200" b="0" i="0" u="none" strike="noStrike" cap="none">
              <a:solidFill>
                <a:schemeClr val="lt1"/>
              </a:solidFill>
              <a:latin typeface="Poppins Light"/>
              <a:ea typeface="Poppins Light"/>
              <a:cs typeface="Poppins Light"/>
              <a:sym typeface="Poppins Light"/>
            </a:endParaRPr>
          </a:p>
        </p:txBody>
      </p:sp>
      <p:cxnSp>
        <p:nvCxnSpPr>
          <p:cNvPr id="417" name="Google Shape;417;p28"/>
          <p:cNvCxnSpPr>
            <a:stCxn id="418" idx="1"/>
            <a:endCxn id="419" idx="3"/>
          </p:cNvCxnSpPr>
          <p:nvPr/>
        </p:nvCxnSpPr>
        <p:spPr>
          <a:xfrm rot="10800000">
            <a:off x="2270121" y="2209811"/>
            <a:ext cx="1904700" cy="1104600"/>
          </a:xfrm>
          <a:prstGeom prst="bentConnector3">
            <a:avLst>
              <a:gd name="adj1" fmla="val 50003"/>
            </a:avLst>
          </a:prstGeom>
          <a:noFill/>
          <a:ln w="19050" cap="flat" cmpd="sng">
            <a:solidFill>
              <a:schemeClr val="lt1"/>
            </a:solidFill>
            <a:prstDash val="solid"/>
            <a:round/>
            <a:headEnd type="triangle" w="med" len="med"/>
            <a:tailEnd type="oval" w="med" len="med"/>
          </a:ln>
        </p:spPr>
      </p:cxnSp>
      <p:cxnSp>
        <p:nvCxnSpPr>
          <p:cNvPr id="420" name="Google Shape;420;p28"/>
          <p:cNvCxnSpPr>
            <a:endCxn id="418" idx="3"/>
          </p:cNvCxnSpPr>
          <p:nvPr/>
        </p:nvCxnSpPr>
        <p:spPr>
          <a:xfrm flipH="1">
            <a:off x="4969221" y="2209811"/>
            <a:ext cx="1904700" cy="1104600"/>
          </a:xfrm>
          <a:prstGeom prst="bentConnector3">
            <a:avLst>
              <a:gd name="adj1" fmla="val 49996"/>
            </a:avLst>
          </a:prstGeom>
          <a:noFill/>
          <a:ln w="19050" cap="flat" cmpd="sng">
            <a:solidFill>
              <a:schemeClr val="lt1"/>
            </a:solidFill>
            <a:prstDash val="solid"/>
            <a:round/>
            <a:headEnd type="triangle" w="med" len="med"/>
            <a:tailEnd type="oval" w="med" len="med"/>
          </a:ln>
        </p:spPr>
      </p:cxnSp>
      <p:sp>
        <p:nvSpPr>
          <p:cNvPr id="419" name="Google Shape;419;p28"/>
          <p:cNvSpPr txBox="1"/>
          <p:nvPr/>
        </p:nvSpPr>
        <p:spPr>
          <a:xfrm>
            <a:off x="1475600" y="2000717"/>
            <a:ext cx="794400" cy="41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Poppins"/>
                <a:ea typeface="Poppins"/>
                <a:cs typeface="Poppins"/>
                <a:sym typeface="Poppins"/>
              </a:rPr>
              <a:t>01</a:t>
            </a:r>
            <a:endParaRPr sz="3000" b="1" i="0" u="none" strike="noStrike" cap="none">
              <a:solidFill>
                <a:schemeClr val="lt1"/>
              </a:solidFill>
              <a:latin typeface="Poppins"/>
              <a:ea typeface="Poppins"/>
              <a:cs typeface="Poppins"/>
              <a:sym typeface="Poppins"/>
            </a:endParaRPr>
          </a:p>
        </p:txBody>
      </p:sp>
      <p:sp>
        <p:nvSpPr>
          <p:cNvPr id="418" name="Google Shape;418;p28"/>
          <p:cNvSpPr txBox="1"/>
          <p:nvPr/>
        </p:nvSpPr>
        <p:spPr>
          <a:xfrm>
            <a:off x="4174821" y="3105461"/>
            <a:ext cx="794400" cy="417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GB" sz="3000" b="1" i="0" u="none" strike="noStrike" cap="none">
                <a:solidFill>
                  <a:schemeClr val="lt1"/>
                </a:solidFill>
                <a:latin typeface="Poppins"/>
                <a:ea typeface="Poppins"/>
                <a:cs typeface="Poppins"/>
                <a:sym typeface="Poppins"/>
              </a:rPr>
              <a:t>02</a:t>
            </a:r>
            <a:endParaRPr sz="3000" b="1" i="0" u="none" strike="noStrike" cap="none">
              <a:solidFill>
                <a:schemeClr val="lt1"/>
              </a:solidFill>
              <a:latin typeface="Poppins"/>
              <a:ea typeface="Poppins"/>
              <a:cs typeface="Poppins"/>
              <a:sym typeface="Poppins"/>
            </a:endParaRPr>
          </a:p>
        </p:txBody>
      </p:sp>
      <p:cxnSp>
        <p:nvCxnSpPr>
          <p:cNvPr id="421" name="Google Shape;421;p28"/>
          <p:cNvCxnSpPr>
            <a:stCxn id="411" idx="4"/>
          </p:cNvCxnSpPr>
          <p:nvPr/>
        </p:nvCxnSpPr>
        <p:spPr>
          <a:xfrm>
            <a:off x="1872800" y="2650812"/>
            <a:ext cx="0" cy="410100"/>
          </a:xfrm>
          <a:prstGeom prst="straightConnector1">
            <a:avLst/>
          </a:prstGeom>
          <a:noFill/>
          <a:ln w="19050" cap="flat" cmpd="sng">
            <a:solidFill>
              <a:schemeClr val="lt1"/>
            </a:solidFill>
            <a:prstDash val="solid"/>
            <a:round/>
            <a:headEnd type="none" w="sm" len="sm"/>
            <a:tailEnd type="oval" w="med" len="med"/>
          </a:ln>
        </p:spPr>
      </p:cxnSp>
      <p:cxnSp>
        <p:nvCxnSpPr>
          <p:cNvPr id="422" name="Google Shape;422;p28"/>
          <p:cNvCxnSpPr>
            <a:stCxn id="409" idx="2"/>
            <a:endCxn id="412" idx="0"/>
          </p:cNvCxnSpPr>
          <p:nvPr/>
        </p:nvCxnSpPr>
        <p:spPr>
          <a:xfrm>
            <a:off x="4554475" y="2350881"/>
            <a:ext cx="17700" cy="522300"/>
          </a:xfrm>
          <a:prstGeom prst="straightConnector1">
            <a:avLst/>
          </a:prstGeom>
          <a:noFill/>
          <a:ln w="19050" cap="flat" cmpd="sng">
            <a:solidFill>
              <a:schemeClr val="lt1"/>
            </a:solidFill>
            <a:prstDash val="solid"/>
            <a:round/>
            <a:headEnd type="oval" w="med" len="med"/>
            <a:tailEnd type="none" w="sm" len="sm"/>
          </a:ln>
        </p:spPr>
      </p:cxnSp>
      <p:cxnSp>
        <p:nvCxnSpPr>
          <p:cNvPr id="423" name="Google Shape;423;p28"/>
          <p:cNvCxnSpPr/>
          <p:nvPr/>
        </p:nvCxnSpPr>
        <p:spPr>
          <a:xfrm>
            <a:off x="7271250" y="2650812"/>
            <a:ext cx="0" cy="410100"/>
          </a:xfrm>
          <a:prstGeom prst="straightConnector1">
            <a:avLst/>
          </a:prstGeom>
          <a:noFill/>
          <a:ln w="19050" cap="flat" cmpd="sng">
            <a:solidFill>
              <a:schemeClr val="lt1"/>
            </a:solidFill>
            <a:prstDash val="solid"/>
            <a:round/>
            <a:headEnd type="none" w="sm" len="sm"/>
            <a:tailEnd type="oval" w="med" len="med"/>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9"/>
          <p:cNvSpPr txBox="1"/>
          <p:nvPr/>
        </p:nvSpPr>
        <p:spPr>
          <a:xfrm>
            <a:off x="3595127" y="1395772"/>
            <a:ext cx="1186940" cy="738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Poppins"/>
                <a:ea typeface="Poppins"/>
                <a:cs typeface="Poppins"/>
                <a:sym typeface="Poppins"/>
              </a:rPr>
              <a:t>Your Own Advertising</a:t>
            </a:r>
            <a:endParaRPr sz="1400" b="0" i="0" u="none" strike="noStrike" cap="none">
              <a:solidFill>
                <a:srgbClr val="FFFFFF"/>
              </a:solidFill>
              <a:latin typeface="Poppins"/>
              <a:ea typeface="Poppins"/>
              <a:cs typeface="Poppins"/>
              <a:sym typeface="Poppins"/>
            </a:endParaRPr>
          </a:p>
        </p:txBody>
      </p:sp>
      <p:sp>
        <p:nvSpPr>
          <p:cNvPr id="429" name="Google Shape;429;p29"/>
          <p:cNvSpPr txBox="1"/>
          <p:nvPr/>
        </p:nvSpPr>
        <p:spPr>
          <a:xfrm>
            <a:off x="3299255" y="3074872"/>
            <a:ext cx="1482812" cy="738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Poppins"/>
                <a:ea typeface="Poppins"/>
                <a:cs typeface="Poppins"/>
                <a:sym typeface="Poppins"/>
              </a:rPr>
              <a:t>Income</a:t>
            </a:r>
            <a:r>
              <a:rPr lang="en-GB" sz="1400" b="0" i="0" u="none" strike="noStrike" cap="none">
                <a:solidFill>
                  <a:schemeClr val="lt1"/>
                </a:solidFill>
                <a:latin typeface="Arial"/>
                <a:ea typeface="Arial"/>
                <a:cs typeface="Arial"/>
                <a:sym typeface="Arial"/>
              </a:rPr>
              <a:t> </a:t>
            </a:r>
            <a:r>
              <a:rPr lang="en-GB" sz="1400" b="0" i="0" u="none" strike="noStrike" cap="none">
                <a:solidFill>
                  <a:srgbClr val="FFFFFF"/>
                </a:solidFill>
                <a:latin typeface="Poppins"/>
                <a:ea typeface="Poppins"/>
                <a:cs typeface="Poppins"/>
                <a:sym typeface="Poppins"/>
              </a:rPr>
              <a:t>from</a:t>
            </a:r>
            <a:r>
              <a:rPr lang="en-GB" sz="1400" b="0" i="0" u="none" strike="noStrike" cap="none">
                <a:solidFill>
                  <a:schemeClr val="lt1"/>
                </a:solidFill>
                <a:latin typeface="Arial"/>
                <a:ea typeface="Arial"/>
                <a:cs typeface="Arial"/>
                <a:sym typeface="Arial"/>
              </a:rPr>
              <a:t> </a:t>
            </a:r>
            <a:r>
              <a:rPr lang="en-GB" sz="1400" b="0" i="0" u="none" strike="noStrike" cap="none">
                <a:solidFill>
                  <a:srgbClr val="FFFFFF"/>
                </a:solidFill>
                <a:latin typeface="Poppins"/>
                <a:ea typeface="Poppins"/>
                <a:cs typeface="Poppins"/>
                <a:sym typeface="Poppins"/>
              </a:rPr>
              <a:t>Partner</a:t>
            </a:r>
            <a:r>
              <a:rPr lang="en-GB" sz="1400" b="0" i="0" u="none" strike="noStrike" cap="none">
                <a:solidFill>
                  <a:schemeClr val="lt1"/>
                </a:solidFill>
                <a:latin typeface="Arial"/>
                <a:ea typeface="Arial"/>
                <a:cs typeface="Arial"/>
                <a:sym typeface="Arial"/>
              </a:rPr>
              <a:t> </a:t>
            </a:r>
            <a:r>
              <a:rPr lang="en-GB" sz="1400" b="0" i="0" u="none" strike="noStrike" cap="none">
                <a:solidFill>
                  <a:srgbClr val="FFFFFF"/>
                </a:solidFill>
                <a:latin typeface="Poppins"/>
                <a:ea typeface="Poppins"/>
                <a:cs typeface="Poppins"/>
                <a:sym typeface="Poppins"/>
              </a:rPr>
              <a:t>Ads</a:t>
            </a:r>
            <a:endParaRPr sz="1400" b="0" i="0" u="none" strike="noStrike" cap="none">
              <a:solidFill>
                <a:srgbClr val="FFFFFF"/>
              </a:solidFill>
              <a:latin typeface="Poppins"/>
              <a:ea typeface="Poppins"/>
              <a:cs typeface="Poppins"/>
              <a:sym typeface="Poppins"/>
            </a:endParaRPr>
          </a:p>
        </p:txBody>
      </p:sp>
      <p:sp>
        <p:nvSpPr>
          <p:cNvPr id="430" name="Google Shape;430;p29"/>
          <p:cNvSpPr txBox="1"/>
          <p:nvPr/>
        </p:nvSpPr>
        <p:spPr>
          <a:xfrm>
            <a:off x="6514459" y="1898961"/>
            <a:ext cx="19203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Poppins"/>
                <a:ea typeface="Poppins"/>
                <a:cs typeface="Poppins"/>
                <a:sym typeface="Poppins"/>
              </a:rPr>
              <a:t>Stronger customer engagement</a:t>
            </a:r>
            <a:endParaRPr sz="1400" b="0" i="0" u="none" strike="noStrike" cap="none">
              <a:solidFill>
                <a:srgbClr val="FFFFFF"/>
              </a:solidFill>
              <a:latin typeface="Poppins"/>
              <a:ea typeface="Poppins"/>
              <a:cs typeface="Poppins"/>
              <a:sym typeface="Poppins"/>
            </a:endParaRPr>
          </a:p>
        </p:txBody>
      </p:sp>
      <p:sp>
        <p:nvSpPr>
          <p:cNvPr id="431" name="Google Shape;431;p29"/>
          <p:cNvSpPr txBox="1"/>
          <p:nvPr/>
        </p:nvSpPr>
        <p:spPr>
          <a:xfrm>
            <a:off x="6514459" y="3563368"/>
            <a:ext cx="19203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FFFFFF"/>
                </a:solidFill>
                <a:latin typeface="Poppins"/>
                <a:ea typeface="Poppins"/>
                <a:cs typeface="Poppins"/>
                <a:sym typeface="Poppins"/>
              </a:rPr>
              <a:t>Optimize expenses to boost net profit</a:t>
            </a:r>
            <a:endParaRPr sz="1400" b="0" i="0" u="none" strike="noStrike" cap="none">
              <a:solidFill>
                <a:srgbClr val="FFFFFF"/>
              </a:solidFill>
              <a:latin typeface="Poppins"/>
              <a:ea typeface="Poppins"/>
              <a:cs typeface="Poppins"/>
              <a:sym typeface="Poppins"/>
            </a:endParaRPr>
          </a:p>
        </p:txBody>
      </p:sp>
      <p:sp>
        <p:nvSpPr>
          <p:cNvPr id="432" name="Google Shape;432;p29"/>
          <p:cNvSpPr txBox="1"/>
          <p:nvPr/>
        </p:nvSpPr>
        <p:spPr>
          <a:xfrm>
            <a:off x="6514459" y="1112524"/>
            <a:ext cx="19203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GB" sz="1400" b="0" i="0" u="none" strike="noStrike" cap="none">
                <a:solidFill>
                  <a:srgbClr val="FFFFFF"/>
                </a:solidFill>
                <a:latin typeface="Poppins"/>
                <a:ea typeface="Poppins"/>
                <a:cs typeface="Poppins"/>
                <a:sym typeface="Poppins"/>
              </a:rPr>
              <a:t>Boosted brand visibility</a:t>
            </a:r>
            <a:endParaRPr sz="1400" b="0" i="0" u="none" strike="noStrike" cap="none">
              <a:solidFill>
                <a:srgbClr val="FFFFFF"/>
              </a:solidFill>
              <a:latin typeface="Poppins"/>
              <a:ea typeface="Poppins"/>
              <a:cs typeface="Poppins"/>
              <a:sym typeface="Poppins"/>
            </a:endParaRPr>
          </a:p>
        </p:txBody>
      </p:sp>
      <p:sp>
        <p:nvSpPr>
          <p:cNvPr id="433" name="Google Shape;433;p29"/>
          <p:cNvSpPr txBox="1"/>
          <p:nvPr/>
        </p:nvSpPr>
        <p:spPr>
          <a:xfrm>
            <a:off x="6514459" y="2776931"/>
            <a:ext cx="1920300" cy="5400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GB" sz="1400" b="0" i="0" u="none" strike="noStrike" cap="none">
                <a:solidFill>
                  <a:srgbClr val="FFFFFF"/>
                </a:solidFill>
                <a:latin typeface="Poppins"/>
                <a:ea typeface="Poppins"/>
                <a:cs typeface="Poppins"/>
                <a:sym typeface="Poppins"/>
              </a:rPr>
              <a:t>New revenue stream</a:t>
            </a:r>
            <a:endParaRPr sz="1400" b="0" i="0" u="none" strike="noStrike" cap="none">
              <a:solidFill>
                <a:srgbClr val="FFFFFF"/>
              </a:solidFill>
              <a:latin typeface="Poppins"/>
              <a:ea typeface="Poppins"/>
              <a:cs typeface="Poppins"/>
              <a:sym typeface="Poppins"/>
            </a:endParaRPr>
          </a:p>
        </p:txBody>
      </p:sp>
      <p:cxnSp>
        <p:nvCxnSpPr>
          <p:cNvPr id="434" name="Google Shape;434;p29"/>
          <p:cNvCxnSpPr>
            <a:stCxn id="428" idx="3"/>
            <a:endCxn id="432" idx="1"/>
          </p:cNvCxnSpPr>
          <p:nvPr/>
        </p:nvCxnSpPr>
        <p:spPr>
          <a:xfrm rot="10800000" flipH="1">
            <a:off x="4782067" y="1382422"/>
            <a:ext cx="1732500" cy="382800"/>
          </a:xfrm>
          <a:prstGeom prst="bentConnector3">
            <a:avLst>
              <a:gd name="adj1" fmla="val 49997"/>
            </a:avLst>
          </a:prstGeom>
          <a:noFill/>
          <a:ln w="9525" cap="flat" cmpd="sng">
            <a:solidFill>
              <a:schemeClr val="lt2"/>
            </a:solidFill>
            <a:prstDash val="solid"/>
            <a:round/>
            <a:headEnd type="none" w="sm" len="sm"/>
            <a:tailEnd type="none" w="sm" len="sm"/>
          </a:ln>
        </p:spPr>
      </p:cxnSp>
      <p:cxnSp>
        <p:nvCxnSpPr>
          <p:cNvPr id="435" name="Google Shape;435;p29"/>
          <p:cNvCxnSpPr>
            <a:stCxn id="428" idx="3"/>
            <a:endCxn id="430" idx="1"/>
          </p:cNvCxnSpPr>
          <p:nvPr/>
        </p:nvCxnSpPr>
        <p:spPr>
          <a:xfrm>
            <a:off x="4782067" y="1765222"/>
            <a:ext cx="1732500" cy="403800"/>
          </a:xfrm>
          <a:prstGeom prst="bentConnector3">
            <a:avLst>
              <a:gd name="adj1" fmla="val 49997"/>
            </a:avLst>
          </a:prstGeom>
          <a:noFill/>
          <a:ln w="9525" cap="flat" cmpd="sng">
            <a:solidFill>
              <a:schemeClr val="lt2"/>
            </a:solidFill>
            <a:prstDash val="solid"/>
            <a:round/>
            <a:headEnd type="none" w="sm" len="sm"/>
            <a:tailEnd type="none" w="sm" len="sm"/>
          </a:ln>
        </p:spPr>
      </p:cxnSp>
      <p:cxnSp>
        <p:nvCxnSpPr>
          <p:cNvPr id="436" name="Google Shape;436;p29"/>
          <p:cNvCxnSpPr>
            <a:stCxn id="429" idx="3"/>
            <a:endCxn id="433" idx="1"/>
          </p:cNvCxnSpPr>
          <p:nvPr/>
        </p:nvCxnSpPr>
        <p:spPr>
          <a:xfrm rot="10800000" flipH="1">
            <a:off x="4782067" y="3046822"/>
            <a:ext cx="1732500" cy="397500"/>
          </a:xfrm>
          <a:prstGeom prst="bentConnector3">
            <a:avLst>
              <a:gd name="adj1" fmla="val 49997"/>
            </a:avLst>
          </a:prstGeom>
          <a:noFill/>
          <a:ln w="9525" cap="flat" cmpd="sng">
            <a:solidFill>
              <a:schemeClr val="lt2"/>
            </a:solidFill>
            <a:prstDash val="solid"/>
            <a:round/>
            <a:headEnd type="none" w="sm" len="sm"/>
            <a:tailEnd type="none" w="sm" len="sm"/>
          </a:ln>
        </p:spPr>
      </p:cxnSp>
      <p:cxnSp>
        <p:nvCxnSpPr>
          <p:cNvPr id="437" name="Google Shape;437;p29"/>
          <p:cNvCxnSpPr>
            <a:stCxn id="429" idx="3"/>
            <a:endCxn id="431" idx="1"/>
          </p:cNvCxnSpPr>
          <p:nvPr/>
        </p:nvCxnSpPr>
        <p:spPr>
          <a:xfrm>
            <a:off x="4782067" y="3444322"/>
            <a:ext cx="1732500" cy="389100"/>
          </a:xfrm>
          <a:prstGeom prst="bentConnector3">
            <a:avLst>
              <a:gd name="adj1" fmla="val 49997"/>
            </a:avLst>
          </a:prstGeom>
          <a:noFill/>
          <a:ln w="9525" cap="flat" cmpd="sng">
            <a:solidFill>
              <a:schemeClr val="lt2"/>
            </a:solidFill>
            <a:prstDash val="solid"/>
            <a:round/>
            <a:headEnd type="none" w="sm" len="sm"/>
            <a:tailEnd type="none" w="sm" len="sm"/>
          </a:ln>
        </p:spPr>
      </p:cxnSp>
      <p:sp>
        <p:nvSpPr>
          <p:cNvPr id="438" name="Google Shape;438;p29"/>
          <p:cNvSpPr txBox="1"/>
          <p:nvPr/>
        </p:nvSpPr>
        <p:spPr>
          <a:xfrm>
            <a:off x="383060" y="2134672"/>
            <a:ext cx="2295166" cy="7678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a:solidFill>
                  <a:srgbClr val="FFFFFF"/>
                </a:solidFill>
                <a:latin typeface="Poppins"/>
                <a:ea typeface="Poppins"/>
                <a:cs typeface="Poppins"/>
                <a:sym typeface="Poppins"/>
              </a:rPr>
              <a:t>Subscription Business Model</a:t>
            </a:r>
            <a:endParaRPr sz="1800" b="1" i="0" u="none" strike="noStrike" cap="none">
              <a:solidFill>
                <a:srgbClr val="FFFFFF"/>
              </a:solidFill>
              <a:latin typeface="Poppins"/>
              <a:ea typeface="Poppins"/>
              <a:cs typeface="Poppins"/>
              <a:sym typeface="Poppins"/>
            </a:endParaRPr>
          </a:p>
        </p:txBody>
      </p:sp>
      <p:cxnSp>
        <p:nvCxnSpPr>
          <p:cNvPr id="439" name="Google Shape;439;p29"/>
          <p:cNvCxnSpPr>
            <a:stCxn id="428" idx="1"/>
            <a:endCxn id="438" idx="3"/>
          </p:cNvCxnSpPr>
          <p:nvPr/>
        </p:nvCxnSpPr>
        <p:spPr>
          <a:xfrm flipH="1">
            <a:off x="2678327" y="1765222"/>
            <a:ext cx="916800" cy="753300"/>
          </a:xfrm>
          <a:prstGeom prst="bentConnector3">
            <a:avLst>
              <a:gd name="adj1" fmla="val 50005"/>
            </a:avLst>
          </a:prstGeom>
          <a:noFill/>
          <a:ln w="9525" cap="flat" cmpd="sng">
            <a:solidFill>
              <a:schemeClr val="lt2"/>
            </a:solidFill>
            <a:prstDash val="solid"/>
            <a:round/>
            <a:headEnd type="none" w="sm" len="sm"/>
            <a:tailEnd type="none" w="sm" len="sm"/>
          </a:ln>
        </p:spPr>
      </p:cxnSp>
      <p:cxnSp>
        <p:nvCxnSpPr>
          <p:cNvPr id="440" name="Google Shape;440;p29"/>
          <p:cNvCxnSpPr>
            <a:stCxn id="429" idx="1"/>
            <a:endCxn id="438" idx="3"/>
          </p:cNvCxnSpPr>
          <p:nvPr/>
        </p:nvCxnSpPr>
        <p:spPr>
          <a:xfrm rot="10800000">
            <a:off x="2678255" y="2518522"/>
            <a:ext cx="621000" cy="925800"/>
          </a:xfrm>
          <a:prstGeom prst="bentConnector3">
            <a:avLst>
              <a:gd name="adj1" fmla="val 50002"/>
            </a:avLst>
          </a:prstGeom>
          <a:noFill/>
          <a:ln w="9525" cap="flat" cmpd="sng">
            <a:solidFill>
              <a:schemeClr val="lt2"/>
            </a:solidFill>
            <a:prstDash val="solid"/>
            <a:round/>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30"/>
          <p:cNvPicPr preferRelativeResize="0"/>
          <p:nvPr/>
        </p:nvPicPr>
        <p:blipFill rotWithShape="1">
          <a:blip r:embed="rId3">
            <a:alphaModFix amt="5000"/>
          </a:blip>
          <a:srcRect/>
          <a:stretch/>
        </p:blipFill>
        <p:spPr>
          <a:xfrm rot="-507196">
            <a:off x="-1690089" y="1623175"/>
            <a:ext cx="4661897" cy="4661897"/>
          </a:xfrm>
          <a:prstGeom prst="rect">
            <a:avLst/>
          </a:prstGeom>
          <a:noFill/>
          <a:ln>
            <a:noFill/>
          </a:ln>
        </p:spPr>
      </p:pic>
      <p:pic>
        <p:nvPicPr>
          <p:cNvPr id="446" name="Google Shape;446;p30"/>
          <p:cNvPicPr preferRelativeResize="0">
            <a:picLocks noGrp="1"/>
          </p:cNvPicPr>
          <p:nvPr>
            <p:ph type="pic" idx="2"/>
          </p:nvPr>
        </p:nvPicPr>
        <p:blipFill rotWithShape="1">
          <a:blip r:embed="rId4">
            <a:alphaModFix/>
          </a:blip>
          <a:srcRect l="2655" r="355"/>
          <a:stretch/>
        </p:blipFill>
        <p:spPr>
          <a:xfrm>
            <a:off x="481442" y="1178114"/>
            <a:ext cx="2164776" cy="916332"/>
          </a:xfrm>
          <a:prstGeom prst="roundRect">
            <a:avLst>
              <a:gd name="adj" fmla="val 16667"/>
            </a:avLst>
          </a:prstGeom>
          <a:noFill/>
          <a:ln>
            <a:noFill/>
          </a:ln>
        </p:spPr>
      </p:pic>
      <p:sp>
        <p:nvSpPr>
          <p:cNvPr id="447" name="Google Shape;447;p30"/>
          <p:cNvSpPr txBox="1">
            <a:spLocks noGrp="1"/>
          </p:cNvSpPr>
          <p:nvPr>
            <p:ph type="title"/>
          </p:nvPr>
        </p:nvSpPr>
        <p:spPr>
          <a:xfrm>
            <a:off x="2895397" y="281590"/>
            <a:ext cx="3353205"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GB" sz="3600"/>
              <a:t>Our </a:t>
            </a:r>
            <a:r>
              <a:rPr lang="en-GB" sz="3600">
                <a:solidFill>
                  <a:srgbClr val="007FFF"/>
                </a:solidFill>
              </a:rPr>
              <a:t>Partners</a:t>
            </a:r>
            <a:endParaRPr sz="3600">
              <a:solidFill>
                <a:srgbClr val="007FFF"/>
              </a:solidFill>
            </a:endParaRPr>
          </a:p>
        </p:txBody>
      </p:sp>
      <p:pic>
        <p:nvPicPr>
          <p:cNvPr id="448" name="Google Shape;448;p30"/>
          <p:cNvPicPr preferRelativeResize="0"/>
          <p:nvPr/>
        </p:nvPicPr>
        <p:blipFill rotWithShape="1">
          <a:blip r:embed="rId5">
            <a:alphaModFix/>
          </a:blip>
          <a:srcRect l="-911" r="2193"/>
          <a:stretch/>
        </p:blipFill>
        <p:spPr>
          <a:xfrm>
            <a:off x="6170452" y="1211298"/>
            <a:ext cx="2807699" cy="693967"/>
          </a:xfrm>
          <a:prstGeom prst="roundRect">
            <a:avLst>
              <a:gd name="adj" fmla="val 16667"/>
            </a:avLst>
          </a:prstGeom>
          <a:noFill/>
          <a:ln>
            <a:noFill/>
          </a:ln>
        </p:spPr>
      </p:pic>
      <p:pic>
        <p:nvPicPr>
          <p:cNvPr id="449" name="Google Shape;449;p30"/>
          <p:cNvPicPr preferRelativeResize="0"/>
          <p:nvPr/>
        </p:nvPicPr>
        <p:blipFill rotWithShape="1">
          <a:blip r:embed="rId6">
            <a:alphaModFix/>
          </a:blip>
          <a:srcRect l="-3523" r="-3533"/>
          <a:stretch/>
        </p:blipFill>
        <p:spPr>
          <a:xfrm>
            <a:off x="3168149" y="1307843"/>
            <a:ext cx="2807699" cy="577306"/>
          </a:xfrm>
          <a:prstGeom prst="roundRect">
            <a:avLst>
              <a:gd name="adj" fmla="val 16667"/>
            </a:avLst>
          </a:prstGeom>
          <a:noFill/>
          <a:ln>
            <a:noFill/>
          </a:ln>
        </p:spPr>
      </p:pic>
      <p:pic>
        <p:nvPicPr>
          <p:cNvPr id="450" name="Google Shape;450;p30"/>
          <p:cNvPicPr preferRelativeResize="0"/>
          <p:nvPr/>
        </p:nvPicPr>
        <p:blipFill rotWithShape="1">
          <a:blip r:embed="rId7">
            <a:alphaModFix/>
          </a:blip>
          <a:srcRect l="9060" r="8499"/>
          <a:stretch/>
        </p:blipFill>
        <p:spPr>
          <a:xfrm>
            <a:off x="360219" y="2222174"/>
            <a:ext cx="1648690" cy="1499840"/>
          </a:xfrm>
          <a:prstGeom prst="roundRect">
            <a:avLst>
              <a:gd name="adj" fmla="val 16667"/>
            </a:avLst>
          </a:prstGeom>
          <a:noFill/>
          <a:ln>
            <a:noFill/>
          </a:ln>
        </p:spPr>
      </p:pic>
      <p:pic>
        <p:nvPicPr>
          <p:cNvPr id="451" name="Google Shape;451;p30"/>
          <p:cNvPicPr preferRelativeResize="0"/>
          <p:nvPr/>
        </p:nvPicPr>
        <p:blipFill rotWithShape="1">
          <a:blip r:embed="rId8">
            <a:alphaModFix/>
          </a:blip>
          <a:srcRect l="15121" r="15120"/>
          <a:stretch/>
        </p:blipFill>
        <p:spPr>
          <a:xfrm>
            <a:off x="1007915" y="3215466"/>
            <a:ext cx="1395028" cy="1499840"/>
          </a:xfrm>
          <a:prstGeom prst="roundRect">
            <a:avLst>
              <a:gd name="adj" fmla="val 16667"/>
            </a:avLst>
          </a:prstGeom>
          <a:noFill/>
          <a:ln>
            <a:noFill/>
          </a:ln>
        </p:spPr>
      </p:pic>
      <p:pic>
        <p:nvPicPr>
          <p:cNvPr id="452" name="Google Shape;452;p30"/>
          <p:cNvPicPr preferRelativeResize="0"/>
          <p:nvPr/>
        </p:nvPicPr>
        <p:blipFill rotWithShape="1">
          <a:blip r:embed="rId9">
            <a:alphaModFix/>
          </a:blip>
          <a:srcRect l="25720" r="2578"/>
          <a:stretch/>
        </p:blipFill>
        <p:spPr>
          <a:xfrm>
            <a:off x="3713018" y="2055868"/>
            <a:ext cx="1876303" cy="1499840"/>
          </a:xfrm>
          <a:prstGeom prst="roundRect">
            <a:avLst>
              <a:gd name="adj" fmla="val 16667"/>
            </a:avLst>
          </a:prstGeom>
          <a:noFill/>
          <a:ln>
            <a:noFill/>
          </a:ln>
        </p:spPr>
      </p:pic>
      <p:pic>
        <p:nvPicPr>
          <p:cNvPr id="453" name="Google Shape;453;p30"/>
          <p:cNvPicPr preferRelativeResize="0"/>
          <p:nvPr/>
        </p:nvPicPr>
        <p:blipFill rotWithShape="1">
          <a:blip r:embed="rId10">
            <a:alphaModFix/>
          </a:blip>
          <a:srcRect l="19149" r="7852"/>
          <a:stretch/>
        </p:blipFill>
        <p:spPr>
          <a:xfrm>
            <a:off x="3373843" y="3196418"/>
            <a:ext cx="1650403" cy="1499840"/>
          </a:xfrm>
          <a:prstGeom prst="roundRect">
            <a:avLst>
              <a:gd name="adj" fmla="val 16667"/>
            </a:avLst>
          </a:prstGeom>
          <a:noFill/>
          <a:ln>
            <a:noFill/>
          </a:ln>
        </p:spPr>
      </p:pic>
      <p:pic>
        <p:nvPicPr>
          <p:cNvPr id="454" name="Google Shape;454;p30"/>
          <p:cNvPicPr preferRelativeResize="0"/>
          <p:nvPr/>
        </p:nvPicPr>
        <p:blipFill rotWithShape="1">
          <a:blip r:embed="rId11">
            <a:alphaModFix/>
          </a:blip>
          <a:srcRect l="-95" r="6191"/>
          <a:stretch/>
        </p:blipFill>
        <p:spPr>
          <a:xfrm>
            <a:off x="6392617" y="2094446"/>
            <a:ext cx="2047048" cy="1499840"/>
          </a:xfrm>
          <a:prstGeom prst="roundRect">
            <a:avLst>
              <a:gd name="adj" fmla="val 16667"/>
            </a:avLst>
          </a:prstGeom>
          <a:noFill/>
          <a:ln>
            <a:noFill/>
          </a:ln>
        </p:spPr>
      </p:pic>
      <p:pic>
        <p:nvPicPr>
          <p:cNvPr id="455" name="Google Shape;455;p30"/>
          <p:cNvPicPr preferRelativeResize="0"/>
          <p:nvPr/>
        </p:nvPicPr>
        <p:blipFill rotWithShape="1">
          <a:blip r:embed="rId12">
            <a:alphaModFix/>
          </a:blip>
          <a:srcRect l="28503" t="2213" r="13024" b="-2213"/>
          <a:stretch/>
        </p:blipFill>
        <p:spPr>
          <a:xfrm>
            <a:off x="7204364" y="3215466"/>
            <a:ext cx="1450642" cy="1499840"/>
          </a:xfrm>
          <a:prstGeom prst="roundRect">
            <a:avLst>
              <a:gd name="adj" fmla="val 16667"/>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31"/>
          <p:cNvPicPr preferRelativeResize="0"/>
          <p:nvPr/>
        </p:nvPicPr>
        <p:blipFill rotWithShape="1">
          <a:blip r:embed="rId3">
            <a:alphaModFix amt="5000"/>
          </a:blip>
          <a:srcRect/>
          <a:stretch/>
        </p:blipFill>
        <p:spPr>
          <a:xfrm rot="-507196">
            <a:off x="-1690089" y="1623175"/>
            <a:ext cx="4661897" cy="4661897"/>
          </a:xfrm>
          <a:prstGeom prst="rect">
            <a:avLst/>
          </a:prstGeom>
          <a:noFill/>
          <a:ln>
            <a:noFill/>
          </a:ln>
        </p:spPr>
      </p:pic>
      <p:sp>
        <p:nvSpPr>
          <p:cNvPr id="461" name="Google Shape;461;p31"/>
          <p:cNvSpPr txBox="1">
            <a:spLocks noGrp="1"/>
          </p:cNvSpPr>
          <p:nvPr>
            <p:ph type="title"/>
          </p:nvPr>
        </p:nvSpPr>
        <p:spPr>
          <a:xfrm>
            <a:off x="2895397" y="281590"/>
            <a:ext cx="3353205"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GB" sz="3600"/>
              <a:t>Our </a:t>
            </a:r>
            <a:r>
              <a:rPr lang="en-GB" sz="3600">
                <a:solidFill>
                  <a:srgbClr val="007FFF"/>
                </a:solidFill>
              </a:rPr>
              <a:t>Partners</a:t>
            </a:r>
            <a:endParaRPr sz="3600">
              <a:solidFill>
                <a:srgbClr val="007FFF"/>
              </a:solidFill>
            </a:endParaRPr>
          </a:p>
        </p:txBody>
      </p:sp>
      <p:pic>
        <p:nvPicPr>
          <p:cNvPr id="462" name="Google Shape;462;p31"/>
          <p:cNvPicPr preferRelativeResize="0"/>
          <p:nvPr/>
        </p:nvPicPr>
        <p:blipFill rotWithShape="1">
          <a:blip r:embed="rId4">
            <a:alphaModFix/>
          </a:blip>
          <a:srcRect t="15531" b="16304"/>
          <a:stretch/>
        </p:blipFill>
        <p:spPr>
          <a:xfrm>
            <a:off x="3168149" y="1097242"/>
            <a:ext cx="2807699" cy="818074"/>
          </a:xfrm>
          <a:prstGeom prst="roundRect">
            <a:avLst>
              <a:gd name="adj" fmla="val 16667"/>
            </a:avLst>
          </a:prstGeom>
          <a:noFill/>
          <a:ln>
            <a:noFill/>
          </a:ln>
        </p:spPr>
      </p:pic>
      <p:pic>
        <p:nvPicPr>
          <p:cNvPr id="463" name="Google Shape;463;p31"/>
          <p:cNvPicPr preferRelativeResize="0"/>
          <p:nvPr/>
        </p:nvPicPr>
        <p:blipFill rotWithShape="1">
          <a:blip r:embed="rId5">
            <a:alphaModFix/>
          </a:blip>
          <a:srcRect l="8326" r="8325"/>
          <a:stretch/>
        </p:blipFill>
        <p:spPr>
          <a:xfrm>
            <a:off x="640859" y="1915316"/>
            <a:ext cx="2947924" cy="2356450"/>
          </a:xfrm>
          <a:prstGeom prst="roundRect">
            <a:avLst>
              <a:gd name="adj" fmla="val 16667"/>
            </a:avLst>
          </a:prstGeom>
          <a:noFill/>
          <a:ln>
            <a:noFill/>
          </a:ln>
        </p:spPr>
      </p:pic>
      <p:pic>
        <p:nvPicPr>
          <p:cNvPr id="464" name="Google Shape;464;p31"/>
          <p:cNvPicPr preferRelativeResize="0"/>
          <p:nvPr/>
        </p:nvPicPr>
        <p:blipFill rotWithShape="1">
          <a:blip r:embed="rId6">
            <a:alphaModFix/>
          </a:blip>
          <a:srcRect l="22134" t="-700" r="-1243" b="699"/>
          <a:stretch/>
        </p:blipFill>
        <p:spPr>
          <a:xfrm>
            <a:off x="5695444" y="1911226"/>
            <a:ext cx="2807698" cy="2364629"/>
          </a:xfrm>
          <a:prstGeom prst="roundRect">
            <a:avLst>
              <a:gd name="adj" fmla="val 16667"/>
            </a:avLst>
          </a:prstGeom>
          <a:noFill/>
          <a:ln>
            <a:noFill/>
          </a:ln>
        </p:spPr>
      </p:pic>
      <p:pic>
        <p:nvPicPr>
          <p:cNvPr id="465" name="Google Shape;465;p31"/>
          <p:cNvPicPr preferRelativeResize="0"/>
          <p:nvPr/>
        </p:nvPicPr>
        <p:blipFill rotWithShape="1">
          <a:blip r:embed="rId7">
            <a:alphaModFix/>
          </a:blip>
          <a:srcRect l="13344" r="7548"/>
          <a:stretch/>
        </p:blipFill>
        <p:spPr>
          <a:xfrm>
            <a:off x="3242865" y="2443076"/>
            <a:ext cx="2807699" cy="2364629"/>
          </a:xfrm>
          <a:prstGeom prst="roundRect">
            <a:avLst>
              <a:gd name="adj" fmla="val 16667"/>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32"/>
          <p:cNvSpPr txBox="1">
            <a:spLocks noGrp="1"/>
          </p:cNvSpPr>
          <p:nvPr>
            <p:ph type="body" idx="1"/>
          </p:nvPr>
        </p:nvSpPr>
        <p:spPr>
          <a:xfrm>
            <a:off x="456996" y="1186681"/>
            <a:ext cx="8230006" cy="3559701"/>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chemeClr val="lt2"/>
              </a:buClr>
              <a:buSzPts val="1400"/>
              <a:buChar char="●"/>
            </a:pPr>
            <a:r>
              <a:rPr lang="en-GB" sz="1800" b="1"/>
              <a:t>Fast Tech Growth</a:t>
            </a:r>
            <a:br>
              <a:rPr lang="en-GB" sz="1800"/>
            </a:br>
            <a:r>
              <a:rPr lang="en-GB" sz="1600"/>
              <a:t>AI and digital tools are driving rapid change. Staying updated is key.</a:t>
            </a:r>
            <a:endParaRPr/>
          </a:p>
          <a:p>
            <a:pPr marL="457200" lvl="0" indent="-228600" algn="l" rtl="0">
              <a:lnSpc>
                <a:spcPct val="100000"/>
              </a:lnSpc>
              <a:spcBef>
                <a:spcPts val="0"/>
              </a:spcBef>
              <a:spcAft>
                <a:spcPts val="0"/>
              </a:spcAft>
              <a:buClr>
                <a:schemeClr val="lt2"/>
              </a:buClr>
              <a:buSzPts val="1400"/>
              <a:buNone/>
            </a:pPr>
            <a:endParaRPr sz="1600"/>
          </a:p>
          <a:p>
            <a:pPr marL="457200" lvl="0" indent="-317500" algn="l" rtl="0">
              <a:lnSpc>
                <a:spcPct val="100000"/>
              </a:lnSpc>
              <a:spcBef>
                <a:spcPts val="0"/>
              </a:spcBef>
              <a:spcAft>
                <a:spcPts val="0"/>
              </a:spcAft>
              <a:buClr>
                <a:schemeClr val="lt2"/>
              </a:buClr>
              <a:buSzPts val="1400"/>
              <a:buChar char="●"/>
            </a:pPr>
            <a:r>
              <a:rPr lang="en-GB" sz="1800" b="1"/>
              <a:t>Stay Competitive</a:t>
            </a:r>
            <a:br>
              <a:rPr lang="en-GB" sz="1800"/>
            </a:br>
            <a:r>
              <a:rPr lang="en-GB" sz="1600"/>
              <a:t>Traditional methods can hold you back. Going digital keeps you in the race.</a:t>
            </a:r>
            <a:endParaRPr/>
          </a:p>
          <a:p>
            <a:pPr marL="457200" lvl="0" indent="-228600" algn="l" rtl="0">
              <a:lnSpc>
                <a:spcPct val="100000"/>
              </a:lnSpc>
              <a:spcBef>
                <a:spcPts val="0"/>
              </a:spcBef>
              <a:spcAft>
                <a:spcPts val="0"/>
              </a:spcAft>
              <a:buClr>
                <a:schemeClr val="lt2"/>
              </a:buClr>
              <a:buSzPts val="1400"/>
              <a:buNone/>
            </a:pPr>
            <a:endParaRPr sz="1600"/>
          </a:p>
          <a:p>
            <a:pPr marL="457200" lvl="0" indent="-317500" algn="l" rtl="0">
              <a:lnSpc>
                <a:spcPct val="100000"/>
              </a:lnSpc>
              <a:spcBef>
                <a:spcPts val="0"/>
              </a:spcBef>
              <a:spcAft>
                <a:spcPts val="0"/>
              </a:spcAft>
              <a:buClr>
                <a:schemeClr val="lt2"/>
              </a:buClr>
              <a:buSzPts val="1400"/>
              <a:buChar char="●"/>
            </a:pPr>
            <a:r>
              <a:rPr lang="en-GB" sz="1800" b="1"/>
              <a:t>Cut Costs &amp; Waste</a:t>
            </a:r>
            <a:br>
              <a:rPr lang="en-GB" sz="1800"/>
            </a:br>
            <a:r>
              <a:rPr lang="en-GB" sz="1600"/>
              <a:t>Digital saves money by eliminating printing, shipping, and installation costs, and reduces waste.</a:t>
            </a:r>
            <a:endParaRPr/>
          </a:p>
          <a:p>
            <a:pPr marL="457200" lvl="0" indent="-228600" algn="l" rtl="0">
              <a:lnSpc>
                <a:spcPct val="100000"/>
              </a:lnSpc>
              <a:spcBef>
                <a:spcPts val="0"/>
              </a:spcBef>
              <a:spcAft>
                <a:spcPts val="0"/>
              </a:spcAft>
              <a:buClr>
                <a:schemeClr val="lt2"/>
              </a:buClr>
              <a:buSzPts val="1400"/>
              <a:buNone/>
            </a:pPr>
            <a:endParaRPr sz="1600"/>
          </a:p>
          <a:p>
            <a:pPr marL="457200" lvl="0" indent="-317500" algn="l" rtl="0">
              <a:lnSpc>
                <a:spcPct val="100000"/>
              </a:lnSpc>
              <a:spcBef>
                <a:spcPts val="0"/>
              </a:spcBef>
              <a:spcAft>
                <a:spcPts val="0"/>
              </a:spcAft>
              <a:buClr>
                <a:schemeClr val="lt2"/>
              </a:buClr>
              <a:buSzPts val="1400"/>
              <a:buChar char="●"/>
            </a:pPr>
            <a:r>
              <a:rPr lang="en-GB" sz="1800" b="1"/>
              <a:t>Boost Efficiency</a:t>
            </a:r>
            <a:br>
              <a:rPr lang="en-GB" sz="1800"/>
            </a:br>
            <a:r>
              <a:rPr lang="en-GB" sz="1600"/>
              <a:t>Digital systems offer quick updates and better control over your business.</a:t>
            </a:r>
            <a:endParaRPr sz="1800"/>
          </a:p>
        </p:txBody>
      </p:sp>
      <p:sp>
        <p:nvSpPr>
          <p:cNvPr id="471" name="Google Shape;471;p32"/>
          <p:cNvSpPr txBox="1">
            <a:spLocks noGrp="1"/>
          </p:cNvSpPr>
          <p:nvPr>
            <p:ph type="title"/>
          </p:nvPr>
        </p:nvSpPr>
        <p:spPr>
          <a:xfrm>
            <a:off x="1218794" y="439087"/>
            <a:ext cx="6706411"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a:t>Why Go </a:t>
            </a:r>
            <a:r>
              <a:rPr lang="en-GB">
                <a:solidFill>
                  <a:srgbClr val="007FFF"/>
                </a:solidFill>
              </a:rPr>
              <a:t>Digital?</a:t>
            </a:r>
            <a:endParaRPr>
              <a:solidFill>
                <a:srgbClr val="007FFF"/>
              </a:solidFill>
            </a:endParaRPr>
          </a:p>
        </p:txBody>
      </p:sp>
      <p:pic>
        <p:nvPicPr>
          <p:cNvPr id="472" name="Google Shape;472;p32"/>
          <p:cNvPicPr preferRelativeResize="0"/>
          <p:nvPr/>
        </p:nvPicPr>
        <p:blipFill rotWithShape="1">
          <a:blip r:embed="rId3">
            <a:alphaModFix/>
          </a:blip>
          <a:srcRect/>
          <a:stretch/>
        </p:blipFill>
        <p:spPr>
          <a:xfrm>
            <a:off x="9144000" y="0"/>
            <a:ext cx="3831652" cy="69200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33"/>
          <p:cNvPicPr preferRelativeResize="0"/>
          <p:nvPr/>
        </p:nvPicPr>
        <p:blipFill rotWithShape="1">
          <a:blip r:embed="rId3">
            <a:alphaModFix amt="5000"/>
          </a:blip>
          <a:srcRect/>
          <a:stretch/>
        </p:blipFill>
        <p:spPr>
          <a:xfrm rot="-1975746">
            <a:off x="-1091209" y="-1563983"/>
            <a:ext cx="4661897" cy="4661897"/>
          </a:xfrm>
          <a:prstGeom prst="rect">
            <a:avLst/>
          </a:prstGeom>
          <a:noFill/>
          <a:ln>
            <a:noFill/>
          </a:ln>
        </p:spPr>
      </p:pic>
      <p:sp>
        <p:nvSpPr>
          <p:cNvPr id="478" name="Google Shape;478;p33"/>
          <p:cNvSpPr txBox="1">
            <a:spLocks noGrp="1"/>
          </p:cNvSpPr>
          <p:nvPr>
            <p:ph type="title"/>
          </p:nvPr>
        </p:nvSpPr>
        <p:spPr>
          <a:xfrm>
            <a:off x="515540" y="1228311"/>
            <a:ext cx="2965079" cy="81076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4400"/>
              <a:t>Our Goal</a:t>
            </a:r>
            <a:endParaRPr sz="4400"/>
          </a:p>
        </p:txBody>
      </p:sp>
      <p:sp>
        <p:nvSpPr>
          <p:cNvPr id="479" name="Google Shape;479;p33"/>
          <p:cNvSpPr txBox="1">
            <a:spLocks noGrp="1"/>
          </p:cNvSpPr>
          <p:nvPr>
            <p:ph type="subTitle" idx="1"/>
          </p:nvPr>
        </p:nvSpPr>
        <p:spPr>
          <a:xfrm>
            <a:off x="659967" y="2039073"/>
            <a:ext cx="5096240" cy="242867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t>Our partnership is built on helping companies cut down on spending for outdated print advertising, which in turn increases their revenue. This approach not only benefits your bottom line but also makes a significant positive impact on the environment. Together, let's unite, innovate, grow, and, most importantly, protect nature.</a:t>
            </a:r>
            <a:endParaRPr/>
          </a:p>
        </p:txBody>
      </p:sp>
      <p:pic>
        <p:nvPicPr>
          <p:cNvPr id="480" name="Google Shape;480;p33"/>
          <p:cNvPicPr preferRelativeResize="0"/>
          <p:nvPr/>
        </p:nvPicPr>
        <p:blipFill rotWithShape="1">
          <a:blip r:embed="rId4">
            <a:alphaModFix/>
          </a:blip>
          <a:srcRect/>
          <a:stretch/>
        </p:blipFill>
        <p:spPr>
          <a:xfrm>
            <a:off x="5559720" y="153228"/>
            <a:ext cx="3831652" cy="69200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34"/>
          <p:cNvSpPr/>
          <p:nvPr/>
        </p:nvSpPr>
        <p:spPr>
          <a:xfrm>
            <a:off x="5159659" y="3576884"/>
            <a:ext cx="128273" cy="34725"/>
          </a:xfrm>
          <a:custGeom>
            <a:avLst/>
            <a:gdLst/>
            <a:ahLst/>
            <a:cxnLst/>
            <a:rect l="l" t="t" r="r" b="b"/>
            <a:pathLst>
              <a:path w="6494" h="1758" extrusionOk="0">
                <a:moveTo>
                  <a:pt x="4368" y="0"/>
                </a:moveTo>
                <a:cubicBezTo>
                  <a:pt x="3199" y="0"/>
                  <a:pt x="1530" y="253"/>
                  <a:pt x="163" y="1444"/>
                </a:cubicBezTo>
                <a:cubicBezTo>
                  <a:pt x="1" y="1552"/>
                  <a:pt x="80" y="1757"/>
                  <a:pt x="250" y="1757"/>
                </a:cubicBezTo>
                <a:cubicBezTo>
                  <a:pt x="270" y="1757"/>
                  <a:pt x="292" y="1754"/>
                  <a:pt x="315" y="1748"/>
                </a:cubicBezTo>
                <a:cubicBezTo>
                  <a:pt x="1167" y="1488"/>
                  <a:pt x="2553" y="1135"/>
                  <a:pt x="3713" y="1135"/>
                </a:cubicBezTo>
                <a:cubicBezTo>
                  <a:pt x="4044" y="1135"/>
                  <a:pt x="4355" y="1164"/>
                  <a:pt x="4632" y="1231"/>
                </a:cubicBezTo>
                <a:cubicBezTo>
                  <a:pt x="4922" y="1312"/>
                  <a:pt x="5169" y="1347"/>
                  <a:pt x="5377" y="1347"/>
                </a:cubicBezTo>
                <a:cubicBezTo>
                  <a:pt x="6493" y="1347"/>
                  <a:pt x="6458" y="342"/>
                  <a:pt x="5817" y="137"/>
                </a:cubicBezTo>
                <a:cubicBezTo>
                  <a:pt x="5817" y="137"/>
                  <a:pt x="5228" y="0"/>
                  <a:pt x="4368" y="0"/>
                </a:cubicBezTo>
                <a:close/>
              </a:path>
            </a:pathLst>
          </a:custGeom>
          <a:solidFill>
            <a:srgbClr val="02192C"/>
          </a:solidFill>
          <a:ln>
            <a:noFill/>
          </a:ln>
          <a:effectLst>
            <a:outerShdw blurRad="57150" dist="19050" dir="5400000" algn="bl" rotWithShape="0">
              <a:schemeClr val="dk1">
                <a:alpha val="49803"/>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34"/>
          <p:cNvSpPr txBox="1"/>
          <p:nvPr/>
        </p:nvSpPr>
        <p:spPr>
          <a:xfrm>
            <a:off x="4484569" y="643947"/>
            <a:ext cx="4074900" cy="119940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800"/>
              <a:buFont typeface="Poppins"/>
              <a:buNone/>
            </a:pPr>
            <a:r>
              <a:rPr lang="en-GB" sz="3200" b="1" i="0" u="none" strike="noStrike" cap="none">
                <a:solidFill>
                  <a:schemeClr val="lt1"/>
                </a:solidFill>
                <a:latin typeface="Poppins"/>
                <a:ea typeface="Poppins"/>
                <a:cs typeface="Poppins"/>
                <a:sym typeface="Poppins"/>
              </a:rPr>
              <a:t>Do you have any </a:t>
            </a:r>
            <a:r>
              <a:rPr lang="en-GB" sz="3200" b="1" i="0" u="none" strike="noStrike" cap="none">
                <a:solidFill>
                  <a:srgbClr val="007FFF"/>
                </a:solidFill>
                <a:latin typeface="Poppins"/>
                <a:ea typeface="Poppins"/>
                <a:cs typeface="Poppins"/>
                <a:sym typeface="Poppins"/>
              </a:rPr>
              <a:t>questions?</a:t>
            </a:r>
            <a:endParaRPr/>
          </a:p>
        </p:txBody>
      </p:sp>
      <p:sp>
        <p:nvSpPr>
          <p:cNvPr id="487" name="Google Shape;487;p34"/>
          <p:cNvSpPr txBox="1"/>
          <p:nvPr/>
        </p:nvSpPr>
        <p:spPr>
          <a:xfrm>
            <a:off x="4544898" y="1991159"/>
            <a:ext cx="4074899" cy="1344357"/>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GB" sz="1600" b="0" i="0" u="none" strike="noStrike" cap="none">
                <a:solidFill>
                  <a:schemeClr val="lt1"/>
                </a:solidFill>
                <a:latin typeface="Poppins Light"/>
                <a:ea typeface="Poppins Light"/>
                <a:cs typeface="Poppins Light"/>
                <a:sym typeface="Poppins Light"/>
              </a:rPr>
              <a:t>agil@ecomediaservices.com</a:t>
            </a:r>
            <a:endParaRPr sz="1600" b="0" i="0" u="none" strike="noStrike" cap="none">
              <a:solidFill>
                <a:schemeClr val="lt1"/>
              </a:solidFill>
              <a:latin typeface="Poppins Light"/>
              <a:ea typeface="Poppins Light"/>
              <a:cs typeface="Poppins Light"/>
              <a:sym typeface="Poppins Light"/>
            </a:endParaRPr>
          </a:p>
          <a:p>
            <a:pPr marL="0" marR="0" lvl="0" indent="0" algn="ctr" rtl="0">
              <a:lnSpc>
                <a:spcPct val="100000"/>
              </a:lnSpc>
              <a:spcBef>
                <a:spcPts val="0"/>
              </a:spcBef>
              <a:spcAft>
                <a:spcPts val="0"/>
              </a:spcAft>
              <a:buClr>
                <a:schemeClr val="dk1"/>
              </a:buClr>
              <a:buSzPts val="1100"/>
              <a:buFont typeface="Arial"/>
              <a:buNone/>
            </a:pPr>
            <a:r>
              <a:rPr lang="en-GB" sz="1600" b="0" i="0" u="none" strike="noStrike" cap="none">
                <a:solidFill>
                  <a:schemeClr val="lt1"/>
                </a:solidFill>
                <a:latin typeface="Poppins Light"/>
                <a:ea typeface="Poppins Light"/>
                <a:cs typeface="Poppins Light"/>
                <a:sym typeface="Poppins Light"/>
              </a:rPr>
              <a:t>+1 401-286-1414</a:t>
            </a:r>
            <a:endParaRPr/>
          </a:p>
          <a:p>
            <a:pPr marL="0" marR="0" lvl="0" indent="0" algn="ctr" rtl="0">
              <a:lnSpc>
                <a:spcPct val="100000"/>
              </a:lnSpc>
              <a:spcBef>
                <a:spcPts val="0"/>
              </a:spcBef>
              <a:spcAft>
                <a:spcPts val="0"/>
              </a:spcAft>
              <a:buClr>
                <a:schemeClr val="dk1"/>
              </a:buClr>
              <a:buSzPts val="1100"/>
              <a:buFont typeface="Arial"/>
              <a:buNone/>
            </a:pPr>
            <a:r>
              <a:rPr lang="en-GB" sz="1600" b="0" i="0" u="none" strike="noStrike" cap="none">
                <a:solidFill>
                  <a:schemeClr val="lt1"/>
                </a:solidFill>
                <a:latin typeface="Poppins Light"/>
                <a:ea typeface="Poppins Light"/>
                <a:cs typeface="Poppins Light"/>
                <a:sym typeface="Poppins Light"/>
              </a:rPr>
              <a:t>ecomediaservices.com</a:t>
            </a:r>
            <a:endParaRPr sz="1600" b="0" i="0" u="none" strike="noStrike" cap="none">
              <a:solidFill>
                <a:schemeClr val="lt1"/>
              </a:solidFill>
              <a:latin typeface="Poppins Light"/>
              <a:ea typeface="Poppins Light"/>
              <a:cs typeface="Poppins Light"/>
              <a:sym typeface="Poppins Light"/>
            </a:endParaRPr>
          </a:p>
        </p:txBody>
      </p:sp>
      <p:grpSp>
        <p:nvGrpSpPr>
          <p:cNvPr id="488" name="Google Shape;488;p34"/>
          <p:cNvGrpSpPr/>
          <p:nvPr/>
        </p:nvGrpSpPr>
        <p:grpSpPr>
          <a:xfrm>
            <a:off x="4862011" y="3300268"/>
            <a:ext cx="553232" cy="553232"/>
            <a:chOff x="4656348" y="3039373"/>
            <a:chExt cx="553232" cy="553232"/>
          </a:xfrm>
        </p:grpSpPr>
        <p:sp>
          <p:nvSpPr>
            <p:cNvPr id="489" name="Google Shape;489;p34"/>
            <p:cNvSpPr/>
            <p:nvPr/>
          </p:nvSpPr>
          <p:spPr>
            <a:xfrm>
              <a:off x="4656348" y="3039373"/>
              <a:ext cx="553232" cy="553232"/>
            </a:xfrm>
            <a:custGeom>
              <a:avLst/>
              <a:gdLst/>
              <a:ahLst/>
              <a:cxnLst/>
              <a:rect l="l" t="t" r="r" b="b"/>
              <a:pathLst>
                <a:path w="11764" h="11764" extrusionOk="0">
                  <a:moveTo>
                    <a:pt x="11763" y="5867"/>
                  </a:moveTo>
                  <a:cubicBezTo>
                    <a:pt x="11763" y="9149"/>
                    <a:pt x="9149" y="11764"/>
                    <a:pt x="5897" y="11764"/>
                  </a:cubicBezTo>
                  <a:cubicBezTo>
                    <a:pt x="2614" y="11764"/>
                    <a:pt x="0" y="9149"/>
                    <a:pt x="0" y="5867"/>
                  </a:cubicBezTo>
                  <a:cubicBezTo>
                    <a:pt x="0" y="2614"/>
                    <a:pt x="2614" y="0"/>
                    <a:pt x="5897" y="0"/>
                  </a:cubicBezTo>
                  <a:cubicBezTo>
                    <a:pt x="9149" y="0"/>
                    <a:pt x="11763" y="2614"/>
                    <a:pt x="11763" y="5867"/>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4"/>
            <p:cNvSpPr/>
            <p:nvPr/>
          </p:nvSpPr>
          <p:spPr>
            <a:xfrm>
              <a:off x="4835880" y="3176158"/>
              <a:ext cx="194175" cy="279662"/>
            </a:xfrm>
            <a:custGeom>
              <a:avLst/>
              <a:gdLst/>
              <a:ahLst/>
              <a:cxnLst/>
              <a:rect l="l" t="t" r="r" b="b"/>
              <a:pathLst>
                <a:path w="7407" h="10668" extrusionOk="0">
                  <a:moveTo>
                    <a:pt x="6208" y="0"/>
                  </a:moveTo>
                  <a:cubicBezTo>
                    <a:pt x="4086" y="14"/>
                    <a:pt x="2079" y="1732"/>
                    <a:pt x="2079" y="3854"/>
                  </a:cubicBezTo>
                  <a:lnTo>
                    <a:pt x="2079" y="4114"/>
                  </a:lnTo>
                  <a:cubicBezTo>
                    <a:pt x="2079" y="4129"/>
                    <a:pt x="2051" y="4157"/>
                    <a:pt x="2036" y="4157"/>
                  </a:cubicBezTo>
                  <a:lnTo>
                    <a:pt x="174" y="4157"/>
                  </a:lnTo>
                  <a:cubicBezTo>
                    <a:pt x="73" y="4157"/>
                    <a:pt x="1" y="4230"/>
                    <a:pt x="1" y="4331"/>
                  </a:cubicBezTo>
                  <a:lnTo>
                    <a:pt x="1" y="6048"/>
                  </a:lnTo>
                  <a:cubicBezTo>
                    <a:pt x="1" y="6149"/>
                    <a:pt x="73" y="6236"/>
                    <a:pt x="174" y="6236"/>
                  </a:cubicBezTo>
                  <a:lnTo>
                    <a:pt x="2036" y="6236"/>
                  </a:lnTo>
                  <a:cubicBezTo>
                    <a:pt x="2051" y="6236"/>
                    <a:pt x="2079" y="6251"/>
                    <a:pt x="2079" y="6279"/>
                  </a:cubicBezTo>
                  <a:lnTo>
                    <a:pt x="2079" y="10220"/>
                  </a:lnTo>
                  <a:cubicBezTo>
                    <a:pt x="2079" y="10235"/>
                    <a:pt x="2079" y="10249"/>
                    <a:pt x="2108" y="10264"/>
                  </a:cubicBezTo>
                  <a:cubicBezTo>
                    <a:pt x="2743" y="10495"/>
                    <a:pt x="3422" y="10624"/>
                    <a:pt x="4100" y="10668"/>
                  </a:cubicBezTo>
                  <a:cubicBezTo>
                    <a:pt x="4129" y="10668"/>
                    <a:pt x="4144" y="10639"/>
                    <a:pt x="4144" y="10624"/>
                  </a:cubicBezTo>
                  <a:lnTo>
                    <a:pt x="4144" y="6279"/>
                  </a:lnTo>
                  <a:cubicBezTo>
                    <a:pt x="4144" y="6251"/>
                    <a:pt x="4158" y="6236"/>
                    <a:pt x="4187" y="6236"/>
                  </a:cubicBezTo>
                  <a:lnTo>
                    <a:pt x="7218" y="6236"/>
                  </a:lnTo>
                  <a:cubicBezTo>
                    <a:pt x="7319" y="6236"/>
                    <a:pt x="7406" y="6149"/>
                    <a:pt x="7406" y="6048"/>
                  </a:cubicBezTo>
                  <a:lnTo>
                    <a:pt x="7406" y="4331"/>
                  </a:lnTo>
                  <a:cubicBezTo>
                    <a:pt x="7406" y="4230"/>
                    <a:pt x="7319" y="4143"/>
                    <a:pt x="7218" y="4143"/>
                  </a:cubicBezTo>
                  <a:lnTo>
                    <a:pt x="4187" y="4143"/>
                  </a:lnTo>
                  <a:cubicBezTo>
                    <a:pt x="4158" y="4143"/>
                    <a:pt x="4144" y="4129"/>
                    <a:pt x="4144" y="4100"/>
                  </a:cubicBezTo>
                  <a:lnTo>
                    <a:pt x="4144" y="3854"/>
                  </a:lnTo>
                  <a:cubicBezTo>
                    <a:pt x="4144" y="2714"/>
                    <a:pt x="5068" y="2079"/>
                    <a:pt x="6208" y="2079"/>
                  </a:cubicBezTo>
                  <a:lnTo>
                    <a:pt x="7218" y="2079"/>
                  </a:lnTo>
                  <a:cubicBezTo>
                    <a:pt x="7319" y="2079"/>
                    <a:pt x="7406" y="1992"/>
                    <a:pt x="7406" y="1891"/>
                  </a:cubicBezTo>
                  <a:lnTo>
                    <a:pt x="7406" y="173"/>
                  </a:lnTo>
                  <a:cubicBezTo>
                    <a:pt x="7406" y="72"/>
                    <a:pt x="7319" y="0"/>
                    <a:pt x="721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91" name="Google Shape;491;p34"/>
          <p:cNvGrpSpPr/>
          <p:nvPr/>
        </p:nvGrpSpPr>
        <p:grpSpPr>
          <a:xfrm>
            <a:off x="5692015" y="3300268"/>
            <a:ext cx="553232" cy="553232"/>
            <a:chOff x="5486361" y="3039373"/>
            <a:chExt cx="553232" cy="553232"/>
          </a:xfrm>
        </p:grpSpPr>
        <p:sp>
          <p:nvSpPr>
            <p:cNvPr id="492" name="Google Shape;492;p34"/>
            <p:cNvSpPr/>
            <p:nvPr/>
          </p:nvSpPr>
          <p:spPr>
            <a:xfrm>
              <a:off x="5486361" y="3039373"/>
              <a:ext cx="553232" cy="553232"/>
            </a:xfrm>
            <a:custGeom>
              <a:avLst/>
              <a:gdLst/>
              <a:ahLst/>
              <a:cxnLst/>
              <a:rect l="l" t="t" r="r" b="b"/>
              <a:pathLst>
                <a:path w="11764" h="11764" extrusionOk="0">
                  <a:moveTo>
                    <a:pt x="11763" y="5867"/>
                  </a:moveTo>
                  <a:cubicBezTo>
                    <a:pt x="11763" y="9149"/>
                    <a:pt x="9149" y="11764"/>
                    <a:pt x="5897" y="11764"/>
                  </a:cubicBezTo>
                  <a:cubicBezTo>
                    <a:pt x="2614" y="11764"/>
                    <a:pt x="0" y="9149"/>
                    <a:pt x="0" y="5867"/>
                  </a:cubicBezTo>
                  <a:cubicBezTo>
                    <a:pt x="0" y="2614"/>
                    <a:pt x="2614" y="0"/>
                    <a:pt x="5897" y="0"/>
                  </a:cubicBezTo>
                  <a:cubicBezTo>
                    <a:pt x="9149" y="0"/>
                    <a:pt x="11763" y="2614"/>
                    <a:pt x="11763" y="5867"/>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3" name="Google Shape;493;p34"/>
            <p:cNvGrpSpPr/>
            <p:nvPr/>
          </p:nvGrpSpPr>
          <p:grpSpPr>
            <a:xfrm>
              <a:off x="5648679" y="3201691"/>
              <a:ext cx="228595" cy="228595"/>
              <a:chOff x="3228807" y="3115646"/>
              <a:chExt cx="228595" cy="228595"/>
            </a:xfrm>
          </p:grpSpPr>
          <p:sp>
            <p:nvSpPr>
              <p:cNvPr id="494" name="Google Shape;494;p34"/>
              <p:cNvSpPr/>
              <p:nvPr/>
            </p:nvSpPr>
            <p:spPr>
              <a:xfrm>
                <a:off x="3228807" y="3115646"/>
                <a:ext cx="228595" cy="228595"/>
              </a:xfrm>
              <a:custGeom>
                <a:avLst/>
                <a:gdLst/>
                <a:ahLst/>
                <a:cxnLst/>
                <a:rect l="l" t="t" r="r" b="b"/>
                <a:pathLst>
                  <a:path w="8720" h="8720" extrusionOk="0">
                    <a:moveTo>
                      <a:pt x="6886" y="448"/>
                    </a:moveTo>
                    <a:cubicBezTo>
                      <a:pt x="7651" y="448"/>
                      <a:pt x="8272" y="1069"/>
                      <a:pt x="8272" y="1834"/>
                    </a:cubicBezTo>
                    <a:lnTo>
                      <a:pt x="8272" y="6872"/>
                    </a:lnTo>
                    <a:lnTo>
                      <a:pt x="8272" y="6886"/>
                    </a:lnTo>
                    <a:cubicBezTo>
                      <a:pt x="8272" y="7652"/>
                      <a:pt x="7651" y="8272"/>
                      <a:pt x="6872" y="8272"/>
                    </a:cubicBezTo>
                    <a:lnTo>
                      <a:pt x="1848" y="8272"/>
                    </a:lnTo>
                    <a:cubicBezTo>
                      <a:pt x="1069" y="8272"/>
                      <a:pt x="448" y="7652"/>
                      <a:pt x="448" y="6886"/>
                    </a:cubicBezTo>
                    <a:lnTo>
                      <a:pt x="448" y="1834"/>
                    </a:lnTo>
                    <a:cubicBezTo>
                      <a:pt x="448" y="1069"/>
                      <a:pt x="1069" y="448"/>
                      <a:pt x="1848" y="448"/>
                    </a:cubicBezTo>
                    <a:close/>
                    <a:moveTo>
                      <a:pt x="1848" y="1"/>
                    </a:moveTo>
                    <a:cubicBezTo>
                      <a:pt x="823" y="1"/>
                      <a:pt x="0" y="824"/>
                      <a:pt x="0" y="1834"/>
                    </a:cubicBezTo>
                    <a:lnTo>
                      <a:pt x="0" y="6872"/>
                    </a:lnTo>
                    <a:cubicBezTo>
                      <a:pt x="0" y="7897"/>
                      <a:pt x="823" y="8720"/>
                      <a:pt x="1848" y="8720"/>
                    </a:cubicBezTo>
                    <a:lnTo>
                      <a:pt x="6886" y="8720"/>
                    </a:lnTo>
                    <a:cubicBezTo>
                      <a:pt x="7897" y="8720"/>
                      <a:pt x="8719" y="7897"/>
                      <a:pt x="8719" y="6886"/>
                    </a:cubicBezTo>
                    <a:lnTo>
                      <a:pt x="8719" y="1834"/>
                    </a:lnTo>
                    <a:cubicBezTo>
                      <a:pt x="8719" y="824"/>
                      <a:pt x="7897" y="1"/>
                      <a:pt x="6872" y="1"/>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34"/>
              <p:cNvSpPr/>
              <p:nvPr/>
            </p:nvSpPr>
            <p:spPr>
              <a:xfrm>
                <a:off x="3262493" y="3169780"/>
                <a:ext cx="140408" cy="120274"/>
              </a:xfrm>
              <a:custGeom>
                <a:avLst/>
                <a:gdLst/>
                <a:ahLst/>
                <a:cxnLst/>
                <a:rect l="l" t="t" r="r" b="b"/>
                <a:pathLst>
                  <a:path w="5356" h="4588" extrusionOk="0">
                    <a:moveTo>
                      <a:pt x="3063" y="447"/>
                    </a:moveTo>
                    <a:cubicBezTo>
                      <a:pt x="4013" y="447"/>
                      <a:pt x="4923" y="1183"/>
                      <a:pt x="4923" y="2295"/>
                    </a:cubicBezTo>
                    <a:cubicBezTo>
                      <a:pt x="4908" y="3320"/>
                      <a:pt x="4085" y="4143"/>
                      <a:pt x="3075" y="4143"/>
                    </a:cubicBezTo>
                    <a:cubicBezTo>
                      <a:pt x="1429" y="4143"/>
                      <a:pt x="592" y="2151"/>
                      <a:pt x="1761" y="996"/>
                    </a:cubicBezTo>
                    <a:cubicBezTo>
                      <a:pt x="2140" y="617"/>
                      <a:pt x="2606" y="447"/>
                      <a:pt x="3063" y="447"/>
                    </a:cubicBezTo>
                    <a:close/>
                    <a:moveTo>
                      <a:pt x="3075" y="0"/>
                    </a:moveTo>
                    <a:cubicBezTo>
                      <a:pt x="1025" y="0"/>
                      <a:pt x="0" y="2468"/>
                      <a:pt x="1444" y="3912"/>
                    </a:cubicBezTo>
                    <a:cubicBezTo>
                      <a:pt x="1910" y="4379"/>
                      <a:pt x="2484" y="4587"/>
                      <a:pt x="3047" y="4587"/>
                    </a:cubicBezTo>
                    <a:cubicBezTo>
                      <a:pt x="4225" y="4587"/>
                      <a:pt x="5356" y="3673"/>
                      <a:pt x="5356" y="2295"/>
                    </a:cubicBezTo>
                    <a:cubicBezTo>
                      <a:pt x="5356" y="1025"/>
                      <a:pt x="4331" y="0"/>
                      <a:pt x="3075"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6" name="Google Shape;496;p34"/>
              <p:cNvSpPr/>
              <p:nvPr/>
            </p:nvSpPr>
            <p:spPr>
              <a:xfrm>
                <a:off x="3389243" y="3144797"/>
                <a:ext cx="31065" cy="31039"/>
              </a:xfrm>
              <a:custGeom>
                <a:avLst/>
                <a:gdLst/>
                <a:ahLst/>
                <a:cxnLst/>
                <a:rect l="l" t="t" r="r" b="b"/>
                <a:pathLst>
                  <a:path w="1185" h="1184" extrusionOk="0">
                    <a:moveTo>
                      <a:pt x="593" y="0"/>
                    </a:moveTo>
                    <a:cubicBezTo>
                      <a:pt x="275" y="0"/>
                      <a:pt x="1" y="260"/>
                      <a:pt x="1" y="592"/>
                    </a:cubicBezTo>
                    <a:cubicBezTo>
                      <a:pt x="1" y="910"/>
                      <a:pt x="275" y="1184"/>
                      <a:pt x="593" y="1184"/>
                    </a:cubicBezTo>
                    <a:cubicBezTo>
                      <a:pt x="925" y="1184"/>
                      <a:pt x="1185" y="910"/>
                      <a:pt x="1185" y="592"/>
                    </a:cubicBezTo>
                    <a:cubicBezTo>
                      <a:pt x="1185" y="260"/>
                      <a:pt x="925" y="0"/>
                      <a:pt x="593" y="0"/>
                    </a:cubicBez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497" name="Google Shape;497;p34"/>
          <p:cNvGrpSpPr/>
          <p:nvPr/>
        </p:nvGrpSpPr>
        <p:grpSpPr>
          <a:xfrm>
            <a:off x="6522019" y="3300268"/>
            <a:ext cx="553232" cy="553232"/>
            <a:chOff x="6322561" y="3039373"/>
            <a:chExt cx="553232" cy="553232"/>
          </a:xfrm>
        </p:grpSpPr>
        <p:sp>
          <p:nvSpPr>
            <p:cNvPr id="498" name="Google Shape;498;p34"/>
            <p:cNvSpPr/>
            <p:nvPr/>
          </p:nvSpPr>
          <p:spPr>
            <a:xfrm>
              <a:off x="6322561" y="3039373"/>
              <a:ext cx="553232" cy="553232"/>
            </a:xfrm>
            <a:custGeom>
              <a:avLst/>
              <a:gdLst/>
              <a:ahLst/>
              <a:cxnLst/>
              <a:rect l="l" t="t" r="r" b="b"/>
              <a:pathLst>
                <a:path w="11764" h="11764" extrusionOk="0">
                  <a:moveTo>
                    <a:pt x="11763" y="5867"/>
                  </a:moveTo>
                  <a:cubicBezTo>
                    <a:pt x="11763" y="9149"/>
                    <a:pt x="9149" y="11764"/>
                    <a:pt x="5897" y="11764"/>
                  </a:cubicBezTo>
                  <a:cubicBezTo>
                    <a:pt x="2614" y="11764"/>
                    <a:pt x="0" y="9149"/>
                    <a:pt x="0" y="5867"/>
                  </a:cubicBezTo>
                  <a:cubicBezTo>
                    <a:pt x="0" y="2614"/>
                    <a:pt x="2614" y="0"/>
                    <a:pt x="5897" y="0"/>
                  </a:cubicBezTo>
                  <a:cubicBezTo>
                    <a:pt x="9149" y="0"/>
                    <a:pt x="11763" y="2614"/>
                    <a:pt x="11763" y="5867"/>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99" name="Google Shape;499;p34"/>
            <p:cNvGrpSpPr/>
            <p:nvPr/>
          </p:nvGrpSpPr>
          <p:grpSpPr>
            <a:xfrm>
              <a:off x="6489978" y="3222427"/>
              <a:ext cx="218397" cy="187123"/>
              <a:chOff x="3209868" y="3682541"/>
              <a:chExt cx="218397" cy="187123"/>
            </a:xfrm>
          </p:grpSpPr>
          <p:sp>
            <p:nvSpPr>
              <p:cNvPr id="500" name="Google Shape;500;p34"/>
              <p:cNvSpPr/>
              <p:nvPr/>
            </p:nvSpPr>
            <p:spPr>
              <a:xfrm>
                <a:off x="3225780" y="3752325"/>
                <a:ext cx="39375" cy="116945"/>
              </a:xfrm>
              <a:custGeom>
                <a:avLst/>
                <a:gdLst/>
                <a:ahLst/>
                <a:cxnLst/>
                <a:rect l="l" t="t" r="r" b="b"/>
                <a:pathLst>
                  <a:path w="1502" h="4461" extrusionOk="0">
                    <a:moveTo>
                      <a:pt x="58" y="0"/>
                    </a:moveTo>
                    <a:cubicBezTo>
                      <a:pt x="29" y="0"/>
                      <a:pt x="0" y="29"/>
                      <a:pt x="0" y="58"/>
                    </a:cubicBezTo>
                    <a:lnTo>
                      <a:pt x="0" y="4403"/>
                    </a:lnTo>
                    <a:cubicBezTo>
                      <a:pt x="0" y="4432"/>
                      <a:pt x="29" y="4461"/>
                      <a:pt x="58" y="4461"/>
                    </a:cubicBezTo>
                    <a:lnTo>
                      <a:pt x="1444" y="4461"/>
                    </a:lnTo>
                    <a:cubicBezTo>
                      <a:pt x="1473" y="4461"/>
                      <a:pt x="1502" y="4446"/>
                      <a:pt x="1502" y="4403"/>
                    </a:cubicBezTo>
                    <a:lnTo>
                      <a:pt x="1502" y="58"/>
                    </a:lnTo>
                    <a:cubicBezTo>
                      <a:pt x="1502" y="29"/>
                      <a:pt x="1473" y="0"/>
                      <a:pt x="14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34"/>
              <p:cNvSpPr/>
              <p:nvPr/>
            </p:nvSpPr>
            <p:spPr>
              <a:xfrm>
                <a:off x="3209868" y="3682541"/>
                <a:ext cx="55287" cy="47475"/>
              </a:xfrm>
              <a:custGeom>
                <a:avLst/>
                <a:gdLst/>
                <a:ahLst/>
                <a:cxnLst/>
                <a:rect l="l" t="t" r="r" b="b"/>
                <a:pathLst>
                  <a:path w="2109" h="1811" extrusionOk="0">
                    <a:moveTo>
                      <a:pt x="1208" y="0"/>
                    </a:moveTo>
                    <a:cubicBezTo>
                      <a:pt x="987" y="0"/>
                      <a:pt x="761" y="83"/>
                      <a:pt x="578" y="266"/>
                    </a:cubicBezTo>
                    <a:cubicBezTo>
                      <a:pt x="1" y="829"/>
                      <a:pt x="405" y="1810"/>
                      <a:pt x="1214" y="1810"/>
                    </a:cubicBezTo>
                    <a:cubicBezTo>
                      <a:pt x="1704" y="1810"/>
                      <a:pt x="2109" y="1406"/>
                      <a:pt x="2109" y="901"/>
                    </a:cubicBezTo>
                    <a:cubicBezTo>
                      <a:pt x="2109" y="355"/>
                      <a:pt x="1668" y="0"/>
                      <a:pt x="120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4"/>
              <p:cNvSpPr/>
              <p:nvPr/>
            </p:nvSpPr>
            <p:spPr>
              <a:xfrm>
                <a:off x="3303351" y="3752299"/>
                <a:ext cx="124914" cy="117365"/>
              </a:xfrm>
              <a:custGeom>
                <a:avLst/>
                <a:gdLst/>
                <a:ahLst/>
                <a:cxnLst/>
                <a:rect l="l" t="t" r="r" b="b"/>
                <a:pathLst>
                  <a:path w="4765" h="4477" extrusionOk="0">
                    <a:moveTo>
                      <a:pt x="2716" y="1"/>
                    </a:moveTo>
                    <a:cubicBezTo>
                      <a:pt x="2701" y="1"/>
                      <a:pt x="2686" y="1"/>
                      <a:pt x="2671" y="1"/>
                    </a:cubicBezTo>
                    <a:cubicBezTo>
                      <a:pt x="2180" y="1"/>
                      <a:pt x="1718" y="145"/>
                      <a:pt x="1314" y="434"/>
                    </a:cubicBezTo>
                    <a:cubicBezTo>
                      <a:pt x="1304" y="441"/>
                      <a:pt x="1294" y="444"/>
                      <a:pt x="1284" y="444"/>
                    </a:cubicBezTo>
                    <a:cubicBezTo>
                      <a:pt x="1248" y="444"/>
                      <a:pt x="1213" y="410"/>
                      <a:pt x="1213" y="376"/>
                    </a:cubicBezTo>
                    <a:lnTo>
                      <a:pt x="1213" y="59"/>
                    </a:lnTo>
                    <a:cubicBezTo>
                      <a:pt x="1213" y="30"/>
                      <a:pt x="1170" y="1"/>
                      <a:pt x="1141" y="1"/>
                    </a:cubicBezTo>
                    <a:lnTo>
                      <a:pt x="58" y="1"/>
                    </a:lnTo>
                    <a:cubicBezTo>
                      <a:pt x="29" y="1"/>
                      <a:pt x="1" y="30"/>
                      <a:pt x="1" y="59"/>
                    </a:cubicBezTo>
                    <a:lnTo>
                      <a:pt x="1" y="4389"/>
                    </a:lnTo>
                    <a:cubicBezTo>
                      <a:pt x="1" y="4433"/>
                      <a:pt x="29" y="4462"/>
                      <a:pt x="58" y="4462"/>
                    </a:cubicBezTo>
                    <a:lnTo>
                      <a:pt x="1430" y="4462"/>
                    </a:lnTo>
                    <a:cubicBezTo>
                      <a:pt x="1473" y="4462"/>
                      <a:pt x="1502" y="4433"/>
                      <a:pt x="1502" y="4389"/>
                    </a:cubicBezTo>
                    <a:lnTo>
                      <a:pt x="1502" y="2859"/>
                    </a:lnTo>
                    <a:cubicBezTo>
                      <a:pt x="1502" y="2354"/>
                      <a:pt x="1617" y="1502"/>
                      <a:pt x="2382" y="1502"/>
                    </a:cubicBezTo>
                    <a:cubicBezTo>
                      <a:pt x="3133" y="1502"/>
                      <a:pt x="3249" y="2354"/>
                      <a:pt x="3249" y="2859"/>
                    </a:cubicBezTo>
                    <a:lnTo>
                      <a:pt x="3249" y="4404"/>
                    </a:lnTo>
                    <a:cubicBezTo>
                      <a:pt x="3249" y="4433"/>
                      <a:pt x="3277" y="4462"/>
                      <a:pt x="3321" y="4462"/>
                    </a:cubicBezTo>
                    <a:lnTo>
                      <a:pt x="3321" y="4476"/>
                    </a:lnTo>
                    <a:lnTo>
                      <a:pt x="4692" y="4476"/>
                    </a:lnTo>
                    <a:cubicBezTo>
                      <a:pt x="4721" y="4476"/>
                      <a:pt x="4750" y="4433"/>
                      <a:pt x="4750" y="4404"/>
                    </a:cubicBezTo>
                    <a:lnTo>
                      <a:pt x="4750" y="2383"/>
                    </a:lnTo>
                    <a:cubicBezTo>
                      <a:pt x="4764" y="1806"/>
                      <a:pt x="4591" y="1243"/>
                      <a:pt x="4259" y="766"/>
                    </a:cubicBezTo>
                    <a:cubicBezTo>
                      <a:pt x="3893" y="287"/>
                      <a:pt x="3320" y="1"/>
                      <a:pt x="27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nvGrpSpPr>
          <p:cNvPr id="503" name="Google Shape;503;p34"/>
          <p:cNvGrpSpPr/>
          <p:nvPr/>
        </p:nvGrpSpPr>
        <p:grpSpPr>
          <a:xfrm>
            <a:off x="7352024" y="3300268"/>
            <a:ext cx="553232" cy="553232"/>
            <a:chOff x="7146361" y="3039373"/>
            <a:chExt cx="553232" cy="553232"/>
          </a:xfrm>
        </p:grpSpPr>
        <p:sp>
          <p:nvSpPr>
            <p:cNvPr id="504" name="Google Shape;504;p34"/>
            <p:cNvSpPr/>
            <p:nvPr/>
          </p:nvSpPr>
          <p:spPr>
            <a:xfrm>
              <a:off x="7146361" y="3039373"/>
              <a:ext cx="553232" cy="553232"/>
            </a:xfrm>
            <a:custGeom>
              <a:avLst/>
              <a:gdLst/>
              <a:ahLst/>
              <a:cxnLst/>
              <a:rect l="l" t="t" r="r" b="b"/>
              <a:pathLst>
                <a:path w="11764" h="11764" extrusionOk="0">
                  <a:moveTo>
                    <a:pt x="11763" y="5867"/>
                  </a:moveTo>
                  <a:cubicBezTo>
                    <a:pt x="11763" y="9149"/>
                    <a:pt x="9149" y="11764"/>
                    <a:pt x="5897" y="11764"/>
                  </a:cubicBezTo>
                  <a:cubicBezTo>
                    <a:pt x="2614" y="11764"/>
                    <a:pt x="0" y="9149"/>
                    <a:pt x="0" y="5867"/>
                  </a:cubicBezTo>
                  <a:cubicBezTo>
                    <a:pt x="0" y="2614"/>
                    <a:pt x="2614" y="0"/>
                    <a:pt x="5897" y="0"/>
                  </a:cubicBezTo>
                  <a:cubicBezTo>
                    <a:pt x="9149" y="0"/>
                    <a:pt x="11763" y="2614"/>
                    <a:pt x="11763" y="5867"/>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 name="Google Shape;505;p34"/>
            <p:cNvSpPr/>
            <p:nvPr/>
          </p:nvSpPr>
          <p:spPr>
            <a:xfrm>
              <a:off x="7309098" y="3222257"/>
              <a:ext cx="227756" cy="187463"/>
            </a:xfrm>
            <a:custGeom>
              <a:avLst/>
              <a:gdLst/>
              <a:ahLst/>
              <a:cxnLst/>
              <a:rect l="l" t="t" r="r" b="b"/>
              <a:pathLst>
                <a:path w="8688" h="7151" extrusionOk="0">
                  <a:moveTo>
                    <a:pt x="5678" y="0"/>
                  </a:moveTo>
                  <a:cubicBezTo>
                    <a:pt x="4639" y="0"/>
                    <a:pt x="3643" y="810"/>
                    <a:pt x="3652" y="2026"/>
                  </a:cubicBezTo>
                  <a:lnTo>
                    <a:pt x="3652" y="2070"/>
                  </a:lnTo>
                  <a:lnTo>
                    <a:pt x="3551" y="2070"/>
                  </a:lnTo>
                  <a:cubicBezTo>
                    <a:pt x="3219" y="2012"/>
                    <a:pt x="2887" y="1940"/>
                    <a:pt x="2570" y="1839"/>
                  </a:cubicBezTo>
                  <a:cubicBezTo>
                    <a:pt x="1819" y="1579"/>
                    <a:pt x="1155" y="1160"/>
                    <a:pt x="592" y="612"/>
                  </a:cubicBezTo>
                  <a:lnTo>
                    <a:pt x="390" y="410"/>
                  </a:lnTo>
                  <a:cubicBezTo>
                    <a:pt x="375" y="395"/>
                    <a:pt x="358" y="388"/>
                    <a:pt x="342" y="388"/>
                  </a:cubicBezTo>
                  <a:cubicBezTo>
                    <a:pt x="312" y="388"/>
                    <a:pt x="284" y="410"/>
                    <a:pt x="275" y="438"/>
                  </a:cubicBezTo>
                  <a:lnTo>
                    <a:pt x="202" y="727"/>
                  </a:lnTo>
                  <a:cubicBezTo>
                    <a:pt x="0" y="1492"/>
                    <a:pt x="318" y="2301"/>
                    <a:pt x="982" y="2734"/>
                  </a:cubicBezTo>
                  <a:cubicBezTo>
                    <a:pt x="852" y="2734"/>
                    <a:pt x="708" y="2719"/>
                    <a:pt x="578" y="2690"/>
                  </a:cubicBezTo>
                  <a:lnTo>
                    <a:pt x="332" y="2633"/>
                  </a:lnTo>
                  <a:cubicBezTo>
                    <a:pt x="327" y="2631"/>
                    <a:pt x="321" y="2630"/>
                    <a:pt x="315" y="2630"/>
                  </a:cubicBezTo>
                  <a:cubicBezTo>
                    <a:pt x="278" y="2630"/>
                    <a:pt x="246" y="2667"/>
                    <a:pt x="246" y="2705"/>
                  </a:cubicBezTo>
                  <a:lnTo>
                    <a:pt x="289" y="2950"/>
                  </a:lnTo>
                  <a:cubicBezTo>
                    <a:pt x="390" y="3513"/>
                    <a:pt x="751" y="3990"/>
                    <a:pt x="1256" y="4221"/>
                  </a:cubicBezTo>
                  <a:cubicBezTo>
                    <a:pt x="1314" y="4249"/>
                    <a:pt x="1299" y="4336"/>
                    <a:pt x="1242" y="4350"/>
                  </a:cubicBezTo>
                  <a:lnTo>
                    <a:pt x="967" y="4350"/>
                  </a:lnTo>
                  <a:cubicBezTo>
                    <a:pt x="910" y="4365"/>
                    <a:pt x="881" y="4408"/>
                    <a:pt x="910" y="4452"/>
                  </a:cubicBezTo>
                  <a:lnTo>
                    <a:pt x="1040" y="4697"/>
                  </a:lnTo>
                  <a:cubicBezTo>
                    <a:pt x="1314" y="5173"/>
                    <a:pt x="1790" y="5491"/>
                    <a:pt x="2324" y="5563"/>
                  </a:cubicBezTo>
                  <a:cubicBezTo>
                    <a:pt x="2382" y="5577"/>
                    <a:pt x="2397" y="5650"/>
                    <a:pt x="2353" y="5693"/>
                  </a:cubicBezTo>
                  <a:cubicBezTo>
                    <a:pt x="1891" y="6025"/>
                    <a:pt x="1357" y="6256"/>
                    <a:pt x="794" y="6357"/>
                  </a:cubicBezTo>
                  <a:lnTo>
                    <a:pt x="188" y="6458"/>
                  </a:lnTo>
                  <a:cubicBezTo>
                    <a:pt x="116" y="6472"/>
                    <a:pt x="116" y="6559"/>
                    <a:pt x="174" y="6588"/>
                  </a:cubicBezTo>
                  <a:lnTo>
                    <a:pt x="751" y="6804"/>
                  </a:lnTo>
                  <a:cubicBezTo>
                    <a:pt x="1328" y="7035"/>
                    <a:pt x="1949" y="7151"/>
                    <a:pt x="2570" y="7151"/>
                  </a:cubicBezTo>
                  <a:cubicBezTo>
                    <a:pt x="5385" y="7136"/>
                    <a:pt x="7680" y="4870"/>
                    <a:pt x="7694" y="2055"/>
                  </a:cubicBezTo>
                  <a:lnTo>
                    <a:pt x="7694" y="2026"/>
                  </a:lnTo>
                  <a:lnTo>
                    <a:pt x="7694" y="1983"/>
                  </a:lnTo>
                  <a:lnTo>
                    <a:pt x="7694" y="1969"/>
                  </a:lnTo>
                  <a:cubicBezTo>
                    <a:pt x="7896" y="1839"/>
                    <a:pt x="8070" y="1680"/>
                    <a:pt x="8243" y="1507"/>
                  </a:cubicBezTo>
                  <a:lnTo>
                    <a:pt x="8647" y="1088"/>
                  </a:lnTo>
                  <a:cubicBezTo>
                    <a:pt x="8687" y="1048"/>
                    <a:pt x="8653" y="971"/>
                    <a:pt x="8591" y="971"/>
                  </a:cubicBezTo>
                  <a:cubicBezTo>
                    <a:pt x="8586" y="971"/>
                    <a:pt x="8580" y="971"/>
                    <a:pt x="8575" y="973"/>
                  </a:cubicBezTo>
                  <a:lnTo>
                    <a:pt x="8012" y="1117"/>
                  </a:lnTo>
                  <a:lnTo>
                    <a:pt x="7824" y="1146"/>
                  </a:lnTo>
                  <a:cubicBezTo>
                    <a:pt x="7820" y="1147"/>
                    <a:pt x="7816" y="1147"/>
                    <a:pt x="7812" y="1147"/>
                  </a:cubicBezTo>
                  <a:cubicBezTo>
                    <a:pt x="7761" y="1147"/>
                    <a:pt x="7728" y="1070"/>
                    <a:pt x="7781" y="1030"/>
                  </a:cubicBezTo>
                  <a:cubicBezTo>
                    <a:pt x="7839" y="973"/>
                    <a:pt x="7896" y="915"/>
                    <a:pt x="7954" y="857"/>
                  </a:cubicBezTo>
                  <a:lnTo>
                    <a:pt x="8402" y="366"/>
                  </a:lnTo>
                  <a:cubicBezTo>
                    <a:pt x="8439" y="329"/>
                    <a:pt x="8401" y="259"/>
                    <a:pt x="8353" y="259"/>
                  </a:cubicBezTo>
                  <a:cubicBezTo>
                    <a:pt x="8346" y="259"/>
                    <a:pt x="8338" y="261"/>
                    <a:pt x="8330" y="265"/>
                  </a:cubicBezTo>
                  <a:lnTo>
                    <a:pt x="7709" y="467"/>
                  </a:lnTo>
                  <a:cubicBezTo>
                    <a:pt x="7521" y="525"/>
                    <a:pt x="7334" y="583"/>
                    <a:pt x="7131" y="612"/>
                  </a:cubicBezTo>
                  <a:cubicBezTo>
                    <a:pt x="7117" y="612"/>
                    <a:pt x="7088" y="597"/>
                    <a:pt x="7074" y="583"/>
                  </a:cubicBezTo>
                  <a:cubicBezTo>
                    <a:pt x="6667" y="180"/>
                    <a:pt x="6168" y="0"/>
                    <a:pt x="56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506" name="Google Shape;506;p34"/>
          <p:cNvPicPr preferRelativeResize="0"/>
          <p:nvPr/>
        </p:nvPicPr>
        <p:blipFill rotWithShape="1">
          <a:blip r:embed="rId3">
            <a:alphaModFix/>
          </a:blip>
          <a:srcRect/>
          <a:stretch/>
        </p:blipFill>
        <p:spPr>
          <a:xfrm>
            <a:off x="450339" y="282217"/>
            <a:ext cx="3831652" cy="69200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35"/>
          <p:cNvSpPr txBox="1">
            <a:spLocks noGrp="1"/>
          </p:cNvSpPr>
          <p:nvPr>
            <p:ph type="body" idx="1"/>
          </p:nvPr>
        </p:nvSpPr>
        <p:spPr>
          <a:xfrm>
            <a:off x="1597357" y="1250167"/>
            <a:ext cx="5949283" cy="355970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GB" sz="1600"/>
              <a:t>A Smooth Transition from Paper to Digital.</a:t>
            </a:r>
            <a:endParaRPr sz="1600"/>
          </a:p>
          <a:p>
            <a:pPr marL="0" lvl="0" indent="0" algn="l" rtl="0">
              <a:lnSpc>
                <a:spcPct val="100000"/>
              </a:lnSpc>
              <a:spcBef>
                <a:spcPts val="0"/>
              </a:spcBef>
              <a:spcAft>
                <a:spcPts val="0"/>
              </a:spcAft>
              <a:buClr>
                <a:schemeClr val="dk1"/>
              </a:buClr>
              <a:buSzPts val="1100"/>
              <a:buFont typeface="Arial"/>
              <a:buNone/>
            </a:pPr>
            <a:endParaRPr sz="1600"/>
          </a:p>
          <a:p>
            <a:pPr marL="457200" lvl="0" indent="-317500" algn="l" rtl="0">
              <a:lnSpc>
                <a:spcPct val="100000"/>
              </a:lnSpc>
              <a:spcBef>
                <a:spcPts val="0"/>
              </a:spcBef>
              <a:spcAft>
                <a:spcPts val="0"/>
              </a:spcAft>
              <a:buSzPts val="1400"/>
              <a:buChar char="●"/>
            </a:pPr>
            <a:r>
              <a:rPr lang="en-GB" sz="1600" b="1">
                <a:solidFill>
                  <a:srgbClr val="00B0F0"/>
                </a:solidFill>
              </a:rPr>
              <a:t>Remove Old Banners: </a:t>
            </a:r>
            <a:r>
              <a:rPr lang="en-GB" sz="1600"/>
              <a:t>Clear out the clutter and stop contributing to paper waste.</a:t>
            </a:r>
            <a:endParaRPr/>
          </a:p>
          <a:p>
            <a:pPr marL="139700" lvl="0" indent="0" algn="l" rtl="0">
              <a:lnSpc>
                <a:spcPct val="100000"/>
              </a:lnSpc>
              <a:spcBef>
                <a:spcPts val="0"/>
              </a:spcBef>
              <a:spcAft>
                <a:spcPts val="0"/>
              </a:spcAft>
              <a:buSzPts val="1400"/>
              <a:buNone/>
            </a:pPr>
            <a:endParaRPr sz="1600"/>
          </a:p>
          <a:p>
            <a:pPr marL="457200" lvl="0" indent="-317500" algn="l" rtl="0">
              <a:lnSpc>
                <a:spcPct val="100000"/>
              </a:lnSpc>
              <a:spcBef>
                <a:spcPts val="0"/>
              </a:spcBef>
              <a:spcAft>
                <a:spcPts val="0"/>
              </a:spcAft>
              <a:buSzPts val="1400"/>
              <a:buChar char="●"/>
            </a:pPr>
            <a:r>
              <a:rPr lang="en-GB" sz="1600" b="1">
                <a:solidFill>
                  <a:srgbClr val="00B0F0"/>
                </a:solidFill>
              </a:rPr>
              <a:t>Install LCD Monitors: </a:t>
            </a:r>
            <a:r>
              <a:rPr lang="en-GB" sz="1600"/>
              <a:t>Quickly mount and secure displays for maximum visibility.</a:t>
            </a:r>
            <a:endParaRPr/>
          </a:p>
          <a:p>
            <a:pPr marL="139700" lvl="0" indent="0" algn="l" rtl="0">
              <a:lnSpc>
                <a:spcPct val="100000"/>
              </a:lnSpc>
              <a:spcBef>
                <a:spcPts val="0"/>
              </a:spcBef>
              <a:spcAft>
                <a:spcPts val="0"/>
              </a:spcAft>
              <a:buSzPts val="1400"/>
              <a:buNone/>
            </a:pPr>
            <a:endParaRPr sz="1600"/>
          </a:p>
          <a:p>
            <a:pPr marL="457200" lvl="0" indent="-317500" algn="l" rtl="0">
              <a:lnSpc>
                <a:spcPct val="100000"/>
              </a:lnSpc>
              <a:spcBef>
                <a:spcPts val="0"/>
              </a:spcBef>
              <a:spcAft>
                <a:spcPts val="0"/>
              </a:spcAft>
              <a:buClr>
                <a:schemeClr val="lt2"/>
              </a:buClr>
              <a:buSzPts val="1400"/>
              <a:buChar char="●"/>
            </a:pPr>
            <a:r>
              <a:rPr lang="en-GB" sz="1600" b="1">
                <a:solidFill>
                  <a:srgbClr val="00B0F0"/>
                </a:solidFill>
              </a:rPr>
              <a:t>Connect to Wi-Fi: </a:t>
            </a:r>
            <a:r>
              <a:rPr lang="en-GB" sz="1600"/>
              <a:t>Seamlessly integrate with your existing network.</a:t>
            </a:r>
            <a:endParaRPr/>
          </a:p>
          <a:p>
            <a:pPr marL="139700" lvl="0" indent="0" algn="l" rtl="0">
              <a:lnSpc>
                <a:spcPct val="100000"/>
              </a:lnSpc>
              <a:spcBef>
                <a:spcPts val="0"/>
              </a:spcBef>
              <a:spcAft>
                <a:spcPts val="0"/>
              </a:spcAft>
              <a:buSzPts val="1400"/>
              <a:buNone/>
            </a:pPr>
            <a:endParaRPr sz="1600"/>
          </a:p>
          <a:p>
            <a:pPr marL="457200" lvl="0" indent="-317500" algn="l" rtl="0">
              <a:lnSpc>
                <a:spcPct val="100000"/>
              </a:lnSpc>
              <a:spcBef>
                <a:spcPts val="0"/>
              </a:spcBef>
              <a:spcAft>
                <a:spcPts val="0"/>
              </a:spcAft>
              <a:buClr>
                <a:schemeClr val="lt2"/>
              </a:buClr>
              <a:buSzPts val="1400"/>
              <a:buChar char="●"/>
            </a:pPr>
            <a:r>
              <a:rPr lang="en-GB" sz="1600" b="1">
                <a:solidFill>
                  <a:srgbClr val="00B0F0"/>
                </a:solidFill>
              </a:rPr>
              <a:t>Content Updates: </a:t>
            </a:r>
            <a:r>
              <a:rPr lang="en-GB" sz="1600"/>
              <a:t>Effortlessly refresh ads as often as needed.</a:t>
            </a:r>
            <a:endParaRPr/>
          </a:p>
          <a:p>
            <a:pPr marL="139700" lvl="0" indent="0" algn="l" rtl="0">
              <a:lnSpc>
                <a:spcPct val="100000"/>
              </a:lnSpc>
              <a:spcBef>
                <a:spcPts val="0"/>
              </a:spcBef>
              <a:spcAft>
                <a:spcPts val="0"/>
              </a:spcAft>
              <a:buSzPts val="1400"/>
              <a:buNone/>
            </a:pPr>
            <a:endParaRPr sz="1600"/>
          </a:p>
        </p:txBody>
      </p:sp>
      <p:sp>
        <p:nvSpPr>
          <p:cNvPr id="512" name="Google Shape;512;p35"/>
          <p:cNvSpPr txBox="1">
            <a:spLocks noGrp="1"/>
          </p:cNvSpPr>
          <p:nvPr>
            <p:ph type="title"/>
          </p:nvPr>
        </p:nvSpPr>
        <p:spPr>
          <a:xfrm>
            <a:off x="1218794" y="439087"/>
            <a:ext cx="6706411"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a:t>Simple Installation </a:t>
            </a:r>
            <a:r>
              <a:rPr lang="en-GB">
                <a:solidFill>
                  <a:schemeClr val="lt2"/>
                </a:solidFill>
              </a:rPr>
              <a:t>Process</a:t>
            </a:r>
            <a:endParaRPr>
              <a:solidFill>
                <a:schemeClr val="lt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36"/>
          <p:cNvSpPr txBox="1">
            <a:spLocks noGrp="1"/>
          </p:cNvSpPr>
          <p:nvPr>
            <p:ph type="title"/>
          </p:nvPr>
        </p:nvSpPr>
        <p:spPr>
          <a:xfrm>
            <a:off x="1458600" y="943650"/>
            <a:ext cx="3113400" cy="1078361"/>
          </a:xfrm>
          <a:prstGeom prst="rect">
            <a:avLst/>
          </a:prstGeom>
          <a:noFill/>
          <a:ln>
            <a:noFill/>
          </a:ln>
        </p:spPr>
        <p:txBody>
          <a:bodyPr spcFirstLastPara="1" wrap="square" lIns="91425" tIns="91425" rIns="91425" bIns="91425" anchor="b" anchorCtr="0">
            <a:noAutofit/>
          </a:bodyPr>
          <a:lstStyle/>
          <a:p>
            <a:pPr marL="0" lvl="0" indent="0" algn="r" rtl="0">
              <a:lnSpc>
                <a:spcPct val="100000"/>
              </a:lnSpc>
              <a:spcBef>
                <a:spcPts val="0"/>
              </a:spcBef>
              <a:spcAft>
                <a:spcPts val="0"/>
              </a:spcAft>
              <a:buSzPts val="2800"/>
              <a:buNone/>
            </a:pPr>
            <a:r>
              <a:rPr lang="en-GB"/>
              <a:t>Centralized Content Control</a:t>
            </a:r>
            <a:endParaRPr>
              <a:solidFill>
                <a:schemeClr val="lt2"/>
              </a:solidFill>
            </a:endParaRPr>
          </a:p>
        </p:txBody>
      </p:sp>
      <p:sp>
        <p:nvSpPr>
          <p:cNvPr id="518" name="Google Shape;518;p36"/>
          <p:cNvSpPr txBox="1">
            <a:spLocks noGrp="1"/>
          </p:cNvSpPr>
          <p:nvPr>
            <p:ph type="subTitle" idx="1"/>
          </p:nvPr>
        </p:nvSpPr>
        <p:spPr>
          <a:xfrm>
            <a:off x="1458600" y="2030112"/>
            <a:ext cx="3113400" cy="2301172"/>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1200"/>
              </a:spcAft>
              <a:buClr>
                <a:schemeClr val="hlink"/>
              </a:buClr>
              <a:buSzPts val="1100"/>
              <a:buFont typeface="Arial"/>
              <a:buNone/>
            </a:pPr>
            <a:r>
              <a:rPr lang="en-GB"/>
              <a:t>We handle all monitor content from a dedicated, centralized system. Simply provide us with your ads, and our professional team will upload and schedule them for you—no additional software, hardware, or technical expertise required on your end.</a:t>
            </a:r>
            <a:endParaRPr b="1"/>
          </a:p>
        </p:txBody>
      </p:sp>
      <p:pic>
        <p:nvPicPr>
          <p:cNvPr id="519" name="Google Shape;519;p36"/>
          <p:cNvPicPr preferRelativeResize="0"/>
          <p:nvPr/>
        </p:nvPicPr>
        <p:blipFill rotWithShape="1">
          <a:blip r:embed="rId3">
            <a:alphaModFix/>
          </a:blip>
          <a:srcRect l="3893" r="3893"/>
          <a:stretch/>
        </p:blipFill>
        <p:spPr>
          <a:xfrm>
            <a:off x="5321878" y="943650"/>
            <a:ext cx="3002692" cy="3256200"/>
          </a:xfrm>
          <a:prstGeom prst="roundRect">
            <a:avLst>
              <a:gd name="adj" fmla="val 16667"/>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515540" y="1228311"/>
            <a:ext cx="4198200" cy="810762"/>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4400" dirty="0"/>
              <a:t>Who We Are?</a:t>
            </a:r>
            <a:endParaRPr sz="4400" dirty="0"/>
          </a:p>
        </p:txBody>
      </p:sp>
      <p:sp>
        <p:nvSpPr>
          <p:cNvPr id="332" name="Google Shape;332;p20"/>
          <p:cNvSpPr txBox="1">
            <a:spLocks noGrp="1"/>
          </p:cNvSpPr>
          <p:nvPr>
            <p:ph type="subTitle" idx="1"/>
          </p:nvPr>
        </p:nvSpPr>
        <p:spPr>
          <a:xfrm>
            <a:off x="659967" y="2039073"/>
            <a:ext cx="5096240" cy="242867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a:t>We are a global company with a strong presence in Dubai, Turkey, Germany, and Azerbaijan. We work with over 100 hotels, hospitals, stores, and government institutions. We have recently started our operations in America as well.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In addition, we have begun partnerships with companies like iFix, Cellaris, and Walmart.</a:t>
            </a:r>
            <a:endParaRPr/>
          </a:p>
        </p:txBody>
      </p:sp>
      <p:pic>
        <p:nvPicPr>
          <p:cNvPr id="333" name="Google Shape;333;p20"/>
          <p:cNvPicPr preferRelativeResize="0"/>
          <p:nvPr/>
        </p:nvPicPr>
        <p:blipFill rotWithShape="1">
          <a:blip r:embed="rId3">
            <a:alphaModFix amt="5000"/>
          </a:blip>
          <a:srcRect/>
          <a:stretch/>
        </p:blipFill>
        <p:spPr>
          <a:xfrm rot="-1975746">
            <a:off x="-1091209" y="-1563983"/>
            <a:ext cx="4661897" cy="4661897"/>
          </a:xfrm>
          <a:prstGeom prst="rect">
            <a:avLst/>
          </a:prstGeom>
          <a:noFill/>
          <a:ln>
            <a:noFill/>
          </a:ln>
        </p:spPr>
      </p:pic>
      <p:sp>
        <p:nvSpPr>
          <p:cNvPr id="334" name="Google Shape;334;p20"/>
          <p:cNvSpPr txBox="1"/>
          <p:nvPr/>
        </p:nvSpPr>
        <p:spPr>
          <a:xfrm>
            <a:off x="861974" y="5589310"/>
            <a:ext cx="4661897" cy="1649820"/>
          </a:xfrm>
          <a:prstGeom prst="rect">
            <a:avLst/>
          </a:prstGeom>
          <a:noFill/>
          <a:ln>
            <a:noFill/>
          </a:ln>
        </p:spPr>
        <p:txBody>
          <a:bodyPr spcFirstLastPara="1" wrap="square" lIns="91425" tIns="45700" rIns="0" bIns="91425" anchor="ctr" anchorCtr="0">
            <a:noAutofit/>
          </a:bodyPr>
          <a:lstStyle/>
          <a:p>
            <a:pPr marL="0" marR="0" lvl="0" indent="0" algn="l" rtl="0">
              <a:lnSpc>
                <a:spcPct val="100000"/>
              </a:lnSpc>
              <a:spcBef>
                <a:spcPts val="0"/>
              </a:spcBef>
              <a:spcAft>
                <a:spcPts val="0"/>
              </a:spcAft>
              <a:buClr>
                <a:schemeClr val="lt1"/>
              </a:buClr>
              <a:buSzPts val="2800"/>
              <a:buFont typeface="Poppins"/>
              <a:buNone/>
            </a:pPr>
            <a:r>
              <a:rPr lang="en-GB" sz="3200" b="1" i="0" u="none" strike="noStrike" cap="none">
                <a:solidFill>
                  <a:srgbClr val="FFFFFF"/>
                </a:solidFill>
                <a:latin typeface="Arial"/>
                <a:ea typeface="Arial"/>
                <a:cs typeface="Arial"/>
                <a:sym typeface="Arial"/>
              </a:rPr>
              <a:t>DIGITAL AND COST-</a:t>
            </a:r>
            <a:r>
              <a:rPr lang="en-GB" sz="3200" b="1" i="0" u="none" strike="noStrike" cap="none">
                <a:solidFill>
                  <a:srgbClr val="40E0EE"/>
                </a:solidFill>
                <a:latin typeface="Arial"/>
                <a:ea typeface="Arial"/>
                <a:cs typeface="Arial"/>
                <a:sym typeface="Arial"/>
              </a:rPr>
              <a:t>FREE</a:t>
            </a:r>
            <a:r>
              <a:rPr lang="en-GB" sz="3200" b="1" i="0" u="none" strike="noStrike" cap="none">
                <a:solidFill>
                  <a:srgbClr val="FFFFFF"/>
                </a:solidFill>
                <a:latin typeface="Arial"/>
                <a:ea typeface="Arial"/>
                <a:cs typeface="Arial"/>
                <a:sym typeface="Arial"/>
              </a:rPr>
              <a:t> SOLUTION FOR </a:t>
            </a:r>
            <a:r>
              <a:rPr lang="en-GB" sz="3200" b="1" i="0" u="none" strike="noStrike" cap="none">
                <a:solidFill>
                  <a:srgbClr val="40E0EE"/>
                </a:solidFill>
                <a:latin typeface="Arial"/>
                <a:ea typeface="Arial"/>
                <a:cs typeface="Arial"/>
                <a:sym typeface="Arial"/>
              </a:rPr>
              <a:t>IN-STORE </a:t>
            </a:r>
            <a:r>
              <a:rPr lang="en-GB" sz="3200" b="1" i="0" u="none" strike="noStrike" cap="none">
                <a:solidFill>
                  <a:srgbClr val="FFFFFF"/>
                </a:solidFill>
                <a:latin typeface="Arial"/>
                <a:ea typeface="Arial"/>
                <a:cs typeface="Arial"/>
                <a:sym typeface="Arial"/>
              </a:rPr>
              <a:t>ADVERTISING </a:t>
            </a:r>
            <a:r>
              <a:rPr lang="en-GB" sz="3200" b="1" i="0" u="none" strike="noStrike" cap="none">
                <a:solidFill>
                  <a:srgbClr val="40E0EE"/>
                </a:solidFill>
                <a:latin typeface="Arial"/>
                <a:ea typeface="Arial"/>
                <a:cs typeface="Arial"/>
                <a:sym typeface="Arial"/>
              </a:rPr>
              <a:t>CAMPAIGNS</a:t>
            </a:r>
            <a:endParaRPr/>
          </a:p>
        </p:txBody>
      </p:sp>
      <p:pic>
        <p:nvPicPr>
          <p:cNvPr id="335" name="Google Shape;335;p20"/>
          <p:cNvPicPr preferRelativeResize="0"/>
          <p:nvPr/>
        </p:nvPicPr>
        <p:blipFill rotWithShape="1">
          <a:blip r:embed="rId4">
            <a:alphaModFix/>
          </a:blip>
          <a:srcRect/>
          <a:stretch/>
        </p:blipFill>
        <p:spPr>
          <a:xfrm>
            <a:off x="8224501" y="389202"/>
            <a:ext cx="4365095" cy="4365095"/>
          </a:xfrm>
          <a:prstGeom prst="rect">
            <a:avLst/>
          </a:prstGeom>
          <a:noFill/>
          <a:ln>
            <a:noFill/>
          </a:ln>
        </p:spPr>
      </p:pic>
      <p:pic>
        <p:nvPicPr>
          <p:cNvPr id="336" name="Google Shape;336;p20"/>
          <p:cNvPicPr preferRelativeResize="0"/>
          <p:nvPr/>
        </p:nvPicPr>
        <p:blipFill rotWithShape="1">
          <a:blip r:embed="rId5">
            <a:alphaModFix/>
          </a:blip>
          <a:srcRect/>
          <a:stretch/>
        </p:blipFill>
        <p:spPr>
          <a:xfrm>
            <a:off x="5312348" y="212651"/>
            <a:ext cx="3831652" cy="6920040"/>
          </a:xfrm>
          <a:prstGeom prst="rect">
            <a:avLst/>
          </a:prstGeom>
          <a:noFill/>
          <a:ln>
            <a:noFill/>
          </a:ln>
        </p:spPr>
      </p:pic>
      <p:pic>
        <p:nvPicPr>
          <p:cNvPr id="337" name="Google Shape;337;p20"/>
          <p:cNvPicPr preferRelativeResize="0"/>
          <p:nvPr/>
        </p:nvPicPr>
        <p:blipFill rotWithShape="1">
          <a:blip r:embed="rId6">
            <a:alphaModFix/>
          </a:blip>
          <a:srcRect/>
          <a:stretch/>
        </p:blipFill>
        <p:spPr>
          <a:xfrm>
            <a:off x="965736" y="5178989"/>
            <a:ext cx="2579337" cy="68311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cxnSp>
        <p:nvCxnSpPr>
          <p:cNvPr id="524" name="Google Shape;524;p37"/>
          <p:cNvCxnSpPr/>
          <p:nvPr/>
        </p:nvCxnSpPr>
        <p:spPr>
          <a:xfrm>
            <a:off x="737550" y="2949550"/>
            <a:ext cx="7692600" cy="0"/>
          </a:xfrm>
          <a:prstGeom prst="straightConnector1">
            <a:avLst/>
          </a:prstGeom>
          <a:noFill/>
          <a:ln w="9525" cap="flat" cmpd="sng">
            <a:solidFill>
              <a:schemeClr val="lt2"/>
            </a:solidFill>
            <a:prstDash val="solid"/>
            <a:round/>
            <a:headEnd type="oval" w="med" len="med"/>
            <a:tailEnd type="stealth" w="med" len="med"/>
          </a:ln>
        </p:spPr>
      </p:cxnSp>
      <p:sp>
        <p:nvSpPr>
          <p:cNvPr id="525" name="Google Shape;525;p37"/>
          <p:cNvSpPr/>
          <p:nvPr/>
        </p:nvSpPr>
        <p:spPr>
          <a:xfrm>
            <a:off x="1662525" y="2515826"/>
            <a:ext cx="882300" cy="882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 name="Google Shape;526;p37"/>
          <p:cNvSpPr/>
          <p:nvPr/>
        </p:nvSpPr>
        <p:spPr>
          <a:xfrm>
            <a:off x="3311676" y="2515826"/>
            <a:ext cx="882300" cy="882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37"/>
          <p:cNvSpPr/>
          <p:nvPr/>
        </p:nvSpPr>
        <p:spPr>
          <a:xfrm>
            <a:off x="4950039" y="2515826"/>
            <a:ext cx="882300" cy="882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p37"/>
          <p:cNvSpPr/>
          <p:nvPr/>
        </p:nvSpPr>
        <p:spPr>
          <a:xfrm>
            <a:off x="6588414" y="2508401"/>
            <a:ext cx="882300" cy="882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9" name="Google Shape;529;p37"/>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a:t>Centralized Content </a:t>
            </a:r>
            <a:r>
              <a:rPr lang="en-GB">
                <a:solidFill>
                  <a:srgbClr val="007FFF"/>
                </a:solidFill>
              </a:rPr>
              <a:t>Control</a:t>
            </a:r>
            <a:endParaRPr/>
          </a:p>
        </p:txBody>
      </p:sp>
      <p:sp>
        <p:nvSpPr>
          <p:cNvPr id="530" name="Google Shape;530;p37"/>
          <p:cNvSpPr txBox="1"/>
          <p:nvPr/>
        </p:nvSpPr>
        <p:spPr>
          <a:xfrm>
            <a:off x="748520" y="1489918"/>
            <a:ext cx="2698121" cy="437100"/>
          </a:xfrm>
          <a:prstGeom prst="rect">
            <a:avLst/>
          </a:prstGeom>
          <a:noFill/>
          <a:ln>
            <a:noFill/>
          </a:ln>
        </p:spPr>
        <p:txBody>
          <a:bodyPr spcFirstLastPara="1" wrap="square" lIns="91425" tIns="91425" rIns="91425" bIns="91425" anchor="b" anchorCtr="0">
            <a:noAutofit/>
          </a:bodyPr>
          <a:lstStyle/>
          <a:p>
            <a:pPr marL="0" marR="0" lvl="0" indent="0" algn="ctr" rtl="0">
              <a:lnSpc>
                <a:spcPct val="125000"/>
              </a:lnSpc>
              <a:spcBef>
                <a:spcPts val="0"/>
              </a:spcBef>
              <a:spcAft>
                <a:spcPts val="0"/>
              </a:spcAft>
              <a:buNone/>
            </a:pPr>
            <a:r>
              <a:rPr lang="en-GB" sz="1800" b="1" i="0" u="none" strike="noStrike" cap="none">
                <a:solidFill>
                  <a:schemeClr val="lt1"/>
                </a:solidFill>
                <a:latin typeface="Poppins"/>
                <a:ea typeface="Poppins"/>
                <a:cs typeface="Poppins"/>
                <a:sym typeface="Poppins"/>
              </a:rPr>
              <a:t>Single Control Center</a:t>
            </a:r>
            <a:endParaRPr sz="1800" b="1" i="0" u="none" strike="noStrike" cap="none">
              <a:solidFill>
                <a:schemeClr val="lt1"/>
              </a:solidFill>
              <a:latin typeface="Poppins"/>
              <a:ea typeface="Poppins"/>
              <a:cs typeface="Poppins"/>
              <a:sym typeface="Poppins"/>
            </a:endParaRPr>
          </a:p>
        </p:txBody>
      </p:sp>
      <p:sp>
        <p:nvSpPr>
          <p:cNvPr id="531" name="Google Shape;531;p37"/>
          <p:cNvSpPr txBox="1"/>
          <p:nvPr/>
        </p:nvSpPr>
        <p:spPr>
          <a:xfrm>
            <a:off x="1045991" y="1889667"/>
            <a:ext cx="2126751" cy="47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Poppins Light"/>
                <a:ea typeface="Poppins Light"/>
                <a:cs typeface="Poppins Light"/>
                <a:sym typeface="Poppins Light"/>
              </a:rPr>
              <a:t>One platform ensures total consistency</a:t>
            </a:r>
            <a:endParaRPr sz="1400" b="0" i="0" u="none" strike="noStrike" cap="none">
              <a:solidFill>
                <a:schemeClr val="lt1"/>
              </a:solidFill>
              <a:latin typeface="Poppins Light"/>
              <a:ea typeface="Poppins Light"/>
              <a:cs typeface="Poppins Light"/>
              <a:sym typeface="Poppins Light"/>
            </a:endParaRPr>
          </a:p>
        </p:txBody>
      </p:sp>
      <p:sp>
        <p:nvSpPr>
          <p:cNvPr id="532" name="Google Shape;532;p37"/>
          <p:cNvSpPr txBox="1"/>
          <p:nvPr/>
        </p:nvSpPr>
        <p:spPr>
          <a:xfrm>
            <a:off x="5538382" y="3605466"/>
            <a:ext cx="2963994" cy="437100"/>
          </a:xfrm>
          <a:prstGeom prst="rect">
            <a:avLst/>
          </a:prstGeom>
          <a:noFill/>
          <a:ln>
            <a:noFill/>
          </a:ln>
        </p:spPr>
        <p:txBody>
          <a:bodyPr spcFirstLastPara="1" wrap="square" lIns="91425" tIns="91425" rIns="91425" bIns="91425" anchor="b" anchorCtr="0">
            <a:noAutofit/>
          </a:bodyPr>
          <a:lstStyle/>
          <a:p>
            <a:pPr marL="0" marR="0" lvl="0" indent="0" algn="ctr" rtl="0">
              <a:lnSpc>
                <a:spcPct val="125000"/>
              </a:lnSpc>
              <a:spcBef>
                <a:spcPts val="0"/>
              </a:spcBef>
              <a:spcAft>
                <a:spcPts val="0"/>
              </a:spcAft>
              <a:buNone/>
            </a:pPr>
            <a:r>
              <a:rPr lang="en-GB" sz="2200" b="1" i="0" u="none" strike="noStrike" cap="none">
                <a:solidFill>
                  <a:schemeClr val="lt1"/>
                </a:solidFill>
                <a:latin typeface="Poppins"/>
                <a:ea typeface="Poppins"/>
                <a:cs typeface="Poppins"/>
                <a:sym typeface="Poppins"/>
              </a:rPr>
              <a:t>Included in Service</a:t>
            </a:r>
            <a:endParaRPr sz="2200" b="1" i="0" u="none" strike="noStrike" cap="none">
              <a:solidFill>
                <a:schemeClr val="lt1"/>
              </a:solidFill>
              <a:latin typeface="Poppins"/>
              <a:ea typeface="Poppins"/>
              <a:cs typeface="Poppins"/>
              <a:sym typeface="Poppins"/>
            </a:endParaRPr>
          </a:p>
        </p:txBody>
      </p:sp>
      <p:sp>
        <p:nvSpPr>
          <p:cNvPr id="533" name="Google Shape;533;p37"/>
          <p:cNvSpPr txBox="1"/>
          <p:nvPr/>
        </p:nvSpPr>
        <p:spPr>
          <a:xfrm>
            <a:off x="6170202" y="3972083"/>
            <a:ext cx="1837500" cy="48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Poppins Light"/>
                <a:ea typeface="Poppins Light"/>
                <a:cs typeface="Poppins Light"/>
                <a:sym typeface="Poppins Light"/>
              </a:rPr>
              <a:t>No hidden fees, it’s included</a:t>
            </a:r>
            <a:endParaRPr sz="1400" b="0" i="0" u="none" strike="noStrike" cap="none">
              <a:solidFill>
                <a:schemeClr val="lt1"/>
              </a:solidFill>
              <a:latin typeface="Poppins Light"/>
              <a:ea typeface="Poppins Light"/>
              <a:cs typeface="Poppins Light"/>
              <a:sym typeface="Poppins Light"/>
            </a:endParaRPr>
          </a:p>
        </p:txBody>
      </p:sp>
      <p:sp>
        <p:nvSpPr>
          <p:cNvPr id="534" name="Google Shape;534;p37"/>
          <p:cNvSpPr txBox="1"/>
          <p:nvPr/>
        </p:nvSpPr>
        <p:spPr>
          <a:xfrm>
            <a:off x="2781015" y="3608969"/>
            <a:ext cx="1983305" cy="437100"/>
          </a:xfrm>
          <a:prstGeom prst="rect">
            <a:avLst/>
          </a:prstGeom>
          <a:noFill/>
          <a:ln>
            <a:noFill/>
          </a:ln>
        </p:spPr>
        <p:txBody>
          <a:bodyPr spcFirstLastPara="1" wrap="square" lIns="91425" tIns="91425" rIns="91425" bIns="91425" anchor="b" anchorCtr="0">
            <a:noAutofit/>
          </a:bodyPr>
          <a:lstStyle/>
          <a:p>
            <a:pPr marL="0" marR="0" lvl="0" indent="0" algn="ctr" rtl="0">
              <a:lnSpc>
                <a:spcPct val="125000"/>
              </a:lnSpc>
              <a:spcBef>
                <a:spcPts val="0"/>
              </a:spcBef>
              <a:spcAft>
                <a:spcPts val="0"/>
              </a:spcAft>
              <a:buNone/>
            </a:pPr>
            <a:r>
              <a:rPr lang="en-GB" sz="2200" b="1" i="0" u="none" strike="noStrike" cap="none">
                <a:solidFill>
                  <a:schemeClr val="lt1"/>
                </a:solidFill>
                <a:latin typeface="Poppins"/>
                <a:ea typeface="Poppins"/>
                <a:cs typeface="Poppins"/>
                <a:sym typeface="Poppins"/>
              </a:rPr>
              <a:t>Provide Ads</a:t>
            </a:r>
            <a:endParaRPr sz="2200" b="1" i="0" u="none" strike="noStrike" cap="none">
              <a:solidFill>
                <a:schemeClr val="lt1"/>
              </a:solidFill>
              <a:latin typeface="Poppins"/>
              <a:ea typeface="Poppins"/>
              <a:cs typeface="Poppins"/>
              <a:sym typeface="Poppins"/>
            </a:endParaRPr>
          </a:p>
        </p:txBody>
      </p:sp>
      <p:sp>
        <p:nvSpPr>
          <p:cNvPr id="535" name="Google Shape;535;p37"/>
          <p:cNvSpPr txBox="1"/>
          <p:nvPr/>
        </p:nvSpPr>
        <p:spPr>
          <a:xfrm>
            <a:off x="2853917" y="3980717"/>
            <a:ext cx="1837500" cy="48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Poppins Light"/>
                <a:ea typeface="Poppins Light"/>
                <a:cs typeface="Poppins Light"/>
                <a:sym typeface="Poppins Light"/>
              </a:rPr>
              <a:t>You provide ads, we integrate</a:t>
            </a:r>
            <a:endParaRPr sz="1400" b="0" i="0" u="none" strike="noStrike" cap="none">
              <a:solidFill>
                <a:schemeClr val="lt1"/>
              </a:solidFill>
              <a:latin typeface="Poppins Light"/>
              <a:ea typeface="Poppins Light"/>
              <a:cs typeface="Poppins Light"/>
              <a:sym typeface="Poppins Light"/>
            </a:endParaRPr>
          </a:p>
        </p:txBody>
      </p:sp>
      <p:sp>
        <p:nvSpPr>
          <p:cNvPr id="536" name="Google Shape;536;p37"/>
          <p:cNvSpPr txBox="1"/>
          <p:nvPr/>
        </p:nvSpPr>
        <p:spPr>
          <a:xfrm>
            <a:off x="4000874" y="1500425"/>
            <a:ext cx="2761207" cy="437100"/>
          </a:xfrm>
          <a:prstGeom prst="rect">
            <a:avLst/>
          </a:prstGeom>
          <a:noFill/>
          <a:ln>
            <a:noFill/>
          </a:ln>
        </p:spPr>
        <p:txBody>
          <a:bodyPr spcFirstLastPara="1" wrap="square" lIns="91425" tIns="91425" rIns="91425" bIns="91425" anchor="b" anchorCtr="0">
            <a:noAutofit/>
          </a:bodyPr>
          <a:lstStyle/>
          <a:p>
            <a:pPr marL="0" marR="0" lvl="0" indent="0" algn="ctr" rtl="0">
              <a:lnSpc>
                <a:spcPct val="125000"/>
              </a:lnSpc>
              <a:spcBef>
                <a:spcPts val="0"/>
              </a:spcBef>
              <a:spcAft>
                <a:spcPts val="0"/>
              </a:spcAft>
              <a:buNone/>
            </a:pPr>
            <a:r>
              <a:rPr lang="en-GB" sz="2000" b="1" i="0" u="none" strike="noStrike" cap="none">
                <a:solidFill>
                  <a:schemeClr val="lt1"/>
                </a:solidFill>
                <a:latin typeface="Poppins"/>
                <a:ea typeface="Poppins"/>
                <a:cs typeface="Poppins"/>
                <a:sym typeface="Poppins"/>
              </a:rPr>
              <a:t>Real-Time Updates</a:t>
            </a:r>
            <a:endParaRPr sz="2000" b="1" i="0" u="none" strike="noStrike" cap="none">
              <a:solidFill>
                <a:schemeClr val="lt1"/>
              </a:solidFill>
              <a:latin typeface="Poppins"/>
              <a:ea typeface="Poppins"/>
              <a:cs typeface="Poppins"/>
              <a:sym typeface="Poppins"/>
            </a:endParaRPr>
          </a:p>
        </p:txBody>
      </p:sp>
      <p:sp>
        <p:nvSpPr>
          <p:cNvPr id="537" name="Google Shape;537;p37"/>
          <p:cNvSpPr txBox="1"/>
          <p:nvPr/>
        </p:nvSpPr>
        <p:spPr>
          <a:xfrm>
            <a:off x="4472439" y="1873615"/>
            <a:ext cx="1837500" cy="478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Poppins Light"/>
                <a:ea typeface="Poppins Light"/>
                <a:cs typeface="Poppins Light"/>
                <a:sym typeface="Poppins Light"/>
              </a:rPr>
              <a:t>Instantly replace or refresh content</a:t>
            </a:r>
            <a:endParaRPr sz="1400" b="0" i="0" u="none" strike="noStrike" cap="none">
              <a:solidFill>
                <a:schemeClr val="lt1"/>
              </a:solidFill>
              <a:latin typeface="Poppins Light"/>
              <a:ea typeface="Poppins Light"/>
              <a:cs typeface="Poppins Light"/>
              <a:sym typeface="Poppins Light"/>
            </a:endParaRPr>
          </a:p>
        </p:txBody>
      </p:sp>
      <p:grpSp>
        <p:nvGrpSpPr>
          <p:cNvPr id="538" name="Google Shape;538;p37"/>
          <p:cNvGrpSpPr/>
          <p:nvPr/>
        </p:nvGrpSpPr>
        <p:grpSpPr>
          <a:xfrm>
            <a:off x="3611832" y="2765430"/>
            <a:ext cx="271214" cy="383088"/>
            <a:chOff x="1333682" y="3344330"/>
            <a:chExt cx="271214" cy="383088"/>
          </a:xfrm>
        </p:grpSpPr>
        <p:sp>
          <p:nvSpPr>
            <p:cNvPr id="539" name="Google Shape;539;p37"/>
            <p:cNvSpPr/>
            <p:nvPr/>
          </p:nvSpPr>
          <p:spPr>
            <a:xfrm>
              <a:off x="1334065" y="3377332"/>
              <a:ext cx="270831" cy="350086"/>
            </a:xfrm>
            <a:custGeom>
              <a:avLst/>
              <a:gdLst/>
              <a:ahLst/>
              <a:cxnLst/>
              <a:rect l="l" t="t" r="r" b="b"/>
              <a:pathLst>
                <a:path w="8502" h="10990" extrusionOk="0">
                  <a:moveTo>
                    <a:pt x="6502" y="0"/>
                  </a:moveTo>
                  <a:cubicBezTo>
                    <a:pt x="6406" y="0"/>
                    <a:pt x="6323" y="84"/>
                    <a:pt x="6323" y="191"/>
                  </a:cubicBezTo>
                  <a:cubicBezTo>
                    <a:pt x="6323" y="286"/>
                    <a:pt x="6406" y="369"/>
                    <a:pt x="6502" y="369"/>
                  </a:cubicBezTo>
                  <a:lnTo>
                    <a:pt x="7276" y="369"/>
                  </a:lnTo>
                  <a:cubicBezTo>
                    <a:pt x="7383" y="369"/>
                    <a:pt x="7454" y="441"/>
                    <a:pt x="7454" y="548"/>
                  </a:cubicBezTo>
                  <a:lnTo>
                    <a:pt x="7454" y="9490"/>
                  </a:lnTo>
                  <a:cubicBezTo>
                    <a:pt x="7454" y="9597"/>
                    <a:pt x="7383" y="9668"/>
                    <a:pt x="7276" y="9668"/>
                  </a:cubicBezTo>
                  <a:lnTo>
                    <a:pt x="537" y="9668"/>
                  </a:lnTo>
                  <a:cubicBezTo>
                    <a:pt x="429" y="9668"/>
                    <a:pt x="358" y="9597"/>
                    <a:pt x="358" y="9490"/>
                  </a:cubicBezTo>
                  <a:lnTo>
                    <a:pt x="358" y="8775"/>
                  </a:lnTo>
                  <a:cubicBezTo>
                    <a:pt x="358" y="8668"/>
                    <a:pt x="287" y="8597"/>
                    <a:pt x="179" y="8597"/>
                  </a:cubicBezTo>
                  <a:cubicBezTo>
                    <a:pt x="72" y="8597"/>
                    <a:pt x="1" y="8668"/>
                    <a:pt x="1" y="8775"/>
                  </a:cubicBezTo>
                  <a:lnTo>
                    <a:pt x="1" y="9490"/>
                  </a:lnTo>
                  <a:cubicBezTo>
                    <a:pt x="1" y="9787"/>
                    <a:pt x="239" y="10013"/>
                    <a:pt x="525" y="10013"/>
                  </a:cubicBezTo>
                  <a:lnTo>
                    <a:pt x="703" y="10013"/>
                  </a:lnTo>
                  <a:lnTo>
                    <a:pt x="703" y="10466"/>
                  </a:lnTo>
                  <a:cubicBezTo>
                    <a:pt x="703" y="10763"/>
                    <a:pt x="941" y="10990"/>
                    <a:pt x="1227" y="10990"/>
                  </a:cubicBezTo>
                  <a:lnTo>
                    <a:pt x="7966" y="10990"/>
                  </a:lnTo>
                  <a:cubicBezTo>
                    <a:pt x="8264" y="10990"/>
                    <a:pt x="8490" y="10752"/>
                    <a:pt x="8490" y="10466"/>
                  </a:cubicBezTo>
                  <a:lnTo>
                    <a:pt x="8490" y="10252"/>
                  </a:lnTo>
                  <a:cubicBezTo>
                    <a:pt x="8490" y="10144"/>
                    <a:pt x="8407" y="10073"/>
                    <a:pt x="8311" y="10073"/>
                  </a:cubicBezTo>
                  <a:cubicBezTo>
                    <a:pt x="8204" y="10073"/>
                    <a:pt x="8133" y="10144"/>
                    <a:pt x="8133" y="10252"/>
                  </a:cubicBezTo>
                  <a:lnTo>
                    <a:pt x="8133" y="10466"/>
                  </a:lnTo>
                  <a:cubicBezTo>
                    <a:pt x="8133" y="10573"/>
                    <a:pt x="8049" y="10644"/>
                    <a:pt x="7954" y="10644"/>
                  </a:cubicBezTo>
                  <a:lnTo>
                    <a:pt x="1203" y="10644"/>
                  </a:lnTo>
                  <a:cubicBezTo>
                    <a:pt x="1108" y="10644"/>
                    <a:pt x="1025" y="10573"/>
                    <a:pt x="1025" y="10466"/>
                  </a:cubicBezTo>
                  <a:lnTo>
                    <a:pt x="1025" y="10013"/>
                  </a:lnTo>
                  <a:lnTo>
                    <a:pt x="7264" y="10013"/>
                  </a:lnTo>
                  <a:cubicBezTo>
                    <a:pt x="7561" y="10013"/>
                    <a:pt x="7788" y="9775"/>
                    <a:pt x="7788" y="9490"/>
                  </a:cubicBezTo>
                  <a:lnTo>
                    <a:pt x="7788" y="1358"/>
                  </a:lnTo>
                  <a:lnTo>
                    <a:pt x="7966" y="1358"/>
                  </a:lnTo>
                  <a:cubicBezTo>
                    <a:pt x="8061" y="1358"/>
                    <a:pt x="8145" y="1441"/>
                    <a:pt x="8145" y="1536"/>
                  </a:cubicBezTo>
                  <a:lnTo>
                    <a:pt x="8145" y="9501"/>
                  </a:lnTo>
                  <a:cubicBezTo>
                    <a:pt x="8145" y="9573"/>
                    <a:pt x="8228" y="9656"/>
                    <a:pt x="8323" y="9656"/>
                  </a:cubicBezTo>
                  <a:cubicBezTo>
                    <a:pt x="8430" y="9656"/>
                    <a:pt x="8502" y="9573"/>
                    <a:pt x="8502" y="9478"/>
                  </a:cubicBezTo>
                  <a:lnTo>
                    <a:pt x="8502" y="1512"/>
                  </a:lnTo>
                  <a:cubicBezTo>
                    <a:pt x="8502" y="1215"/>
                    <a:pt x="8264" y="988"/>
                    <a:pt x="7978" y="988"/>
                  </a:cubicBezTo>
                  <a:lnTo>
                    <a:pt x="7799" y="988"/>
                  </a:lnTo>
                  <a:lnTo>
                    <a:pt x="7799" y="524"/>
                  </a:lnTo>
                  <a:cubicBezTo>
                    <a:pt x="7799" y="226"/>
                    <a:pt x="7561" y="0"/>
                    <a:pt x="72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 name="Google Shape;540;p37"/>
            <p:cNvSpPr/>
            <p:nvPr/>
          </p:nvSpPr>
          <p:spPr>
            <a:xfrm>
              <a:off x="1333682" y="3344330"/>
              <a:ext cx="189697" cy="292461"/>
            </a:xfrm>
            <a:custGeom>
              <a:avLst/>
              <a:gdLst/>
              <a:ahLst/>
              <a:cxnLst/>
              <a:rect l="l" t="t" r="r" b="b"/>
              <a:pathLst>
                <a:path w="5955" h="9181" extrusionOk="0">
                  <a:moveTo>
                    <a:pt x="2430" y="370"/>
                  </a:moveTo>
                  <a:cubicBezTo>
                    <a:pt x="2489" y="370"/>
                    <a:pt x="2549" y="429"/>
                    <a:pt x="2549" y="489"/>
                  </a:cubicBezTo>
                  <a:lnTo>
                    <a:pt x="2549" y="727"/>
                  </a:lnTo>
                  <a:lnTo>
                    <a:pt x="1858" y="727"/>
                  </a:lnTo>
                  <a:lnTo>
                    <a:pt x="1858" y="489"/>
                  </a:lnTo>
                  <a:cubicBezTo>
                    <a:pt x="1858" y="429"/>
                    <a:pt x="1918" y="370"/>
                    <a:pt x="1977" y="370"/>
                  </a:cubicBezTo>
                  <a:close/>
                  <a:moveTo>
                    <a:pt x="3037" y="1072"/>
                  </a:moveTo>
                  <a:cubicBezTo>
                    <a:pt x="3120" y="1072"/>
                    <a:pt x="3216" y="1143"/>
                    <a:pt x="3216" y="1251"/>
                  </a:cubicBezTo>
                  <a:lnTo>
                    <a:pt x="3216" y="1953"/>
                  </a:lnTo>
                  <a:lnTo>
                    <a:pt x="1215" y="1953"/>
                  </a:lnTo>
                  <a:lnTo>
                    <a:pt x="1215" y="1251"/>
                  </a:lnTo>
                  <a:cubicBezTo>
                    <a:pt x="1203" y="1167"/>
                    <a:pt x="1299" y="1072"/>
                    <a:pt x="1382" y="1072"/>
                  </a:cubicBezTo>
                  <a:close/>
                  <a:moveTo>
                    <a:pt x="1977" y="0"/>
                  </a:moveTo>
                  <a:cubicBezTo>
                    <a:pt x="1727" y="0"/>
                    <a:pt x="1501" y="203"/>
                    <a:pt x="1501" y="477"/>
                  </a:cubicBezTo>
                  <a:lnTo>
                    <a:pt x="1501" y="715"/>
                  </a:lnTo>
                  <a:lnTo>
                    <a:pt x="1370" y="715"/>
                  </a:lnTo>
                  <a:cubicBezTo>
                    <a:pt x="1156" y="715"/>
                    <a:pt x="977" y="834"/>
                    <a:pt x="894" y="1012"/>
                  </a:cubicBezTo>
                  <a:lnTo>
                    <a:pt x="525" y="1012"/>
                  </a:lnTo>
                  <a:cubicBezTo>
                    <a:pt x="227" y="1012"/>
                    <a:pt x="1" y="1251"/>
                    <a:pt x="1" y="1536"/>
                  </a:cubicBezTo>
                  <a:lnTo>
                    <a:pt x="1" y="8990"/>
                  </a:lnTo>
                  <a:cubicBezTo>
                    <a:pt x="13" y="9109"/>
                    <a:pt x="84" y="9180"/>
                    <a:pt x="191" y="9180"/>
                  </a:cubicBezTo>
                  <a:cubicBezTo>
                    <a:pt x="299" y="9180"/>
                    <a:pt x="370" y="9109"/>
                    <a:pt x="370" y="9002"/>
                  </a:cubicBezTo>
                  <a:lnTo>
                    <a:pt x="370" y="1548"/>
                  </a:lnTo>
                  <a:cubicBezTo>
                    <a:pt x="370" y="1441"/>
                    <a:pt x="441" y="1370"/>
                    <a:pt x="549" y="1370"/>
                  </a:cubicBezTo>
                  <a:lnTo>
                    <a:pt x="858" y="1370"/>
                  </a:lnTo>
                  <a:lnTo>
                    <a:pt x="858" y="1965"/>
                  </a:lnTo>
                  <a:cubicBezTo>
                    <a:pt x="858" y="2144"/>
                    <a:pt x="1013" y="2310"/>
                    <a:pt x="1203" y="2310"/>
                  </a:cubicBezTo>
                  <a:lnTo>
                    <a:pt x="3228" y="2310"/>
                  </a:lnTo>
                  <a:cubicBezTo>
                    <a:pt x="3406" y="2310"/>
                    <a:pt x="3573" y="2155"/>
                    <a:pt x="3573" y="1965"/>
                  </a:cubicBezTo>
                  <a:lnTo>
                    <a:pt x="3573" y="1370"/>
                  </a:lnTo>
                  <a:lnTo>
                    <a:pt x="5775" y="1370"/>
                  </a:lnTo>
                  <a:cubicBezTo>
                    <a:pt x="5883" y="1370"/>
                    <a:pt x="5954" y="1298"/>
                    <a:pt x="5954" y="1191"/>
                  </a:cubicBezTo>
                  <a:cubicBezTo>
                    <a:pt x="5954" y="1084"/>
                    <a:pt x="5883" y="1012"/>
                    <a:pt x="5775" y="1012"/>
                  </a:cubicBezTo>
                  <a:lnTo>
                    <a:pt x="3513" y="1012"/>
                  </a:lnTo>
                  <a:cubicBezTo>
                    <a:pt x="3418" y="834"/>
                    <a:pt x="3239" y="715"/>
                    <a:pt x="3037" y="715"/>
                  </a:cubicBezTo>
                  <a:lnTo>
                    <a:pt x="2906" y="715"/>
                  </a:lnTo>
                  <a:lnTo>
                    <a:pt x="2906" y="477"/>
                  </a:lnTo>
                  <a:cubicBezTo>
                    <a:pt x="2906" y="227"/>
                    <a:pt x="2692" y="0"/>
                    <a:pt x="243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1" name="Google Shape;541;p37"/>
            <p:cNvSpPr/>
            <p:nvPr/>
          </p:nvSpPr>
          <p:spPr>
            <a:xfrm>
              <a:off x="1444060" y="3469488"/>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2" name="Google Shape;542;p37"/>
            <p:cNvSpPr/>
            <p:nvPr/>
          </p:nvSpPr>
          <p:spPr>
            <a:xfrm>
              <a:off x="1444060" y="3493762"/>
              <a:ext cx="100917" cy="11404"/>
            </a:xfrm>
            <a:custGeom>
              <a:avLst/>
              <a:gdLst/>
              <a:ahLst/>
              <a:cxnLst/>
              <a:rect l="l" t="t" r="r" b="b"/>
              <a:pathLst>
                <a:path w="3168" h="358" extrusionOk="0">
                  <a:moveTo>
                    <a:pt x="179" y="0"/>
                  </a:moveTo>
                  <a:cubicBezTo>
                    <a:pt x="72" y="0"/>
                    <a:pt x="1" y="72"/>
                    <a:pt x="1" y="179"/>
                  </a:cubicBezTo>
                  <a:cubicBezTo>
                    <a:pt x="1" y="286"/>
                    <a:pt x="72" y="358"/>
                    <a:pt x="179" y="358"/>
                  </a:cubicBezTo>
                  <a:lnTo>
                    <a:pt x="2989" y="358"/>
                  </a:lnTo>
                  <a:cubicBezTo>
                    <a:pt x="3096" y="358"/>
                    <a:pt x="3168" y="286"/>
                    <a:pt x="3168" y="179"/>
                  </a:cubicBezTo>
                  <a:cubicBezTo>
                    <a:pt x="3168" y="72"/>
                    <a:pt x="3084" y="0"/>
                    <a:pt x="298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 name="Google Shape;543;p37"/>
            <p:cNvSpPr/>
            <p:nvPr/>
          </p:nvSpPr>
          <p:spPr>
            <a:xfrm>
              <a:off x="1444060" y="3541927"/>
              <a:ext cx="100917" cy="11404"/>
            </a:xfrm>
            <a:custGeom>
              <a:avLst/>
              <a:gdLst/>
              <a:ahLst/>
              <a:cxnLst/>
              <a:rect l="l" t="t" r="r" b="b"/>
              <a:pathLst>
                <a:path w="3168" h="358" extrusionOk="0">
                  <a:moveTo>
                    <a:pt x="179" y="1"/>
                  </a:moveTo>
                  <a:cubicBezTo>
                    <a:pt x="72" y="1"/>
                    <a:pt x="1" y="84"/>
                    <a:pt x="1" y="179"/>
                  </a:cubicBezTo>
                  <a:cubicBezTo>
                    <a:pt x="1" y="286"/>
                    <a:pt x="72" y="358"/>
                    <a:pt x="179" y="358"/>
                  </a:cubicBezTo>
                  <a:lnTo>
                    <a:pt x="2989" y="358"/>
                  </a:lnTo>
                  <a:cubicBezTo>
                    <a:pt x="3096" y="358"/>
                    <a:pt x="3168" y="286"/>
                    <a:pt x="3168" y="179"/>
                  </a:cubicBezTo>
                  <a:cubicBezTo>
                    <a:pt x="3168" y="84"/>
                    <a:pt x="3084" y="1"/>
                    <a:pt x="29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4" name="Google Shape;544;p37"/>
            <p:cNvSpPr/>
            <p:nvPr/>
          </p:nvSpPr>
          <p:spPr>
            <a:xfrm>
              <a:off x="1444060" y="3565818"/>
              <a:ext cx="100917" cy="11404"/>
            </a:xfrm>
            <a:custGeom>
              <a:avLst/>
              <a:gdLst/>
              <a:ahLst/>
              <a:cxnLst/>
              <a:rect l="l" t="t" r="r" b="b"/>
              <a:pathLst>
                <a:path w="3168" h="358" extrusionOk="0">
                  <a:moveTo>
                    <a:pt x="179" y="1"/>
                  </a:moveTo>
                  <a:cubicBezTo>
                    <a:pt x="72" y="1"/>
                    <a:pt x="1" y="72"/>
                    <a:pt x="1" y="179"/>
                  </a:cubicBezTo>
                  <a:cubicBezTo>
                    <a:pt x="1" y="286"/>
                    <a:pt x="72" y="358"/>
                    <a:pt x="179" y="358"/>
                  </a:cubicBezTo>
                  <a:lnTo>
                    <a:pt x="2989" y="358"/>
                  </a:lnTo>
                  <a:cubicBezTo>
                    <a:pt x="3096" y="358"/>
                    <a:pt x="3168" y="286"/>
                    <a:pt x="3168" y="179"/>
                  </a:cubicBezTo>
                  <a:cubicBezTo>
                    <a:pt x="3168" y="72"/>
                    <a:pt x="3084" y="1"/>
                    <a:pt x="29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5" name="Google Shape;545;p37"/>
            <p:cNvSpPr/>
            <p:nvPr/>
          </p:nvSpPr>
          <p:spPr>
            <a:xfrm>
              <a:off x="1444060" y="3614747"/>
              <a:ext cx="100917" cy="11404"/>
            </a:xfrm>
            <a:custGeom>
              <a:avLst/>
              <a:gdLst/>
              <a:ahLst/>
              <a:cxnLst/>
              <a:rect l="l" t="t" r="r" b="b"/>
              <a:pathLst>
                <a:path w="3168" h="358" extrusionOk="0">
                  <a:moveTo>
                    <a:pt x="179" y="1"/>
                  </a:moveTo>
                  <a:cubicBezTo>
                    <a:pt x="72" y="1"/>
                    <a:pt x="1" y="72"/>
                    <a:pt x="1" y="179"/>
                  </a:cubicBezTo>
                  <a:cubicBezTo>
                    <a:pt x="1" y="274"/>
                    <a:pt x="72" y="358"/>
                    <a:pt x="179" y="358"/>
                  </a:cubicBezTo>
                  <a:lnTo>
                    <a:pt x="2989" y="358"/>
                  </a:lnTo>
                  <a:cubicBezTo>
                    <a:pt x="3096" y="358"/>
                    <a:pt x="3168" y="274"/>
                    <a:pt x="3168" y="179"/>
                  </a:cubicBezTo>
                  <a:cubicBezTo>
                    <a:pt x="3168" y="72"/>
                    <a:pt x="3084" y="1"/>
                    <a:pt x="29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6" name="Google Shape;546;p37"/>
            <p:cNvSpPr/>
            <p:nvPr/>
          </p:nvSpPr>
          <p:spPr>
            <a:xfrm>
              <a:off x="1444060" y="3638256"/>
              <a:ext cx="100917" cy="11404"/>
            </a:xfrm>
            <a:custGeom>
              <a:avLst/>
              <a:gdLst/>
              <a:ahLst/>
              <a:cxnLst/>
              <a:rect l="l" t="t" r="r" b="b"/>
              <a:pathLst>
                <a:path w="3168" h="358" extrusionOk="0">
                  <a:moveTo>
                    <a:pt x="179" y="1"/>
                  </a:moveTo>
                  <a:cubicBezTo>
                    <a:pt x="72" y="1"/>
                    <a:pt x="1" y="72"/>
                    <a:pt x="1" y="179"/>
                  </a:cubicBezTo>
                  <a:cubicBezTo>
                    <a:pt x="1" y="287"/>
                    <a:pt x="72" y="358"/>
                    <a:pt x="179" y="358"/>
                  </a:cubicBezTo>
                  <a:lnTo>
                    <a:pt x="2989" y="358"/>
                  </a:lnTo>
                  <a:cubicBezTo>
                    <a:pt x="3096" y="358"/>
                    <a:pt x="3168" y="287"/>
                    <a:pt x="3168" y="179"/>
                  </a:cubicBezTo>
                  <a:cubicBezTo>
                    <a:pt x="3168" y="72"/>
                    <a:pt x="3084" y="1"/>
                    <a:pt x="29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7" name="Google Shape;547;p37"/>
            <p:cNvSpPr/>
            <p:nvPr/>
          </p:nvSpPr>
          <p:spPr>
            <a:xfrm>
              <a:off x="1371622" y="3459454"/>
              <a:ext cx="70208" cy="57084"/>
            </a:xfrm>
            <a:custGeom>
              <a:avLst/>
              <a:gdLst/>
              <a:ahLst/>
              <a:cxnLst/>
              <a:rect l="l" t="t" r="r" b="b"/>
              <a:pathLst>
                <a:path w="2204" h="1792" extrusionOk="0">
                  <a:moveTo>
                    <a:pt x="1417" y="387"/>
                  </a:moveTo>
                  <a:lnTo>
                    <a:pt x="1417" y="470"/>
                  </a:lnTo>
                  <a:lnTo>
                    <a:pt x="1072" y="768"/>
                  </a:lnTo>
                  <a:lnTo>
                    <a:pt x="905" y="589"/>
                  </a:lnTo>
                  <a:cubicBezTo>
                    <a:pt x="873" y="544"/>
                    <a:pt x="823" y="523"/>
                    <a:pt x="773" y="523"/>
                  </a:cubicBezTo>
                  <a:cubicBezTo>
                    <a:pt x="731" y="523"/>
                    <a:pt x="688" y="538"/>
                    <a:pt x="655" y="566"/>
                  </a:cubicBezTo>
                  <a:cubicBezTo>
                    <a:pt x="584" y="625"/>
                    <a:pt x="584" y="744"/>
                    <a:pt x="632" y="827"/>
                  </a:cubicBezTo>
                  <a:lnTo>
                    <a:pt x="917" y="1125"/>
                  </a:lnTo>
                  <a:cubicBezTo>
                    <a:pt x="953" y="1161"/>
                    <a:pt x="989" y="1185"/>
                    <a:pt x="1048" y="1185"/>
                  </a:cubicBezTo>
                  <a:cubicBezTo>
                    <a:pt x="1096" y="1185"/>
                    <a:pt x="1132" y="1161"/>
                    <a:pt x="1167" y="1137"/>
                  </a:cubicBezTo>
                  <a:lnTo>
                    <a:pt x="1429" y="923"/>
                  </a:lnTo>
                  <a:lnTo>
                    <a:pt x="1417" y="1447"/>
                  </a:lnTo>
                  <a:lnTo>
                    <a:pt x="358" y="1447"/>
                  </a:lnTo>
                  <a:lnTo>
                    <a:pt x="358" y="387"/>
                  </a:lnTo>
                  <a:close/>
                  <a:moveTo>
                    <a:pt x="2007" y="1"/>
                  </a:moveTo>
                  <a:cubicBezTo>
                    <a:pt x="1966" y="1"/>
                    <a:pt x="1925" y="17"/>
                    <a:pt x="1894" y="54"/>
                  </a:cubicBezTo>
                  <a:lnTo>
                    <a:pt x="1727" y="185"/>
                  </a:lnTo>
                  <a:cubicBezTo>
                    <a:pt x="1679" y="89"/>
                    <a:pt x="1596" y="30"/>
                    <a:pt x="1489" y="30"/>
                  </a:cubicBezTo>
                  <a:lnTo>
                    <a:pt x="263" y="30"/>
                  </a:lnTo>
                  <a:cubicBezTo>
                    <a:pt x="120" y="30"/>
                    <a:pt x="1" y="149"/>
                    <a:pt x="1" y="304"/>
                  </a:cubicBezTo>
                  <a:lnTo>
                    <a:pt x="1" y="1518"/>
                  </a:lnTo>
                  <a:cubicBezTo>
                    <a:pt x="1" y="1673"/>
                    <a:pt x="120" y="1792"/>
                    <a:pt x="263" y="1792"/>
                  </a:cubicBezTo>
                  <a:lnTo>
                    <a:pt x="1489" y="1792"/>
                  </a:lnTo>
                  <a:cubicBezTo>
                    <a:pt x="1632" y="1792"/>
                    <a:pt x="1751" y="1673"/>
                    <a:pt x="1751" y="1518"/>
                  </a:cubicBezTo>
                  <a:lnTo>
                    <a:pt x="1751" y="613"/>
                  </a:lnTo>
                  <a:lnTo>
                    <a:pt x="2108" y="304"/>
                  </a:lnTo>
                  <a:cubicBezTo>
                    <a:pt x="2203" y="256"/>
                    <a:pt x="2203" y="137"/>
                    <a:pt x="2144" y="65"/>
                  </a:cubicBezTo>
                  <a:cubicBezTo>
                    <a:pt x="2111" y="26"/>
                    <a:pt x="2059" y="1"/>
                    <a:pt x="200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 name="Google Shape;548;p37"/>
            <p:cNvSpPr/>
            <p:nvPr/>
          </p:nvSpPr>
          <p:spPr>
            <a:xfrm>
              <a:off x="1371622" y="3532434"/>
              <a:ext cx="70208" cy="56543"/>
            </a:xfrm>
            <a:custGeom>
              <a:avLst/>
              <a:gdLst/>
              <a:ahLst/>
              <a:cxnLst/>
              <a:rect l="l" t="t" r="r" b="b"/>
              <a:pathLst>
                <a:path w="2204" h="1775" extrusionOk="0">
                  <a:moveTo>
                    <a:pt x="1417" y="382"/>
                  </a:moveTo>
                  <a:lnTo>
                    <a:pt x="1417" y="465"/>
                  </a:lnTo>
                  <a:lnTo>
                    <a:pt x="1072" y="763"/>
                  </a:lnTo>
                  <a:lnTo>
                    <a:pt x="905" y="584"/>
                  </a:lnTo>
                  <a:cubicBezTo>
                    <a:pt x="874" y="547"/>
                    <a:pt x="827" y="529"/>
                    <a:pt x="779" y="529"/>
                  </a:cubicBezTo>
                  <a:cubicBezTo>
                    <a:pt x="734" y="529"/>
                    <a:pt x="690" y="544"/>
                    <a:pt x="655" y="572"/>
                  </a:cubicBezTo>
                  <a:cubicBezTo>
                    <a:pt x="584" y="632"/>
                    <a:pt x="584" y="751"/>
                    <a:pt x="632" y="822"/>
                  </a:cubicBezTo>
                  <a:lnTo>
                    <a:pt x="917" y="1120"/>
                  </a:lnTo>
                  <a:cubicBezTo>
                    <a:pt x="953" y="1168"/>
                    <a:pt x="989" y="1180"/>
                    <a:pt x="1048" y="1180"/>
                  </a:cubicBezTo>
                  <a:cubicBezTo>
                    <a:pt x="1096" y="1180"/>
                    <a:pt x="1132" y="1168"/>
                    <a:pt x="1167" y="1132"/>
                  </a:cubicBezTo>
                  <a:lnTo>
                    <a:pt x="1429" y="930"/>
                  </a:lnTo>
                  <a:lnTo>
                    <a:pt x="1417" y="1430"/>
                  </a:lnTo>
                  <a:lnTo>
                    <a:pt x="358" y="1430"/>
                  </a:lnTo>
                  <a:lnTo>
                    <a:pt x="358" y="382"/>
                  </a:lnTo>
                  <a:close/>
                  <a:moveTo>
                    <a:pt x="2012" y="1"/>
                  </a:moveTo>
                  <a:cubicBezTo>
                    <a:pt x="1969" y="1"/>
                    <a:pt x="1926" y="16"/>
                    <a:pt x="1894" y="49"/>
                  </a:cubicBezTo>
                  <a:lnTo>
                    <a:pt x="1727" y="180"/>
                  </a:lnTo>
                  <a:cubicBezTo>
                    <a:pt x="1679" y="96"/>
                    <a:pt x="1596" y="13"/>
                    <a:pt x="1489" y="13"/>
                  </a:cubicBezTo>
                  <a:lnTo>
                    <a:pt x="263" y="13"/>
                  </a:lnTo>
                  <a:cubicBezTo>
                    <a:pt x="120" y="13"/>
                    <a:pt x="1" y="132"/>
                    <a:pt x="1" y="287"/>
                  </a:cubicBezTo>
                  <a:lnTo>
                    <a:pt x="1" y="1501"/>
                  </a:lnTo>
                  <a:cubicBezTo>
                    <a:pt x="1" y="1656"/>
                    <a:pt x="120" y="1775"/>
                    <a:pt x="263" y="1775"/>
                  </a:cubicBezTo>
                  <a:lnTo>
                    <a:pt x="1489" y="1775"/>
                  </a:lnTo>
                  <a:cubicBezTo>
                    <a:pt x="1632" y="1775"/>
                    <a:pt x="1751" y="1656"/>
                    <a:pt x="1751" y="1501"/>
                  </a:cubicBezTo>
                  <a:lnTo>
                    <a:pt x="1751" y="608"/>
                  </a:lnTo>
                  <a:lnTo>
                    <a:pt x="2108" y="299"/>
                  </a:lnTo>
                  <a:cubicBezTo>
                    <a:pt x="2203" y="239"/>
                    <a:pt x="2203" y="144"/>
                    <a:pt x="2144" y="60"/>
                  </a:cubicBezTo>
                  <a:cubicBezTo>
                    <a:pt x="2111" y="22"/>
                    <a:pt x="2062" y="1"/>
                    <a:pt x="201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9" name="Google Shape;549;p37"/>
            <p:cNvSpPr/>
            <p:nvPr/>
          </p:nvSpPr>
          <p:spPr>
            <a:xfrm>
              <a:off x="1371622" y="3605254"/>
              <a:ext cx="70208" cy="55810"/>
            </a:xfrm>
            <a:custGeom>
              <a:avLst/>
              <a:gdLst/>
              <a:ahLst/>
              <a:cxnLst/>
              <a:rect l="l" t="t" r="r" b="b"/>
              <a:pathLst>
                <a:path w="2204" h="1752" extrusionOk="0">
                  <a:moveTo>
                    <a:pt x="1417" y="358"/>
                  </a:moveTo>
                  <a:lnTo>
                    <a:pt x="1417" y="489"/>
                  </a:lnTo>
                  <a:lnTo>
                    <a:pt x="1072" y="787"/>
                  </a:lnTo>
                  <a:lnTo>
                    <a:pt x="905" y="608"/>
                  </a:lnTo>
                  <a:cubicBezTo>
                    <a:pt x="874" y="571"/>
                    <a:pt x="827" y="553"/>
                    <a:pt x="779" y="553"/>
                  </a:cubicBezTo>
                  <a:cubicBezTo>
                    <a:pt x="734" y="553"/>
                    <a:pt x="690" y="568"/>
                    <a:pt x="655" y="596"/>
                  </a:cubicBezTo>
                  <a:cubicBezTo>
                    <a:pt x="584" y="644"/>
                    <a:pt x="584" y="775"/>
                    <a:pt x="632" y="846"/>
                  </a:cubicBezTo>
                  <a:lnTo>
                    <a:pt x="917" y="1144"/>
                  </a:lnTo>
                  <a:cubicBezTo>
                    <a:pt x="953" y="1192"/>
                    <a:pt x="989" y="1203"/>
                    <a:pt x="1048" y="1203"/>
                  </a:cubicBezTo>
                  <a:cubicBezTo>
                    <a:pt x="1096" y="1203"/>
                    <a:pt x="1132" y="1192"/>
                    <a:pt x="1167" y="1156"/>
                  </a:cubicBezTo>
                  <a:lnTo>
                    <a:pt x="1429" y="953"/>
                  </a:lnTo>
                  <a:lnTo>
                    <a:pt x="1417" y="1406"/>
                  </a:lnTo>
                  <a:lnTo>
                    <a:pt x="358" y="1406"/>
                  </a:lnTo>
                  <a:lnTo>
                    <a:pt x="358" y="358"/>
                  </a:lnTo>
                  <a:close/>
                  <a:moveTo>
                    <a:pt x="263" y="1"/>
                  </a:moveTo>
                  <a:cubicBezTo>
                    <a:pt x="120" y="1"/>
                    <a:pt x="1" y="120"/>
                    <a:pt x="1" y="263"/>
                  </a:cubicBezTo>
                  <a:lnTo>
                    <a:pt x="1" y="1489"/>
                  </a:lnTo>
                  <a:cubicBezTo>
                    <a:pt x="1" y="1632"/>
                    <a:pt x="120" y="1751"/>
                    <a:pt x="263" y="1751"/>
                  </a:cubicBezTo>
                  <a:lnTo>
                    <a:pt x="1489" y="1751"/>
                  </a:lnTo>
                  <a:cubicBezTo>
                    <a:pt x="1632" y="1751"/>
                    <a:pt x="1751" y="1632"/>
                    <a:pt x="1751" y="1489"/>
                  </a:cubicBezTo>
                  <a:lnTo>
                    <a:pt x="1751" y="632"/>
                  </a:lnTo>
                  <a:lnTo>
                    <a:pt x="2108" y="322"/>
                  </a:lnTo>
                  <a:cubicBezTo>
                    <a:pt x="2191" y="263"/>
                    <a:pt x="2203" y="144"/>
                    <a:pt x="2132" y="72"/>
                  </a:cubicBezTo>
                  <a:cubicBezTo>
                    <a:pt x="2107" y="47"/>
                    <a:pt x="2062" y="32"/>
                    <a:pt x="2014" y="32"/>
                  </a:cubicBezTo>
                  <a:cubicBezTo>
                    <a:pt x="1972" y="32"/>
                    <a:pt x="1927" y="44"/>
                    <a:pt x="1894" y="72"/>
                  </a:cubicBezTo>
                  <a:lnTo>
                    <a:pt x="1739" y="191"/>
                  </a:lnTo>
                  <a:cubicBezTo>
                    <a:pt x="1715" y="84"/>
                    <a:pt x="1608" y="1"/>
                    <a:pt x="148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50" name="Google Shape;550;p37"/>
          <p:cNvGrpSpPr/>
          <p:nvPr/>
        </p:nvGrpSpPr>
        <p:grpSpPr>
          <a:xfrm>
            <a:off x="1937276" y="2736251"/>
            <a:ext cx="354363" cy="354395"/>
            <a:chOff x="3712952" y="1970604"/>
            <a:chExt cx="354363" cy="354395"/>
          </a:xfrm>
        </p:grpSpPr>
        <p:sp>
          <p:nvSpPr>
            <p:cNvPr id="551" name="Google Shape;551;p37"/>
            <p:cNvSpPr/>
            <p:nvPr/>
          </p:nvSpPr>
          <p:spPr>
            <a:xfrm>
              <a:off x="3868314" y="2281360"/>
              <a:ext cx="43639" cy="43639"/>
            </a:xfrm>
            <a:custGeom>
              <a:avLst/>
              <a:gdLst/>
              <a:ahLst/>
              <a:cxnLst/>
              <a:rect l="l" t="t" r="r" b="b"/>
              <a:pathLst>
                <a:path w="1371" h="1371" extrusionOk="0">
                  <a:moveTo>
                    <a:pt x="692" y="334"/>
                  </a:moveTo>
                  <a:cubicBezTo>
                    <a:pt x="882" y="334"/>
                    <a:pt x="1049" y="489"/>
                    <a:pt x="1049" y="691"/>
                  </a:cubicBezTo>
                  <a:cubicBezTo>
                    <a:pt x="1049" y="882"/>
                    <a:pt x="894" y="1049"/>
                    <a:pt x="692" y="1049"/>
                  </a:cubicBezTo>
                  <a:cubicBezTo>
                    <a:pt x="501" y="1049"/>
                    <a:pt x="334" y="882"/>
                    <a:pt x="334" y="691"/>
                  </a:cubicBezTo>
                  <a:cubicBezTo>
                    <a:pt x="334" y="489"/>
                    <a:pt x="501" y="334"/>
                    <a:pt x="692" y="334"/>
                  </a:cubicBezTo>
                  <a:close/>
                  <a:moveTo>
                    <a:pt x="692" y="1"/>
                  </a:moveTo>
                  <a:cubicBezTo>
                    <a:pt x="322" y="1"/>
                    <a:pt x="1" y="310"/>
                    <a:pt x="1" y="691"/>
                  </a:cubicBezTo>
                  <a:cubicBezTo>
                    <a:pt x="1" y="1060"/>
                    <a:pt x="322" y="1370"/>
                    <a:pt x="692" y="1370"/>
                  </a:cubicBezTo>
                  <a:cubicBezTo>
                    <a:pt x="1061" y="1370"/>
                    <a:pt x="1370" y="1060"/>
                    <a:pt x="1370" y="691"/>
                  </a:cubicBezTo>
                  <a:cubicBezTo>
                    <a:pt x="1370" y="310"/>
                    <a:pt x="1073" y="1"/>
                    <a:pt x="69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 name="Google Shape;552;p37"/>
            <p:cNvSpPr/>
            <p:nvPr/>
          </p:nvSpPr>
          <p:spPr>
            <a:xfrm>
              <a:off x="3940346" y="2120300"/>
              <a:ext cx="54970" cy="55002"/>
            </a:xfrm>
            <a:custGeom>
              <a:avLst/>
              <a:gdLst/>
              <a:ahLst/>
              <a:cxnLst/>
              <a:rect l="l" t="t" r="r" b="b"/>
              <a:pathLst>
                <a:path w="1727" h="1728" extrusionOk="0">
                  <a:moveTo>
                    <a:pt x="869" y="322"/>
                  </a:moveTo>
                  <a:cubicBezTo>
                    <a:pt x="1167" y="322"/>
                    <a:pt x="1405" y="572"/>
                    <a:pt x="1405" y="870"/>
                  </a:cubicBezTo>
                  <a:cubicBezTo>
                    <a:pt x="1405" y="1167"/>
                    <a:pt x="1167" y="1406"/>
                    <a:pt x="869" y="1406"/>
                  </a:cubicBezTo>
                  <a:cubicBezTo>
                    <a:pt x="572" y="1406"/>
                    <a:pt x="334" y="1167"/>
                    <a:pt x="334" y="870"/>
                  </a:cubicBezTo>
                  <a:cubicBezTo>
                    <a:pt x="334" y="572"/>
                    <a:pt x="572" y="322"/>
                    <a:pt x="869" y="322"/>
                  </a:cubicBezTo>
                  <a:close/>
                  <a:moveTo>
                    <a:pt x="869" y="1"/>
                  </a:moveTo>
                  <a:cubicBezTo>
                    <a:pt x="393" y="1"/>
                    <a:pt x="0" y="394"/>
                    <a:pt x="0" y="870"/>
                  </a:cubicBezTo>
                  <a:cubicBezTo>
                    <a:pt x="0" y="1346"/>
                    <a:pt x="393" y="1727"/>
                    <a:pt x="869" y="1727"/>
                  </a:cubicBezTo>
                  <a:cubicBezTo>
                    <a:pt x="1346" y="1727"/>
                    <a:pt x="1727" y="1346"/>
                    <a:pt x="1727" y="870"/>
                  </a:cubicBezTo>
                  <a:cubicBezTo>
                    <a:pt x="1727" y="394"/>
                    <a:pt x="1346" y="1"/>
                    <a:pt x="86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3" name="Google Shape;553;p37"/>
            <p:cNvSpPr/>
            <p:nvPr/>
          </p:nvSpPr>
          <p:spPr>
            <a:xfrm>
              <a:off x="3784952" y="2120300"/>
              <a:ext cx="54970" cy="55002"/>
            </a:xfrm>
            <a:custGeom>
              <a:avLst/>
              <a:gdLst/>
              <a:ahLst/>
              <a:cxnLst/>
              <a:rect l="l" t="t" r="r" b="b"/>
              <a:pathLst>
                <a:path w="1727" h="1728" extrusionOk="0">
                  <a:moveTo>
                    <a:pt x="870" y="322"/>
                  </a:moveTo>
                  <a:cubicBezTo>
                    <a:pt x="1167" y="322"/>
                    <a:pt x="1406" y="572"/>
                    <a:pt x="1406" y="870"/>
                  </a:cubicBezTo>
                  <a:cubicBezTo>
                    <a:pt x="1406" y="1167"/>
                    <a:pt x="1167" y="1406"/>
                    <a:pt x="870" y="1406"/>
                  </a:cubicBezTo>
                  <a:cubicBezTo>
                    <a:pt x="572" y="1406"/>
                    <a:pt x="334" y="1167"/>
                    <a:pt x="334" y="870"/>
                  </a:cubicBezTo>
                  <a:cubicBezTo>
                    <a:pt x="334" y="572"/>
                    <a:pt x="572" y="322"/>
                    <a:pt x="870" y="322"/>
                  </a:cubicBezTo>
                  <a:close/>
                  <a:moveTo>
                    <a:pt x="870" y="1"/>
                  </a:moveTo>
                  <a:cubicBezTo>
                    <a:pt x="394" y="1"/>
                    <a:pt x="1" y="394"/>
                    <a:pt x="1" y="870"/>
                  </a:cubicBezTo>
                  <a:cubicBezTo>
                    <a:pt x="1" y="1346"/>
                    <a:pt x="394" y="1727"/>
                    <a:pt x="870" y="1727"/>
                  </a:cubicBezTo>
                  <a:cubicBezTo>
                    <a:pt x="1346" y="1727"/>
                    <a:pt x="1727" y="1346"/>
                    <a:pt x="1727" y="870"/>
                  </a:cubicBezTo>
                  <a:cubicBezTo>
                    <a:pt x="1727" y="394"/>
                    <a:pt x="1346" y="1"/>
                    <a:pt x="8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 name="Google Shape;554;p37"/>
            <p:cNvSpPr/>
            <p:nvPr/>
          </p:nvSpPr>
          <p:spPr>
            <a:xfrm>
              <a:off x="3712952" y="2281360"/>
              <a:ext cx="44371" cy="43639"/>
            </a:xfrm>
            <a:custGeom>
              <a:avLst/>
              <a:gdLst/>
              <a:ahLst/>
              <a:cxnLst/>
              <a:rect l="l" t="t" r="r" b="b"/>
              <a:pathLst>
                <a:path w="1394" h="1371" extrusionOk="0">
                  <a:moveTo>
                    <a:pt x="691" y="334"/>
                  </a:moveTo>
                  <a:cubicBezTo>
                    <a:pt x="881" y="334"/>
                    <a:pt x="1048" y="489"/>
                    <a:pt x="1048" y="691"/>
                  </a:cubicBezTo>
                  <a:cubicBezTo>
                    <a:pt x="1048" y="882"/>
                    <a:pt x="893" y="1049"/>
                    <a:pt x="691" y="1049"/>
                  </a:cubicBezTo>
                  <a:cubicBezTo>
                    <a:pt x="500" y="1049"/>
                    <a:pt x="334" y="882"/>
                    <a:pt x="334" y="691"/>
                  </a:cubicBezTo>
                  <a:cubicBezTo>
                    <a:pt x="334" y="489"/>
                    <a:pt x="500" y="334"/>
                    <a:pt x="691" y="334"/>
                  </a:cubicBezTo>
                  <a:close/>
                  <a:moveTo>
                    <a:pt x="691" y="1"/>
                  </a:moveTo>
                  <a:cubicBezTo>
                    <a:pt x="322" y="1"/>
                    <a:pt x="0" y="310"/>
                    <a:pt x="0" y="691"/>
                  </a:cubicBezTo>
                  <a:cubicBezTo>
                    <a:pt x="0" y="1060"/>
                    <a:pt x="322" y="1370"/>
                    <a:pt x="691" y="1370"/>
                  </a:cubicBezTo>
                  <a:cubicBezTo>
                    <a:pt x="1060" y="1370"/>
                    <a:pt x="1370" y="1060"/>
                    <a:pt x="1370" y="691"/>
                  </a:cubicBezTo>
                  <a:cubicBezTo>
                    <a:pt x="1393" y="310"/>
                    <a:pt x="1072" y="1"/>
                    <a:pt x="6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p37"/>
            <p:cNvSpPr/>
            <p:nvPr/>
          </p:nvSpPr>
          <p:spPr>
            <a:xfrm>
              <a:off x="4023708" y="2281360"/>
              <a:ext cx="43607" cy="43639"/>
            </a:xfrm>
            <a:custGeom>
              <a:avLst/>
              <a:gdLst/>
              <a:ahLst/>
              <a:cxnLst/>
              <a:rect l="l" t="t" r="r" b="b"/>
              <a:pathLst>
                <a:path w="1370" h="1371" extrusionOk="0">
                  <a:moveTo>
                    <a:pt x="691" y="334"/>
                  </a:moveTo>
                  <a:cubicBezTo>
                    <a:pt x="882" y="334"/>
                    <a:pt x="1048" y="489"/>
                    <a:pt x="1048" y="691"/>
                  </a:cubicBezTo>
                  <a:cubicBezTo>
                    <a:pt x="1048" y="882"/>
                    <a:pt x="882" y="1049"/>
                    <a:pt x="691" y="1049"/>
                  </a:cubicBezTo>
                  <a:cubicBezTo>
                    <a:pt x="501" y="1049"/>
                    <a:pt x="334" y="882"/>
                    <a:pt x="334" y="691"/>
                  </a:cubicBezTo>
                  <a:cubicBezTo>
                    <a:pt x="334" y="489"/>
                    <a:pt x="501" y="334"/>
                    <a:pt x="691" y="334"/>
                  </a:cubicBezTo>
                  <a:close/>
                  <a:moveTo>
                    <a:pt x="691" y="1"/>
                  </a:moveTo>
                  <a:cubicBezTo>
                    <a:pt x="322" y="1"/>
                    <a:pt x="1" y="310"/>
                    <a:pt x="1" y="691"/>
                  </a:cubicBezTo>
                  <a:cubicBezTo>
                    <a:pt x="1" y="1060"/>
                    <a:pt x="322" y="1370"/>
                    <a:pt x="691" y="1370"/>
                  </a:cubicBezTo>
                  <a:cubicBezTo>
                    <a:pt x="1060" y="1370"/>
                    <a:pt x="1370" y="1060"/>
                    <a:pt x="1370" y="691"/>
                  </a:cubicBezTo>
                  <a:cubicBezTo>
                    <a:pt x="1370" y="310"/>
                    <a:pt x="1060" y="1"/>
                    <a:pt x="6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6" name="Google Shape;556;p37"/>
            <p:cNvSpPr/>
            <p:nvPr/>
          </p:nvSpPr>
          <p:spPr>
            <a:xfrm>
              <a:off x="3852049" y="1970604"/>
              <a:ext cx="76583" cy="76965"/>
            </a:xfrm>
            <a:custGeom>
              <a:avLst/>
              <a:gdLst/>
              <a:ahLst/>
              <a:cxnLst/>
              <a:rect l="l" t="t" r="r" b="b"/>
              <a:pathLst>
                <a:path w="2406" h="2418" extrusionOk="0">
                  <a:moveTo>
                    <a:pt x="1203" y="346"/>
                  </a:moveTo>
                  <a:cubicBezTo>
                    <a:pt x="1679" y="346"/>
                    <a:pt x="2084" y="751"/>
                    <a:pt x="2084" y="1227"/>
                  </a:cubicBezTo>
                  <a:cubicBezTo>
                    <a:pt x="2084" y="1703"/>
                    <a:pt x="1691" y="2096"/>
                    <a:pt x="1203" y="2096"/>
                  </a:cubicBezTo>
                  <a:cubicBezTo>
                    <a:pt x="714" y="2096"/>
                    <a:pt x="321" y="1703"/>
                    <a:pt x="321" y="1227"/>
                  </a:cubicBezTo>
                  <a:cubicBezTo>
                    <a:pt x="321" y="727"/>
                    <a:pt x="726" y="346"/>
                    <a:pt x="1203" y="346"/>
                  </a:cubicBezTo>
                  <a:close/>
                  <a:moveTo>
                    <a:pt x="1203" y="1"/>
                  </a:moveTo>
                  <a:cubicBezTo>
                    <a:pt x="536" y="1"/>
                    <a:pt x="0" y="536"/>
                    <a:pt x="0" y="1203"/>
                  </a:cubicBezTo>
                  <a:cubicBezTo>
                    <a:pt x="0" y="1882"/>
                    <a:pt x="536" y="2418"/>
                    <a:pt x="1203" y="2418"/>
                  </a:cubicBezTo>
                  <a:cubicBezTo>
                    <a:pt x="1869" y="2418"/>
                    <a:pt x="2405" y="1882"/>
                    <a:pt x="2405" y="1203"/>
                  </a:cubicBezTo>
                  <a:cubicBezTo>
                    <a:pt x="2405" y="548"/>
                    <a:pt x="1869" y="1"/>
                    <a:pt x="12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 name="Google Shape;557;p37"/>
            <p:cNvSpPr/>
            <p:nvPr/>
          </p:nvSpPr>
          <p:spPr>
            <a:xfrm>
              <a:off x="3746310" y="2187016"/>
              <a:ext cx="132667" cy="88710"/>
            </a:xfrm>
            <a:custGeom>
              <a:avLst/>
              <a:gdLst/>
              <a:ahLst/>
              <a:cxnLst/>
              <a:rect l="l" t="t" r="r" b="b"/>
              <a:pathLst>
                <a:path w="4168" h="2787" extrusionOk="0">
                  <a:moveTo>
                    <a:pt x="2084" y="0"/>
                  </a:moveTo>
                  <a:cubicBezTo>
                    <a:pt x="1989" y="0"/>
                    <a:pt x="1917" y="84"/>
                    <a:pt x="1917" y="167"/>
                  </a:cubicBezTo>
                  <a:lnTo>
                    <a:pt x="1917" y="1405"/>
                  </a:lnTo>
                  <a:lnTo>
                    <a:pt x="1060" y="1405"/>
                  </a:lnTo>
                  <a:cubicBezTo>
                    <a:pt x="798" y="1405"/>
                    <a:pt x="560" y="1536"/>
                    <a:pt x="441" y="1774"/>
                  </a:cubicBezTo>
                  <a:lnTo>
                    <a:pt x="48" y="2548"/>
                  </a:lnTo>
                  <a:cubicBezTo>
                    <a:pt x="0" y="2620"/>
                    <a:pt x="24" y="2727"/>
                    <a:pt x="119" y="2774"/>
                  </a:cubicBezTo>
                  <a:cubicBezTo>
                    <a:pt x="143" y="2786"/>
                    <a:pt x="155" y="2786"/>
                    <a:pt x="191" y="2786"/>
                  </a:cubicBezTo>
                  <a:cubicBezTo>
                    <a:pt x="250" y="2786"/>
                    <a:pt x="310" y="2762"/>
                    <a:pt x="345" y="2703"/>
                  </a:cubicBezTo>
                  <a:lnTo>
                    <a:pt x="738" y="1929"/>
                  </a:lnTo>
                  <a:cubicBezTo>
                    <a:pt x="798" y="1810"/>
                    <a:pt x="917" y="1727"/>
                    <a:pt x="1060" y="1727"/>
                  </a:cubicBezTo>
                  <a:lnTo>
                    <a:pt x="3096" y="1727"/>
                  </a:lnTo>
                  <a:cubicBezTo>
                    <a:pt x="3227" y="1727"/>
                    <a:pt x="3346" y="1810"/>
                    <a:pt x="3405" y="1929"/>
                  </a:cubicBezTo>
                  <a:lnTo>
                    <a:pt x="3810" y="2703"/>
                  </a:lnTo>
                  <a:cubicBezTo>
                    <a:pt x="3846" y="2756"/>
                    <a:pt x="3902" y="2783"/>
                    <a:pt x="3968" y="2783"/>
                  </a:cubicBezTo>
                  <a:cubicBezTo>
                    <a:pt x="3989" y="2783"/>
                    <a:pt x="4013" y="2780"/>
                    <a:pt x="4036" y="2774"/>
                  </a:cubicBezTo>
                  <a:cubicBezTo>
                    <a:pt x="4132" y="2715"/>
                    <a:pt x="4167" y="2608"/>
                    <a:pt x="4120" y="2536"/>
                  </a:cubicBezTo>
                  <a:lnTo>
                    <a:pt x="3715" y="1762"/>
                  </a:lnTo>
                  <a:cubicBezTo>
                    <a:pt x="3596" y="1536"/>
                    <a:pt x="3358" y="1393"/>
                    <a:pt x="3108" y="1393"/>
                  </a:cubicBezTo>
                  <a:lnTo>
                    <a:pt x="2250" y="1393"/>
                  </a:lnTo>
                  <a:lnTo>
                    <a:pt x="2250" y="167"/>
                  </a:lnTo>
                  <a:cubicBezTo>
                    <a:pt x="2250" y="84"/>
                    <a:pt x="2167" y="0"/>
                    <a:pt x="20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 name="Google Shape;558;p37"/>
            <p:cNvSpPr/>
            <p:nvPr/>
          </p:nvSpPr>
          <p:spPr>
            <a:xfrm>
              <a:off x="3831583" y="2059664"/>
              <a:ext cx="117485" cy="54748"/>
            </a:xfrm>
            <a:custGeom>
              <a:avLst/>
              <a:gdLst/>
              <a:ahLst/>
              <a:cxnLst/>
              <a:rect l="l" t="t" r="r" b="b"/>
              <a:pathLst>
                <a:path w="3691" h="1720" extrusionOk="0">
                  <a:moveTo>
                    <a:pt x="1846" y="1"/>
                  </a:moveTo>
                  <a:cubicBezTo>
                    <a:pt x="1750" y="1"/>
                    <a:pt x="1679" y="72"/>
                    <a:pt x="1679" y="167"/>
                  </a:cubicBezTo>
                  <a:lnTo>
                    <a:pt x="1679" y="703"/>
                  </a:lnTo>
                  <a:lnTo>
                    <a:pt x="750" y="703"/>
                  </a:lnTo>
                  <a:cubicBezTo>
                    <a:pt x="560" y="703"/>
                    <a:pt x="405" y="810"/>
                    <a:pt x="310" y="965"/>
                  </a:cubicBezTo>
                  <a:lnTo>
                    <a:pt x="48" y="1477"/>
                  </a:lnTo>
                  <a:cubicBezTo>
                    <a:pt x="0" y="1548"/>
                    <a:pt x="24" y="1656"/>
                    <a:pt x="119" y="1703"/>
                  </a:cubicBezTo>
                  <a:cubicBezTo>
                    <a:pt x="140" y="1714"/>
                    <a:pt x="164" y="1719"/>
                    <a:pt x="188" y="1719"/>
                  </a:cubicBezTo>
                  <a:cubicBezTo>
                    <a:pt x="248" y="1719"/>
                    <a:pt x="312" y="1687"/>
                    <a:pt x="345" y="1620"/>
                  </a:cubicBezTo>
                  <a:lnTo>
                    <a:pt x="607" y="1120"/>
                  </a:lnTo>
                  <a:cubicBezTo>
                    <a:pt x="643" y="1060"/>
                    <a:pt x="703" y="1013"/>
                    <a:pt x="774" y="1013"/>
                  </a:cubicBezTo>
                  <a:lnTo>
                    <a:pt x="2929" y="1013"/>
                  </a:lnTo>
                  <a:cubicBezTo>
                    <a:pt x="3000" y="1013"/>
                    <a:pt x="3060" y="1060"/>
                    <a:pt x="3096" y="1120"/>
                  </a:cubicBezTo>
                  <a:lnTo>
                    <a:pt x="3358" y="1620"/>
                  </a:lnTo>
                  <a:cubicBezTo>
                    <a:pt x="3393" y="1679"/>
                    <a:pt x="3453" y="1715"/>
                    <a:pt x="3512" y="1715"/>
                  </a:cubicBezTo>
                  <a:cubicBezTo>
                    <a:pt x="3536" y="1715"/>
                    <a:pt x="3548" y="1715"/>
                    <a:pt x="3584" y="1703"/>
                  </a:cubicBezTo>
                  <a:cubicBezTo>
                    <a:pt x="3655" y="1656"/>
                    <a:pt x="3691" y="1548"/>
                    <a:pt x="3643" y="1477"/>
                  </a:cubicBezTo>
                  <a:lnTo>
                    <a:pt x="3381" y="965"/>
                  </a:lnTo>
                  <a:cubicBezTo>
                    <a:pt x="3286" y="810"/>
                    <a:pt x="3108" y="703"/>
                    <a:pt x="2929" y="703"/>
                  </a:cubicBezTo>
                  <a:lnTo>
                    <a:pt x="2012" y="703"/>
                  </a:lnTo>
                  <a:lnTo>
                    <a:pt x="2012" y="167"/>
                  </a:lnTo>
                  <a:cubicBezTo>
                    <a:pt x="2012" y="72"/>
                    <a:pt x="1929" y="1"/>
                    <a:pt x="184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37"/>
            <p:cNvSpPr/>
            <p:nvPr/>
          </p:nvSpPr>
          <p:spPr>
            <a:xfrm>
              <a:off x="3901672" y="2187016"/>
              <a:ext cx="132285" cy="88997"/>
            </a:xfrm>
            <a:custGeom>
              <a:avLst/>
              <a:gdLst/>
              <a:ahLst/>
              <a:cxnLst/>
              <a:rect l="l" t="t" r="r" b="b"/>
              <a:pathLst>
                <a:path w="4156" h="2796" extrusionOk="0">
                  <a:moveTo>
                    <a:pt x="2084" y="0"/>
                  </a:moveTo>
                  <a:cubicBezTo>
                    <a:pt x="1989" y="0"/>
                    <a:pt x="1918" y="84"/>
                    <a:pt x="1918" y="167"/>
                  </a:cubicBezTo>
                  <a:lnTo>
                    <a:pt x="1918" y="1405"/>
                  </a:lnTo>
                  <a:lnTo>
                    <a:pt x="1060" y="1405"/>
                  </a:lnTo>
                  <a:cubicBezTo>
                    <a:pt x="798" y="1405"/>
                    <a:pt x="560" y="1536"/>
                    <a:pt x="441" y="1774"/>
                  </a:cubicBezTo>
                  <a:lnTo>
                    <a:pt x="36" y="2548"/>
                  </a:lnTo>
                  <a:cubicBezTo>
                    <a:pt x="1" y="2620"/>
                    <a:pt x="25" y="2727"/>
                    <a:pt x="120" y="2774"/>
                  </a:cubicBezTo>
                  <a:cubicBezTo>
                    <a:pt x="142" y="2789"/>
                    <a:pt x="167" y="2796"/>
                    <a:pt x="192" y="2796"/>
                  </a:cubicBezTo>
                  <a:cubicBezTo>
                    <a:pt x="250" y="2796"/>
                    <a:pt x="309" y="2761"/>
                    <a:pt x="334" y="2703"/>
                  </a:cubicBezTo>
                  <a:lnTo>
                    <a:pt x="739" y="1929"/>
                  </a:lnTo>
                  <a:cubicBezTo>
                    <a:pt x="798" y="1810"/>
                    <a:pt x="918" y="1727"/>
                    <a:pt x="1060" y="1727"/>
                  </a:cubicBezTo>
                  <a:lnTo>
                    <a:pt x="3096" y="1727"/>
                  </a:lnTo>
                  <a:cubicBezTo>
                    <a:pt x="3227" y="1727"/>
                    <a:pt x="3346" y="1810"/>
                    <a:pt x="3406" y="1929"/>
                  </a:cubicBezTo>
                  <a:lnTo>
                    <a:pt x="3811" y="2703"/>
                  </a:lnTo>
                  <a:cubicBezTo>
                    <a:pt x="3835" y="2762"/>
                    <a:pt x="3894" y="2786"/>
                    <a:pt x="3954" y="2786"/>
                  </a:cubicBezTo>
                  <a:cubicBezTo>
                    <a:pt x="3989" y="2786"/>
                    <a:pt x="4001" y="2786"/>
                    <a:pt x="4037" y="2774"/>
                  </a:cubicBezTo>
                  <a:cubicBezTo>
                    <a:pt x="4120" y="2715"/>
                    <a:pt x="4156" y="2608"/>
                    <a:pt x="4120" y="2536"/>
                  </a:cubicBezTo>
                  <a:lnTo>
                    <a:pt x="3715" y="1762"/>
                  </a:lnTo>
                  <a:cubicBezTo>
                    <a:pt x="3596" y="1536"/>
                    <a:pt x="3358" y="1393"/>
                    <a:pt x="3108" y="1393"/>
                  </a:cubicBezTo>
                  <a:lnTo>
                    <a:pt x="2251" y="1393"/>
                  </a:lnTo>
                  <a:lnTo>
                    <a:pt x="2251" y="167"/>
                  </a:lnTo>
                  <a:cubicBezTo>
                    <a:pt x="2251" y="84"/>
                    <a:pt x="2168" y="0"/>
                    <a:pt x="20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60" name="Google Shape;560;p37"/>
          <p:cNvGrpSpPr/>
          <p:nvPr/>
        </p:nvGrpSpPr>
        <p:grpSpPr>
          <a:xfrm>
            <a:off x="5223101" y="2774371"/>
            <a:ext cx="336188" cy="335425"/>
            <a:chOff x="2302788" y="1505981"/>
            <a:chExt cx="336188" cy="335425"/>
          </a:xfrm>
        </p:grpSpPr>
        <p:sp>
          <p:nvSpPr>
            <p:cNvPr id="561" name="Google Shape;561;p37"/>
            <p:cNvSpPr/>
            <p:nvPr/>
          </p:nvSpPr>
          <p:spPr>
            <a:xfrm>
              <a:off x="2302788" y="1505981"/>
              <a:ext cx="336188" cy="335425"/>
            </a:xfrm>
            <a:custGeom>
              <a:avLst/>
              <a:gdLst/>
              <a:ahLst/>
              <a:cxnLst/>
              <a:rect l="l" t="t" r="r" b="b"/>
              <a:pathLst>
                <a:path w="10562" h="10538" extrusionOk="0">
                  <a:moveTo>
                    <a:pt x="5275" y="1"/>
                  </a:moveTo>
                  <a:cubicBezTo>
                    <a:pt x="3858" y="1"/>
                    <a:pt x="2536" y="548"/>
                    <a:pt x="1548" y="1548"/>
                  </a:cubicBezTo>
                  <a:cubicBezTo>
                    <a:pt x="548" y="2549"/>
                    <a:pt x="0" y="3870"/>
                    <a:pt x="0" y="5263"/>
                  </a:cubicBezTo>
                  <a:cubicBezTo>
                    <a:pt x="0" y="6668"/>
                    <a:pt x="548" y="8002"/>
                    <a:pt x="1548" y="8990"/>
                  </a:cubicBezTo>
                  <a:cubicBezTo>
                    <a:pt x="2548" y="9990"/>
                    <a:pt x="3870" y="10538"/>
                    <a:pt x="5275" y="10538"/>
                  </a:cubicBezTo>
                  <a:cubicBezTo>
                    <a:pt x="6680" y="10538"/>
                    <a:pt x="8013" y="9990"/>
                    <a:pt x="8989" y="8990"/>
                  </a:cubicBezTo>
                  <a:cubicBezTo>
                    <a:pt x="9990" y="7990"/>
                    <a:pt x="10537" y="6668"/>
                    <a:pt x="10537" y="5263"/>
                  </a:cubicBezTo>
                  <a:cubicBezTo>
                    <a:pt x="10561" y="5192"/>
                    <a:pt x="10549" y="5085"/>
                    <a:pt x="10549" y="5001"/>
                  </a:cubicBezTo>
                  <a:cubicBezTo>
                    <a:pt x="10549" y="4906"/>
                    <a:pt x="10478" y="4847"/>
                    <a:pt x="10394" y="4847"/>
                  </a:cubicBezTo>
                  <a:cubicBezTo>
                    <a:pt x="10299" y="4847"/>
                    <a:pt x="10240" y="4930"/>
                    <a:pt x="10240" y="5013"/>
                  </a:cubicBezTo>
                  <a:lnTo>
                    <a:pt x="10240" y="5287"/>
                  </a:lnTo>
                  <a:cubicBezTo>
                    <a:pt x="10240" y="6609"/>
                    <a:pt x="9716" y="7859"/>
                    <a:pt x="8787" y="8799"/>
                  </a:cubicBezTo>
                  <a:cubicBezTo>
                    <a:pt x="7846" y="9728"/>
                    <a:pt x="6596" y="10252"/>
                    <a:pt x="5275" y="10252"/>
                  </a:cubicBezTo>
                  <a:cubicBezTo>
                    <a:pt x="3941" y="10252"/>
                    <a:pt x="2691" y="9728"/>
                    <a:pt x="1762" y="8799"/>
                  </a:cubicBezTo>
                  <a:cubicBezTo>
                    <a:pt x="822" y="7859"/>
                    <a:pt x="298" y="6609"/>
                    <a:pt x="298" y="5287"/>
                  </a:cubicBezTo>
                  <a:cubicBezTo>
                    <a:pt x="298" y="3954"/>
                    <a:pt x="822" y="2703"/>
                    <a:pt x="1762" y="1775"/>
                  </a:cubicBezTo>
                  <a:cubicBezTo>
                    <a:pt x="2691" y="834"/>
                    <a:pt x="3941" y="310"/>
                    <a:pt x="5275" y="310"/>
                  </a:cubicBezTo>
                  <a:cubicBezTo>
                    <a:pt x="6442" y="310"/>
                    <a:pt x="7573" y="727"/>
                    <a:pt x="8466" y="1477"/>
                  </a:cubicBezTo>
                  <a:cubicBezTo>
                    <a:pt x="9347" y="2215"/>
                    <a:pt x="9942" y="3239"/>
                    <a:pt x="10156" y="4370"/>
                  </a:cubicBezTo>
                  <a:cubicBezTo>
                    <a:pt x="10167" y="4454"/>
                    <a:pt x="10223" y="4492"/>
                    <a:pt x="10301" y="4492"/>
                  </a:cubicBezTo>
                  <a:cubicBezTo>
                    <a:pt x="10312" y="4492"/>
                    <a:pt x="10323" y="4491"/>
                    <a:pt x="10335" y="4489"/>
                  </a:cubicBezTo>
                  <a:cubicBezTo>
                    <a:pt x="10418" y="4477"/>
                    <a:pt x="10466" y="4406"/>
                    <a:pt x="10454" y="4311"/>
                  </a:cubicBezTo>
                  <a:cubicBezTo>
                    <a:pt x="10228" y="3108"/>
                    <a:pt x="9597" y="2025"/>
                    <a:pt x="8668" y="1239"/>
                  </a:cubicBezTo>
                  <a:cubicBezTo>
                    <a:pt x="7716" y="429"/>
                    <a:pt x="6501" y="1"/>
                    <a:pt x="52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2" name="Google Shape;562;p37"/>
            <p:cNvSpPr/>
            <p:nvPr/>
          </p:nvSpPr>
          <p:spPr>
            <a:xfrm>
              <a:off x="2327806" y="1530618"/>
              <a:ext cx="287266" cy="286916"/>
            </a:xfrm>
            <a:custGeom>
              <a:avLst/>
              <a:gdLst/>
              <a:ahLst/>
              <a:cxnLst/>
              <a:rect l="l" t="t" r="r" b="b"/>
              <a:pathLst>
                <a:path w="9025" h="9014" extrusionOk="0">
                  <a:moveTo>
                    <a:pt x="4513" y="1"/>
                  </a:moveTo>
                  <a:cubicBezTo>
                    <a:pt x="3870" y="1"/>
                    <a:pt x="3262" y="132"/>
                    <a:pt x="2679" y="382"/>
                  </a:cubicBezTo>
                  <a:cubicBezTo>
                    <a:pt x="2119" y="644"/>
                    <a:pt x="1619" y="1001"/>
                    <a:pt x="1215" y="1441"/>
                  </a:cubicBezTo>
                  <a:cubicBezTo>
                    <a:pt x="1155" y="1501"/>
                    <a:pt x="1155" y="1608"/>
                    <a:pt x="1226" y="1667"/>
                  </a:cubicBezTo>
                  <a:cubicBezTo>
                    <a:pt x="1255" y="1696"/>
                    <a:pt x="1294" y="1711"/>
                    <a:pt x="1334" y="1711"/>
                  </a:cubicBezTo>
                  <a:cubicBezTo>
                    <a:pt x="1377" y="1711"/>
                    <a:pt x="1422" y="1693"/>
                    <a:pt x="1453" y="1656"/>
                  </a:cubicBezTo>
                  <a:cubicBezTo>
                    <a:pt x="1834" y="1239"/>
                    <a:pt x="2298" y="894"/>
                    <a:pt x="2822" y="667"/>
                  </a:cubicBezTo>
                  <a:cubicBezTo>
                    <a:pt x="3358" y="429"/>
                    <a:pt x="3929" y="310"/>
                    <a:pt x="4524" y="310"/>
                  </a:cubicBezTo>
                  <a:cubicBezTo>
                    <a:pt x="6834" y="310"/>
                    <a:pt x="8727" y="2191"/>
                    <a:pt x="8727" y="4513"/>
                  </a:cubicBezTo>
                  <a:cubicBezTo>
                    <a:pt x="8727" y="6811"/>
                    <a:pt x="6846" y="8704"/>
                    <a:pt x="4524" y="8704"/>
                  </a:cubicBezTo>
                  <a:cubicBezTo>
                    <a:pt x="2227" y="8704"/>
                    <a:pt x="333" y="6835"/>
                    <a:pt x="333" y="4513"/>
                  </a:cubicBezTo>
                  <a:cubicBezTo>
                    <a:pt x="333" y="3692"/>
                    <a:pt x="572" y="2882"/>
                    <a:pt x="1036" y="2203"/>
                  </a:cubicBezTo>
                  <a:cubicBezTo>
                    <a:pt x="1048" y="2132"/>
                    <a:pt x="1036" y="2037"/>
                    <a:pt x="953" y="1977"/>
                  </a:cubicBezTo>
                  <a:cubicBezTo>
                    <a:pt x="927" y="1960"/>
                    <a:pt x="900" y="1952"/>
                    <a:pt x="874" y="1952"/>
                  </a:cubicBezTo>
                  <a:cubicBezTo>
                    <a:pt x="827" y="1952"/>
                    <a:pt x="781" y="1979"/>
                    <a:pt x="750" y="2025"/>
                  </a:cubicBezTo>
                  <a:cubicBezTo>
                    <a:pt x="262" y="2751"/>
                    <a:pt x="0" y="3620"/>
                    <a:pt x="0" y="4513"/>
                  </a:cubicBezTo>
                  <a:cubicBezTo>
                    <a:pt x="0" y="5716"/>
                    <a:pt x="464" y="6847"/>
                    <a:pt x="1334" y="7692"/>
                  </a:cubicBezTo>
                  <a:cubicBezTo>
                    <a:pt x="2191" y="8537"/>
                    <a:pt x="3310" y="9014"/>
                    <a:pt x="4513" y="9014"/>
                  </a:cubicBezTo>
                  <a:cubicBezTo>
                    <a:pt x="5715" y="9014"/>
                    <a:pt x="6846" y="8549"/>
                    <a:pt x="7692" y="7692"/>
                  </a:cubicBezTo>
                  <a:cubicBezTo>
                    <a:pt x="8549" y="6835"/>
                    <a:pt x="9025" y="5716"/>
                    <a:pt x="9025" y="4513"/>
                  </a:cubicBezTo>
                  <a:cubicBezTo>
                    <a:pt x="9025" y="3299"/>
                    <a:pt x="8561" y="2168"/>
                    <a:pt x="7692" y="1322"/>
                  </a:cubicBezTo>
                  <a:cubicBezTo>
                    <a:pt x="6846" y="477"/>
                    <a:pt x="5715" y="1"/>
                    <a:pt x="451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37"/>
            <p:cNvSpPr/>
            <p:nvPr/>
          </p:nvSpPr>
          <p:spPr>
            <a:xfrm>
              <a:off x="2352061" y="1669333"/>
              <a:ext cx="16679" cy="9485"/>
            </a:xfrm>
            <a:custGeom>
              <a:avLst/>
              <a:gdLst/>
              <a:ahLst/>
              <a:cxnLst/>
              <a:rect l="l" t="t" r="r" b="b"/>
              <a:pathLst>
                <a:path w="524" h="298" extrusionOk="0">
                  <a:moveTo>
                    <a:pt x="155" y="0"/>
                  </a:moveTo>
                  <a:cubicBezTo>
                    <a:pt x="60" y="0"/>
                    <a:pt x="0" y="60"/>
                    <a:pt x="0" y="155"/>
                  </a:cubicBezTo>
                  <a:cubicBezTo>
                    <a:pt x="0" y="238"/>
                    <a:pt x="72" y="298"/>
                    <a:pt x="155" y="298"/>
                  </a:cubicBezTo>
                  <a:lnTo>
                    <a:pt x="369" y="298"/>
                  </a:lnTo>
                  <a:cubicBezTo>
                    <a:pt x="464" y="298"/>
                    <a:pt x="524" y="226"/>
                    <a:pt x="524" y="155"/>
                  </a:cubicBezTo>
                  <a:cubicBezTo>
                    <a:pt x="524" y="60"/>
                    <a:pt x="453" y="0"/>
                    <a:pt x="36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4" name="Google Shape;564;p37"/>
            <p:cNvSpPr/>
            <p:nvPr/>
          </p:nvSpPr>
          <p:spPr>
            <a:xfrm>
              <a:off x="2466871" y="1554490"/>
              <a:ext cx="123946" cy="124328"/>
            </a:xfrm>
            <a:custGeom>
              <a:avLst/>
              <a:gdLst/>
              <a:ahLst/>
              <a:cxnLst/>
              <a:rect l="l" t="t" r="r" b="b"/>
              <a:pathLst>
                <a:path w="3894" h="3906" extrusionOk="0">
                  <a:moveTo>
                    <a:pt x="144" y="1"/>
                  </a:moveTo>
                  <a:cubicBezTo>
                    <a:pt x="48" y="1"/>
                    <a:pt x="1" y="84"/>
                    <a:pt x="1" y="155"/>
                  </a:cubicBezTo>
                  <a:lnTo>
                    <a:pt x="1" y="3751"/>
                  </a:lnTo>
                  <a:cubicBezTo>
                    <a:pt x="1" y="3846"/>
                    <a:pt x="72" y="3906"/>
                    <a:pt x="144" y="3906"/>
                  </a:cubicBezTo>
                  <a:lnTo>
                    <a:pt x="3751" y="3906"/>
                  </a:lnTo>
                  <a:cubicBezTo>
                    <a:pt x="3834" y="3906"/>
                    <a:pt x="3894" y="3834"/>
                    <a:pt x="3894" y="3751"/>
                  </a:cubicBezTo>
                  <a:cubicBezTo>
                    <a:pt x="3894" y="3668"/>
                    <a:pt x="3823" y="3608"/>
                    <a:pt x="3751" y="3608"/>
                  </a:cubicBezTo>
                  <a:lnTo>
                    <a:pt x="310" y="3608"/>
                  </a:lnTo>
                  <a:lnTo>
                    <a:pt x="310" y="155"/>
                  </a:lnTo>
                  <a:lnTo>
                    <a:pt x="298" y="155"/>
                  </a:lnTo>
                  <a:cubicBezTo>
                    <a:pt x="298" y="72"/>
                    <a:pt x="215" y="1"/>
                    <a:pt x="14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5" name="Google Shape;565;p37"/>
            <p:cNvSpPr/>
            <p:nvPr/>
          </p:nvSpPr>
          <p:spPr>
            <a:xfrm>
              <a:off x="2466107" y="1776950"/>
              <a:ext cx="9517" cy="16711"/>
            </a:xfrm>
            <a:custGeom>
              <a:avLst/>
              <a:gdLst/>
              <a:ahLst/>
              <a:cxnLst/>
              <a:rect l="l" t="t" r="r" b="b"/>
              <a:pathLst>
                <a:path w="299" h="525" extrusionOk="0">
                  <a:moveTo>
                    <a:pt x="156" y="1"/>
                  </a:moveTo>
                  <a:cubicBezTo>
                    <a:pt x="60" y="1"/>
                    <a:pt x="1" y="72"/>
                    <a:pt x="1" y="144"/>
                  </a:cubicBezTo>
                  <a:lnTo>
                    <a:pt x="1" y="370"/>
                  </a:lnTo>
                  <a:cubicBezTo>
                    <a:pt x="1" y="465"/>
                    <a:pt x="84" y="525"/>
                    <a:pt x="156" y="525"/>
                  </a:cubicBezTo>
                  <a:cubicBezTo>
                    <a:pt x="239" y="525"/>
                    <a:pt x="299" y="441"/>
                    <a:pt x="299" y="370"/>
                  </a:cubicBezTo>
                  <a:lnTo>
                    <a:pt x="299" y="144"/>
                  </a:lnTo>
                  <a:cubicBezTo>
                    <a:pt x="299" y="60"/>
                    <a:pt x="227" y="1"/>
                    <a:pt x="15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37"/>
            <p:cNvSpPr/>
            <p:nvPr/>
          </p:nvSpPr>
          <p:spPr>
            <a:xfrm>
              <a:off x="2384272" y="1587944"/>
              <a:ext cx="16329" cy="15087"/>
            </a:xfrm>
            <a:custGeom>
              <a:avLst/>
              <a:gdLst/>
              <a:ahLst/>
              <a:cxnLst/>
              <a:rect l="l" t="t" r="r" b="b"/>
              <a:pathLst>
                <a:path w="513" h="474" extrusionOk="0">
                  <a:moveTo>
                    <a:pt x="173" y="0"/>
                  </a:moveTo>
                  <a:cubicBezTo>
                    <a:pt x="131" y="0"/>
                    <a:pt x="89" y="15"/>
                    <a:pt x="60" y="45"/>
                  </a:cubicBezTo>
                  <a:cubicBezTo>
                    <a:pt x="0" y="105"/>
                    <a:pt x="0" y="212"/>
                    <a:pt x="60" y="271"/>
                  </a:cubicBezTo>
                  <a:lnTo>
                    <a:pt x="238" y="426"/>
                  </a:lnTo>
                  <a:cubicBezTo>
                    <a:pt x="274" y="462"/>
                    <a:pt x="310" y="474"/>
                    <a:pt x="345" y="474"/>
                  </a:cubicBezTo>
                  <a:cubicBezTo>
                    <a:pt x="393" y="474"/>
                    <a:pt x="417" y="462"/>
                    <a:pt x="453" y="426"/>
                  </a:cubicBezTo>
                  <a:cubicBezTo>
                    <a:pt x="512" y="367"/>
                    <a:pt x="512" y="271"/>
                    <a:pt x="453" y="212"/>
                  </a:cubicBezTo>
                  <a:lnTo>
                    <a:pt x="286" y="45"/>
                  </a:lnTo>
                  <a:cubicBezTo>
                    <a:pt x="256" y="15"/>
                    <a:pt x="214" y="0"/>
                    <a:pt x="1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7" name="Google Shape;567;p37"/>
            <p:cNvSpPr/>
            <p:nvPr/>
          </p:nvSpPr>
          <p:spPr>
            <a:xfrm>
              <a:off x="2541544" y="1745216"/>
              <a:ext cx="15565" cy="15087"/>
            </a:xfrm>
            <a:custGeom>
              <a:avLst/>
              <a:gdLst/>
              <a:ahLst/>
              <a:cxnLst/>
              <a:rect l="l" t="t" r="r" b="b"/>
              <a:pathLst>
                <a:path w="489" h="474" extrusionOk="0">
                  <a:moveTo>
                    <a:pt x="171" y="0"/>
                  </a:moveTo>
                  <a:cubicBezTo>
                    <a:pt x="131" y="0"/>
                    <a:pt x="89" y="15"/>
                    <a:pt x="60" y="45"/>
                  </a:cubicBezTo>
                  <a:cubicBezTo>
                    <a:pt x="0" y="105"/>
                    <a:pt x="0" y="212"/>
                    <a:pt x="60" y="259"/>
                  </a:cubicBezTo>
                  <a:lnTo>
                    <a:pt x="226" y="426"/>
                  </a:lnTo>
                  <a:cubicBezTo>
                    <a:pt x="250" y="462"/>
                    <a:pt x="298" y="474"/>
                    <a:pt x="334" y="474"/>
                  </a:cubicBezTo>
                  <a:cubicBezTo>
                    <a:pt x="369" y="474"/>
                    <a:pt x="405" y="462"/>
                    <a:pt x="429" y="426"/>
                  </a:cubicBezTo>
                  <a:cubicBezTo>
                    <a:pt x="488" y="367"/>
                    <a:pt x="488" y="259"/>
                    <a:pt x="429" y="212"/>
                  </a:cubicBezTo>
                  <a:lnTo>
                    <a:pt x="274" y="45"/>
                  </a:lnTo>
                  <a:cubicBezTo>
                    <a:pt x="250" y="15"/>
                    <a:pt x="212" y="0"/>
                    <a:pt x="17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8" name="Google Shape;568;p37"/>
            <p:cNvSpPr/>
            <p:nvPr/>
          </p:nvSpPr>
          <p:spPr>
            <a:xfrm>
              <a:off x="2541544" y="1587944"/>
              <a:ext cx="16329" cy="15087"/>
            </a:xfrm>
            <a:custGeom>
              <a:avLst/>
              <a:gdLst/>
              <a:ahLst/>
              <a:cxnLst/>
              <a:rect l="l" t="t" r="r" b="b"/>
              <a:pathLst>
                <a:path w="513" h="474" extrusionOk="0">
                  <a:moveTo>
                    <a:pt x="340" y="0"/>
                  </a:moveTo>
                  <a:cubicBezTo>
                    <a:pt x="298" y="0"/>
                    <a:pt x="256" y="15"/>
                    <a:pt x="226" y="45"/>
                  </a:cubicBezTo>
                  <a:lnTo>
                    <a:pt x="60" y="212"/>
                  </a:lnTo>
                  <a:cubicBezTo>
                    <a:pt x="0" y="271"/>
                    <a:pt x="0" y="367"/>
                    <a:pt x="60" y="426"/>
                  </a:cubicBezTo>
                  <a:cubicBezTo>
                    <a:pt x="95" y="462"/>
                    <a:pt x="131" y="474"/>
                    <a:pt x="167" y="474"/>
                  </a:cubicBezTo>
                  <a:cubicBezTo>
                    <a:pt x="215" y="474"/>
                    <a:pt x="250" y="462"/>
                    <a:pt x="286" y="426"/>
                  </a:cubicBezTo>
                  <a:lnTo>
                    <a:pt x="453" y="271"/>
                  </a:lnTo>
                  <a:cubicBezTo>
                    <a:pt x="512" y="212"/>
                    <a:pt x="512" y="105"/>
                    <a:pt x="453" y="45"/>
                  </a:cubicBezTo>
                  <a:cubicBezTo>
                    <a:pt x="423" y="15"/>
                    <a:pt x="381" y="0"/>
                    <a:pt x="34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9" name="Google Shape;569;p37"/>
            <p:cNvSpPr/>
            <p:nvPr/>
          </p:nvSpPr>
          <p:spPr>
            <a:xfrm>
              <a:off x="2384654" y="1744452"/>
              <a:ext cx="15947" cy="15469"/>
            </a:xfrm>
            <a:custGeom>
              <a:avLst/>
              <a:gdLst/>
              <a:ahLst/>
              <a:cxnLst/>
              <a:rect l="l" t="t" r="r" b="b"/>
              <a:pathLst>
                <a:path w="501" h="486" extrusionOk="0">
                  <a:moveTo>
                    <a:pt x="327" y="1"/>
                  </a:moveTo>
                  <a:cubicBezTo>
                    <a:pt x="286" y="1"/>
                    <a:pt x="244" y="16"/>
                    <a:pt x="214" y="45"/>
                  </a:cubicBezTo>
                  <a:lnTo>
                    <a:pt x="48" y="212"/>
                  </a:lnTo>
                  <a:cubicBezTo>
                    <a:pt x="0" y="272"/>
                    <a:pt x="0" y="379"/>
                    <a:pt x="60" y="438"/>
                  </a:cubicBezTo>
                  <a:cubicBezTo>
                    <a:pt x="95" y="462"/>
                    <a:pt x="143" y="486"/>
                    <a:pt x="167" y="486"/>
                  </a:cubicBezTo>
                  <a:cubicBezTo>
                    <a:pt x="202" y="486"/>
                    <a:pt x="238" y="462"/>
                    <a:pt x="274" y="438"/>
                  </a:cubicBezTo>
                  <a:lnTo>
                    <a:pt x="441" y="272"/>
                  </a:lnTo>
                  <a:cubicBezTo>
                    <a:pt x="500" y="212"/>
                    <a:pt x="500" y="105"/>
                    <a:pt x="441" y="45"/>
                  </a:cubicBezTo>
                  <a:cubicBezTo>
                    <a:pt x="411" y="16"/>
                    <a:pt x="369" y="1"/>
                    <a:pt x="3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0" name="Google Shape;570;p37"/>
            <p:cNvSpPr/>
            <p:nvPr/>
          </p:nvSpPr>
          <p:spPr>
            <a:xfrm>
              <a:off x="2360018" y="1624548"/>
              <a:ext cx="18207" cy="12605"/>
            </a:xfrm>
            <a:custGeom>
              <a:avLst/>
              <a:gdLst/>
              <a:ahLst/>
              <a:cxnLst/>
              <a:rect l="l" t="t" r="r" b="b"/>
              <a:pathLst>
                <a:path w="572" h="396" extrusionOk="0">
                  <a:moveTo>
                    <a:pt x="179" y="0"/>
                  </a:moveTo>
                  <a:cubicBezTo>
                    <a:pt x="125" y="0"/>
                    <a:pt x="71" y="33"/>
                    <a:pt x="36" y="86"/>
                  </a:cubicBezTo>
                  <a:cubicBezTo>
                    <a:pt x="0" y="157"/>
                    <a:pt x="36" y="252"/>
                    <a:pt x="107" y="288"/>
                  </a:cubicBezTo>
                  <a:lnTo>
                    <a:pt x="322" y="383"/>
                  </a:lnTo>
                  <a:cubicBezTo>
                    <a:pt x="333" y="395"/>
                    <a:pt x="357" y="395"/>
                    <a:pt x="381" y="395"/>
                  </a:cubicBezTo>
                  <a:cubicBezTo>
                    <a:pt x="429" y="395"/>
                    <a:pt x="500" y="371"/>
                    <a:pt x="524" y="312"/>
                  </a:cubicBezTo>
                  <a:cubicBezTo>
                    <a:pt x="572" y="217"/>
                    <a:pt x="524" y="133"/>
                    <a:pt x="453" y="98"/>
                  </a:cubicBezTo>
                  <a:lnTo>
                    <a:pt x="238" y="14"/>
                  </a:lnTo>
                  <a:cubicBezTo>
                    <a:pt x="219" y="5"/>
                    <a:pt x="199" y="0"/>
                    <a:pt x="17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1" name="Google Shape;571;p37"/>
            <p:cNvSpPr/>
            <p:nvPr/>
          </p:nvSpPr>
          <p:spPr>
            <a:xfrm>
              <a:off x="2564271" y="1711126"/>
              <a:ext cx="17475" cy="12796"/>
            </a:xfrm>
            <a:custGeom>
              <a:avLst/>
              <a:gdLst/>
              <a:ahLst/>
              <a:cxnLst/>
              <a:rect l="l" t="t" r="r" b="b"/>
              <a:pathLst>
                <a:path w="549" h="402" extrusionOk="0">
                  <a:moveTo>
                    <a:pt x="184" y="0"/>
                  </a:moveTo>
                  <a:cubicBezTo>
                    <a:pt x="125" y="0"/>
                    <a:pt x="63" y="29"/>
                    <a:pt x="36" y="92"/>
                  </a:cubicBezTo>
                  <a:cubicBezTo>
                    <a:pt x="1" y="164"/>
                    <a:pt x="36" y="247"/>
                    <a:pt x="108" y="295"/>
                  </a:cubicBezTo>
                  <a:lnTo>
                    <a:pt x="310" y="390"/>
                  </a:lnTo>
                  <a:cubicBezTo>
                    <a:pt x="334" y="402"/>
                    <a:pt x="358" y="402"/>
                    <a:pt x="370" y="402"/>
                  </a:cubicBezTo>
                  <a:cubicBezTo>
                    <a:pt x="429" y="402"/>
                    <a:pt x="489" y="366"/>
                    <a:pt x="524" y="307"/>
                  </a:cubicBezTo>
                  <a:cubicBezTo>
                    <a:pt x="548" y="235"/>
                    <a:pt x="524" y="140"/>
                    <a:pt x="453" y="104"/>
                  </a:cubicBezTo>
                  <a:lnTo>
                    <a:pt x="239" y="9"/>
                  </a:lnTo>
                  <a:cubicBezTo>
                    <a:pt x="221" y="3"/>
                    <a:pt x="203" y="0"/>
                    <a:pt x="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 name="Google Shape;572;p37"/>
            <p:cNvSpPr/>
            <p:nvPr/>
          </p:nvSpPr>
          <p:spPr>
            <a:xfrm>
              <a:off x="2507805" y="1563912"/>
              <a:ext cx="14069" cy="16392"/>
            </a:xfrm>
            <a:custGeom>
              <a:avLst/>
              <a:gdLst/>
              <a:ahLst/>
              <a:cxnLst/>
              <a:rect l="l" t="t" r="r" b="b"/>
              <a:pathLst>
                <a:path w="442" h="515" extrusionOk="0">
                  <a:moveTo>
                    <a:pt x="273" y="0"/>
                  </a:moveTo>
                  <a:cubicBezTo>
                    <a:pt x="215" y="0"/>
                    <a:pt x="154" y="33"/>
                    <a:pt x="120" y="86"/>
                  </a:cubicBezTo>
                  <a:lnTo>
                    <a:pt x="36" y="288"/>
                  </a:lnTo>
                  <a:cubicBezTo>
                    <a:pt x="1" y="371"/>
                    <a:pt x="36" y="455"/>
                    <a:pt x="108" y="502"/>
                  </a:cubicBezTo>
                  <a:cubicBezTo>
                    <a:pt x="120" y="514"/>
                    <a:pt x="155" y="514"/>
                    <a:pt x="167" y="514"/>
                  </a:cubicBezTo>
                  <a:cubicBezTo>
                    <a:pt x="227" y="514"/>
                    <a:pt x="286" y="490"/>
                    <a:pt x="322" y="431"/>
                  </a:cubicBezTo>
                  <a:lnTo>
                    <a:pt x="405" y="217"/>
                  </a:lnTo>
                  <a:cubicBezTo>
                    <a:pt x="441" y="145"/>
                    <a:pt x="405" y="50"/>
                    <a:pt x="334" y="14"/>
                  </a:cubicBezTo>
                  <a:cubicBezTo>
                    <a:pt x="315" y="5"/>
                    <a:pt x="294" y="0"/>
                    <a:pt x="27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 name="Google Shape;573;p37"/>
            <p:cNvSpPr/>
            <p:nvPr/>
          </p:nvSpPr>
          <p:spPr>
            <a:xfrm>
              <a:off x="2420654" y="1767974"/>
              <a:ext cx="14419" cy="16583"/>
            </a:xfrm>
            <a:custGeom>
              <a:avLst/>
              <a:gdLst/>
              <a:ahLst/>
              <a:cxnLst/>
              <a:rect l="l" t="t" r="r" b="b"/>
              <a:pathLst>
                <a:path w="453" h="521" extrusionOk="0">
                  <a:moveTo>
                    <a:pt x="290" y="0"/>
                  </a:moveTo>
                  <a:cubicBezTo>
                    <a:pt x="231" y="0"/>
                    <a:pt x="170" y="29"/>
                    <a:pt x="143" y="92"/>
                  </a:cubicBezTo>
                  <a:lnTo>
                    <a:pt x="48" y="295"/>
                  </a:lnTo>
                  <a:cubicBezTo>
                    <a:pt x="0" y="366"/>
                    <a:pt x="48" y="473"/>
                    <a:pt x="119" y="509"/>
                  </a:cubicBezTo>
                  <a:cubicBezTo>
                    <a:pt x="143" y="521"/>
                    <a:pt x="167" y="521"/>
                    <a:pt x="179" y="521"/>
                  </a:cubicBezTo>
                  <a:cubicBezTo>
                    <a:pt x="238" y="521"/>
                    <a:pt x="298" y="485"/>
                    <a:pt x="333" y="426"/>
                  </a:cubicBezTo>
                  <a:lnTo>
                    <a:pt x="417" y="223"/>
                  </a:lnTo>
                  <a:cubicBezTo>
                    <a:pt x="453" y="152"/>
                    <a:pt x="417" y="56"/>
                    <a:pt x="345" y="9"/>
                  </a:cubicBezTo>
                  <a:cubicBezTo>
                    <a:pt x="328" y="3"/>
                    <a:pt x="309" y="0"/>
                    <a:pt x="29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4" name="Google Shape;574;p37"/>
            <p:cNvSpPr/>
            <p:nvPr/>
          </p:nvSpPr>
          <p:spPr>
            <a:xfrm>
              <a:off x="2422532" y="1562448"/>
              <a:ext cx="14451" cy="17093"/>
            </a:xfrm>
            <a:custGeom>
              <a:avLst/>
              <a:gdLst/>
              <a:ahLst/>
              <a:cxnLst/>
              <a:rect l="l" t="t" r="r" b="b"/>
              <a:pathLst>
                <a:path w="454" h="537" extrusionOk="0">
                  <a:moveTo>
                    <a:pt x="184" y="0"/>
                  </a:moveTo>
                  <a:cubicBezTo>
                    <a:pt x="164" y="0"/>
                    <a:pt x="142" y="4"/>
                    <a:pt x="120" y="13"/>
                  </a:cubicBezTo>
                  <a:cubicBezTo>
                    <a:pt x="48" y="36"/>
                    <a:pt x="1" y="132"/>
                    <a:pt x="36" y="215"/>
                  </a:cubicBezTo>
                  <a:lnTo>
                    <a:pt x="120" y="429"/>
                  </a:lnTo>
                  <a:cubicBezTo>
                    <a:pt x="155" y="501"/>
                    <a:pt x="215" y="536"/>
                    <a:pt x="274" y="536"/>
                  </a:cubicBezTo>
                  <a:cubicBezTo>
                    <a:pt x="286" y="536"/>
                    <a:pt x="322" y="536"/>
                    <a:pt x="334" y="513"/>
                  </a:cubicBezTo>
                  <a:cubicBezTo>
                    <a:pt x="405" y="489"/>
                    <a:pt x="453" y="394"/>
                    <a:pt x="417" y="310"/>
                  </a:cubicBezTo>
                  <a:lnTo>
                    <a:pt x="334" y="96"/>
                  </a:lnTo>
                  <a:cubicBezTo>
                    <a:pt x="307" y="41"/>
                    <a:pt x="251" y="0"/>
                    <a:pt x="18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5" name="Google Shape;575;p37"/>
            <p:cNvSpPr/>
            <p:nvPr/>
          </p:nvSpPr>
          <p:spPr>
            <a:xfrm>
              <a:off x="2505545" y="1768770"/>
              <a:ext cx="14037" cy="16552"/>
            </a:xfrm>
            <a:custGeom>
              <a:avLst/>
              <a:gdLst/>
              <a:ahLst/>
              <a:cxnLst/>
              <a:rect l="l" t="t" r="r" b="b"/>
              <a:pathLst>
                <a:path w="441" h="520" extrusionOk="0">
                  <a:moveTo>
                    <a:pt x="195" y="0"/>
                  </a:moveTo>
                  <a:cubicBezTo>
                    <a:pt x="171" y="0"/>
                    <a:pt x="146" y="6"/>
                    <a:pt x="119" y="20"/>
                  </a:cubicBezTo>
                  <a:cubicBezTo>
                    <a:pt x="48" y="43"/>
                    <a:pt x="0" y="139"/>
                    <a:pt x="24" y="222"/>
                  </a:cubicBezTo>
                  <a:lnTo>
                    <a:pt x="119" y="436"/>
                  </a:lnTo>
                  <a:cubicBezTo>
                    <a:pt x="155" y="496"/>
                    <a:pt x="214" y="520"/>
                    <a:pt x="274" y="520"/>
                  </a:cubicBezTo>
                  <a:cubicBezTo>
                    <a:pt x="286" y="520"/>
                    <a:pt x="310" y="520"/>
                    <a:pt x="322" y="508"/>
                  </a:cubicBezTo>
                  <a:cubicBezTo>
                    <a:pt x="405" y="472"/>
                    <a:pt x="441" y="389"/>
                    <a:pt x="417" y="293"/>
                  </a:cubicBezTo>
                  <a:lnTo>
                    <a:pt x="322" y="91"/>
                  </a:lnTo>
                  <a:cubicBezTo>
                    <a:pt x="304" y="39"/>
                    <a:pt x="256" y="0"/>
                    <a:pt x="19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7"/>
            <p:cNvSpPr/>
            <p:nvPr/>
          </p:nvSpPr>
          <p:spPr>
            <a:xfrm>
              <a:off x="2565417" y="1625885"/>
              <a:ext cx="17825" cy="13146"/>
            </a:xfrm>
            <a:custGeom>
              <a:avLst/>
              <a:gdLst/>
              <a:ahLst/>
              <a:cxnLst/>
              <a:rect l="l" t="t" r="r" b="b"/>
              <a:pathLst>
                <a:path w="560" h="413" extrusionOk="0">
                  <a:moveTo>
                    <a:pt x="378" y="1"/>
                  </a:moveTo>
                  <a:cubicBezTo>
                    <a:pt x="360" y="1"/>
                    <a:pt x="341" y="3"/>
                    <a:pt x="322" y="8"/>
                  </a:cubicBezTo>
                  <a:lnTo>
                    <a:pt x="119" y="103"/>
                  </a:lnTo>
                  <a:cubicBezTo>
                    <a:pt x="36" y="127"/>
                    <a:pt x="0" y="222"/>
                    <a:pt x="24" y="306"/>
                  </a:cubicBezTo>
                  <a:cubicBezTo>
                    <a:pt x="60" y="365"/>
                    <a:pt x="96" y="413"/>
                    <a:pt x="179" y="413"/>
                  </a:cubicBezTo>
                  <a:cubicBezTo>
                    <a:pt x="191" y="413"/>
                    <a:pt x="215" y="413"/>
                    <a:pt x="227" y="401"/>
                  </a:cubicBezTo>
                  <a:lnTo>
                    <a:pt x="441" y="306"/>
                  </a:lnTo>
                  <a:cubicBezTo>
                    <a:pt x="512" y="282"/>
                    <a:pt x="560" y="187"/>
                    <a:pt x="524" y="103"/>
                  </a:cubicBezTo>
                  <a:cubicBezTo>
                    <a:pt x="505" y="37"/>
                    <a:pt x="449" y="1"/>
                    <a:pt x="3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7" name="Google Shape;577;p37"/>
            <p:cNvSpPr/>
            <p:nvPr/>
          </p:nvSpPr>
          <p:spPr>
            <a:xfrm>
              <a:off x="2359254" y="1709312"/>
              <a:ext cx="17825" cy="12732"/>
            </a:xfrm>
            <a:custGeom>
              <a:avLst/>
              <a:gdLst/>
              <a:ahLst/>
              <a:cxnLst/>
              <a:rect l="l" t="t" r="r" b="b"/>
              <a:pathLst>
                <a:path w="560" h="400" extrusionOk="0">
                  <a:moveTo>
                    <a:pt x="372" y="0"/>
                  </a:moveTo>
                  <a:cubicBezTo>
                    <a:pt x="356" y="0"/>
                    <a:pt x="339" y="2"/>
                    <a:pt x="322" y="6"/>
                  </a:cubicBezTo>
                  <a:lnTo>
                    <a:pt x="119" y="102"/>
                  </a:lnTo>
                  <a:cubicBezTo>
                    <a:pt x="48" y="125"/>
                    <a:pt x="0" y="221"/>
                    <a:pt x="24" y="304"/>
                  </a:cubicBezTo>
                  <a:cubicBezTo>
                    <a:pt x="60" y="364"/>
                    <a:pt x="119" y="399"/>
                    <a:pt x="179" y="399"/>
                  </a:cubicBezTo>
                  <a:cubicBezTo>
                    <a:pt x="191" y="399"/>
                    <a:pt x="227" y="399"/>
                    <a:pt x="238" y="387"/>
                  </a:cubicBezTo>
                  <a:lnTo>
                    <a:pt x="441" y="292"/>
                  </a:lnTo>
                  <a:cubicBezTo>
                    <a:pt x="512" y="268"/>
                    <a:pt x="560" y="173"/>
                    <a:pt x="536" y="90"/>
                  </a:cubicBezTo>
                  <a:cubicBezTo>
                    <a:pt x="507" y="41"/>
                    <a:pt x="445" y="0"/>
                    <a:pt x="37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578" name="Google Shape;578;p37"/>
          <p:cNvGrpSpPr/>
          <p:nvPr/>
        </p:nvGrpSpPr>
        <p:grpSpPr>
          <a:xfrm>
            <a:off x="6871522" y="2776721"/>
            <a:ext cx="359679" cy="321833"/>
            <a:chOff x="4670239" y="1541599"/>
            <a:chExt cx="359679" cy="321833"/>
          </a:xfrm>
        </p:grpSpPr>
        <p:sp>
          <p:nvSpPr>
            <p:cNvPr id="579" name="Google Shape;579;p37"/>
            <p:cNvSpPr/>
            <p:nvPr/>
          </p:nvSpPr>
          <p:spPr>
            <a:xfrm>
              <a:off x="4818790" y="1606787"/>
              <a:ext cx="28838" cy="49687"/>
            </a:xfrm>
            <a:custGeom>
              <a:avLst/>
              <a:gdLst/>
              <a:ahLst/>
              <a:cxnLst/>
              <a:rect l="l" t="t" r="r" b="b"/>
              <a:pathLst>
                <a:path w="906" h="1561" extrusionOk="0">
                  <a:moveTo>
                    <a:pt x="429" y="298"/>
                  </a:moveTo>
                  <a:lnTo>
                    <a:pt x="429" y="584"/>
                  </a:lnTo>
                  <a:cubicBezTo>
                    <a:pt x="310" y="537"/>
                    <a:pt x="287" y="489"/>
                    <a:pt x="287" y="429"/>
                  </a:cubicBezTo>
                  <a:cubicBezTo>
                    <a:pt x="287" y="346"/>
                    <a:pt x="358" y="310"/>
                    <a:pt x="429" y="298"/>
                  </a:cubicBezTo>
                  <a:close/>
                  <a:moveTo>
                    <a:pt x="537" y="882"/>
                  </a:moveTo>
                  <a:cubicBezTo>
                    <a:pt x="656" y="929"/>
                    <a:pt x="680" y="989"/>
                    <a:pt x="680" y="1060"/>
                  </a:cubicBezTo>
                  <a:cubicBezTo>
                    <a:pt x="680" y="1132"/>
                    <a:pt x="620" y="1191"/>
                    <a:pt x="537" y="1203"/>
                  </a:cubicBezTo>
                  <a:lnTo>
                    <a:pt x="537" y="882"/>
                  </a:lnTo>
                  <a:close/>
                  <a:moveTo>
                    <a:pt x="477" y="1"/>
                  </a:moveTo>
                  <a:cubicBezTo>
                    <a:pt x="441" y="1"/>
                    <a:pt x="418" y="13"/>
                    <a:pt x="418" y="48"/>
                  </a:cubicBezTo>
                  <a:lnTo>
                    <a:pt x="418" y="108"/>
                  </a:lnTo>
                  <a:cubicBezTo>
                    <a:pt x="191" y="132"/>
                    <a:pt x="48" y="251"/>
                    <a:pt x="48" y="477"/>
                  </a:cubicBezTo>
                  <a:cubicBezTo>
                    <a:pt x="48" y="715"/>
                    <a:pt x="227" y="787"/>
                    <a:pt x="418" y="870"/>
                  </a:cubicBezTo>
                  <a:lnTo>
                    <a:pt x="418" y="1239"/>
                  </a:lnTo>
                  <a:cubicBezTo>
                    <a:pt x="310" y="1215"/>
                    <a:pt x="263" y="1191"/>
                    <a:pt x="179" y="1120"/>
                  </a:cubicBezTo>
                  <a:cubicBezTo>
                    <a:pt x="159" y="1104"/>
                    <a:pt x="138" y="1096"/>
                    <a:pt x="118" y="1096"/>
                  </a:cubicBezTo>
                  <a:cubicBezTo>
                    <a:pt x="93" y="1096"/>
                    <a:pt x="69" y="1110"/>
                    <a:pt x="48" y="1144"/>
                  </a:cubicBezTo>
                  <a:cubicBezTo>
                    <a:pt x="1" y="1203"/>
                    <a:pt x="1" y="1263"/>
                    <a:pt x="48" y="1310"/>
                  </a:cubicBezTo>
                  <a:cubicBezTo>
                    <a:pt x="120" y="1418"/>
                    <a:pt x="287" y="1465"/>
                    <a:pt x="418" y="1465"/>
                  </a:cubicBezTo>
                  <a:lnTo>
                    <a:pt x="418" y="1513"/>
                  </a:lnTo>
                  <a:cubicBezTo>
                    <a:pt x="418" y="1549"/>
                    <a:pt x="441" y="1560"/>
                    <a:pt x="477" y="1560"/>
                  </a:cubicBezTo>
                  <a:cubicBezTo>
                    <a:pt x="501" y="1560"/>
                    <a:pt x="537" y="1549"/>
                    <a:pt x="537" y="1513"/>
                  </a:cubicBezTo>
                  <a:lnTo>
                    <a:pt x="537" y="1429"/>
                  </a:lnTo>
                  <a:cubicBezTo>
                    <a:pt x="727" y="1406"/>
                    <a:pt x="894" y="1263"/>
                    <a:pt x="894" y="1025"/>
                  </a:cubicBezTo>
                  <a:cubicBezTo>
                    <a:pt x="906" y="787"/>
                    <a:pt x="763" y="703"/>
                    <a:pt x="549" y="632"/>
                  </a:cubicBezTo>
                  <a:lnTo>
                    <a:pt x="549" y="286"/>
                  </a:lnTo>
                  <a:cubicBezTo>
                    <a:pt x="596" y="286"/>
                    <a:pt x="644" y="298"/>
                    <a:pt x="680" y="334"/>
                  </a:cubicBezTo>
                  <a:cubicBezTo>
                    <a:pt x="707" y="341"/>
                    <a:pt x="738" y="363"/>
                    <a:pt x="771" y="363"/>
                  </a:cubicBezTo>
                  <a:cubicBezTo>
                    <a:pt x="795" y="363"/>
                    <a:pt x="821" y="351"/>
                    <a:pt x="846" y="310"/>
                  </a:cubicBezTo>
                  <a:cubicBezTo>
                    <a:pt x="882" y="275"/>
                    <a:pt x="894" y="215"/>
                    <a:pt x="834" y="167"/>
                  </a:cubicBezTo>
                  <a:cubicBezTo>
                    <a:pt x="763" y="108"/>
                    <a:pt x="644" y="96"/>
                    <a:pt x="537" y="96"/>
                  </a:cubicBezTo>
                  <a:lnTo>
                    <a:pt x="537" y="48"/>
                  </a:lnTo>
                  <a:cubicBezTo>
                    <a:pt x="537" y="13"/>
                    <a:pt x="501" y="1"/>
                    <a:pt x="47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7"/>
            <p:cNvSpPr/>
            <p:nvPr/>
          </p:nvSpPr>
          <p:spPr>
            <a:xfrm>
              <a:off x="4875256" y="1557896"/>
              <a:ext cx="82281" cy="82663"/>
            </a:xfrm>
            <a:custGeom>
              <a:avLst/>
              <a:gdLst/>
              <a:ahLst/>
              <a:cxnLst/>
              <a:rect l="l" t="t" r="r" b="b"/>
              <a:pathLst>
                <a:path w="2585" h="2597" extrusionOk="0">
                  <a:moveTo>
                    <a:pt x="1287" y="310"/>
                  </a:moveTo>
                  <a:cubicBezTo>
                    <a:pt x="1823" y="310"/>
                    <a:pt x="2275" y="751"/>
                    <a:pt x="2275" y="1299"/>
                  </a:cubicBezTo>
                  <a:cubicBezTo>
                    <a:pt x="2263" y="1834"/>
                    <a:pt x="1823" y="2275"/>
                    <a:pt x="1287" y="2275"/>
                  </a:cubicBezTo>
                  <a:cubicBezTo>
                    <a:pt x="751" y="2275"/>
                    <a:pt x="310" y="1846"/>
                    <a:pt x="310" y="1299"/>
                  </a:cubicBezTo>
                  <a:cubicBezTo>
                    <a:pt x="310" y="763"/>
                    <a:pt x="739" y="310"/>
                    <a:pt x="1287" y="310"/>
                  </a:cubicBezTo>
                  <a:close/>
                  <a:moveTo>
                    <a:pt x="1287" y="1"/>
                  </a:moveTo>
                  <a:cubicBezTo>
                    <a:pt x="572" y="1"/>
                    <a:pt x="1" y="584"/>
                    <a:pt x="1" y="1299"/>
                  </a:cubicBezTo>
                  <a:cubicBezTo>
                    <a:pt x="1" y="2013"/>
                    <a:pt x="572" y="2596"/>
                    <a:pt x="1287" y="2596"/>
                  </a:cubicBezTo>
                  <a:cubicBezTo>
                    <a:pt x="2001" y="2596"/>
                    <a:pt x="2585" y="2013"/>
                    <a:pt x="2585" y="1299"/>
                  </a:cubicBezTo>
                  <a:cubicBezTo>
                    <a:pt x="2585" y="584"/>
                    <a:pt x="2001" y="1"/>
                    <a:pt x="128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1" name="Google Shape;581;p37"/>
            <p:cNvSpPr/>
            <p:nvPr/>
          </p:nvSpPr>
          <p:spPr>
            <a:xfrm>
              <a:off x="4775215" y="1541599"/>
              <a:ext cx="199001" cy="147850"/>
            </a:xfrm>
            <a:custGeom>
              <a:avLst/>
              <a:gdLst/>
              <a:ahLst/>
              <a:cxnLst/>
              <a:rect l="l" t="t" r="r" b="b"/>
              <a:pathLst>
                <a:path w="6252" h="4645" extrusionOk="0">
                  <a:moveTo>
                    <a:pt x="1834" y="1811"/>
                  </a:moveTo>
                  <a:cubicBezTo>
                    <a:pt x="2168" y="1811"/>
                    <a:pt x="2465" y="1989"/>
                    <a:pt x="2644" y="2239"/>
                  </a:cubicBezTo>
                  <a:cubicBezTo>
                    <a:pt x="2680" y="2394"/>
                    <a:pt x="2739" y="2525"/>
                    <a:pt x="2799" y="2656"/>
                  </a:cubicBezTo>
                  <a:cubicBezTo>
                    <a:pt x="2799" y="2704"/>
                    <a:pt x="2811" y="2751"/>
                    <a:pt x="2811" y="2787"/>
                  </a:cubicBezTo>
                  <a:cubicBezTo>
                    <a:pt x="2811" y="3335"/>
                    <a:pt x="2382" y="3775"/>
                    <a:pt x="1834" y="3775"/>
                  </a:cubicBezTo>
                  <a:cubicBezTo>
                    <a:pt x="1298" y="3775"/>
                    <a:pt x="846" y="3347"/>
                    <a:pt x="846" y="2787"/>
                  </a:cubicBezTo>
                  <a:cubicBezTo>
                    <a:pt x="846" y="2251"/>
                    <a:pt x="1275" y="1811"/>
                    <a:pt x="1834" y="1811"/>
                  </a:cubicBezTo>
                  <a:close/>
                  <a:moveTo>
                    <a:pt x="1834" y="1263"/>
                  </a:moveTo>
                  <a:cubicBezTo>
                    <a:pt x="2108" y="1263"/>
                    <a:pt x="2382" y="1334"/>
                    <a:pt x="2620" y="1489"/>
                  </a:cubicBezTo>
                  <a:cubicBezTo>
                    <a:pt x="2608" y="1561"/>
                    <a:pt x="2608" y="1644"/>
                    <a:pt x="2584" y="1727"/>
                  </a:cubicBezTo>
                  <a:cubicBezTo>
                    <a:pt x="2382" y="1572"/>
                    <a:pt x="2108" y="1465"/>
                    <a:pt x="1822" y="1465"/>
                  </a:cubicBezTo>
                  <a:cubicBezTo>
                    <a:pt x="1120" y="1465"/>
                    <a:pt x="536" y="2049"/>
                    <a:pt x="536" y="2763"/>
                  </a:cubicBezTo>
                  <a:cubicBezTo>
                    <a:pt x="536" y="3477"/>
                    <a:pt x="1108" y="4061"/>
                    <a:pt x="1822" y="4061"/>
                  </a:cubicBezTo>
                  <a:cubicBezTo>
                    <a:pt x="2453" y="4061"/>
                    <a:pt x="2953" y="3632"/>
                    <a:pt x="3096" y="3049"/>
                  </a:cubicBezTo>
                  <a:cubicBezTo>
                    <a:pt x="3156" y="3108"/>
                    <a:pt x="3215" y="3156"/>
                    <a:pt x="3275" y="3216"/>
                  </a:cubicBezTo>
                  <a:cubicBezTo>
                    <a:pt x="3084" y="3870"/>
                    <a:pt x="2501" y="4299"/>
                    <a:pt x="1834" y="4299"/>
                  </a:cubicBezTo>
                  <a:cubicBezTo>
                    <a:pt x="1001" y="4299"/>
                    <a:pt x="310" y="3608"/>
                    <a:pt x="310" y="2775"/>
                  </a:cubicBezTo>
                  <a:cubicBezTo>
                    <a:pt x="310" y="1942"/>
                    <a:pt x="1001" y="1263"/>
                    <a:pt x="1834" y="1263"/>
                  </a:cubicBezTo>
                  <a:close/>
                  <a:moveTo>
                    <a:pt x="4430" y="1"/>
                  </a:moveTo>
                  <a:cubicBezTo>
                    <a:pt x="3644" y="1"/>
                    <a:pt x="2977" y="501"/>
                    <a:pt x="2703" y="1203"/>
                  </a:cubicBezTo>
                  <a:cubicBezTo>
                    <a:pt x="2441" y="1049"/>
                    <a:pt x="2144" y="977"/>
                    <a:pt x="1834" y="977"/>
                  </a:cubicBezTo>
                  <a:cubicBezTo>
                    <a:pt x="822" y="977"/>
                    <a:pt x="1" y="1799"/>
                    <a:pt x="1" y="2811"/>
                  </a:cubicBezTo>
                  <a:cubicBezTo>
                    <a:pt x="1" y="3823"/>
                    <a:pt x="822" y="4644"/>
                    <a:pt x="1834" y="4644"/>
                  </a:cubicBezTo>
                  <a:cubicBezTo>
                    <a:pt x="2608" y="4644"/>
                    <a:pt x="3287" y="4168"/>
                    <a:pt x="3561" y="3430"/>
                  </a:cubicBezTo>
                  <a:cubicBezTo>
                    <a:pt x="3811" y="3573"/>
                    <a:pt x="4108" y="3656"/>
                    <a:pt x="4430" y="3656"/>
                  </a:cubicBezTo>
                  <a:cubicBezTo>
                    <a:pt x="4846" y="3656"/>
                    <a:pt x="5251" y="3513"/>
                    <a:pt x="5585" y="3251"/>
                  </a:cubicBezTo>
                  <a:cubicBezTo>
                    <a:pt x="5894" y="3001"/>
                    <a:pt x="6132" y="2632"/>
                    <a:pt x="6216" y="2239"/>
                  </a:cubicBezTo>
                  <a:cubicBezTo>
                    <a:pt x="6228" y="2144"/>
                    <a:pt x="6192" y="2049"/>
                    <a:pt x="6097" y="2037"/>
                  </a:cubicBezTo>
                  <a:cubicBezTo>
                    <a:pt x="6086" y="2035"/>
                    <a:pt x="6076" y="2035"/>
                    <a:pt x="6065" y="2035"/>
                  </a:cubicBezTo>
                  <a:cubicBezTo>
                    <a:pt x="5991" y="2035"/>
                    <a:pt x="5917" y="2072"/>
                    <a:pt x="5906" y="2156"/>
                  </a:cubicBezTo>
                  <a:cubicBezTo>
                    <a:pt x="5739" y="2835"/>
                    <a:pt x="5144" y="3335"/>
                    <a:pt x="4430" y="3335"/>
                  </a:cubicBezTo>
                  <a:cubicBezTo>
                    <a:pt x="3882" y="3335"/>
                    <a:pt x="3394" y="3037"/>
                    <a:pt x="3120" y="2561"/>
                  </a:cubicBezTo>
                  <a:cubicBezTo>
                    <a:pt x="3096" y="2406"/>
                    <a:pt x="3037" y="2263"/>
                    <a:pt x="2965" y="2120"/>
                  </a:cubicBezTo>
                  <a:cubicBezTo>
                    <a:pt x="2763" y="1191"/>
                    <a:pt x="3477" y="310"/>
                    <a:pt x="4430" y="310"/>
                  </a:cubicBezTo>
                  <a:cubicBezTo>
                    <a:pt x="5144" y="310"/>
                    <a:pt x="5739" y="787"/>
                    <a:pt x="5906" y="1489"/>
                  </a:cubicBezTo>
                  <a:cubicBezTo>
                    <a:pt x="5916" y="1560"/>
                    <a:pt x="5986" y="1613"/>
                    <a:pt x="6058" y="1613"/>
                  </a:cubicBezTo>
                  <a:cubicBezTo>
                    <a:pt x="6071" y="1613"/>
                    <a:pt x="6084" y="1612"/>
                    <a:pt x="6097" y="1608"/>
                  </a:cubicBezTo>
                  <a:cubicBezTo>
                    <a:pt x="6192" y="1584"/>
                    <a:pt x="6251" y="1501"/>
                    <a:pt x="6216" y="1406"/>
                  </a:cubicBezTo>
                  <a:cubicBezTo>
                    <a:pt x="6132" y="1013"/>
                    <a:pt x="5906" y="656"/>
                    <a:pt x="5585" y="394"/>
                  </a:cubicBezTo>
                  <a:cubicBezTo>
                    <a:pt x="5251" y="132"/>
                    <a:pt x="4846" y="1"/>
                    <a:pt x="443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2" name="Google Shape;582;p37"/>
            <p:cNvSpPr/>
            <p:nvPr/>
          </p:nvSpPr>
          <p:spPr>
            <a:xfrm>
              <a:off x="4901803" y="1574957"/>
              <a:ext cx="28838" cy="50069"/>
            </a:xfrm>
            <a:custGeom>
              <a:avLst/>
              <a:gdLst/>
              <a:ahLst/>
              <a:cxnLst/>
              <a:rect l="l" t="t" r="r" b="b"/>
              <a:pathLst>
                <a:path w="906" h="1573" extrusionOk="0">
                  <a:moveTo>
                    <a:pt x="429" y="322"/>
                  </a:moveTo>
                  <a:lnTo>
                    <a:pt x="429" y="596"/>
                  </a:lnTo>
                  <a:cubicBezTo>
                    <a:pt x="310" y="548"/>
                    <a:pt x="274" y="513"/>
                    <a:pt x="274" y="453"/>
                  </a:cubicBezTo>
                  <a:cubicBezTo>
                    <a:pt x="274" y="358"/>
                    <a:pt x="358" y="334"/>
                    <a:pt x="429" y="322"/>
                  </a:cubicBezTo>
                  <a:close/>
                  <a:moveTo>
                    <a:pt x="512" y="894"/>
                  </a:moveTo>
                  <a:cubicBezTo>
                    <a:pt x="631" y="941"/>
                    <a:pt x="667" y="1001"/>
                    <a:pt x="667" y="1072"/>
                  </a:cubicBezTo>
                  <a:cubicBezTo>
                    <a:pt x="667" y="1167"/>
                    <a:pt x="608" y="1215"/>
                    <a:pt x="512" y="1227"/>
                  </a:cubicBezTo>
                  <a:lnTo>
                    <a:pt x="512" y="894"/>
                  </a:lnTo>
                  <a:close/>
                  <a:moveTo>
                    <a:pt x="453" y="1"/>
                  </a:moveTo>
                  <a:cubicBezTo>
                    <a:pt x="429" y="1"/>
                    <a:pt x="393" y="24"/>
                    <a:pt x="393" y="48"/>
                  </a:cubicBezTo>
                  <a:lnTo>
                    <a:pt x="393" y="108"/>
                  </a:lnTo>
                  <a:cubicBezTo>
                    <a:pt x="167" y="132"/>
                    <a:pt x="24" y="251"/>
                    <a:pt x="24" y="477"/>
                  </a:cubicBezTo>
                  <a:cubicBezTo>
                    <a:pt x="24" y="715"/>
                    <a:pt x="203" y="798"/>
                    <a:pt x="393" y="870"/>
                  </a:cubicBezTo>
                  <a:lnTo>
                    <a:pt x="393" y="1239"/>
                  </a:lnTo>
                  <a:cubicBezTo>
                    <a:pt x="286" y="1227"/>
                    <a:pt x="250" y="1179"/>
                    <a:pt x="155" y="1120"/>
                  </a:cubicBezTo>
                  <a:cubicBezTo>
                    <a:pt x="138" y="1108"/>
                    <a:pt x="122" y="1102"/>
                    <a:pt x="106" y="1102"/>
                  </a:cubicBezTo>
                  <a:cubicBezTo>
                    <a:pt x="46" y="1102"/>
                    <a:pt x="0" y="1182"/>
                    <a:pt x="0" y="1239"/>
                  </a:cubicBezTo>
                  <a:cubicBezTo>
                    <a:pt x="0" y="1275"/>
                    <a:pt x="12" y="1298"/>
                    <a:pt x="24" y="1310"/>
                  </a:cubicBezTo>
                  <a:cubicBezTo>
                    <a:pt x="96" y="1417"/>
                    <a:pt x="262" y="1465"/>
                    <a:pt x="393" y="1465"/>
                  </a:cubicBezTo>
                  <a:lnTo>
                    <a:pt x="393" y="1525"/>
                  </a:lnTo>
                  <a:cubicBezTo>
                    <a:pt x="393" y="1548"/>
                    <a:pt x="429" y="1572"/>
                    <a:pt x="453" y="1572"/>
                  </a:cubicBezTo>
                  <a:cubicBezTo>
                    <a:pt x="488" y="1572"/>
                    <a:pt x="512" y="1548"/>
                    <a:pt x="512" y="1525"/>
                  </a:cubicBezTo>
                  <a:lnTo>
                    <a:pt x="512" y="1465"/>
                  </a:lnTo>
                  <a:cubicBezTo>
                    <a:pt x="715" y="1429"/>
                    <a:pt x="869" y="1298"/>
                    <a:pt x="869" y="1060"/>
                  </a:cubicBezTo>
                  <a:cubicBezTo>
                    <a:pt x="905" y="810"/>
                    <a:pt x="739" y="715"/>
                    <a:pt x="536" y="644"/>
                  </a:cubicBezTo>
                  <a:lnTo>
                    <a:pt x="536" y="298"/>
                  </a:lnTo>
                  <a:cubicBezTo>
                    <a:pt x="608" y="298"/>
                    <a:pt x="631" y="322"/>
                    <a:pt x="715" y="358"/>
                  </a:cubicBezTo>
                  <a:cubicBezTo>
                    <a:pt x="728" y="367"/>
                    <a:pt x="742" y="372"/>
                    <a:pt x="758" y="372"/>
                  </a:cubicBezTo>
                  <a:cubicBezTo>
                    <a:pt x="784" y="372"/>
                    <a:pt x="811" y="355"/>
                    <a:pt x="834" y="310"/>
                  </a:cubicBezTo>
                  <a:cubicBezTo>
                    <a:pt x="858" y="274"/>
                    <a:pt x="869" y="215"/>
                    <a:pt x="810" y="167"/>
                  </a:cubicBezTo>
                  <a:cubicBezTo>
                    <a:pt x="739" y="108"/>
                    <a:pt x="619" y="96"/>
                    <a:pt x="512" y="96"/>
                  </a:cubicBezTo>
                  <a:lnTo>
                    <a:pt x="512" y="48"/>
                  </a:lnTo>
                  <a:cubicBezTo>
                    <a:pt x="512" y="24"/>
                    <a:pt x="488" y="1"/>
                    <a:pt x="45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 name="Google Shape;583;p37"/>
            <p:cNvSpPr/>
            <p:nvPr/>
          </p:nvSpPr>
          <p:spPr>
            <a:xfrm>
              <a:off x="4670239" y="1657269"/>
              <a:ext cx="359679" cy="206163"/>
            </a:xfrm>
            <a:custGeom>
              <a:avLst/>
              <a:gdLst/>
              <a:ahLst/>
              <a:cxnLst/>
              <a:rect l="l" t="t" r="r" b="b"/>
              <a:pathLst>
                <a:path w="11300" h="6477" extrusionOk="0">
                  <a:moveTo>
                    <a:pt x="3590" y="1935"/>
                  </a:moveTo>
                  <a:cubicBezTo>
                    <a:pt x="3607" y="1935"/>
                    <a:pt x="3623" y="1948"/>
                    <a:pt x="3632" y="1975"/>
                  </a:cubicBezTo>
                  <a:cubicBezTo>
                    <a:pt x="3715" y="2129"/>
                    <a:pt x="4727" y="4832"/>
                    <a:pt x="4751" y="4939"/>
                  </a:cubicBezTo>
                  <a:cubicBezTo>
                    <a:pt x="4775" y="4951"/>
                    <a:pt x="4751" y="4975"/>
                    <a:pt x="4727" y="4987"/>
                  </a:cubicBezTo>
                  <a:lnTo>
                    <a:pt x="4013" y="5261"/>
                  </a:lnTo>
                  <a:cubicBezTo>
                    <a:pt x="3965" y="5130"/>
                    <a:pt x="2941" y="2403"/>
                    <a:pt x="2870" y="2213"/>
                  </a:cubicBezTo>
                  <a:lnTo>
                    <a:pt x="3572" y="1939"/>
                  </a:lnTo>
                  <a:cubicBezTo>
                    <a:pt x="3578" y="1936"/>
                    <a:pt x="3584" y="1935"/>
                    <a:pt x="3590" y="1935"/>
                  </a:cubicBezTo>
                  <a:close/>
                  <a:moveTo>
                    <a:pt x="2584" y="2308"/>
                  </a:moveTo>
                  <a:lnTo>
                    <a:pt x="3727" y="5368"/>
                  </a:lnTo>
                  <a:cubicBezTo>
                    <a:pt x="3180" y="5570"/>
                    <a:pt x="1810" y="6082"/>
                    <a:pt x="1584" y="6166"/>
                  </a:cubicBezTo>
                  <a:cubicBezTo>
                    <a:pt x="1577" y="6172"/>
                    <a:pt x="1569" y="6175"/>
                    <a:pt x="1560" y="6175"/>
                  </a:cubicBezTo>
                  <a:cubicBezTo>
                    <a:pt x="1537" y="6175"/>
                    <a:pt x="1509" y="6156"/>
                    <a:pt x="1501" y="6130"/>
                  </a:cubicBezTo>
                  <a:lnTo>
                    <a:pt x="394" y="3201"/>
                  </a:lnTo>
                  <a:cubicBezTo>
                    <a:pt x="382" y="3177"/>
                    <a:pt x="394" y="3130"/>
                    <a:pt x="441" y="3118"/>
                  </a:cubicBezTo>
                  <a:cubicBezTo>
                    <a:pt x="1144" y="2844"/>
                    <a:pt x="2096" y="2487"/>
                    <a:pt x="2584" y="2308"/>
                  </a:cubicBezTo>
                  <a:close/>
                  <a:moveTo>
                    <a:pt x="10358" y="1"/>
                  </a:moveTo>
                  <a:cubicBezTo>
                    <a:pt x="10108" y="1"/>
                    <a:pt x="9869" y="131"/>
                    <a:pt x="9692" y="308"/>
                  </a:cubicBezTo>
                  <a:lnTo>
                    <a:pt x="7966" y="1737"/>
                  </a:lnTo>
                  <a:cubicBezTo>
                    <a:pt x="7883" y="1522"/>
                    <a:pt x="7668" y="1308"/>
                    <a:pt x="7263" y="1308"/>
                  </a:cubicBezTo>
                  <a:cubicBezTo>
                    <a:pt x="6756" y="1308"/>
                    <a:pt x="6387" y="1304"/>
                    <a:pt x="6108" y="1304"/>
                  </a:cubicBezTo>
                  <a:cubicBezTo>
                    <a:pt x="5503" y="1304"/>
                    <a:pt x="5318" y="1321"/>
                    <a:pt x="5049" y="1427"/>
                  </a:cubicBezTo>
                  <a:lnTo>
                    <a:pt x="3953" y="1868"/>
                  </a:lnTo>
                  <a:lnTo>
                    <a:pt x="3930" y="1820"/>
                  </a:lnTo>
                  <a:cubicBezTo>
                    <a:pt x="3875" y="1675"/>
                    <a:pt x="3745" y="1592"/>
                    <a:pt x="3597" y="1592"/>
                  </a:cubicBezTo>
                  <a:cubicBezTo>
                    <a:pt x="3550" y="1592"/>
                    <a:pt x="3502" y="1600"/>
                    <a:pt x="3453" y="1618"/>
                  </a:cubicBezTo>
                  <a:lnTo>
                    <a:pt x="2620" y="1927"/>
                  </a:lnTo>
                  <a:cubicBezTo>
                    <a:pt x="2251" y="2058"/>
                    <a:pt x="1108" y="2510"/>
                    <a:pt x="298" y="2808"/>
                  </a:cubicBezTo>
                  <a:cubicBezTo>
                    <a:pt x="96" y="2880"/>
                    <a:pt x="1" y="3106"/>
                    <a:pt x="84" y="3308"/>
                  </a:cubicBezTo>
                  <a:lnTo>
                    <a:pt x="1179" y="6225"/>
                  </a:lnTo>
                  <a:cubicBezTo>
                    <a:pt x="1234" y="6389"/>
                    <a:pt x="1379" y="6476"/>
                    <a:pt x="1540" y="6476"/>
                  </a:cubicBezTo>
                  <a:cubicBezTo>
                    <a:pt x="1590" y="6476"/>
                    <a:pt x="1641" y="6468"/>
                    <a:pt x="1691" y="6451"/>
                  </a:cubicBezTo>
                  <a:cubicBezTo>
                    <a:pt x="1941" y="6368"/>
                    <a:pt x="3608" y="5725"/>
                    <a:pt x="3977" y="5594"/>
                  </a:cubicBezTo>
                  <a:lnTo>
                    <a:pt x="4858" y="5261"/>
                  </a:lnTo>
                  <a:cubicBezTo>
                    <a:pt x="5049" y="5189"/>
                    <a:pt x="5144" y="4975"/>
                    <a:pt x="5061" y="4785"/>
                  </a:cubicBezTo>
                  <a:lnTo>
                    <a:pt x="5049" y="4737"/>
                  </a:lnTo>
                  <a:cubicBezTo>
                    <a:pt x="5620" y="4499"/>
                    <a:pt x="5632" y="4475"/>
                    <a:pt x="6228" y="4475"/>
                  </a:cubicBezTo>
                  <a:cubicBezTo>
                    <a:pt x="6311" y="4475"/>
                    <a:pt x="6394" y="4404"/>
                    <a:pt x="6394" y="4308"/>
                  </a:cubicBezTo>
                  <a:cubicBezTo>
                    <a:pt x="6394" y="4225"/>
                    <a:pt x="6311" y="4142"/>
                    <a:pt x="6228" y="4142"/>
                  </a:cubicBezTo>
                  <a:cubicBezTo>
                    <a:pt x="5585" y="4142"/>
                    <a:pt x="5525" y="4189"/>
                    <a:pt x="4930" y="4439"/>
                  </a:cubicBezTo>
                  <a:lnTo>
                    <a:pt x="4073" y="2153"/>
                  </a:lnTo>
                  <a:lnTo>
                    <a:pt x="5168" y="1689"/>
                  </a:lnTo>
                  <a:cubicBezTo>
                    <a:pt x="5361" y="1615"/>
                    <a:pt x="5513" y="1601"/>
                    <a:pt x="5986" y="1601"/>
                  </a:cubicBezTo>
                  <a:cubicBezTo>
                    <a:pt x="6270" y="1601"/>
                    <a:pt x="6670" y="1606"/>
                    <a:pt x="7263" y="1606"/>
                  </a:cubicBezTo>
                  <a:cubicBezTo>
                    <a:pt x="7442" y="1606"/>
                    <a:pt x="7561" y="1665"/>
                    <a:pt x="7644" y="1784"/>
                  </a:cubicBezTo>
                  <a:cubicBezTo>
                    <a:pt x="7704" y="1868"/>
                    <a:pt x="7704" y="1963"/>
                    <a:pt x="7716" y="1987"/>
                  </a:cubicBezTo>
                  <a:cubicBezTo>
                    <a:pt x="7716" y="2046"/>
                    <a:pt x="7668" y="2344"/>
                    <a:pt x="7382" y="2391"/>
                  </a:cubicBezTo>
                  <a:cubicBezTo>
                    <a:pt x="6942" y="2463"/>
                    <a:pt x="5989" y="2594"/>
                    <a:pt x="5978" y="2594"/>
                  </a:cubicBezTo>
                  <a:cubicBezTo>
                    <a:pt x="5882" y="2606"/>
                    <a:pt x="5823" y="2689"/>
                    <a:pt x="5835" y="2772"/>
                  </a:cubicBezTo>
                  <a:cubicBezTo>
                    <a:pt x="5858" y="2844"/>
                    <a:pt x="5918" y="2903"/>
                    <a:pt x="6001" y="2903"/>
                  </a:cubicBezTo>
                  <a:lnTo>
                    <a:pt x="6037" y="2903"/>
                  </a:lnTo>
                  <a:cubicBezTo>
                    <a:pt x="6049" y="2903"/>
                    <a:pt x="7001" y="2772"/>
                    <a:pt x="7442" y="2701"/>
                  </a:cubicBezTo>
                  <a:cubicBezTo>
                    <a:pt x="7859" y="2630"/>
                    <a:pt x="8014" y="2284"/>
                    <a:pt x="8037" y="2046"/>
                  </a:cubicBezTo>
                  <a:lnTo>
                    <a:pt x="9919" y="498"/>
                  </a:lnTo>
                  <a:cubicBezTo>
                    <a:pt x="10039" y="385"/>
                    <a:pt x="10193" y="287"/>
                    <a:pt x="10356" y="287"/>
                  </a:cubicBezTo>
                  <a:cubicBezTo>
                    <a:pt x="10451" y="287"/>
                    <a:pt x="10549" y="320"/>
                    <a:pt x="10645" y="403"/>
                  </a:cubicBezTo>
                  <a:cubicBezTo>
                    <a:pt x="10942" y="701"/>
                    <a:pt x="10681" y="1058"/>
                    <a:pt x="10597" y="1141"/>
                  </a:cubicBezTo>
                  <a:cubicBezTo>
                    <a:pt x="10526" y="1213"/>
                    <a:pt x="8240" y="3677"/>
                    <a:pt x="8240" y="3677"/>
                  </a:cubicBezTo>
                  <a:cubicBezTo>
                    <a:pt x="7906" y="4070"/>
                    <a:pt x="7466" y="4130"/>
                    <a:pt x="7263" y="4130"/>
                  </a:cubicBezTo>
                  <a:lnTo>
                    <a:pt x="6966" y="4130"/>
                  </a:lnTo>
                  <a:cubicBezTo>
                    <a:pt x="6882" y="4130"/>
                    <a:pt x="6811" y="4201"/>
                    <a:pt x="6811" y="4296"/>
                  </a:cubicBezTo>
                  <a:cubicBezTo>
                    <a:pt x="6811" y="4380"/>
                    <a:pt x="6882" y="4463"/>
                    <a:pt x="6966" y="4463"/>
                  </a:cubicBezTo>
                  <a:lnTo>
                    <a:pt x="7287" y="4463"/>
                  </a:lnTo>
                  <a:cubicBezTo>
                    <a:pt x="7502" y="4439"/>
                    <a:pt x="8061" y="4368"/>
                    <a:pt x="8478" y="3892"/>
                  </a:cubicBezTo>
                  <a:lnTo>
                    <a:pt x="10835" y="1344"/>
                  </a:lnTo>
                  <a:cubicBezTo>
                    <a:pt x="11062" y="1153"/>
                    <a:pt x="11300" y="629"/>
                    <a:pt x="10871" y="213"/>
                  </a:cubicBezTo>
                  <a:cubicBezTo>
                    <a:pt x="10706" y="62"/>
                    <a:pt x="10530" y="1"/>
                    <a:pt x="1035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grpSp>
        <p:nvGrpSpPr>
          <p:cNvPr id="588" name="Google Shape;588;p38"/>
          <p:cNvGrpSpPr/>
          <p:nvPr/>
        </p:nvGrpSpPr>
        <p:grpSpPr>
          <a:xfrm>
            <a:off x="3759170" y="1650335"/>
            <a:ext cx="5021091" cy="2674918"/>
            <a:chOff x="233350" y="949250"/>
            <a:chExt cx="7137300" cy="3802300"/>
          </a:xfrm>
        </p:grpSpPr>
        <p:sp>
          <p:nvSpPr>
            <p:cNvPr id="589" name="Google Shape;589;p38"/>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38"/>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38"/>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38"/>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 name="Google Shape;593;p38"/>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 name="Google Shape;594;p38"/>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 name="Google Shape;595;p38"/>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 name="Google Shape;596;p38"/>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 name="Google Shape;597;p38"/>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 name="Google Shape;598;p38"/>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 name="Google Shape;599;p38"/>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 name="Google Shape;600;p38"/>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 name="Google Shape;601;p38"/>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 name="Google Shape;602;p38"/>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 name="Google Shape;603;p38"/>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 name="Google Shape;604;p38"/>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 name="Google Shape;605;p38"/>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38"/>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 name="Google Shape;607;p38"/>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 name="Google Shape;608;p38"/>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 name="Google Shape;609;p38"/>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 name="Google Shape;610;p38"/>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 name="Google Shape;611;p38"/>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 name="Google Shape;612;p38"/>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38"/>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 name="Google Shape;614;p38"/>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 name="Google Shape;615;p38"/>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 name="Google Shape;616;p38"/>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 name="Google Shape;617;p38"/>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 name="Google Shape;618;p38"/>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 name="Google Shape;619;p38"/>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 name="Google Shape;620;p38"/>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 name="Google Shape;621;p38"/>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 name="Google Shape;622;p38"/>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 name="Google Shape;623;p38"/>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 name="Google Shape;624;p38"/>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 name="Google Shape;625;p38"/>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38"/>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 name="Google Shape;627;p38"/>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 name="Google Shape;628;p38"/>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 name="Google Shape;629;p38"/>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 name="Google Shape;630;p38"/>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 name="Google Shape;631;p38"/>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 name="Google Shape;632;p38"/>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 name="Google Shape;633;p38"/>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38"/>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38"/>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38"/>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38"/>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38"/>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 name="Google Shape;639;p38"/>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0" name="Google Shape;640;p38"/>
          <p:cNvSpPr txBox="1"/>
          <p:nvPr/>
        </p:nvSpPr>
        <p:spPr>
          <a:xfrm>
            <a:off x="307122" y="1310159"/>
            <a:ext cx="3311363" cy="3296562"/>
          </a:xfrm>
          <a:prstGeom prst="rect">
            <a:avLst/>
          </a:prstGeom>
          <a:noFill/>
          <a:ln>
            <a:noFill/>
          </a:ln>
        </p:spPr>
        <p:txBody>
          <a:bodyPr spcFirstLastPara="1" wrap="square" lIns="91425" tIns="91425" rIns="91425" bIns="91425" anchor="b" anchorCtr="0">
            <a:noAutofit/>
          </a:bodyPr>
          <a:lstStyle/>
          <a:p>
            <a:pPr marL="0" marR="0" lvl="0" indent="0" algn="l" rtl="0">
              <a:lnSpc>
                <a:spcPct val="125000"/>
              </a:lnSpc>
              <a:spcBef>
                <a:spcPts val="0"/>
              </a:spcBef>
              <a:spcAft>
                <a:spcPts val="0"/>
              </a:spcAft>
              <a:buClr>
                <a:srgbClr val="000000"/>
              </a:buClr>
              <a:buSzPts val="1600"/>
              <a:buFont typeface="Arial"/>
              <a:buNone/>
            </a:pPr>
            <a:r>
              <a:rPr lang="en-GB" sz="1600" b="1" i="0" u="none" strike="noStrike" cap="none">
                <a:solidFill>
                  <a:schemeClr val="lt1"/>
                </a:solidFill>
                <a:latin typeface="Poppins"/>
                <a:ea typeface="Poppins"/>
                <a:cs typeface="Poppins"/>
                <a:sym typeface="Poppins"/>
              </a:rPr>
              <a:t>With our advanced centralized system, distance is no longer a barrier.</a:t>
            </a:r>
            <a:endParaRPr/>
          </a:p>
          <a:p>
            <a:pPr marL="0" marR="0" lvl="0" indent="0" algn="l" rtl="0">
              <a:lnSpc>
                <a:spcPct val="125000"/>
              </a:lnSpc>
              <a:spcBef>
                <a:spcPts val="0"/>
              </a:spcBef>
              <a:spcAft>
                <a:spcPts val="0"/>
              </a:spcAft>
              <a:buClr>
                <a:srgbClr val="000000"/>
              </a:buClr>
              <a:buSzPts val="1600"/>
              <a:buFont typeface="Arial"/>
              <a:buNone/>
            </a:pPr>
            <a:endParaRPr sz="1600" b="1" i="0" u="none" strike="noStrike" cap="none">
              <a:solidFill>
                <a:schemeClr val="lt1"/>
              </a:solidFill>
              <a:latin typeface="Poppins"/>
              <a:ea typeface="Poppins"/>
              <a:cs typeface="Poppins"/>
              <a:sym typeface="Poppins"/>
            </a:endParaRPr>
          </a:p>
          <a:p>
            <a:pPr marL="0" marR="0" lvl="0" indent="0" algn="l" rtl="0">
              <a:lnSpc>
                <a:spcPct val="125000"/>
              </a:lnSpc>
              <a:spcBef>
                <a:spcPts val="0"/>
              </a:spcBef>
              <a:spcAft>
                <a:spcPts val="0"/>
              </a:spcAft>
              <a:buClr>
                <a:srgbClr val="000000"/>
              </a:buClr>
              <a:buSzPts val="1600"/>
              <a:buFont typeface="Arial"/>
              <a:buNone/>
            </a:pPr>
            <a:r>
              <a:rPr lang="en-GB" sz="1600" b="1" i="0" u="none" strike="noStrike" cap="none">
                <a:solidFill>
                  <a:schemeClr val="lt1"/>
                </a:solidFill>
                <a:latin typeface="Poppins"/>
                <a:ea typeface="Poppins"/>
                <a:cs typeface="Poppins"/>
                <a:sym typeface="Poppins"/>
              </a:rPr>
              <a:t>Whether your monitors are located in a single office building or spread across multiple countries, we can manage them seamlessly from our control center</a:t>
            </a:r>
            <a:r>
              <a:rPr lang="en-GB" sz="1100" b="0" i="0" u="none" strike="noStrike" cap="none">
                <a:solidFill>
                  <a:srgbClr val="000000"/>
                </a:solidFill>
                <a:latin typeface="Arial"/>
                <a:ea typeface="Arial"/>
                <a:cs typeface="Arial"/>
                <a:sym typeface="Arial"/>
              </a:rPr>
              <a:t>. </a:t>
            </a:r>
            <a:endParaRPr sz="1000" b="1" i="0" u="none" strike="noStrike" cap="none">
              <a:solidFill>
                <a:schemeClr val="lt1"/>
              </a:solidFill>
              <a:latin typeface="Poppins"/>
              <a:ea typeface="Poppins"/>
              <a:cs typeface="Poppins"/>
              <a:sym typeface="Poppins"/>
            </a:endParaRPr>
          </a:p>
        </p:txBody>
      </p:sp>
      <p:sp>
        <p:nvSpPr>
          <p:cNvPr id="641" name="Google Shape;641;p38"/>
          <p:cNvSpPr/>
          <p:nvPr/>
        </p:nvSpPr>
        <p:spPr>
          <a:xfrm flipH="1">
            <a:off x="4833533" y="2143151"/>
            <a:ext cx="258000" cy="258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2" name="Google Shape;642;p38"/>
          <p:cNvSpPr/>
          <p:nvPr/>
        </p:nvSpPr>
        <p:spPr>
          <a:xfrm flipH="1">
            <a:off x="5212308" y="3365901"/>
            <a:ext cx="258000" cy="258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p38"/>
          <p:cNvSpPr/>
          <p:nvPr/>
        </p:nvSpPr>
        <p:spPr>
          <a:xfrm flipH="1">
            <a:off x="7870458" y="3766776"/>
            <a:ext cx="258000" cy="258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 name="Google Shape;644;p38"/>
          <p:cNvSpPr/>
          <p:nvPr/>
        </p:nvSpPr>
        <p:spPr>
          <a:xfrm flipH="1">
            <a:off x="7737533" y="2369351"/>
            <a:ext cx="258000" cy="258300"/>
          </a:xfrm>
          <a:prstGeom prst="ellipse">
            <a:avLst/>
          </a:pr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5" name="Google Shape;645;p38"/>
          <p:cNvSpPr/>
          <p:nvPr/>
        </p:nvSpPr>
        <p:spPr>
          <a:xfrm flipH="1">
            <a:off x="5670858" y="2256251"/>
            <a:ext cx="258000" cy="258300"/>
          </a:xfrm>
          <a:prstGeom prst="ellipse">
            <a:avLst/>
          </a:prstGeom>
          <a:gradFill>
            <a:gsLst>
              <a:gs pos="0">
                <a:schemeClr val="dk1"/>
              </a:gs>
              <a:gs pos="100000">
                <a:schemeClr val="dk2"/>
              </a:gs>
            </a:gsLst>
            <a:lin ang="189007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6" name="Google Shape;646;p38"/>
          <p:cNvSpPr/>
          <p:nvPr/>
        </p:nvSpPr>
        <p:spPr>
          <a:xfrm flipH="1">
            <a:off x="6229058" y="2169851"/>
            <a:ext cx="258000" cy="258300"/>
          </a:xfrm>
          <a:prstGeom prst="ellipse">
            <a:avLst/>
          </a:prstGeom>
          <a:gradFill>
            <a:gsLst>
              <a:gs pos="0">
                <a:schemeClr val="dk1"/>
              </a:gs>
              <a:gs pos="100000">
                <a:schemeClr val="dk2"/>
              </a:gs>
            </a:gsLst>
            <a:lin ang="189007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7" name="Google Shape;647;p38"/>
          <p:cNvSpPr/>
          <p:nvPr/>
        </p:nvSpPr>
        <p:spPr>
          <a:xfrm flipH="1">
            <a:off x="4036108" y="2401451"/>
            <a:ext cx="258000" cy="258300"/>
          </a:xfrm>
          <a:prstGeom prst="ellipse">
            <a:avLst/>
          </a:prstGeom>
          <a:gradFill>
            <a:gsLst>
              <a:gs pos="0">
                <a:schemeClr val="dk1"/>
              </a:gs>
              <a:gs pos="100000">
                <a:schemeClr val="dk2"/>
              </a:gs>
            </a:gsLst>
            <a:lin ang="189007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8" name="Google Shape;648;p38"/>
          <p:cNvSpPr/>
          <p:nvPr/>
        </p:nvSpPr>
        <p:spPr>
          <a:xfrm flipH="1">
            <a:off x="6229058" y="3766776"/>
            <a:ext cx="258000" cy="258300"/>
          </a:xfrm>
          <a:prstGeom prst="ellipse">
            <a:avLst/>
          </a:prstGeom>
          <a:gradFill>
            <a:gsLst>
              <a:gs pos="0">
                <a:schemeClr val="dk1"/>
              </a:gs>
              <a:gs pos="100000">
                <a:schemeClr val="dk2"/>
              </a:gs>
            </a:gsLst>
            <a:lin ang="1890073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9" name="Google Shape;649;p38"/>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a:t>Centralized Content </a:t>
            </a:r>
            <a:r>
              <a:rPr lang="en-GB">
                <a:solidFill>
                  <a:srgbClr val="007FFF"/>
                </a:solidFill>
              </a:rPr>
              <a:t>Control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39"/>
          <p:cNvPicPr preferRelativeResize="0"/>
          <p:nvPr/>
        </p:nvPicPr>
        <p:blipFill rotWithShape="1">
          <a:blip r:embed="rId3">
            <a:alphaModFix/>
          </a:blip>
          <a:srcRect/>
          <a:stretch/>
        </p:blipFill>
        <p:spPr>
          <a:xfrm>
            <a:off x="4750130" y="1372513"/>
            <a:ext cx="4089070" cy="3360718"/>
          </a:xfrm>
          <a:prstGeom prst="rect">
            <a:avLst/>
          </a:prstGeom>
          <a:noFill/>
          <a:ln>
            <a:noFill/>
          </a:ln>
        </p:spPr>
      </p:pic>
      <p:sp>
        <p:nvSpPr>
          <p:cNvPr id="655" name="Google Shape;655;p39"/>
          <p:cNvSpPr txBox="1">
            <a:spLocks noGrp="1"/>
          </p:cNvSpPr>
          <p:nvPr>
            <p:ph type="title"/>
          </p:nvPr>
        </p:nvSpPr>
        <p:spPr>
          <a:xfrm>
            <a:off x="2119527" y="410269"/>
            <a:ext cx="4904945" cy="872266"/>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2400"/>
              <a:t>Why is Energy Consumption &amp; Estimated </a:t>
            </a:r>
            <a:r>
              <a:rPr lang="en-GB" sz="2400">
                <a:solidFill>
                  <a:srgbClr val="007FFF"/>
                </a:solidFill>
              </a:rPr>
              <a:t>Costs</a:t>
            </a:r>
            <a:endParaRPr sz="2400">
              <a:solidFill>
                <a:srgbClr val="007FFF"/>
              </a:solidFill>
            </a:endParaRPr>
          </a:p>
        </p:txBody>
      </p:sp>
      <p:sp>
        <p:nvSpPr>
          <p:cNvPr id="656" name="Google Shape;656;p39"/>
          <p:cNvSpPr txBox="1"/>
          <p:nvPr/>
        </p:nvSpPr>
        <p:spPr>
          <a:xfrm>
            <a:off x="114794" y="1510243"/>
            <a:ext cx="4457205" cy="3021106"/>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Poppins Light"/>
                <a:ea typeface="Poppins Light"/>
                <a:cs typeface="Poppins Light"/>
                <a:sym typeface="Poppins Light"/>
              </a:rPr>
              <a:t>Monitor typically consumes around </a:t>
            </a:r>
            <a:r>
              <a:rPr lang="en-GB" sz="1600" b="1" i="0" u="none" strike="noStrike" cap="none">
                <a:solidFill>
                  <a:srgbClr val="007FFF"/>
                </a:solidFill>
                <a:latin typeface="Poppins Light"/>
                <a:ea typeface="Poppins Light"/>
                <a:cs typeface="Poppins Light"/>
                <a:sym typeface="Poppins Light"/>
              </a:rPr>
              <a:t>80–150 W. </a:t>
            </a:r>
            <a:r>
              <a:rPr lang="en-GB" sz="1600" b="1" i="0" u="none" strike="noStrike" cap="none">
                <a:solidFill>
                  <a:schemeClr val="lt1"/>
                </a:solidFill>
                <a:latin typeface="Poppins Light"/>
                <a:ea typeface="Poppins Light"/>
                <a:cs typeface="Poppins Light"/>
                <a:sym typeface="Poppins Light"/>
              </a:rPr>
              <a:t>Daily Usage Time for example, if the monitor runs </a:t>
            </a:r>
            <a:r>
              <a:rPr lang="en-GB" sz="1600" b="1" i="0" u="none" strike="noStrike" cap="none">
                <a:solidFill>
                  <a:srgbClr val="007FFF"/>
                </a:solidFill>
                <a:latin typeface="Poppins Light"/>
                <a:ea typeface="Poppins Light"/>
                <a:cs typeface="Poppins Light"/>
                <a:sym typeface="Poppins Light"/>
              </a:rPr>
              <a:t>10</a:t>
            </a:r>
            <a:r>
              <a:rPr lang="en-GB" sz="1600" b="1" i="0" u="none" strike="noStrike" cap="none">
                <a:solidFill>
                  <a:schemeClr val="lt1"/>
                </a:solidFill>
                <a:latin typeface="Poppins Light"/>
                <a:ea typeface="Poppins Light"/>
                <a:cs typeface="Poppins Light"/>
                <a:sym typeface="Poppins Light"/>
              </a:rPr>
              <a:t> hours per day.</a:t>
            </a:r>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chemeClr val="lt1"/>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Poppins Light"/>
                <a:ea typeface="Poppins Light"/>
                <a:cs typeface="Poppins Light"/>
                <a:sym typeface="Poppins Light"/>
              </a:rPr>
              <a:t>Average Electricity Price Approx. USD 0.12–0.15 per kWh.</a:t>
            </a:r>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Poppins Light"/>
                <a:ea typeface="Poppins Light"/>
                <a:cs typeface="Poppins Light"/>
                <a:sym typeface="Poppins Light"/>
              </a:rPr>
              <a:t>Daily Cost: 1 kWh × USD 0.12–0.15 = </a:t>
            </a:r>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rgbClr val="007FFF"/>
                </a:solidFill>
                <a:latin typeface="Poppins Light"/>
                <a:ea typeface="Poppins Light"/>
                <a:cs typeface="Poppins Light"/>
                <a:sym typeface="Poppins Light"/>
              </a:rPr>
              <a:t>USD 0.12–0.15</a:t>
            </a:r>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7FFF"/>
              </a:solidFill>
              <a:latin typeface="Poppins Light"/>
              <a:ea typeface="Poppins Light"/>
              <a:cs typeface="Poppins Light"/>
              <a:sym typeface="Poppins Light"/>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Poppins Light"/>
                <a:ea typeface="Poppins Light"/>
                <a:cs typeface="Poppins Light"/>
                <a:sym typeface="Poppins Light"/>
              </a:rPr>
              <a:t>Monthly Cost (30 days): ~</a:t>
            </a:r>
            <a:r>
              <a:rPr lang="en-GB" sz="1600" b="1" i="0" u="none" strike="noStrike" cap="none">
                <a:solidFill>
                  <a:srgbClr val="007FFF"/>
                </a:solidFill>
                <a:latin typeface="Poppins Light"/>
                <a:ea typeface="Poppins Light"/>
                <a:cs typeface="Poppins Light"/>
                <a:sym typeface="Poppins Light"/>
              </a:rPr>
              <a:t>USD 3.60–4.50</a:t>
            </a:r>
            <a:endParaRPr/>
          </a:p>
          <a:p>
            <a:pPr marL="0" marR="0" lvl="0" indent="0" algn="l"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Poppins Light"/>
                <a:ea typeface="Poppins Light"/>
                <a:cs typeface="Poppins Light"/>
                <a:sym typeface="Poppins Light"/>
              </a:rPr>
              <a:t>Yearly Cost (365 days): ~</a:t>
            </a:r>
            <a:r>
              <a:rPr lang="en-GB" sz="1600" b="1" i="0" u="none" strike="noStrike" cap="none">
                <a:solidFill>
                  <a:srgbClr val="007FFF"/>
                </a:solidFill>
                <a:latin typeface="Poppins Light"/>
                <a:ea typeface="Poppins Light"/>
                <a:cs typeface="Poppins Light"/>
                <a:sym typeface="Poppins Light"/>
              </a:rPr>
              <a:t>USD 43.80–54.75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41"/>
        <p:cNvGrpSpPr/>
        <p:nvPr/>
      </p:nvGrpSpPr>
      <p:grpSpPr>
        <a:xfrm>
          <a:off x="0" y="0"/>
          <a:ext cx="0" cy="0"/>
          <a:chOff x="0" y="0"/>
          <a:chExt cx="0" cy="0"/>
        </a:xfrm>
      </p:grpSpPr>
      <p:sp>
        <p:nvSpPr>
          <p:cNvPr id="342" name="Google Shape;342;p21"/>
          <p:cNvSpPr txBox="1">
            <a:spLocks noGrp="1"/>
          </p:cNvSpPr>
          <p:nvPr>
            <p:ph type="title"/>
          </p:nvPr>
        </p:nvSpPr>
        <p:spPr>
          <a:xfrm>
            <a:off x="2056950" y="1834050"/>
            <a:ext cx="5030100" cy="737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600"/>
              <a:buNone/>
            </a:pPr>
            <a:r>
              <a:rPr lang="en-GB" sz="2800"/>
              <a:t>Traditional In-Store Ads</a:t>
            </a:r>
            <a:endParaRPr sz="2800"/>
          </a:p>
        </p:txBody>
      </p:sp>
      <p:sp>
        <p:nvSpPr>
          <p:cNvPr id="343" name="Google Shape;343;p21"/>
          <p:cNvSpPr txBox="1">
            <a:spLocks noGrp="1"/>
          </p:cNvSpPr>
          <p:nvPr>
            <p:ph type="subTitle" idx="1"/>
          </p:nvPr>
        </p:nvSpPr>
        <p:spPr>
          <a:xfrm>
            <a:off x="2065761" y="2484128"/>
            <a:ext cx="5030100" cy="926134"/>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GB"/>
              <a:t>Bring your brand to life, offering multiple strategies to engage shoppers and adapt to evolving market trends.</a:t>
            </a:r>
            <a:endParaRPr/>
          </a:p>
        </p:txBody>
      </p:sp>
      <p:sp>
        <p:nvSpPr>
          <p:cNvPr id="344" name="Google Shape;344;p21"/>
          <p:cNvSpPr/>
          <p:nvPr/>
        </p:nvSpPr>
        <p:spPr>
          <a:xfrm rot="10800000" flipH="1">
            <a:off x="8918550" y="4694137"/>
            <a:ext cx="45625" cy="45625"/>
          </a:xfrm>
          <a:custGeom>
            <a:avLst/>
            <a:gdLst/>
            <a:ahLst/>
            <a:cxnLst/>
            <a:rect l="l" t="t" r="r" b="b"/>
            <a:pathLst>
              <a:path w="1825" h="1825" extrusionOk="0">
                <a:moveTo>
                  <a:pt x="1825" y="912"/>
                </a:moveTo>
                <a:cubicBezTo>
                  <a:pt x="1825" y="1399"/>
                  <a:pt x="1399" y="1824"/>
                  <a:pt x="913" y="1824"/>
                </a:cubicBezTo>
                <a:cubicBezTo>
                  <a:pt x="426" y="1824"/>
                  <a:pt x="1" y="1399"/>
                  <a:pt x="1" y="912"/>
                </a:cubicBezTo>
                <a:cubicBezTo>
                  <a:pt x="1" y="396"/>
                  <a:pt x="426" y="0"/>
                  <a:pt x="913" y="0"/>
                </a:cubicBezTo>
                <a:cubicBezTo>
                  <a:pt x="1399" y="0"/>
                  <a:pt x="1825" y="365"/>
                  <a:pt x="1825" y="912"/>
                </a:cubicBezTo>
                <a:close/>
              </a:path>
            </a:pathLst>
          </a:custGeom>
          <a:gradFill>
            <a:gsLst>
              <a:gs pos="0">
                <a:schemeClr val="dk1"/>
              </a:gs>
              <a:gs pos="100000">
                <a:srgbClr val="007FFF"/>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5" name="Google Shape;345;p21"/>
          <p:cNvPicPr preferRelativeResize="0"/>
          <p:nvPr/>
        </p:nvPicPr>
        <p:blipFill rotWithShape="1">
          <a:blip r:embed="rId3">
            <a:alphaModFix amt="5000"/>
          </a:blip>
          <a:srcRect/>
          <a:stretch/>
        </p:blipFill>
        <p:spPr>
          <a:xfrm rot="-10021949">
            <a:off x="6331693" y="-1832153"/>
            <a:ext cx="4661897" cy="4661897"/>
          </a:xfrm>
          <a:prstGeom prst="rect">
            <a:avLst/>
          </a:prstGeom>
          <a:noFill/>
          <a:ln>
            <a:noFill/>
          </a:ln>
        </p:spPr>
      </p:pic>
      <p:pic>
        <p:nvPicPr>
          <p:cNvPr id="346" name="Google Shape;346;p21"/>
          <p:cNvPicPr preferRelativeResize="0"/>
          <p:nvPr/>
        </p:nvPicPr>
        <p:blipFill rotWithShape="1">
          <a:blip r:embed="rId4">
            <a:alphaModFix/>
          </a:blip>
          <a:srcRect/>
          <a:stretch/>
        </p:blipFill>
        <p:spPr>
          <a:xfrm>
            <a:off x="8552259" y="133629"/>
            <a:ext cx="3831652" cy="69200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22"/>
          <p:cNvSpPr txBox="1">
            <a:spLocks noGrp="1"/>
          </p:cNvSpPr>
          <p:nvPr>
            <p:ph type="subTitle" idx="1"/>
          </p:nvPr>
        </p:nvSpPr>
        <p:spPr>
          <a:xfrm>
            <a:off x="640859" y="1147008"/>
            <a:ext cx="4091783" cy="3624331"/>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2000"/>
              <a:t>Companies set aside funds for advertising and marketing campaigns. These campaigns include TV commercials, social media posts, newspaper and magazine ads, brochures, and internal banners. All of these methods help present their products to customers.</a:t>
            </a:r>
            <a:endParaRPr sz="2000"/>
          </a:p>
        </p:txBody>
      </p:sp>
      <p:pic>
        <p:nvPicPr>
          <p:cNvPr id="352" name="Google Shape;352;p22"/>
          <p:cNvPicPr preferRelativeResize="0"/>
          <p:nvPr/>
        </p:nvPicPr>
        <p:blipFill rotWithShape="1">
          <a:blip r:embed="rId3">
            <a:alphaModFix/>
          </a:blip>
          <a:srcRect l="25836" t="-937" r="4406" b="936"/>
          <a:stretch/>
        </p:blipFill>
        <p:spPr>
          <a:xfrm>
            <a:off x="5429793" y="656342"/>
            <a:ext cx="2141906" cy="2302832"/>
          </a:xfrm>
          <a:prstGeom prst="roundRect">
            <a:avLst>
              <a:gd name="adj" fmla="val 16667"/>
            </a:avLst>
          </a:prstGeom>
          <a:noFill/>
          <a:ln>
            <a:noFill/>
          </a:ln>
        </p:spPr>
      </p:pic>
      <p:pic>
        <p:nvPicPr>
          <p:cNvPr id="353" name="Google Shape;353;p22"/>
          <p:cNvPicPr preferRelativeResize="0">
            <a:picLocks noGrp="1"/>
          </p:cNvPicPr>
          <p:nvPr>
            <p:ph type="pic" idx="2"/>
          </p:nvPr>
        </p:nvPicPr>
        <p:blipFill rotWithShape="1">
          <a:blip r:embed="rId4">
            <a:alphaModFix/>
          </a:blip>
          <a:srcRect l="20103" r="20103"/>
          <a:stretch/>
        </p:blipFill>
        <p:spPr>
          <a:xfrm>
            <a:off x="6128388" y="2304734"/>
            <a:ext cx="2141906" cy="2302832"/>
          </a:xfrm>
          <a:prstGeom prst="roundRect">
            <a:avLst>
              <a:gd name="adj" fmla="val 16667"/>
            </a:avLst>
          </a:prstGeom>
          <a:noFill/>
          <a:ln>
            <a:noFill/>
          </a:ln>
        </p:spPr>
      </p:pic>
      <p:pic>
        <p:nvPicPr>
          <p:cNvPr id="354" name="Google Shape;354;p22"/>
          <p:cNvPicPr preferRelativeResize="0"/>
          <p:nvPr/>
        </p:nvPicPr>
        <p:blipFill rotWithShape="1">
          <a:blip r:embed="rId5">
            <a:alphaModFix amt="5000"/>
          </a:blip>
          <a:srcRect/>
          <a:stretch/>
        </p:blipFill>
        <p:spPr>
          <a:xfrm rot="-507196">
            <a:off x="-1690089" y="1623175"/>
            <a:ext cx="4661897" cy="46618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23"/>
          <p:cNvSpPr txBox="1">
            <a:spLocks noGrp="1"/>
          </p:cNvSpPr>
          <p:nvPr>
            <p:ph type="subTitle" idx="1"/>
          </p:nvPr>
        </p:nvSpPr>
        <p:spPr>
          <a:xfrm>
            <a:off x="4572000" y="587651"/>
            <a:ext cx="4091783" cy="396819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GB" sz="2400" b="1">
                <a:latin typeface="Helvetica Neue"/>
                <a:ea typeface="Helvetica Neue"/>
                <a:cs typeface="Helvetica Neue"/>
                <a:sym typeface="Helvetica Neue"/>
              </a:rPr>
              <a:t>In store Print </a:t>
            </a:r>
            <a:r>
              <a:rPr lang="en-GB" sz="2400" b="1">
                <a:solidFill>
                  <a:srgbClr val="007FFF"/>
                </a:solidFill>
                <a:latin typeface="Helvetica Neue"/>
                <a:ea typeface="Helvetica Neue"/>
                <a:cs typeface="Helvetica Neue"/>
                <a:sym typeface="Helvetica Neue"/>
              </a:rPr>
              <a:t>Ads</a:t>
            </a:r>
            <a:endParaRPr sz="2400">
              <a:solidFill>
                <a:srgbClr val="007FFF"/>
              </a:solidFill>
              <a:latin typeface="Helvetica Neue"/>
              <a:ea typeface="Helvetica Neue"/>
              <a:cs typeface="Helvetica Neue"/>
              <a:sym typeface="Helvetica Neue"/>
            </a:endParaRPr>
          </a:p>
          <a:p>
            <a:pPr marL="0" lvl="0" indent="0" algn="l" rtl="0">
              <a:lnSpc>
                <a:spcPct val="100000"/>
              </a:lnSpc>
              <a:spcBef>
                <a:spcPts val="0"/>
              </a:spcBef>
              <a:spcAft>
                <a:spcPts val="0"/>
              </a:spcAft>
              <a:buSzPts val="1400"/>
              <a:buNone/>
            </a:pPr>
            <a:endParaRPr sz="2000"/>
          </a:p>
          <a:p>
            <a:pPr marL="0" lvl="0" indent="0" algn="l" rtl="0">
              <a:lnSpc>
                <a:spcPct val="100000"/>
              </a:lnSpc>
              <a:spcBef>
                <a:spcPts val="0"/>
              </a:spcBef>
              <a:spcAft>
                <a:spcPts val="0"/>
              </a:spcAft>
              <a:buSzPts val="1400"/>
              <a:buNone/>
            </a:pPr>
            <a:r>
              <a:rPr lang="en-GB" sz="2000"/>
              <a:t>Among these, print banners are one of the most expensive investments. Companies often overlook the full cost, which includes designing, printing, installing, and removing them. Once used, these banners become waste and cannot be reused. That's why we offer you a digital solution.</a:t>
            </a:r>
            <a:endParaRPr sz="1800"/>
          </a:p>
        </p:txBody>
      </p:sp>
      <p:pic>
        <p:nvPicPr>
          <p:cNvPr id="360" name="Google Shape;360;p23"/>
          <p:cNvPicPr preferRelativeResize="0"/>
          <p:nvPr/>
        </p:nvPicPr>
        <p:blipFill rotWithShape="1">
          <a:blip r:embed="rId3">
            <a:alphaModFix/>
          </a:blip>
          <a:srcRect l="3494" r="3494"/>
          <a:stretch/>
        </p:blipFill>
        <p:spPr>
          <a:xfrm>
            <a:off x="640859" y="987994"/>
            <a:ext cx="3126570" cy="3361476"/>
          </a:xfrm>
          <a:prstGeom prst="roundRect">
            <a:avLst>
              <a:gd name="adj" fmla="val 16667"/>
            </a:avLst>
          </a:prstGeom>
          <a:noFill/>
          <a:ln>
            <a:noFill/>
          </a:ln>
        </p:spPr>
      </p:pic>
      <p:pic>
        <p:nvPicPr>
          <p:cNvPr id="361" name="Google Shape;361;p23"/>
          <p:cNvPicPr preferRelativeResize="0"/>
          <p:nvPr/>
        </p:nvPicPr>
        <p:blipFill rotWithShape="1">
          <a:blip r:embed="rId4">
            <a:alphaModFix amt="5000"/>
          </a:blip>
          <a:srcRect/>
          <a:stretch/>
        </p:blipFill>
        <p:spPr>
          <a:xfrm rot="-507196">
            <a:off x="-1690089" y="1623175"/>
            <a:ext cx="4661897" cy="466189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24"/>
          <p:cNvSpPr txBox="1">
            <a:spLocks noGrp="1"/>
          </p:cNvSpPr>
          <p:nvPr>
            <p:ph type="title" idx="2"/>
          </p:nvPr>
        </p:nvSpPr>
        <p:spPr>
          <a:xfrm>
            <a:off x="1115650" y="2030734"/>
            <a:ext cx="3110697" cy="84321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GB"/>
              <a:t>Modern &amp; Professional Look</a:t>
            </a:r>
            <a:endParaRPr/>
          </a:p>
        </p:txBody>
      </p:sp>
      <p:sp>
        <p:nvSpPr>
          <p:cNvPr id="367" name="Google Shape;367;p24"/>
          <p:cNvSpPr txBox="1">
            <a:spLocks noGrp="1"/>
          </p:cNvSpPr>
          <p:nvPr>
            <p:ph type="subTitle" idx="1"/>
          </p:nvPr>
        </p:nvSpPr>
        <p:spPr>
          <a:xfrm>
            <a:off x="1115656" y="2773007"/>
            <a:ext cx="3297300" cy="677400"/>
          </a:xfrm>
          <a:prstGeom prst="rect">
            <a:avLst/>
          </a:prstGeom>
          <a:noFill/>
          <a:ln>
            <a:noFill/>
          </a:ln>
        </p:spPr>
        <p:txBody>
          <a:bodyPr spcFirstLastPara="1" wrap="square" lIns="274300" tIns="91425" rIns="274300"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GB"/>
              <a:t>Elevate brand perception with sleek, high-tech displays.</a:t>
            </a:r>
            <a:endParaRPr/>
          </a:p>
        </p:txBody>
      </p:sp>
      <p:sp>
        <p:nvSpPr>
          <p:cNvPr id="368" name="Google Shape;368;p24"/>
          <p:cNvSpPr txBox="1">
            <a:spLocks noGrp="1"/>
          </p:cNvSpPr>
          <p:nvPr>
            <p:ph type="title" idx="3"/>
          </p:nvPr>
        </p:nvSpPr>
        <p:spPr>
          <a:xfrm>
            <a:off x="4731045" y="2030733"/>
            <a:ext cx="3110697" cy="84321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000"/>
              <a:buNone/>
            </a:pPr>
            <a:r>
              <a:rPr lang="en-GB"/>
              <a:t>Long-Term Durability</a:t>
            </a:r>
            <a:endParaRPr/>
          </a:p>
        </p:txBody>
      </p:sp>
      <p:sp>
        <p:nvSpPr>
          <p:cNvPr id="369" name="Google Shape;369;p24"/>
          <p:cNvSpPr txBox="1">
            <a:spLocks noGrp="1"/>
          </p:cNvSpPr>
          <p:nvPr>
            <p:ph type="subTitle" idx="4"/>
          </p:nvPr>
        </p:nvSpPr>
        <p:spPr>
          <a:xfrm>
            <a:off x="4294350" y="2773007"/>
            <a:ext cx="3984085" cy="677400"/>
          </a:xfrm>
          <a:prstGeom prst="rect">
            <a:avLst/>
          </a:prstGeom>
          <a:noFill/>
          <a:ln>
            <a:noFill/>
          </a:ln>
        </p:spPr>
        <p:txBody>
          <a:bodyPr spcFirstLastPara="1" wrap="square" lIns="274300" tIns="91425" rIns="274300" bIns="91425" anchor="t" anchorCtr="0">
            <a:noAutofit/>
          </a:bodyPr>
          <a:lstStyle/>
          <a:p>
            <a:pPr marL="0" lvl="0" indent="0" algn="ctr" rtl="0">
              <a:lnSpc>
                <a:spcPct val="100000"/>
              </a:lnSpc>
              <a:spcBef>
                <a:spcPts val="0"/>
              </a:spcBef>
              <a:spcAft>
                <a:spcPts val="0"/>
              </a:spcAft>
              <a:buClr>
                <a:schemeClr val="dk1"/>
              </a:buClr>
              <a:buSzPts val="1100"/>
              <a:buFont typeface="Arial"/>
              <a:buNone/>
            </a:pPr>
            <a:r>
              <a:rPr lang="en-GB"/>
              <a:t>Built to last, ensuring consistent performance and minimal downtime.</a:t>
            </a:r>
            <a:endParaRPr/>
          </a:p>
        </p:txBody>
      </p:sp>
      <p:sp>
        <p:nvSpPr>
          <p:cNvPr id="370" name="Google Shape;370;p24"/>
          <p:cNvSpPr txBox="1">
            <a:spLocks noGrp="1"/>
          </p:cNvSpPr>
          <p:nvPr>
            <p:ph type="title"/>
          </p:nvPr>
        </p:nvSpPr>
        <p:spPr>
          <a:xfrm>
            <a:off x="720000" y="675835"/>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sz="3200"/>
              <a:t>Digital </a:t>
            </a:r>
            <a:r>
              <a:rPr lang="en-GB" sz="3200">
                <a:solidFill>
                  <a:srgbClr val="007FFF"/>
                </a:solidFill>
              </a:rPr>
              <a:t>Solution</a:t>
            </a:r>
            <a:endParaRPr sz="3200">
              <a:solidFill>
                <a:schemeClr val="lt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25"/>
          <p:cNvSpPr txBox="1">
            <a:spLocks noGrp="1"/>
          </p:cNvSpPr>
          <p:nvPr>
            <p:ph type="subTitle" idx="3"/>
          </p:nvPr>
        </p:nvSpPr>
        <p:spPr>
          <a:xfrm>
            <a:off x="3068925" y="1467547"/>
            <a:ext cx="2565000" cy="508800"/>
          </a:xfrm>
          <a:prstGeom prst="rect">
            <a:avLst/>
          </a:prstGeom>
          <a:noFill/>
          <a:ln>
            <a:noFill/>
          </a:ln>
          <a:effectLst>
            <a:outerShdw blurRad="57150" dist="19050" dir="5400000" algn="bl" rotWithShape="0">
              <a:srgbClr val="000000">
                <a:alpha val="24705"/>
              </a:srgbClr>
            </a:outerShdw>
          </a:effectLst>
        </p:spPr>
        <p:txBody>
          <a:bodyPr spcFirstLastPara="1" wrap="square" lIns="91425" tIns="91425" rIns="91425" bIns="91425" anchor="b" anchorCtr="0">
            <a:noAutofit/>
          </a:bodyPr>
          <a:lstStyle/>
          <a:p>
            <a:pPr marL="0" lvl="0" indent="0" algn="ctr" rtl="0">
              <a:lnSpc>
                <a:spcPct val="100000"/>
              </a:lnSpc>
              <a:spcBef>
                <a:spcPts val="0"/>
              </a:spcBef>
              <a:spcAft>
                <a:spcPts val="1200"/>
              </a:spcAft>
              <a:buSzPts val="2000"/>
              <a:buNone/>
            </a:pPr>
            <a:r>
              <a:rPr lang="en-GB" sz="1600"/>
              <a:t>Ultra-Clear Resolution</a:t>
            </a:r>
            <a:endParaRPr sz="1600"/>
          </a:p>
        </p:txBody>
      </p:sp>
      <p:sp>
        <p:nvSpPr>
          <p:cNvPr id="376" name="Google Shape;376;p25"/>
          <p:cNvSpPr txBox="1">
            <a:spLocks noGrp="1"/>
          </p:cNvSpPr>
          <p:nvPr>
            <p:ph type="subTitle" idx="1"/>
          </p:nvPr>
        </p:nvSpPr>
        <p:spPr>
          <a:xfrm>
            <a:off x="3068935" y="1826945"/>
            <a:ext cx="4536300" cy="728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GB" sz="1200"/>
              <a:t>Enjoy crisp visuals that demand attention and deliver your message effectively. Every detail pops in vivid clarity, ensuring greater engagement from viewers.</a:t>
            </a:r>
            <a:endParaRPr sz="1050"/>
          </a:p>
        </p:txBody>
      </p:sp>
      <p:sp>
        <p:nvSpPr>
          <p:cNvPr id="377" name="Google Shape;377;p25"/>
          <p:cNvSpPr txBox="1"/>
          <p:nvPr/>
        </p:nvSpPr>
        <p:spPr>
          <a:xfrm>
            <a:off x="3096549" y="2700531"/>
            <a:ext cx="1974600" cy="728700"/>
          </a:xfrm>
          <a:prstGeom prst="rect">
            <a:avLst/>
          </a:prstGeom>
          <a:noFill/>
          <a:ln>
            <a:noFill/>
          </a:ln>
          <a:effectLst>
            <a:outerShdw blurRad="57150" dist="19050" dir="5400000" algn="bl" rotWithShape="0">
              <a:srgbClr val="000000">
                <a:alpha val="24705"/>
              </a:srgbClr>
            </a:outerShdw>
          </a:effectLst>
        </p:spPr>
        <p:txBody>
          <a:bodyPr spcFirstLastPara="1" wrap="square" lIns="91425" tIns="91425" rIns="91425" bIns="91425" anchor="b" anchorCtr="0">
            <a:noAutofit/>
          </a:bodyPr>
          <a:lstStyle/>
          <a:p>
            <a:pPr marL="0" marR="0" lvl="0" indent="0" algn="ctr" rtl="0">
              <a:lnSpc>
                <a:spcPct val="100000"/>
              </a:lnSpc>
              <a:spcBef>
                <a:spcPts val="0"/>
              </a:spcBef>
              <a:spcAft>
                <a:spcPts val="1200"/>
              </a:spcAft>
              <a:buClr>
                <a:schemeClr val="dk1"/>
              </a:buClr>
              <a:buSzPts val="2000"/>
              <a:buFont typeface="Poppins Light"/>
              <a:buNone/>
            </a:pPr>
            <a:r>
              <a:rPr lang="en-GB" sz="1600" b="1" i="0" u="none" strike="noStrike" cap="none">
                <a:solidFill>
                  <a:schemeClr val="lt1"/>
                </a:solidFill>
                <a:latin typeface="Poppins"/>
                <a:ea typeface="Poppins"/>
                <a:cs typeface="Poppins"/>
                <a:sym typeface="Poppins"/>
              </a:rPr>
              <a:t>Multiple Ad Slots</a:t>
            </a:r>
            <a:endParaRPr sz="2000" b="1" i="0" u="none" strike="noStrike" cap="none">
              <a:solidFill>
                <a:schemeClr val="lt1"/>
              </a:solidFill>
              <a:latin typeface="Poppins"/>
              <a:ea typeface="Poppins"/>
              <a:cs typeface="Poppins"/>
              <a:sym typeface="Poppins"/>
            </a:endParaRPr>
          </a:p>
        </p:txBody>
      </p:sp>
      <p:sp>
        <p:nvSpPr>
          <p:cNvPr id="378" name="Google Shape;378;p25"/>
          <p:cNvSpPr txBox="1"/>
          <p:nvPr/>
        </p:nvSpPr>
        <p:spPr>
          <a:xfrm>
            <a:off x="3068935" y="3376439"/>
            <a:ext cx="4536166" cy="72859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400"/>
              <a:buFont typeface="Poppins Light"/>
              <a:buNone/>
            </a:pPr>
            <a:r>
              <a:rPr lang="en-GB" sz="1200" b="0" i="0" u="none" strike="noStrike" cap="none">
                <a:solidFill>
                  <a:schemeClr val="lt1"/>
                </a:solidFill>
                <a:latin typeface="Poppins Light"/>
                <a:ea typeface="Poppins Light"/>
                <a:cs typeface="Poppins Light"/>
                <a:sym typeface="Poppins Light"/>
              </a:rPr>
              <a:t>Run up to 25 different ads—from simple slideshows to high-impact videos and animations—on a single screen. Keep your promotions fresh and diverse without any additional overhead.</a:t>
            </a:r>
            <a:endParaRPr sz="900" b="0" i="0" u="none" strike="noStrike" cap="none">
              <a:solidFill>
                <a:schemeClr val="lt1"/>
              </a:solidFill>
              <a:latin typeface="Poppins Light"/>
              <a:ea typeface="Poppins Light"/>
              <a:cs typeface="Poppins Light"/>
              <a:sym typeface="Poppins Light"/>
            </a:endParaRPr>
          </a:p>
        </p:txBody>
      </p:sp>
      <p:pic>
        <p:nvPicPr>
          <p:cNvPr id="379" name="Google Shape;379;p25"/>
          <p:cNvPicPr preferRelativeResize="0"/>
          <p:nvPr/>
        </p:nvPicPr>
        <p:blipFill rotWithShape="1">
          <a:blip r:embed="rId3">
            <a:alphaModFix/>
          </a:blip>
          <a:srcRect/>
          <a:stretch/>
        </p:blipFill>
        <p:spPr>
          <a:xfrm>
            <a:off x="2096502" y="3042885"/>
            <a:ext cx="939800" cy="939800"/>
          </a:xfrm>
          <a:prstGeom prst="rect">
            <a:avLst/>
          </a:prstGeom>
          <a:noFill/>
          <a:ln>
            <a:noFill/>
          </a:ln>
        </p:spPr>
      </p:pic>
      <p:grpSp>
        <p:nvGrpSpPr>
          <p:cNvPr id="380" name="Google Shape;380;p25"/>
          <p:cNvGrpSpPr/>
          <p:nvPr/>
        </p:nvGrpSpPr>
        <p:grpSpPr>
          <a:xfrm>
            <a:off x="2421630" y="3328841"/>
            <a:ext cx="306759" cy="351446"/>
            <a:chOff x="859262" y="3353920"/>
            <a:chExt cx="306759" cy="351446"/>
          </a:xfrm>
        </p:grpSpPr>
        <p:sp>
          <p:nvSpPr>
            <p:cNvPr id="381" name="Google Shape;381;p25"/>
            <p:cNvSpPr/>
            <p:nvPr/>
          </p:nvSpPr>
          <p:spPr>
            <a:xfrm>
              <a:off x="859262" y="3415718"/>
              <a:ext cx="132563" cy="205937"/>
            </a:xfrm>
            <a:custGeom>
              <a:avLst/>
              <a:gdLst/>
              <a:ahLst/>
              <a:cxnLst/>
              <a:rect l="l" t="t" r="r" b="b"/>
              <a:pathLst>
                <a:path w="4168" h="6475" extrusionOk="0">
                  <a:moveTo>
                    <a:pt x="1444" y="0"/>
                  </a:moveTo>
                  <a:cubicBezTo>
                    <a:pt x="1418" y="0"/>
                    <a:pt x="1392" y="7"/>
                    <a:pt x="1369" y="22"/>
                  </a:cubicBezTo>
                  <a:lnTo>
                    <a:pt x="262" y="665"/>
                  </a:lnTo>
                  <a:cubicBezTo>
                    <a:pt x="0" y="808"/>
                    <a:pt x="0" y="1200"/>
                    <a:pt x="262" y="1367"/>
                  </a:cubicBezTo>
                  <a:lnTo>
                    <a:pt x="1143" y="1867"/>
                  </a:lnTo>
                  <a:lnTo>
                    <a:pt x="429" y="2284"/>
                  </a:lnTo>
                  <a:cubicBezTo>
                    <a:pt x="83" y="2474"/>
                    <a:pt x="83" y="2974"/>
                    <a:pt x="429" y="3165"/>
                  </a:cubicBezTo>
                  <a:lnTo>
                    <a:pt x="1167" y="3594"/>
                  </a:lnTo>
                  <a:lnTo>
                    <a:pt x="417" y="4022"/>
                  </a:lnTo>
                  <a:cubicBezTo>
                    <a:pt x="71" y="4225"/>
                    <a:pt x="71" y="4713"/>
                    <a:pt x="417" y="4903"/>
                  </a:cubicBezTo>
                  <a:lnTo>
                    <a:pt x="1155" y="5332"/>
                  </a:lnTo>
                  <a:lnTo>
                    <a:pt x="917" y="5463"/>
                  </a:lnTo>
                  <a:cubicBezTo>
                    <a:pt x="774" y="5558"/>
                    <a:pt x="833" y="5784"/>
                    <a:pt x="1012" y="5784"/>
                  </a:cubicBezTo>
                  <a:cubicBezTo>
                    <a:pt x="1084" y="5784"/>
                    <a:pt x="1095" y="5749"/>
                    <a:pt x="1488" y="5522"/>
                  </a:cubicBezTo>
                  <a:lnTo>
                    <a:pt x="3119" y="6463"/>
                  </a:lnTo>
                  <a:cubicBezTo>
                    <a:pt x="3155" y="6475"/>
                    <a:pt x="3179" y="6475"/>
                    <a:pt x="3191" y="6475"/>
                  </a:cubicBezTo>
                  <a:cubicBezTo>
                    <a:pt x="3250" y="6475"/>
                    <a:pt x="3310" y="6451"/>
                    <a:pt x="3346" y="6392"/>
                  </a:cubicBezTo>
                  <a:cubicBezTo>
                    <a:pt x="3393" y="6320"/>
                    <a:pt x="3358" y="6213"/>
                    <a:pt x="3286" y="6165"/>
                  </a:cubicBezTo>
                  <a:cubicBezTo>
                    <a:pt x="2643" y="5796"/>
                    <a:pt x="1226" y="4987"/>
                    <a:pt x="560" y="4618"/>
                  </a:cubicBezTo>
                  <a:cubicBezTo>
                    <a:pt x="441" y="4546"/>
                    <a:pt x="441" y="4368"/>
                    <a:pt x="560" y="4308"/>
                  </a:cubicBezTo>
                  <a:lnTo>
                    <a:pt x="1476" y="3772"/>
                  </a:lnTo>
                  <a:cubicBezTo>
                    <a:pt x="1498" y="3782"/>
                    <a:pt x="1520" y="3786"/>
                    <a:pt x="1541" y="3786"/>
                  </a:cubicBezTo>
                  <a:cubicBezTo>
                    <a:pt x="1627" y="3786"/>
                    <a:pt x="1705" y="3717"/>
                    <a:pt x="1715" y="3641"/>
                  </a:cubicBezTo>
                  <a:cubicBezTo>
                    <a:pt x="1715" y="3582"/>
                    <a:pt x="1691" y="3522"/>
                    <a:pt x="1631" y="3486"/>
                  </a:cubicBezTo>
                  <a:lnTo>
                    <a:pt x="1476" y="3403"/>
                  </a:lnTo>
                  <a:lnTo>
                    <a:pt x="560" y="2879"/>
                  </a:lnTo>
                  <a:cubicBezTo>
                    <a:pt x="441" y="2808"/>
                    <a:pt x="441" y="2629"/>
                    <a:pt x="560" y="2570"/>
                  </a:cubicBezTo>
                  <a:lnTo>
                    <a:pt x="1441" y="2058"/>
                  </a:lnTo>
                  <a:lnTo>
                    <a:pt x="3870" y="3439"/>
                  </a:lnTo>
                  <a:cubicBezTo>
                    <a:pt x="3893" y="3463"/>
                    <a:pt x="3929" y="3463"/>
                    <a:pt x="3941" y="3463"/>
                  </a:cubicBezTo>
                  <a:cubicBezTo>
                    <a:pt x="4001" y="3463"/>
                    <a:pt x="4060" y="3427"/>
                    <a:pt x="4084" y="3367"/>
                  </a:cubicBezTo>
                  <a:cubicBezTo>
                    <a:pt x="4167" y="3296"/>
                    <a:pt x="4132" y="3189"/>
                    <a:pt x="4060" y="3153"/>
                  </a:cubicBezTo>
                  <a:cubicBezTo>
                    <a:pt x="1262" y="1558"/>
                    <a:pt x="3215" y="2653"/>
                    <a:pt x="429" y="1069"/>
                  </a:cubicBezTo>
                  <a:cubicBezTo>
                    <a:pt x="381" y="1034"/>
                    <a:pt x="381" y="962"/>
                    <a:pt x="429" y="950"/>
                  </a:cubicBezTo>
                  <a:lnTo>
                    <a:pt x="1524" y="307"/>
                  </a:lnTo>
                  <a:cubicBezTo>
                    <a:pt x="1607" y="260"/>
                    <a:pt x="1631" y="153"/>
                    <a:pt x="1584" y="81"/>
                  </a:cubicBezTo>
                  <a:cubicBezTo>
                    <a:pt x="1559" y="32"/>
                    <a:pt x="1501" y="0"/>
                    <a:pt x="1444"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 name="Google Shape;382;p25"/>
            <p:cNvSpPr/>
            <p:nvPr/>
          </p:nvSpPr>
          <p:spPr>
            <a:xfrm>
              <a:off x="916415" y="3353920"/>
              <a:ext cx="178013" cy="62147"/>
            </a:xfrm>
            <a:custGeom>
              <a:avLst/>
              <a:gdLst/>
              <a:ahLst/>
              <a:cxnLst/>
              <a:rect l="l" t="t" r="r" b="b"/>
              <a:pathLst>
                <a:path w="5597" h="1954" extrusionOk="0">
                  <a:moveTo>
                    <a:pt x="3061" y="0"/>
                  </a:moveTo>
                  <a:cubicBezTo>
                    <a:pt x="2891" y="0"/>
                    <a:pt x="2929" y="33"/>
                    <a:pt x="144" y="1631"/>
                  </a:cubicBezTo>
                  <a:cubicBezTo>
                    <a:pt x="1" y="1727"/>
                    <a:pt x="60" y="1953"/>
                    <a:pt x="239" y="1953"/>
                  </a:cubicBezTo>
                  <a:cubicBezTo>
                    <a:pt x="245" y="1953"/>
                    <a:pt x="249" y="1953"/>
                    <a:pt x="254" y="1953"/>
                  </a:cubicBezTo>
                  <a:cubicBezTo>
                    <a:pt x="317" y="1953"/>
                    <a:pt x="372" y="1901"/>
                    <a:pt x="3049" y="357"/>
                  </a:cubicBezTo>
                  <a:cubicBezTo>
                    <a:pt x="3060" y="350"/>
                    <a:pt x="3067" y="344"/>
                    <a:pt x="3080" y="344"/>
                  </a:cubicBezTo>
                  <a:cubicBezTo>
                    <a:pt x="3151" y="344"/>
                    <a:pt x="3392" y="523"/>
                    <a:pt x="5347" y="1631"/>
                  </a:cubicBezTo>
                  <a:cubicBezTo>
                    <a:pt x="5372" y="1648"/>
                    <a:pt x="5402" y="1656"/>
                    <a:pt x="5431" y="1656"/>
                  </a:cubicBezTo>
                  <a:cubicBezTo>
                    <a:pt x="5485" y="1656"/>
                    <a:pt x="5538" y="1630"/>
                    <a:pt x="5561" y="1584"/>
                  </a:cubicBezTo>
                  <a:cubicBezTo>
                    <a:pt x="5597" y="1488"/>
                    <a:pt x="5561" y="1381"/>
                    <a:pt x="5490" y="1334"/>
                  </a:cubicBezTo>
                  <a:cubicBezTo>
                    <a:pt x="3216" y="48"/>
                    <a:pt x="3263" y="0"/>
                    <a:pt x="3085" y="0"/>
                  </a:cubicBezTo>
                  <a:cubicBezTo>
                    <a:pt x="3076" y="0"/>
                    <a:pt x="3069" y="0"/>
                    <a:pt x="306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3" name="Google Shape;383;p25"/>
            <p:cNvSpPr/>
            <p:nvPr/>
          </p:nvSpPr>
          <p:spPr>
            <a:xfrm>
              <a:off x="920582" y="3405858"/>
              <a:ext cx="245439" cy="243817"/>
            </a:xfrm>
            <a:custGeom>
              <a:avLst/>
              <a:gdLst/>
              <a:ahLst/>
              <a:cxnLst/>
              <a:rect l="l" t="t" r="r" b="b"/>
              <a:pathLst>
                <a:path w="7717" h="7666" extrusionOk="0">
                  <a:moveTo>
                    <a:pt x="6359" y="844"/>
                  </a:moveTo>
                  <a:lnTo>
                    <a:pt x="6359" y="1808"/>
                  </a:lnTo>
                  <a:lnTo>
                    <a:pt x="5359" y="1332"/>
                  </a:lnTo>
                  <a:lnTo>
                    <a:pt x="6359" y="844"/>
                  </a:lnTo>
                  <a:close/>
                  <a:moveTo>
                    <a:pt x="5820" y="0"/>
                  </a:moveTo>
                  <a:cubicBezTo>
                    <a:pt x="5762" y="0"/>
                    <a:pt x="5701" y="33"/>
                    <a:pt x="5668" y="82"/>
                  </a:cubicBezTo>
                  <a:cubicBezTo>
                    <a:pt x="5621" y="153"/>
                    <a:pt x="5656" y="260"/>
                    <a:pt x="5728" y="308"/>
                  </a:cubicBezTo>
                  <a:lnTo>
                    <a:pt x="6144" y="546"/>
                  </a:lnTo>
                  <a:lnTo>
                    <a:pt x="4882" y="1153"/>
                  </a:lnTo>
                  <a:cubicBezTo>
                    <a:pt x="4823" y="1177"/>
                    <a:pt x="4799" y="1237"/>
                    <a:pt x="4799" y="1296"/>
                  </a:cubicBezTo>
                  <a:cubicBezTo>
                    <a:pt x="4799" y="1356"/>
                    <a:pt x="4823" y="1415"/>
                    <a:pt x="4882" y="1451"/>
                  </a:cubicBezTo>
                  <a:lnTo>
                    <a:pt x="6144" y="2058"/>
                  </a:lnTo>
                  <a:cubicBezTo>
                    <a:pt x="5656" y="2344"/>
                    <a:pt x="3204" y="3737"/>
                    <a:pt x="2954" y="3892"/>
                  </a:cubicBezTo>
                  <a:cubicBezTo>
                    <a:pt x="2942" y="3898"/>
                    <a:pt x="2930" y="3901"/>
                    <a:pt x="2916" y="3901"/>
                  </a:cubicBezTo>
                  <a:cubicBezTo>
                    <a:pt x="2903" y="3901"/>
                    <a:pt x="2888" y="3898"/>
                    <a:pt x="2870" y="3892"/>
                  </a:cubicBezTo>
                  <a:lnTo>
                    <a:pt x="2668" y="3773"/>
                  </a:lnTo>
                  <a:cubicBezTo>
                    <a:pt x="2645" y="3758"/>
                    <a:pt x="2619" y="3751"/>
                    <a:pt x="2593" y="3751"/>
                  </a:cubicBezTo>
                  <a:cubicBezTo>
                    <a:pt x="2535" y="3751"/>
                    <a:pt x="2474" y="3783"/>
                    <a:pt x="2442" y="3832"/>
                  </a:cubicBezTo>
                  <a:cubicBezTo>
                    <a:pt x="2394" y="3904"/>
                    <a:pt x="2430" y="4011"/>
                    <a:pt x="2501" y="4058"/>
                  </a:cubicBezTo>
                  <a:lnTo>
                    <a:pt x="2715" y="4177"/>
                  </a:lnTo>
                  <a:cubicBezTo>
                    <a:pt x="2775" y="4201"/>
                    <a:pt x="2846" y="4237"/>
                    <a:pt x="2906" y="4237"/>
                  </a:cubicBezTo>
                  <a:cubicBezTo>
                    <a:pt x="2977" y="4237"/>
                    <a:pt x="3037" y="4213"/>
                    <a:pt x="3096" y="4177"/>
                  </a:cubicBezTo>
                  <a:lnTo>
                    <a:pt x="6299" y="2344"/>
                  </a:lnTo>
                  <a:lnTo>
                    <a:pt x="7180" y="2844"/>
                  </a:lnTo>
                  <a:cubicBezTo>
                    <a:pt x="7299" y="2927"/>
                    <a:pt x="7299" y="3106"/>
                    <a:pt x="7180" y="3165"/>
                  </a:cubicBezTo>
                  <a:cubicBezTo>
                    <a:pt x="4823" y="4499"/>
                    <a:pt x="5823" y="3939"/>
                    <a:pt x="2989" y="5559"/>
                  </a:cubicBezTo>
                  <a:cubicBezTo>
                    <a:pt x="2960" y="5570"/>
                    <a:pt x="2930" y="5576"/>
                    <a:pt x="2900" y="5576"/>
                  </a:cubicBezTo>
                  <a:cubicBezTo>
                    <a:pt x="2870" y="5576"/>
                    <a:pt x="2840" y="5570"/>
                    <a:pt x="2811" y="5559"/>
                  </a:cubicBezTo>
                  <a:lnTo>
                    <a:pt x="275" y="4094"/>
                  </a:lnTo>
                  <a:cubicBezTo>
                    <a:pt x="249" y="4083"/>
                    <a:pt x="222" y="4078"/>
                    <a:pt x="196" y="4078"/>
                  </a:cubicBezTo>
                  <a:cubicBezTo>
                    <a:pt x="137" y="4078"/>
                    <a:pt x="81" y="4104"/>
                    <a:pt x="48" y="4154"/>
                  </a:cubicBezTo>
                  <a:cubicBezTo>
                    <a:pt x="1" y="4237"/>
                    <a:pt x="37" y="4332"/>
                    <a:pt x="108" y="4380"/>
                  </a:cubicBezTo>
                  <a:lnTo>
                    <a:pt x="2656" y="5844"/>
                  </a:lnTo>
                  <a:cubicBezTo>
                    <a:pt x="2727" y="5880"/>
                    <a:pt x="2811" y="5916"/>
                    <a:pt x="2906" y="5916"/>
                  </a:cubicBezTo>
                  <a:cubicBezTo>
                    <a:pt x="2989" y="5916"/>
                    <a:pt x="3085" y="5880"/>
                    <a:pt x="3156" y="5844"/>
                  </a:cubicBezTo>
                  <a:lnTo>
                    <a:pt x="6264" y="4070"/>
                  </a:lnTo>
                  <a:lnTo>
                    <a:pt x="7192" y="4606"/>
                  </a:lnTo>
                  <a:cubicBezTo>
                    <a:pt x="7311" y="4678"/>
                    <a:pt x="7311" y="4856"/>
                    <a:pt x="7192" y="4916"/>
                  </a:cubicBezTo>
                  <a:cubicBezTo>
                    <a:pt x="7097" y="4963"/>
                    <a:pt x="7121" y="4963"/>
                    <a:pt x="3013" y="7309"/>
                  </a:cubicBezTo>
                  <a:cubicBezTo>
                    <a:pt x="2983" y="7327"/>
                    <a:pt x="2954" y="7336"/>
                    <a:pt x="2924" y="7336"/>
                  </a:cubicBezTo>
                  <a:cubicBezTo>
                    <a:pt x="2894" y="7336"/>
                    <a:pt x="2864" y="7327"/>
                    <a:pt x="2835" y="7309"/>
                  </a:cubicBezTo>
                  <a:lnTo>
                    <a:pt x="1942" y="6797"/>
                  </a:lnTo>
                  <a:cubicBezTo>
                    <a:pt x="1913" y="6780"/>
                    <a:pt x="1883" y="6773"/>
                    <a:pt x="1854" y="6773"/>
                  </a:cubicBezTo>
                  <a:cubicBezTo>
                    <a:pt x="1798" y="6773"/>
                    <a:pt x="1747" y="6802"/>
                    <a:pt x="1715" y="6856"/>
                  </a:cubicBezTo>
                  <a:cubicBezTo>
                    <a:pt x="1668" y="6928"/>
                    <a:pt x="1703" y="7035"/>
                    <a:pt x="1775" y="7071"/>
                  </a:cubicBezTo>
                  <a:lnTo>
                    <a:pt x="2668" y="7595"/>
                  </a:lnTo>
                  <a:cubicBezTo>
                    <a:pt x="2739" y="7642"/>
                    <a:pt x="2835" y="7666"/>
                    <a:pt x="2918" y="7666"/>
                  </a:cubicBezTo>
                  <a:cubicBezTo>
                    <a:pt x="3013" y="7666"/>
                    <a:pt x="3096" y="7642"/>
                    <a:pt x="3168" y="7595"/>
                  </a:cubicBezTo>
                  <a:lnTo>
                    <a:pt x="6287" y="5821"/>
                  </a:lnTo>
                  <a:lnTo>
                    <a:pt x="7204" y="6356"/>
                  </a:lnTo>
                  <a:cubicBezTo>
                    <a:pt x="7323" y="6440"/>
                    <a:pt x="7323" y="6618"/>
                    <a:pt x="7204" y="6678"/>
                  </a:cubicBezTo>
                  <a:lnTo>
                    <a:pt x="6430" y="7118"/>
                  </a:lnTo>
                  <a:cubicBezTo>
                    <a:pt x="6287" y="7214"/>
                    <a:pt x="6347" y="7428"/>
                    <a:pt x="6502" y="7428"/>
                  </a:cubicBezTo>
                  <a:cubicBezTo>
                    <a:pt x="6585" y="7428"/>
                    <a:pt x="6549" y="7416"/>
                    <a:pt x="7359" y="6975"/>
                  </a:cubicBezTo>
                  <a:cubicBezTo>
                    <a:pt x="7716" y="6761"/>
                    <a:pt x="7716" y="6273"/>
                    <a:pt x="7383" y="6082"/>
                  </a:cubicBezTo>
                  <a:lnTo>
                    <a:pt x="6621" y="5642"/>
                  </a:lnTo>
                  <a:lnTo>
                    <a:pt x="7371" y="5213"/>
                  </a:lnTo>
                  <a:cubicBezTo>
                    <a:pt x="7538" y="5130"/>
                    <a:pt x="7621" y="4963"/>
                    <a:pt x="7621" y="4773"/>
                  </a:cubicBezTo>
                  <a:cubicBezTo>
                    <a:pt x="7621" y="4594"/>
                    <a:pt x="7538" y="4427"/>
                    <a:pt x="7371" y="4320"/>
                  </a:cubicBezTo>
                  <a:lnTo>
                    <a:pt x="6609" y="3892"/>
                  </a:lnTo>
                  <a:lnTo>
                    <a:pt x="7359" y="3463"/>
                  </a:lnTo>
                  <a:cubicBezTo>
                    <a:pt x="7514" y="3368"/>
                    <a:pt x="7609" y="3201"/>
                    <a:pt x="7609" y="3011"/>
                  </a:cubicBezTo>
                  <a:cubicBezTo>
                    <a:pt x="7609" y="2832"/>
                    <a:pt x="7514" y="2665"/>
                    <a:pt x="7359" y="2570"/>
                  </a:cubicBezTo>
                  <a:lnTo>
                    <a:pt x="6668" y="2165"/>
                  </a:lnTo>
                  <a:cubicBezTo>
                    <a:pt x="6668" y="427"/>
                    <a:pt x="6680" y="510"/>
                    <a:pt x="6621" y="451"/>
                  </a:cubicBezTo>
                  <a:cubicBezTo>
                    <a:pt x="6597" y="403"/>
                    <a:pt x="6609" y="439"/>
                    <a:pt x="5894" y="22"/>
                  </a:cubicBezTo>
                  <a:cubicBezTo>
                    <a:pt x="5872" y="7"/>
                    <a:pt x="5846" y="0"/>
                    <a:pt x="58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4" name="Google Shape;384;p25"/>
            <p:cNvSpPr/>
            <p:nvPr/>
          </p:nvSpPr>
          <p:spPr>
            <a:xfrm>
              <a:off x="986100" y="3642074"/>
              <a:ext cx="129923" cy="63292"/>
            </a:xfrm>
            <a:custGeom>
              <a:avLst/>
              <a:gdLst/>
              <a:ahLst/>
              <a:cxnLst/>
              <a:rect l="l" t="t" r="r" b="b"/>
              <a:pathLst>
                <a:path w="4085" h="1990" extrusionOk="0">
                  <a:moveTo>
                    <a:pt x="3892" y="0"/>
                  </a:moveTo>
                  <a:cubicBezTo>
                    <a:pt x="3864" y="0"/>
                    <a:pt x="3835" y="8"/>
                    <a:pt x="3811" y="25"/>
                  </a:cubicBezTo>
                  <a:lnTo>
                    <a:pt x="965" y="1644"/>
                  </a:lnTo>
                  <a:cubicBezTo>
                    <a:pt x="935" y="1656"/>
                    <a:pt x="906" y="1662"/>
                    <a:pt x="876" y="1662"/>
                  </a:cubicBezTo>
                  <a:cubicBezTo>
                    <a:pt x="846" y="1662"/>
                    <a:pt x="816" y="1656"/>
                    <a:pt x="786" y="1644"/>
                  </a:cubicBezTo>
                  <a:lnTo>
                    <a:pt x="263" y="1346"/>
                  </a:lnTo>
                  <a:cubicBezTo>
                    <a:pt x="240" y="1331"/>
                    <a:pt x="214" y="1325"/>
                    <a:pt x="188" y="1325"/>
                  </a:cubicBezTo>
                  <a:cubicBezTo>
                    <a:pt x="130" y="1325"/>
                    <a:pt x="69" y="1357"/>
                    <a:pt x="36" y="1406"/>
                  </a:cubicBezTo>
                  <a:cubicBezTo>
                    <a:pt x="1" y="1477"/>
                    <a:pt x="24" y="1584"/>
                    <a:pt x="96" y="1632"/>
                  </a:cubicBezTo>
                  <a:cubicBezTo>
                    <a:pt x="572" y="1882"/>
                    <a:pt x="655" y="1989"/>
                    <a:pt x="870" y="1989"/>
                  </a:cubicBezTo>
                  <a:cubicBezTo>
                    <a:pt x="1108" y="1989"/>
                    <a:pt x="965" y="1989"/>
                    <a:pt x="3965" y="287"/>
                  </a:cubicBezTo>
                  <a:cubicBezTo>
                    <a:pt x="4061" y="263"/>
                    <a:pt x="4084" y="156"/>
                    <a:pt x="4025" y="84"/>
                  </a:cubicBezTo>
                  <a:cubicBezTo>
                    <a:pt x="4001" y="29"/>
                    <a:pt x="3947" y="0"/>
                    <a:pt x="3892"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5" name="Google Shape;385;p25"/>
            <p:cNvSpPr/>
            <p:nvPr/>
          </p:nvSpPr>
          <p:spPr>
            <a:xfrm>
              <a:off x="862283" y="3599678"/>
              <a:ext cx="118696" cy="84156"/>
            </a:xfrm>
            <a:custGeom>
              <a:avLst/>
              <a:gdLst/>
              <a:ahLst/>
              <a:cxnLst/>
              <a:rect l="l" t="t" r="r" b="b"/>
              <a:pathLst>
                <a:path w="3732" h="2646" extrusionOk="0">
                  <a:moveTo>
                    <a:pt x="366" y="1"/>
                  </a:moveTo>
                  <a:cubicBezTo>
                    <a:pt x="332" y="1"/>
                    <a:pt x="299" y="9"/>
                    <a:pt x="274" y="24"/>
                  </a:cubicBezTo>
                  <a:cubicBezTo>
                    <a:pt x="0" y="250"/>
                    <a:pt x="36" y="679"/>
                    <a:pt x="346" y="858"/>
                  </a:cubicBezTo>
                  <a:cubicBezTo>
                    <a:pt x="3352" y="2574"/>
                    <a:pt x="3447" y="2644"/>
                    <a:pt x="3517" y="2644"/>
                  </a:cubicBezTo>
                  <a:cubicBezTo>
                    <a:pt x="3523" y="2644"/>
                    <a:pt x="3529" y="2644"/>
                    <a:pt x="3536" y="2644"/>
                  </a:cubicBezTo>
                  <a:cubicBezTo>
                    <a:pt x="3544" y="2645"/>
                    <a:pt x="3550" y="2645"/>
                    <a:pt x="3557" y="2645"/>
                  </a:cubicBezTo>
                  <a:cubicBezTo>
                    <a:pt x="3685" y="2645"/>
                    <a:pt x="3732" y="2436"/>
                    <a:pt x="3596" y="2346"/>
                  </a:cubicBezTo>
                  <a:lnTo>
                    <a:pt x="500" y="584"/>
                  </a:lnTo>
                  <a:cubicBezTo>
                    <a:pt x="381" y="524"/>
                    <a:pt x="381" y="358"/>
                    <a:pt x="465" y="286"/>
                  </a:cubicBezTo>
                  <a:cubicBezTo>
                    <a:pt x="536" y="227"/>
                    <a:pt x="536" y="119"/>
                    <a:pt x="500" y="60"/>
                  </a:cubicBezTo>
                  <a:cubicBezTo>
                    <a:pt x="465" y="18"/>
                    <a:pt x="414" y="1"/>
                    <a:pt x="36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86" name="Google Shape;386;p25"/>
          <p:cNvPicPr preferRelativeResize="0"/>
          <p:nvPr/>
        </p:nvPicPr>
        <p:blipFill rotWithShape="1">
          <a:blip r:embed="rId4">
            <a:alphaModFix/>
          </a:blip>
          <a:srcRect/>
          <a:stretch/>
        </p:blipFill>
        <p:spPr>
          <a:xfrm>
            <a:off x="2096502" y="1631950"/>
            <a:ext cx="939800" cy="939800"/>
          </a:xfrm>
          <a:prstGeom prst="rect">
            <a:avLst/>
          </a:prstGeom>
          <a:noFill/>
          <a:ln>
            <a:noFill/>
          </a:ln>
        </p:spPr>
      </p:pic>
      <p:grpSp>
        <p:nvGrpSpPr>
          <p:cNvPr id="387" name="Google Shape;387;p25"/>
          <p:cNvGrpSpPr/>
          <p:nvPr/>
        </p:nvGrpSpPr>
        <p:grpSpPr>
          <a:xfrm>
            <a:off x="2421630" y="1893324"/>
            <a:ext cx="355612" cy="355612"/>
            <a:chOff x="2639038" y="2894942"/>
            <a:chExt cx="355612" cy="355612"/>
          </a:xfrm>
        </p:grpSpPr>
        <p:sp>
          <p:nvSpPr>
            <p:cNvPr id="388" name="Google Shape;388;p25"/>
            <p:cNvSpPr/>
            <p:nvPr/>
          </p:nvSpPr>
          <p:spPr>
            <a:xfrm>
              <a:off x="2748479" y="2894942"/>
              <a:ext cx="246171" cy="304119"/>
            </a:xfrm>
            <a:custGeom>
              <a:avLst/>
              <a:gdLst/>
              <a:ahLst/>
              <a:cxnLst/>
              <a:rect l="l" t="t" r="r" b="b"/>
              <a:pathLst>
                <a:path w="7740" h="9562" extrusionOk="0">
                  <a:moveTo>
                    <a:pt x="7168" y="1930"/>
                  </a:moveTo>
                  <a:cubicBezTo>
                    <a:pt x="7299" y="1930"/>
                    <a:pt x="7406" y="2037"/>
                    <a:pt x="7406" y="2168"/>
                  </a:cubicBezTo>
                  <a:lnTo>
                    <a:pt x="7418" y="3156"/>
                  </a:lnTo>
                  <a:cubicBezTo>
                    <a:pt x="7418" y="3287"/>
                    <a:pt x="7311" y="3394"/>
                    <a:pt x="7180" y="3394"/>
                  </a:cubicBezTo>
                  <a:lnTo>
                    <a:pt x="6882" y="3394"/>
                  </a:lnTo>
                  <a:lnTo>
                    <a:pt x="6882" y="2715"/>
                  </a:lnTo>
                  <a:cubicBezTo>
                    <a:pt x="6882" y="2632"/>
                    <a:pt x="6811" y="2561"/>
                    <a:pt x="6715" y="2561"/>
                  </a:cubicBezTo>
                  <a:cubicBezTo>
                    <a:pt x="6632" y="2561"/>
                    <a:pt x="6549" y="2632"/>
                    <a:pt x="6549" y="2715"/>
                  </a:cubicBezTo>
                  <a:lnTo>
                    <a:pt x="6549" y="3394"/>
                  </a:lnTo>
                  <a:lnTo>
                    <a:pt x="6096" y="3394"/>
                  </a:lnTo>
                  <a:lnTo>
                    <a:pt x="6096" y="1930"/>
                  </a:lnTo>
                  <a:close/>
                  <a:moveTo>
                    <a:pt x="4549" y="1"/>
                  </a:moveTo>
                  <a:cubicBezTo>
                    <a:pt x="4227" y="1"/>
                    <a:pt x="3965" y="251"/>
                    <a:pt x="3965" y="572"/>
                  </a:cubicBezTo>
                  <a:lnTo>
                    <a:pt x="3965" y="1608"/>
                  </a:lnTo>
                  <a:lnTo>
                    <a:pt x="3239" y="1608"/>
                  </a:lnTo>
                  <a:cubicBezTo>
                    <a:pt x="3144" y="1608"/>
                    <a:pt x="3072" y="1680"/>
                    <a:pt x="3072" y="1763"/>
                  </a:cubicBezTo>
                  <a:cubicBezTo>
                    <a:pt x="3072" y="1858"/>
                    <a:pt x="3144" y="1930"/>
                    <a:pt x="3239" y="1930"/>
                  </a:cubicBezTo>
                  <a:lnTo>
                    <a:pt x="3965" y="1930"/>
                  </a:lnTo>
                  <a:lnTo>
                    <a:pt x="3965" y="3394"/>
                  </a:lnTo>
                  <a:lnTo>
                    <a:pt x="3417" y="3394"/>
                  </a:lnTo>
                  <a:lnTo>
                    <a:pt x="3417" y="3013"/>
                  </a:lnTo>
                  <a:cubicBezTo>
                    <a:pt x="3417" y="2930"/>
                    <a:pt x="3334" y="2858"/>
                    <a:pt x="3251" y="2858"/>
                  </a:cubicBezTo>
                  <a:cubicBezTo>
                    <a:pt x="3155" y="2858"/>
                    <a:pt x="3084" y="2930"/>
                    <a:pt x="3084" y="3013"/>
                  </a:cubicBezTo>
                  <a:lnTo>
                    <a:pt x="3084" y="3394"/>
                  </a:lnTo>
                  <a:lnTo>
                    <a:pt x="2382" y="3394"/>
                  </a:lnTo>
                  <a:lnTo>
                    <a:pt x="2382" y="2715"/>
                  </a:lnTo>
                  <a:cubicBezTo>
                    <a:pt x="2382" y="2632"/>
                    <a:pt x="2310" y="2561"/>
                    <a:pt x="2227" y="2561"/>
                  </a:cubicBezTo>
                  <a:cubicBezTo>
                    <a:pt x="2132" y="2561"/>
                    <a:pt x="2060" y="2632"/>
                    <a:pt x="2060" y="2715"/>
                  </a:cubicBezTo>
                  <a:lnTo>
                    <a:pt x="2060" y="3394"/>
                  </a:lnTo>
                  <a:lnTo>
                    <a:pt x="1358" y="3394"/>
                  </a:lnTo>
                  <a:lnTo>
                    <a:pt x="1358" y="3013"/>
                  </a:lnTo>
                  <a:cubicBezTo>
                    <a:pt x="1358" y="2930"/>
                    <a:pt x="1286" y="2858"/>
                    <a:pt x="1191" y="2858"/>
                  </a:cubicBezTo>
                  <a:cubicBezTo>
                    <a:pt x="1108" y="2858"/>
                    <a:pt x="1036" y="2930"/>
                    <a:pt x="1036" y="3013"/>
                  </a:cubicBezTo>
                  <a:lnTo>
                    <a:pt x="1036" y="3394"/>
                  </a:lnTo>
                  <a:lnTo>
                    <a:pt x="334" y="3394"/>
                  </a:lnTo>
                  <a:lnTo>
                    <a:pt x="334" y="2715"/>
                  </a:lnTo>
                  <a:cubicBezTo>
                    <a:pt x="334" y="2632"/>
                    <a:pt x="262" y="2561"/>
                    <a:pt x="167" y="2561"/>
                  </a:cubicBezTo>
                  <a:cubicBezTo>
                    <a:pt x="84" y="2561"/>
                    <a:pt x="0" y="2632"/>
                    <a:pt x="0" y="2715"/>
                  </a:cubicBezTo>
                  <a:lnTo>
                    <a:pt x="0" y="3549"/>
                  </a:lnTo>
                  <a:lnTo>
                    <a:pt x="0" y="4799"/>
                  </a:lnTo>
                  <a:cubicBezTo>
                    <a:pt x="0" y="4894"/>
                    <a:pt x="84" y="4966"/>
                    <a:pt x="167" y="4966"/>
                  </a:cubicBezTo>
                  <a:cubicBezTo>
                    <a:pt x="262" y="4966"/>
                    <a:pt x="334" y="4894"/>
                    <a:pt x="334" y="4799"/>
                  </a:cubicBezTo>
                  <a:lnTo>
                    <a:pt x="334" y="3716"/>
                  </a:lnTo>
                  <a:lnTo>
                    <a:pt x="3977" y="3716"/>
                  </a:lnTo>
                  <a:lnTo>
                    <a:pt x="3977" y="5692"/>
                  </a:lnTo>
                  <a:cubicBezTo>
                    <a:pt x="3977" y="5787"/>
                    <a:pt x="4048" y="5859"/>
                    <a:pt x="4144" y="5859"/>
                  </a:cubicBezTo>
                  <a:cubicBezTo>
                    <a:pt x="4227" y="5859"/>
                    <a:pt x="4310" y="5787"/>
                    <a:pt x="4310" y="5692"/>
                  </a:cubicBezTo>
                  <a:lnTo>
                    <a:pt x="4310" y="560"/>
                  </a:lnTo>
                  <a:cubicBezTo>
                    <a:pt x="4310" y="429"/>
                    <a:pt x="4406" y="322"/>
                    <a:pt x="4549" y="322"/>
                  </a:cubicBezTo>
                  <a:lnTo>
                    <a:pt x="5525" y="322"/>
                  </a:lnTo>
                  <a:cubicBezTo>
                    <a:pt x="5656" y="322"/>
                    <a:pt x="5763" y="429"/>
                    <a:pt x="5763" y="560"/>
                  </a:cubicBezTo>
                  <a:lnTo>
                    <a:pt x="5763" y="8871"/>
                  </a:lnTo>
                  <a:cubicBezTo>
                    <a:pt x="5763" y="9073"/>
                    <a:pt x="5596" y="9240"/>
                    <a:pt x="5394" y="9240"/>
                  </a:cubicBezTo>
                  <a:lnTo>
                    <a:pt x="1727" y="9240"/>
                  </a:lnTo>
                  <a:cubicBezTo>
                    <a:pt x="1643" y="9240"/>
                    <a:pt x="1572" y="9312"/>
                    <a:pt x="1572" y="9407"/>
                  </a:cubicBezTo>
                  <a:cubicBezTo>
                    <a:pt x="1572" y="9490"/>
                    <a:pt x="1643" y="9562"/>
                    <a:pt x="1727" y="9562"/>
                  </a:cubicBezTo>
                  <a:lnTo>
                    <a:pt x="5394" y="9562"/>
                  </a:lnTo>
                  <a:cubicBezTo>
                    <a:pt x="5787" y="9562"/>
                    <a:pt x="6108" y="9252"/>
                    <a:pt x="6108" y="8847"/>
                  </a:cubicBezTo>
                  <a:lnTo>
                    <a:pt x="6108" y="3704"/>
                  </a:lnTo>
                  <a:lnTo>
                    <a:pt x="7180" y="3704"/>
                  </a:lnTo>
                  <a:cubicBezTo>
                    <a:pt x="7489" y="3704"/>
                    <a:pt x="7739" y="3454"/>
                    <a:pt x="7739" y="3120"/>
                  </a:cubicBezTo>
                  <a:lnTo>
                    <a:pt x="7739" y="2144"/>
                  </a:lnTo>
                  <a:cubicBezTo>
                    <a:pt x="7739" y="1858"/>
                    <a:pt x="7489" y="1608"/>
                    <a:pt x="7180" y="1608"/>
                  </a:cubicBezTo>
                  <a:lnTo>
                    <a:pt x="6108" y="1608"/>
                  </a:lnTo>
                  <a:lnTo>
                    <a:pt x="6108" y="572"/>
                  </a:lnTo>
                  <a:cubicBezTo>
                    <a:pt x="6108" y="263"/>
                    <a:pt x="5858" y="1"/>
                    <a:pt x="552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9" name="Google Shape;389;p25"/>
            <p:cNvSpPr/>
            <p:nvPr/>
          </p:nvSpPr>
          <p:spPr>
            <a:xfrm>
              <a:off x="2639038" y="2945703"/>
              <a:ext cx="246552" cy="304851"/>
            </a:xfrm>
            <a:custGeom>
              <a:avLst/>
              <a:gdLst/>
              <a:ahLst/>
              <a:cxnLst/>
              <a:rect l="l" t="t" r="r" b="b"/>
              <a:pathLst>
                <a:path w="7752" h="9585" extrusionOk="0">
                  <a:moveTo>
                    <a:pt x="3429" y="7989"/>
                  </a:moveTo>
                  <a:lnTo>
                    <a:pt x="3429" y="9013"/>
                  </a:lnTo>
                  <a:cubicBezTo>
                    <a:pt x="3429" y="9144"/>
                    <a:pt x="3322" y="9251"/>
                    <a:pt x="3191" y="9251"/>
                  </a:cubicBezTo>
                  <a:lnTo>
                    <a:pt x="2215" y="9251"/>
                  </a:lnTo>
                  <a:cubicBezTo>
                    <a:pt x="2072" y="9251"/>
                    <a:pt x="1977" y="9144"/>
                    <a:pt x="1977" y="9013"/>
                  </a:cubicBezTo>
                  <a:lnTo>
                    <a:pt x="1977" y="7989"/>
                  </a:lnTo>
                  <a:close/>
                  <a:moveTo>
                    <a:pt x="2358" y="0"/>
                  </a:moveTo>
                  <a:cubicBezTo>
                    <a:pt x="1977" y="0"/>
                    <a:pt x="1643" y="322"/>
                    <a:pt x="1643" y="715"/>
                  </a:cubicBezTo>
                  <a:lnTo>
                    <a:pt x="1643" y="5870"/>
                  </a:lnTo>
                  <a:lnTo>
                    <a:pt x="572" y="5870"/>
                  </a:lnTo>
                  <a:cubicBezTo>
                    <a:pt x="262" y="5870"/>
                    <a:pt x="0" y="6120"/>
                    <a:pt x="0" y="6430"/>
                  </a:cubicBezTo>
                  <a:lnTo>
                    <a:pt x="0" y="7418"/>
                  </a:lnTo>
                  <a:cubicBezTo>
                    <a:pt x="0" y="7727"/>
                    <a:pt x="250" y="7977"/>
                    <a:pt x="572" y="7977"/>
                  </a:cubicBezTo>
                  <a:lnTo>
                    <a:pt x="1643" y="7977"/>
                  </a:lnTo>
                  <a:lnTo>
                    <a:pt x="1643" y="9013"/>
                  </a:lnTo>
                  <a:cubicBezTo>
                    <a:pt x="1643" y="9323"/>
                    <a:pt x="1905" y="9585"/>
                    <a:pt x="2215" y="9585"/>
                  </a:cubicBezTo>
                  <a:lnTo>
                    <a:pt x="3191" y="9585"/>
                  </a:lnTo>
                  <a:cubicBezTo>
                    <a:pt x="3513" y="9585"/>
                    <a:pt x="3763" y="9335"/>
                    <a:pt x="3763" y="9013"/>
                  </a:cubicBezTo>
                  <a:lnTo>
                    <a:pt x="3763" y="7977"/>
                  </a:lnTo>
                  <a:lnTo>
                    <a:pt x="4489" y="7977"/>
                  </a:lnTo>
                  <a:cubicBezTo>
                    <a:pt x="4584" y="7977"/>
                    <a:pt x="4656" y="7906"/>
                    <a:pt x="4656" y="7823"/>
                  </a:cubicBezTo>
                  <a:cubicBezTo>
                    <a:pt x="4656" y="7727"/>
                    <a:pt x="4584" y="7656"/>
                    <a:pt x="4489" y="7656"/>
                  </a:cubicBezTo>
                  <a:lnTo>
                    <a:pt x="560" y="7656"/>
                  </a:lnTo>
                  <a:cubicBezTo>
                    <a:pt x="429" y="7656"/>
                    <a:pt x="322" y="7549"/>
                    <a:pt x="322" y="7418"/>
                  </a:cubicBezTo>
                  <a:lnTo>
                    <a:pt x="322" y="6430"/>
                  </a:lnTo>
                  <a:cubicBezTo>
                    <a:pt x="322" y="6299"/>
                    <a:pt x="429" y="6192"/>
                    <a:pt x="560" y="6192"/>
                  </a:cubicBezTo>
                  <a:lnTo>
                    <a:pt x="1120" y="6192"/>
                  </a:lnTo>
                  <a:lnTo>
                    <a:pt x="1120" y="6870"/>
                  </a:lnTo>
                  <a:cubicBezTo>
                    <a:pt x="1120" y="6954"/>
                    <a:pt x="1203" y="7025"/>
                    <a:pt x="1286" y="7025"/>
                  </a:cubicBezTo>
                  <a:cubicBezTo>
                    <a:pt x="1382" y="7025"/>
                    <a:pt x="1453" y="6954"/>
                    <a:pt x="1453" y="6870"/>
                  </a:cubicBezTo>
                  <a:lnTo>
                    <a:pt x="1453" y="6192"/>
                  </a:lnTo>
                  <a:lnTo>
                    <a:pt x="2155" y="6192"/>
                  </a:lnTo>
                  <a:lnTo>
                    <a:pt x="2155" y="6608"/>
                  </a:lnTo>
                  <a:cubicBezTo>
                    <a:pt x="2155" y="6704"/>
                    <a:pt x="2227" y="6775"/>
                    <a:pt x="2322" y="6775"/>
                  </a:cubicBezTo>
                  <a:cubicBezTo>
                    <a:pt x="2405" y="6775"/>
                    <a:pt x="2477" y="6704"/>
                    <a:pt x="2477" y="6608"/>
                  </a:cubicBezTo>
                  <a:lnTo>
                    <a:pt x="2477" y="6192"/>
                  </a:lnTo>
                  <a:lnTo>
                    <a:pt x="3179" y="6192"/>
                  </a:lnTo>
                  <a:lnTo>
                    <a:pt x="3179" y="6870"/>
                  </a:lnTo>
                  <a:cubicBezTo>
                    <a:pt x="3179" y="6954"/>
                    <a:pt x="3239" y="7013"/>
                    <a:pt x="3334" y="7025"/>
                  </a:cubicBezTo>
                  <a:lnTo>
                    <a:pt x="3358" y="7025"/>
                  </a:lnTo>
                  <a:cubicBezTo>
                    <a:pt x="3453" y="7025"/>
                    <a:pt x="3525" y="6954"/>
                    <a:pt x="3525" y="6870"/>
                  </a:cubicBezTo>
                  <a:lnTo>
                    <a:pt x="3525" y="6192"/>
                  </a:lnTo>
                  <a:lnTo>
                    <a:pt x="4227" y="6192"/>
                  </a:lnTo>
                  <a:lnTo>
                    <a:pt x="4227" y="6608"/>
                  </a:lnTo>
                  <a:cubicBezTo>
                    <a:pt x="4227" y="6704"/>
                    <a:pt x="4299" y="6775"/>
                    <a:pt x="4382" y="6775"/>
                  </a:cubicBezTo>
                  <a:cubicBezTo>
                    <a:pt x="4477" y="6775"/>
                    <a:pt x="4549" y="6704"/>
                    <a:pt x="4549" y="6608"/>
                  </a:cubicBezTo>
                  <a:lnTo>
                    <a:pt x="4549" y="6192"/>
                  </a:lnTo>
                  <a:lnTo>
                    <a:pt x="5251" y="6192"/>
                  </a:lnTo>
                  <a:lnTo>
                    <a:pt x="5251" y="6870"/>
                  </a:lnTo>
                  <a:cubicBezTo>
                    <a:pt x="5251" y="6954"/>
                    <a:pt x="5323" y="7025"/>
                    <a:pt x="5418" y="7025"/>
                  </a:cubicBezTo>
                  <a:cubicBezTo>
                    <a:pt x="5501" y="7025"/>
                    <a:pt x="5573" y="6954"/>
                    <a:pt x="5573" y="6870"/>
                  </a:cubicBezTo>
                  <a:lnTo>
                    <a:pt x="5573" y="6192"/>
                  </a:lnTo>
                  <a:lnTo>
                    <a:pt x="6275" y="6192"/>
                  </a:lnTo>
                  <a:lnTo>
                    <a:pt x="6275" y="6608"/>
                  </a:lnTo>
                  <a:cubicBezTo>
                    <a:pt x="6275" y="6704"/>
                    <a:pt x="6346" y="6775"/>
                    <a:pt x="6442" y="6775"/>
                  </a:cubicBezTo>
                  <a:cubicBezTo>
                    <a:pt x="6525" y="6775"/>
                    <a:pt x="6608" y="6704"/>
                    <a:pt x="6608" y="6608"/>
                  </a:cubicBezTo>
                  <a:lnTo>
                    <a:pt x="6608" y="6192"/>
                  </a:lnTo>
                  <a:lnTo>
                    <a:pt x="7418" y="6192"/>
                  </a:lnTo>
                  <a:lnTo>
                    <a:pt x="7418" y="6870"/>
                  </a:lnTo>
                  <a:cubicBezTo>
                    <a:pt x="7418" y="6954"/>
                    <a:pt x="7501" y="7025"/>
                    <a:pt x="7585" y="7025"/>
                  </a:cubicBezTo>
                  <a:cubicBezTo>
                    <a:pt x="7680" y="7025"/>
                    <a:pt x="7751" y="6954"/>
                    <a:pt x="7751" y="6870"/>
                  </a:cubicBezTo>
                  <a:lnTo>
                    <a:pt x="7751" y="5965"/>
                  </a:lnTo>
                  <a:lnTo>
                    <a:pt x="7751" y="4775"/>
                  </a:lnTo>
                  <a:cubicBezTo>
                    <a:pt x="7751" y="4679"/>
                    <a:pt x="7680" y="4608"/>
                    <a:pt x="7585" y="4608"/>
                  </a:cubicBezTo>
                  <a:cubicBezTo>
                    <a:pt x="7501" y="4608"/>
                    <a:pt x="7418" y="4679"/>
                    <a:pt x="7418" y="4775"/>
                  </a:cubicBezTo>
                  <a:lnTo>
                    <a:pt x="7418" y="5858"/>
                  </a:lnTo>
                  <a:lnTo>
                    <a:pt x="3775" y="5858"/>
                  </a:lnTo>
                  <a:lnTo>
                    <a:pt x="3775" y="3882"/>
                  </a:lnTo>
                  <a:cubicBezTo>
                    <a:pt x="3775" y="3786"/>
                    <a:pt x="3703" y="3715"/>
                    <a:pt x="3608" y="3715"/>
                  </a:cubicBezTo>
                  <a:cubicBezTo>
                    <a:pt x="3525" y="3715"/>
                    <a:pt x="3441" y="3786"/>
                    <a:pt x="3441" y="3882"/>
                  </a:cubicBezTo>
                  <a:lnTo>
                    <a:pt x="3441" y="5858"/>
                  </a:lnTo>
                  <a:lnTo>
                    <a:pt x="1989" y="5858"/>
                  </a:lnTo>
                  <a:lnTo>
                    <a:pt x="1989" y="703"/>
                  </a:lnTo>
                  <a:cubicBezTo>
                    <a:pt x="1989" y="500"/>
                    <a:pt x="2155" y="334"/>
                    <a:pt x="2358" y="334"/>
                  </a:cubicBezTo>
                  <a:lnTo>
                    <a:pt x="6025" y="334"/>
                  </a:lnTo>
                  <a:cubicBezTo>
                    <a:pt x="6108" y="334"/>
                    <a:pt x="6192" y="262"/>
                    <a:pt x="6192" y="167"/>
                  </a:cubicBezTo>
                  <a:cubicBezTo>
                    <a:pt x="6192" y="84"/>
                    <a:pt x="6108" y="0"/>
                    <a:pt x="602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90" name="Google Shape;390;p25"/>
          <p:cNvSpPr txBox="1">
            <a:spLocks noGrp="1"/>
          </p:cNvSpPr>
          <p:nvPr>
            <p:ph type="title"/>
          </p:nvPr>
        </p:nvSpPr>
        <p:spPr>
          <a:xfrm>
            <a:off x="720000" y="463800"/>
            <a:ext cx="7704000" cy="57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2800"/>
              <a:buNone/>
            </a:pPr>
            <a:r>
              <a:rPr lang="en-GB" sz="3200"/>
              <a:t>Digital </a:t>
            </a:r>
            <a:r>
              <a:rPr lang="en-GB" sz="3200">
                <a:solidFill>
                  <a:srgbClr val="007FFF"/>
                </a:solidFill>
              </a:rPr>
              <a:t>Solution</a:t>
            </a:r>
            <a:endParaRPr sz="3200">
              <a:solidFill>
                <a:schemeClr val="lt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6B0D7-7AE8-662D-04DF-A6478FB8BDEB}"/>
              </a:ext>
            </a:extLst>
          </p:cNvPr>
          <p:cNvSpPr>
            <a:spLocks noGrp="1"/>
          </p:cNvSpPr>
          <p:nvPr>
            <p:ph type="title"/>
          </p:nvPr>
        </p:nvSpPr>
        <p:spPr>
          <a:xfrm>
            <a:off x="3321964" y="341940"/>
            <a:ext cx="4955532" cy="572700"/>
          </a:xfrm>
        </p:spPr>
        <p:txBody>
          <a:bodyPr/>
          <a:lstStyle/>
          <a:p>
            <a:r>
              <a:rPr lang="en-GB" sz="2400" dirty="0"/>
              <a:t>Benefits from Digital Screens</a:t>
            </a:r>
            <a:endParaRPr lang="en-US" sz="2400" dirty="0"/>
          </a:p>
        </p:txBody>
      </p:sp>
      <p:pic>
        <p:nvPicPr>
          <p:cNvPr id="8" name="Picture 7">
            <a:extLst>
              <a:ext uri="{FF2B5EF4-FFF2-40B4-BE49-F238E27FC236}">
                <a16:creationId xmlns:a16="http://schemas.microsoft.com/office/drawing/2014/main" id="{C7431019-4504-2635-F145-059A7AC9E240}"/>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00000"/>
                    </a14:imgEffect>
                  </a14:imgLayer>
                </a14:imgProps>
              </a:ext>
            </a:extLst>
          </a:blip>
          <a:srcRect t="26569" b="28729"/>
          <a:stretch/>
        </p:blipFill>
        <p:spPr>
          <a:xfrm>
            <a:off x="1338483" y="341940"/>
            <a:ext cx="1983481" cy="557705"/>
          </a:xfrm>
          <a:prstGeom prst="rect">
            <a:avLst/>
          </a:prstGeom>
          <a:noFill/>
          <a:ln>
            <a:noFill/>
          </a:ln>
        </p:spPr>
      </p:pic>
      <p:sp>
        <p:nvSpPr>
          <p:cNvPr id="12" name="Google Shape;332;p20">
            <a:extLst>
              <a:ext uri="{FF2B5EF4-FFF2-40B4-BE49-F238E27FC236}">
                <a16:creationId xmlns:a16="http://schemas.microsoft.com/office/drawing/2014/main" id="{6D9E5C0B-79D7-5A0A-A9E0-1DC53EA99139}"/>
              </a:ext>
            </a:extLst>
          </p:cNvPr>
          <p:cNvSpPr txBox="1">
            <a:spLocks noGrp="1"/>
          </p:cNvSpPr>
          <p:nvPr>
            <p:ph type="subTitle" idx="1"/>
          </p:nvPr>
        </p:nvSpPr>
        <p:spPr>
          <a:xfrm>
            <a:off x="511824" y="1113267"/>
            <a:ext cx="8120351" cy="3688293"/>
          </a:xfrm>
          <a:prstGeom prst="rect">
            <a:avLst/>
          </a:prstGeom>
          <a:noFill/>
          <a:ln>
            <a:noFill/>
          </a:ln>
        </p:spPr>
        <p:txBody>
          <a:bodyPr spcFirstLastPara="1" wrap="square" lIns="91425" tIns="91425" rIns="91425" bIns="91425" anchor="t" anchorCtr="0">
            <a:noAutofit/>
          </a:bodyPr>
          <a:lstStyle/>
          <a:p>
            <a:pPr algn="l"/>
            <a:r>
              <a:rPr lang="en-GB" b="1" dirty="0"/>
              <a:t>Promoting CVS Brand Offers &amp; Loyalty Programs</a:t>
            </a:r>
            <a:endParaRPr lang="en-GB" dirty="0"/>
          </a:p>
          <a:p>
            <a:pPr marL="425450" indent="-285750" algn="l">
              <a:buFont typeface="Wingdings" pitchFamily="2" charset="2"/>
              <a:buChar char="ü"/>
            </a:pPr>
            <a:r>
              <a:rPr lang="en-GB" dirty="0"/>
              <a:t>Display exclusive discounts, </a:t>
            </a:r>
            <a:r>
              <a:rPr lang="en-GB" dirty="0" err="1"/>
              <a:t>ExtraCare</a:t>
            </a:r>
            <a:r>
              <a:rPr lang="en-GB" dirty="0"/>
              <a:t> rewards, and weekly promotions.</a:t>
            </a:r>
          </a:p>
          <a:p>
            <a:pPr marL="425450" indent="-285750" algn="l">
              <a:buFont typeface="Wingdings" pitchFamily="2" charset="2"/>
              <a:buChar char="ü"/>
            </a:pPr>
            <a:r>
              <a:rPr lang="en-GB" dirty="0"/>
              <a:t>Highlight flu and COVID-19 vaccinations and health services.</a:t>
            </a:r>
          </a:p>
          <a:p>
            <a:pPr marL="139700" indent="0" algn="l"/>
            <a:endParaRPr lang="en-GB" dirty="0"/>
          </a:p>
          <a:p>
            <a:pPr algn="l"/>
            <a:r>
              <a:rPr lang="en-GB" b="1" dirty="0"/>
              <a:t>Enhancing Customer Experience</a:t>
            </a:r>
            <a:endParaRPr lang="en-GB" dirty="0"/>
          </a:p>
          <a:p>
            <a:pPr marL="425450" indent="-285750" algn="l">
              <a:buFont typeface="Wingdings" pitchFamily="2" charset="2"/>
              <a:buChar char="ü"/>
            </a:pPr>
            <a:r>
              <a:rPr lang="en-GB" dirty="0"/>
              <a:t>Showcase health tips, seasonal campaigns, and educational content.</a:t>
            </a:r>
          </a:p>
          <a:p>
            <a:pPr marL="425450" indent="-285750" algn="l">
              <a:buFont typeface="Wingdings" pitchFamily="2" charset="2"/>
              <a:buChar char="ü"/>
            </a:pPr>
            <a:r>
              <a:rPr lang="en-GB" dirty="0"/>
              <a:t>Create a modern and technology-driven in-store environment.</a:t>
            </a:r>
          </a:p>
          <a:p>
            <a:pPr marL="139700" indent="0" algn="l"/>
            <a:endParaRPr lang="en-GB" dirty="0"/>
          </a:p>
          <a:p>
            <a:pPr algn="l"/>
            <a:r>
              <a:rPr lang="en-GB" b="1" dirty="0"/>
              <a:t>Pharmacy &amp; Health Services Promotion</a:t>
            </a:r>
            <a:endParaRPr lang="en-GB" dirty="0"/>
          </a:p>
          <a:p>
            <a:pPr marL="425450" indent="-285750" algn="l">
              <a:buFont typeface="Wingdings" pitchFamily="2" charset="2"/>
              <a:buChar char="ü"/>
            </a:pPr>
            <a:r>
              <a:rPr lang="en-GB" dirty="0"/>
              <a:t>Advertise prescription discounts, MinuteClinic services, and medication reminders.</a:t>
            </a:r>
          </a:p>
          <a:p>
            <a:pPr marL="425450" indent="-285750" algn="l">
              <a:buFont typeface="Wingdings" pitchFamily="2" charset="2"/>
              <a:buChar char="ü"/>
            </a:pPr>
            <a:r>
              <a:rPr lang="en-GB" dirty="0"/>
              <a:t>Share information about insurance partnerships and Medicare/Medicaid options.</a:t>
            </a:r>
          </a:p>
          <a:p>
            <a:pPr marL="139700" indent="0" algn="l"/>
            <a:endParaRPr lang="en-GB" dirty="0"/>
          </a:p>
          <a:p>
            <a:pPr algn="l"/>
            <a:r>
              <a:rPr lang="en-GB" b="1" dirty="0"/>
              <a:t>Partner Advertising Opportunities</a:t>
            </a:r>
            <a:endParaRPr lang="en-GB" dirty="0"/>
          </a:p>
          <a:p>
            <a:pPr marL="425450" indent="-285750" algn="l">
              <a:buFont typeface="Wingdings" pitchFamily="2" charset="2"/>
              <a:buChar char="ü"/>
            </a:pPr>
            <a:r>
              <a:rPr lang="en-GB" dirty="0"/>
              <a:t>Offer premium advertising placements for CVS health and wellness brands.</a:t>
            </a:r>
          </a:p>
          <a:p>
            <a:pPr marL="425450" indent="-285750" algn="l">
              <a:buFont typeface="Wingdings" pitchFamily="2" charset="2"/>
              <a:buChar char="ü"/>
            </a:pPr>
            <a:r>
              <a:rPr lang="en-GB" dirty="0"/>
              <a:t>Provide ad space to consumer brands sold in CVS stores for additional revenue.</a:t>
            </a:r>
          </a:p>
        </p:txBody>
      </p:sp>
    </p:spTree>
    <p:extLst>
      <p:ext uri="{BB962C8B-B14F-4D97-AF65-F5344CB8AC3E}">
        <p14:creationId xmlns:p14="http://schemas.microsoft.com/office/powerpoint/2010/main" val="15565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6"/>
          <p:cNvSpPr txBox="1">
            <a:spLocks noGrp="1"/>
          </p:cNvSpPr>
          <p:nvPr>
            <p:ph type="title"/>
          </p:nvPr>
        </p:nvSpPr>
        <p:spPr>
          <a:xfrm>
            <a:off x="1997816" y="1730063"/>
            <a:ext cx="5148368" cy="730851"/>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GB" b="1">
                <a:latin typeface="Helvetica Neue"/>
                <a:ea typeface="Helvetica Neue"/>
                <a:cs typeface="Helvetica Neue"/>
                <a:sym typeface="Helvetica Neue"/>
              </a:rPr>
              <a:t>Eco Media </a:t>
            </a:r>
            <a:r>
              <a:rPr lang="en-GB">
                <a:latin typeface="Helvetica Neue"/>
                <a:ea typeface="Helvetica Neue"/>
                <a:cs typeface="Helvetica Neue"/>
                <a:sym typeface="Helvetica Neue"/>
              </a:rPr>
              <a:t>O</a:t>
            </a:r>
            <a:r>
              <a:rPr lang="en-GB" b="1">
                <a:latin typeface="Helvetica Neue"/>
                <a:ea typeface="Helvetica Neue"/>
                <a:cs typeface="Helvetica Neue"/>
                <a:sym typeface="Helvetica Neue"/>
              </a:rPr>
              <a:t>ffer's </a:t>
            </a:r>
            <a:endParaRPr>
              <a:latin typeface="Helvetica Neue"/>
              <a:ea typeface="Helvetica Neue"/>
              <a:cs typeface="Helvetica Neue"/>
              <a:sym typeface="Helvetica Neue"/>
            </a:endParaRPr>
          </a:p>
        </p:txBody>
      </p:sp>
      <p:sp>
        <p:nvSpPr>
          <p:cNvPr id="396" name="Google Shape;396;p26"/>
          <p:cNvSpPr txBox="1">
            <a:spLocks noGrp="1"/>
          </p:cNvSpPr>
          <p:nvPr>
            <p:ph type="subTitle" idx="1"/>
          </p:nvPr>
        </p:nvSpPr>
        <p:spPr>
          <a:xfrm>
            <a:off x="2069850" y="2561577"/>
            <a:ext cx="5004300" cy="888205"/>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GB" sz="1400"/>
              <a:t>We provide a comprehensive digital advertising package that offers a modern alternative to traditional print banners.</a:t>
            </a:r>
            <a:endParaRPr sz="1200"/>
          </a:p>
        </p:txBody>
      </p:sp>
    </p:spTree>
  </p:cSld>
  <p:clrMapOvr>
    <a:masterClrMapping/>
  </p:clrMapOvr>
</p:sld>
</file>

<file path=ppt/theme/theme1.xml><?xml version="1.0" encoding="utf-8"?>
<a:theme xmlns:a="http://schemas.openxmlformats.org/drawingml/2006/main" name="Philosophy Major for College: Skepticism by Slidesgo">
  <a:themeElements>
    <a:clrScheme name="Simple Light">
      <a:dk1>
        <a:srgbClr val="161616"/>
      </a:dk1>
      <a:lt1>
        <a:srgbClr val="FFFFFF"/>
      </a:lt1>
      <a:dk2>
        <a:srgbClr val="6A63BA"/>
      </a:dk2>
      <a:lt2>
        <a:srgbClr val="007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TotalTime>
  <Words>1006</Words>
  <Application>Microsoft Macintosh PowerPoint</Application>
  <PresentationFormat>On-screen Show (16:9)</PresentationFormat>
  <Paragraphs>116</Paragraphs>
  <Slides>22</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Poppins</vt:lpstr>
      <vt:lpstr>Arial</vt:lpstr>
      <vt:lpstr>Noto Sans Symbols</vt:lpstr>
      <vt:lpstr>Helvetica Neue</vt:lpstr>
      <vt:lpstr>Poppins Light</vt:lpstr>
      <vt:lpstr>Wingdings</vt:lpstr>
      <vt:lpstr>DM Serif Text</vt:lpstr>
      <vt:lpstr>Philosophy Major for College: Skepticism by Slidesgo</vt:lpstr>
      <vt:lpstr>DIGITAL AND COST-FREE SOLUTION FOR IN-STORE ADVERTISING CAMPAIGNS</vt:lpstr>
      <vt:lpstr>Who We Are?</vt:lpstr>
      <vt:lpstr>Traditional In-Store Ads</vt:lpstr>
      <vt:lpstr>PowerPoint Presentation</vt:lpstr>
      <vt:lpstr>PowerPoint Presentation</vt:lpstr>
      <vt:lpstr>Modern &amp; Professional Look</vt:lpstr>
      <vt:lpstr>Digital Solution</vt:lpstr>
      <vt:lpstr>Benefits from Digital Screens</vt:lpstr>
      <vt:lpstr>Eco Media Offer's </vt:lpstr>
      <vt:lpstr>Eco Media Offer's</vt:lpstr>
      <vt:lpstr>Included in Our Subscription</vt:lpstr>
      <vt:lpstr>PowerPoint Presentation</vt:lpstr>
      <vt:lpstr>Our Partners</vt:lpstr>
      <vt:lpstr>Our Partners</vt:lpstr>
      <vt:lpstr>Why Go Digital?</vt:lpstr>
      <vt:lpstr>Our Goal</vt:lpstr>
      <vt:lpstr>PowerPoint Presentation</vt:lpstr>
      <vt:lpstr>Simple Installation Process</vt:lpstr>
      <vt:lpstr>Centralized Content Control</vt:lpstr>
      <vt:lpstr>Centralized Content Control</vt:lpstr>
      <vt:lpstr>Centralized Content Control</vt:lpstr>
      <vt:lpstr>Why is Energy Consumption &amp; Estimated Costs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AND COST-FREE SOLUTION FOR IN-STORE ADVERTISING CAMPAIGNS</dc:title>
  <cp:lastModifiedBy>Ramal Ahmadzada</cp:lastModifiedBy>
  <cp:revision>1</cp:revision>
  <dcterms:modified xsi:type="dcterms:W3CDTF">2025-03-05T02:47:26Z</dcterms:modified>
</cp:coreProperties>
</file>