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4" r:id="rId2"/>
    <p:sldMasterId id="2147483697" r:id="rId3"/>
  </p:sldMasterIdLst>
  <p:notesMasterIdLst>
    <p:notesMasterId r:id="rId128"/>
  </p:notesMasterIdLst>
  <p:sldIdLst>
    <p:sldId id="256" r:id="rId4"/>
    <p:sldId id="257" r:id="rId5"/>
    <p:sldId id="284" r:id="rId6"/>
    <p:sldId id="260" r:id="rId7"/>
    <p:sldId id="271" r:id="rId8"/>
    <p:sldId id="589" r:id="rId9"/>
    <p:sldId id="590" r:id="rId10"/>
    <p:sldId id="681" r:id="rId11"/>
    <p:sldId id="556" r:id="rId12"/>
    <p:sldId id="557" r:id="rId13"/>
    <p:sldId id="285" r:id="rId14"/>
    <p:sldId id="695" r:id="rId15"/>
    <p:sldId id="286" r:id="rId16"/>
    <p:sldId id="541" r:id="rId17"/>
    <p:sldId id="290" r:id="rId18"/>
    <p:sldId id="682" r:id="rId19"/>
    <p:sldId id="558" r:id="rId20"/>
    <p:sldId id="559" r:id="rId21"/>
    <p:sldId id="560" r:id="rId22"/>
    <p:sldId id="561" r:id="rId23"/>
    <p:sldId id="562" r:id="rId24"/>
    <p:sldId id="563" r:id="rId25"/>
    <p:sldId id="550" r:id="rId26"/>
    <p:sldId id="274" r:id="rId27"/>
    <p:sldId id="275" r:id="rId28"/>
    <p:sldId id="549" r:id="rId29"/>
    <p:sldId id="293" r:id="rId30"/>
    <p:sldId id="553" r:id="rId31"/>
    <p:sldId id="579" r:id="rId32"/>
    <p:sldId id="687" r:id="rId33"/>
    <p:sldId id="693" r:id="rId34"/>
    <p:sldId id="694" r:id="rId35"/>
    <p:sldId id="547" r:id="rId36"/>
    <p:sldId id="548" r:id="rId37"/>
    <p:sldId id="292" r:id="rId38"/>
    <p:sldId id="587" r:id="rId39"/>
    <p:sldId id="688" r:id="rId40"/>
    <p:sldId id="690" r:id="rId41"/>
    <p:sldId id="691" r:id="rId42"/>
    <p:sldId id="692" r:id="rId43"/>
    <p:sldId id="689" r:id="rId44"/>
    <p:sldId id="686" r:id="rId45"/>
    <p:sldId id="555" r:id="rId46"/>
    <p:sldId id="278" r:id="rId47"/>
    <p:sldId id="431" r:id="rId48"/>
    <p:sldId id="432" r:id="rId49"/>
    <p:sldId id="433" r:id="rId50"/>
    <p:sldId id="434" r:id="rId51"/>
    <p:sldId id="332" r:id="rId52"/>
    <p:sldId id="315" r:id="rId53"/>
    <p:sldId id="334" r:id="rId54"/>
    <p:sldId id="282" r:id="rId55"/>
    <p:sldId id="683" r:id="rId56"/>
    <p:sldId id="301" r:id="rId57"/>
    <p:sldId id="302" r:id="rId58"/>
    <p:sldId id="303" r:id="rId59"/>
    <p:sldId id="304" r:id="rId60"/>
    <p:sldId id="305" r:id="rId61"/>
    <p:sldId id="684" r:id="rId62"/>
    <p:sldId id="685" r:id="rId63"/>
    <p:sldId id="308" r:id="rId64"/>
    <p:sldId id="289" r:id="rId65"/>
    <p:sldId id="300" r:id="rId66"/>
    <p:sldId id="309" r:id="rId67"/>
    <p:sldId id="310" r:id="rId68"/>
    <p:sldId id="311" r:id="rId69"/>
    <p:sldId id="299" r:id="rId70"/>
    <p:sldId id="314" r:id="rId71"/>
    <p:sldId id="316" r:id="rId72"/>
    <p:sldId id="317" r:id="rId73"/>
    <p:sldId id="318" r:id="rId74"/>
    <p:sldId id="319" r:id="rId75"/>
    <p:sldId id="320" r:id="rId76"/>
    <p:sldId id="321" r:id="rId77"/>
    <p:sldId id="313" r:id="rId78"/>
    <p:sldId id="281" r:id="rId79"/>
    <p:sldId id="322" r:id="rId80"/>
    <p:sldId id="323" r:id="rId81"/>
    <p:sldId id="324" r:id="rId82"/>
    <p:sldId id="325" r:id="rId83"/>
    <p:sldId id="326" r:id="rId84"/>
    <p:sldId id="328" r:id="rId85"/>
    <p:sldId id="329" r:id="rId86"/>
    <p:sldId id="330" r:id="rId87"/>
    <p:sldId id="331" r:id="rId88"/>
    <p:sldId id="586" r:id="rId89"/>
    <p:sldId id="580" r:id="rId90"/>
    <p:sldId id="677" r:id="rId91"/>
    <p:sldId id="279" r:id="rId92"/>
    <p:sldId id="571" r:id="rId93"/>
    <p:sldId id="287" r:id="rId94"/>
    <p:sldId id="508" r:id="rId95"/>
    <p:sldId id="524" r:id="rId96"/>
    <p:sldId id="536" r:id="rId97"/>
    <p:sldId id="538" r:id="rId98"/>
    <p:sldId id="535" r:id="rId99"/>
    <p:sldId id="539" r:id="rId100"/>
    <p:sldId id="534" r:id="rId101"/>
    <p:sldId id="533" r:id="rId102"/>
    <p:sldId id="532" r:id="rId103"/>
    <p:sldId id="540" r:id="rId104"/>
    <p:sldId id="531" r:id="rId105"/>
    <p:sldId id="530" r:id="rId106"/>
    <p:sldId id="529" r:id="rId107"/>
    <p:sldId id="528" r:id="rId108"/>
    <p:sldId id="527" r:id="rId109"/>
    <p:sldId id="526" r:id="rId110"/>
    <p:sldId id="525" r:id="rId111"/>
    <p:sldId id="267" r:id="rId112"/>
    <p:sldId id="572" r:id="rId113"/>
    <p:sldId id="573" r:id="rId114"/>
    <p:sldId id="437" r:id="rId115"/>
    <p:sldId id="270" r:id="rId116"/>
    <p:sldId id="696" r:id="rId117"/>
    <p:sldId id="444" r:id="rId118"/>
    <p:sldId id="445" r:id="rId119"/>
    <p:sldId id="697" r:id="rId120"/>
    <p:sldId id="698" r:id="rId121"/>
    <p:sldId id="699" r:id="rId122"/>
    <p:sldId id="449" r:id="rId123"/>
    <p:sldId id="450" r:id="rId124"/>
    <p:sldId id="451" r:id="rId125"/>
    <p:sldId id="452" r:id="rId126"/>
    <p:sldId id="453" r:id="rId127"/>
  </p:sldIdLst>
  <p:sldSz cx="20104100" cy="11309350"/>
  <p:notesSz cx="20104100" cy="113093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9CA85D-D8C3-4EBF-AE66-BF617F1E2428}" v="512" dt="2025-10-01T02:13:14.92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104" y="28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notesMaster" Target="notesMasters/notesMaster1.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microsoft.com/office/2015/10/relationships/revisionInfo" Target="revisionInfo.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tableStyles" Target="tableStyle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by Kelley" userId="dc2c7ba219c8e04d" providerId="LiveId" clId="{125BC676-B991-4568-9661-F365939BA71A}"/>
    <pc:docChg chg="undo custSel addSld delSld modSld sldOrd">
      <pc:chgData name="Bobby Kelley" userId="dc2c7ba219c8e04d" providerId="LiveId" clId="{125BC676-B991-4568-9661-F365939BA71A}" dt="2025-10-01T02:16:08.460" v="3688" actId="27636"/>
      <pc:docMkLst>
        <pc:docMk/>
      </pc:docMkLst>
      <pc:sldChg chg="modSp mod">
        <pc:chgData name="Bobby Kelley" userId="dc2c7ba219c8e04d" providerId="LiveId" clId="{125BC676-B991-4568-9661-F365939BA71A}" dt="2025-09-15T04:13:02.541" v="1997" actId="1076"/>
        <pc:sldMkLst>
          <pc:docMk/>
          <pc:sldMk cId="0" sldId="256"/>
        </pc:sldMkLst>
        <pc:picChg chg="mod">
          <ac:chgData name="Bobby Kelley" userId="dc2c7ba219c8e04d" providerId="LiveId" clId="{125BC676-B991-4568-9661-F365939BA71A}" dt="2025-09-15T04:13:02.541" v="1997" actId="1076"/>
          <ac:picMkLst>
            <pc:docMk/>
            <pc:sldMk cId="0" sldId="256"/>
            <ac:picMk id="5" creationId="{34F2724C-2734-F97F-061B-062E2D68B416}"/>
          </ac:picMkLst>
        </pc:picChg>
      </pc:sldChg>
      <pc:sldChg chg="modSp">
        <pc:chgData name="Bobby Kelley" userId="dc2c7ba219c8e04d" providerId="LiveId" clId="{125BC676-B991-4568-9661-F365939BA71A}" dt="2025-10-01T01:46:32.847" v="2465" actId="6549"/>
        <pc:sldMkLst>
          <pc:docMk/>
          <pc:sldMk cId="0" sldId="257"/>
        </pc:sldMkLst>
        <pc:spChg chg="mod">
          <ac:chgData name="Bobby Kelley" userId="dc2c7ba219c8e04d" providerId="LiveId" clId="{125BC676-B991-4568-9661-F365939BA71A}" dt="2025-10-01T01:46:32.847" v="2465" actId="6549"/>
          <ac:spMkLst>
            <pc:docMk/>
            <pc:sldMk cId="0" sldId="257"/>
            <ac:spMk id="11" creationId="{B3A97E61-2BEB-AD8D-A638-A7DDBA4F5358}"/>
          </ac:spMkLst>
        </pc:spChg>
      </pc:sldChg>
      <pc:sldChg chg="addSp delSp modSp mod delAnim modAnim">
        <pc:chgData name="Bobby Kelley" userId="dc2c7ba219c8e04d" providerId="LiveId" clId="{125BC676-B991-4568-9661-F365939BA71A}" dt="2025-09-15T04:18:42.679" v="2187" actId="14100"/>
        <pc:sldMkLst>
          <pc:docMk/>
          <pc:sldMk cId="0" sldId="260"/>
        </pc:sldMkLst>
        <pc:spChg chg="mod">
          <ac:chgData name="Bobby Kelley" userId="dc2c7ba219c8e04d" providerId="LiveId" clId="{125BC676-B991-4568-9661-F365939BA71A}" dt="2025-09-15T02:44:57.645" v="438" actId="1076"/>
          <ac:spMkLst>
            <pc:docMk/>
            <pc:sldMk cId="0" sldId="260"/>
            <ac:spMk id="2" creationId="{00000000-0000-0000-0000-000000000000}"/>
          </ac:spMkLst>
        </pc:spChg>
        <pc:spChg chg="add mod">
          <ac:chgData name="Bobby Kelley" userId="dc2c7ba219c8e04d" providerId="LiveId" clId="{125BC676-B991-4568-9661-F365939BA71A}" dt="2025-09-15T02:44:24.742" v="432" actId="1076"/>
          <ac:spMkLst>
            <pc:docMk/>
            <pc:sldMk cId="0" sldId="260"/>
            <ac:spMk id="4" creationId="{EE39F60A-CA54-1BB2-03E1-F74B988F53B2}"/>
          </ac:spMkLst>
        </pc:spChg>
        <pc:spChg chg="mod">
          <ac:chgData name="Bobby Kelley" userId="dc2c7ba219c8e04d" providerId="LiveId" clId="{125BC676-B991-4568-9661-F365939BA71A}" dt="2025-09-15T02:44:46.598" v="436" actId="1076"/>
          <ac:spMkLst>
            <pc:docMk/>
            <pc:sldMk cId="0" sldId="260"/>
            <ac:spMk id="5" creationId="{FE335662-64D5-0263-C0A2-65765791D6FB}"/>
          </ac:spMkLst>
        </pc:spChg>
        <pc:spChg chg="mod">
          <ac:chgData name="Bobby Kelley" userId="dc2c7ba219c8e04d" providerId="LiveId" clId="{125BC676-B991-4568-9661-F365939BA71A}" dt="2025-09-15T02:44:33.930" v="434" actId="1076"/>
          <ac:spMkLst>
            <pc:docMk/>
            <pc:sldMk cId="0" sldId="260"/>
            <ac:spMk id="6" creationId="{00000000-0000-0000-0000-000000000000}"/>
          </ac:spMkLst>
        </pc:spChg>
        <pc:spChg chg="add mod">
          <ac:chgData name="Bobby Kelley" userId="dc2c7ba219c8e04d" providerId="LiveId" clId="{125BC676-B991-4568-9661-F365939BA71A}" dt="2025-09-15T04:18:42.679" v="2187" actId="14100"/>
          <ac:spMkLst>
            <pc:docMk/>
            <pc:sldMk cId="0" sldId="260"/>
            <ac:spMk id="7" creationId="{007653D6-AFA8-A928-0171-B4AC41DCCC3B}"/>
          </ac:spMkLst>
        </pc:spChg>
        <pc:spChg chg="add mod">
          <ac:chgData name="Bobby Kelley" userId="dc2c7ba219c8e04d" providerId="LiveId" clId="{125BC676-B991-4568-9661-F365939BA71A}" dt="2025-09-15T04:18:34.673" v="2185" actId="1076"/>
          <ac:spMkLst>
            <pc:docMk/>
            <pc:sldMk cId="0" sldId="260"/>
            <ac:spMk id="10" creationId="{F6B1EB62-C4A3-A18A-1791-AC6A75337093}"/>
          </ac:spMkLst>
        </pc:spChg>
        <pc:spChg chg="mod">
          <ac:chgData name="Bobby Kelley" userId="dc2c7ba219c8e04d" providerId="LiveId" clId="{125BC676-B991-4568-9661-F365939BA71A}" dt="2025-09-15T03:11:52.866" v="1662" actId="1076"/>
          <ac:spMkLst>
            <pc:docMk/>
            <pc:sldMk cId="0" sldId="260"/>
            <ac:spMk id="15" creationId="{427C3DAB-6225-8A17-9B3B-77C1BABBEBF6}"/>
          </ac:spMkLst>
        </pc:spChg>
        <pc:spChg chg="mod">
          <ac:chgData name="Bobby Kelley" userId="dc2c7ba219c8e04d" providerId="LiveId" clId="{125BC676-B991-4568-9661-F365939BA71A}" dt="2025-09-15T02:45:01.339" v="439" actId="1076"/>
          <ac:spMkLst>
            <pc:docMk/>
            <pc:sldMk cId="0" sldId="260"/>
            <ac:spMk id="16" creationId="{2E445587-EE31-CA1E-1120-4AD9C885DE78}"/>
          </ac:spMkLst>
        </pc:spChg>
        <pc:spChg chg="mod">
          <ac:chgData name="Bobby Kelley" userId="dc2c7ba219c8e04d" providerId="LiveId" clId="{125BC676-B991-4568-9661-F365939BA71A}" dt="2025-09-15T02:44:29.379" v="433" actId="1076"/>
          <ac:spMkLst>
            <pc:docMk/>
            <pc:sldMk cId="0" sldId="260"/>
            <ac:spMk id="17" creationId="{441F57BA-C290-2F56-E1C4-C4069B67967A}"/>
          </ac:spMkLst>
        </pc:spChg>
      </pc:sldChg>
      <pc:sldChg chg="addSp delSp modSp mod">
        <pc:chgData name="Bobby Kelley" userId="dc2c7ba219c8e04d" providerId="LiveId" clId="{125BC676-B991-4568-9661-F365939BA71A}" dt="2025-09-15T04:17:09.726" v="2159" actId="20577"/>
        <pc:sldMkLst>
          <pc:docMk/>
          <pc:sldMk cId="3556083680" sldId="284"/>
        </pc:sldMkLst>
        <pc:spChg chg="mod">
          <ac:chgData name="Bobby Kelley" userId="dc2c7ba219c8e04d" providerId="LiveId" clId="{125BC676-B991-4568-9661-F365939BA71A}" dt="2025-09-15T04:16:55.578" v="2117" actId="1076"/>
          <ac:spMkLst>
            <pc:docMk/>
            <pc:sldMk cId="3556083680" sldId="284"/>
            <ac:spMk id="5" creationId="{C2CAD8B0-BD47-4941-0A9E-7CAC1EFF6609}"/>
          </ac:spMkLst>
        </pc:spChg>
        <pc:spChg chg="mod">
          <ac:chgData name="Bobby Kelley" userId="dc2c7ba219c8e04d" providerId="LiveId" clId="{125BC676-B991-4568-9661-F365939BA71A}" dt="2025-09-15T04:17:09.726" v="2159" actId="20577"/>
          <ac:spMkLst>
            <pc:docMk/>
            <pc:sldMk cId="3556083680" sldId="284"/>
            <ac:spMk id="9" creationId="{0F9638A9-AD85-53DF-5776-42AFAD86043A}"/>
          </ac:spMkLst>
        </pc:spChg>
        <pc:spChg chg="add mod">
          <ac:chgData name="Bobby Kelley" userId="dc2c7ba219c8e04d" providerId="LiveId" clId="{125BC676-B991-4568-9661-F365939BA71A}" dt="2025-09-15T04:15:07.016" v="2085" actId="20577"/>
          <ac:spMkLst>
            <pc:docMk/>
            <pc:sldMk cId="3556083680" sldId="284"/>
            <ac:spMk id="15" creationId="{E341FCFB-0F41-F557-8278-D368D36DC87F}"/>
          </ac:spMkLst>
        </pc:spChg>
        <pc:spChg chg="add mod">
          <ac:chgData name="Bobby Kelley" userId="dc2c7ba219c8e04d" providerId="LiveId" clId="{125BC676-B991-4568-9661-F365939BA71A}" dt="2025-09-15T04:16:37.295" v="2114" actId="20577"/>
          <ac:spMkLst>
            <pc:docMk/>
            <pc:sldMk cId="3556083680" sldId="284"/>
            <ac:spMk id="16" creationId="{0F811EBA-5CB0-EC41-4685-3C2A46783D64}"/>
          </ac:spMkLst>
        </pc:spChg>
      </pc:sldChg>
      <pc:sldChg chg="delSp modSp mod delAnim">
        <pc:chgData name="Bobby Kelley" userId="dc2c7ba219c8e04d" providerId="LiveId" clId="{125BC676-B991-4568-9661-F365939BA71A}" dt="2025-10-01T01:47:59.967" v="2499" actId="20577"/>
        <pc:sldMkLst>
          <pc:docMk/>
          <pc:sldMk cId="3934091539" sldId="285"/>
        </pc:sldMkLst>
        <pc:spChg chg="mod">
          <ac:chgData name="Bobby Kelley" userId="dc2c7ba219c8e04d" providerId="LiveId" clId="{125BC676-B991-4568-9661-F365939BA71A}" dt="2025-10-01T01:47:59.967" v="2499" actId="20577"/>
          <ac:spMkLst>
            <pc:docMk/>
            <pc:sldMk cId="3934091539" sldId="285"/>
            <ac:spMk id="2" creationId="{00000000-0000-0000-0000-000000000000}"/>
          </ac:spMkLst>
        </pc:spChg>
        <pc:spChg chg="mod">
          <ac:chgData name="Bobby Kelley" userId="dc2c7ba219c8e04d" providerId="LiveId" clId="{125BC676-B991-4568-9661-F365939BA71A}" dt="2025-10-01T01:47:55.052" v="2497" actId="1076"/>
          <ac:spMkLst>
            <pc:docMk/>
            <pc:sldMk cId="3934091539" sldId="285"/>
            <ac:spMk id="5" creationId="{FC514F02-1300-D2A5-DC69-B29D3EC8E4A5}"/>
          </ac:spMkLst>
        </pc:spChg>
        <pc:spChg chg="del mod">
          <ac:chgData name="Bobby Kelley" userId="dc2c7ba219c8e04d" providerId="LiveId" clId="{125BC676-B991-4568-9661-F365939BA71A}" dt="2025-10-01T01:47:50.251" v="2496" actId="21"/>
          <ac:spMkLst>
            <pc:docMk/>
            <pc:sldMk cId="3934091539" sldId="285"/>
            <ac:spMk id="8" creationId="{734D3FDD-1D0F-8488-D452-E77CB1DB5D0D}"/>
          </ac:spMkLst>
        </pc:spChg>
        <pc:spChg chg="mod">
          <ac:chgData name="Bobby Kelley" userId="dc2c7ba219c8e04d" providerId="LiveId" clId="{125BC676-B991-4568-9661-F365939BA71A}" dt="2025-10-01T01:47:43.043" v="2495" actId="1076"/>
          <ac:spMkLst>
            <pc:docMk/>
            <pc:sldMk cId="3934091539" sldId="285"/>
            <ac:spMk id="9" creationId="{9979C199-C223-5F0D-33BD-0513A4973BE5}"/>
          </ac:spMkLst>
        </pc:spChg>
      </pc:sldChg>
      <pc:sldChg chg="ord">
        <pc:chgData name="Bobby Kelley" userId="dc2c7ba219c8e04d" providerId="LiveId" clId="{125BC676-B991-4568-9661-F365939BA71A}" dt="2025-10-01T02:10:03.361" v="3434"/>
        <pc:sldMkLst>
          <pc:docMk/>
          <pc:sldMk cId="1413719454" sldId="287"/>
        </pc:sldMkLst>
      </pc:sldChg>
      <pc:sldChg chg="modSp mod">
        <pc:chgData name="Bobby Kelley" userId="dc2c7ba219c8e04d" providerId="LiveId" clId="{125BC676-B991-4568-9661-F365939BA71A}" dt="2025-10-01T01:50:47.588" v="2762" actId="20577"/>
        <pc:sldMkLst>
          <pc:docMk/>
          <pc:sldMk cId="1033256637" sldId="290"/>
        </pc:sldMkLst>
        <pc:spChg chg="mod">
          <ac:chgData name="Bobby Kelley" userId="dc2c7ba219c8e04d" providerId="LiveId" clId="{125BC676-B991-4568-9661-F365939BA71A}" dt="2025-09-15T02:50:39.772" v="884" actId="20577"/>
          <ac:spMkLst>
            <pc:docMk/>
            <pc:sldMk cId="1033256637" sldId="290"/>
            <ac:spMk id="3" creationId="{00000000-0000-0000-0000-000000000000}"/>
          </ac:spMkLst>
        </pc:spChg>
        <pc:spChg chg="mod">
          <ac:chgData name="Bobby Kelley" userId="dc2c7ba219c8e04d" providerId="LiveId" clId="{125BC676-B991-4568-9661-F365939BA71A}" dt="2025-10-01T01:50:47.588" v="2762" actId="20577"/>
          <ac:spMkLst>
            <pc:docMk/>
            <pc:sldMk cId="1033256637" sldId="290"/>
            <ac:spMk id="4" creationId="{E4CC6855-64E4-8969-FDBF-746B3D838623}"/>
          </ac:spMkLst>
        </pc:spChg>
        <pc:spChg chg="mod">
          <ac:chgData name="Bobby Kelley" userId="dc2c7ba219c8e04d" providerId="LiveId" clId="{125BC676-B991-4568-9661-F365939BA71A}" dt="2025-09-15T02:51:10.082" v="929" actId="1076"/>
          <ac:spMkLst>
            <pc:docMk/>
            <pc:sldMk cId="1033256637" sldId="290"/>
            <ac:spMk id="11" creationId="{B3A97E61-2BEB-AD8D-A638-A7DDBA4F5358}"/>
          </ac:spMkLst>
        </pc:spChg>
      </pc:sldChg>
      <pc:sldChg chg="ord">
        <pc:chgData name="Bobby Kelley" userId="dc2c7ba219c8e04d" providerId="LiveId" clId="{125BC676-B991-4568-9661-F365939BA71A}" dt="2025-10-01T02:08:21.219" v="3423"/>
        <pc:sldMkLst>
          <pc:docMk/>
          <pc:sldMk cId="598620044" sldId="292"/>
        </pc:sldMkLst>
      </pc:sldChg>
      <pc:sldChg chg="del">
        <pc:chgData name="Bobby Kelley" userId="dc2c7ba219c8e04d" providerId="LiveId" clId="{125BC676-B991-4568-9661-F365939BA71A}" dt="2025-10-01T02:13:34.232" v="3458" actId="47"/>
        <pc:sldMkLst>
          <pc:docMk/>
          <pc:sldMk cId="2277856141" sldId="306"/>
        </pc:sldMkLst>
      </pc:sldChg>
      <pc:sldChg chg="del">
        <pc:chgData name="Bobby Kelley" userId="dc2c7ba219c8e04d" providerId="LiveId" clId="{125BC676-B991-4568-9661-F365939BA71A}" dt="2025-10-01T02:13:33.316" v="3457" actId="47"/>
        <pc:sldMkLst>
          <pc:docMk/>
          <pc:sldMk cId="1488058829" sldId="307"/>
        </pc:sldMkLst>
      </pc:sldChg>
      <pc:sldChg chg="add del">
        <pc:chgData name="Bobby Kelley" userId="dc2c7ba219c8e04d" providerId="LiveId" clId="{125BC676-B991-4568-9661-F365939BA71A}" dt="2025-10-01T02:12:43.158" v="3447" actId="2696"/>
        <pc:sldMkLst>
          <pc:docMk/>
          <pc:sldMk cId="3500422235" sldId="443"/>
        </pc:sldMkLst>
      </pc:sldChg>
      <pc:sldChg chg="add del">
        <pc:chgData name="Bobby Kelley" userId="dc2c7ba219c8e04d" providerId="LiveId" clId="{125BC676-B991-4568-9661-F365939BA71A}" dt="2025-10-01T02:12:39.786" v="3446"/>
        <pc:sldMkLst>
          <pc:docMk/>
          <pc:sldMk cId="2054402391" sldId="444"/>
        </pc:sldMkLst>
      </pc:sldChg>
      <pc:sldChg chg="add del">
        <pc:chgData name="Bobby Kelley" userId="dc2c7ba219c8e04d" providerId="LiveId" clId="{125BC676-B991-4568-9661-F365939BA71A}" dt="2025-10-01T02:12:59.032" v="3450"/>
        <pc:sldMkLst>
          <pc:docMk/>
          <pc:sldMk cId="2089468921" sldId="445"/>
        </pc:sldMkLst>
      </pc:sldChg>
      <pc:sldChg chg="del">
        <pc:chgData name="Bobby Kelley" userId="dc2c7ba219c8e04d" providerId="LiveId" clId="{125BC676-B991-4568-9661-F365939BA71A}" dt="2025-10-01T02:13:17.873" v="3452" actId="47"/>
        <pc:sldMkLst>
          <pc:docMk/>
          <pc:sldMk cId="736045796" sldId="446"/>
        </pc:sldMkLst>
      </pc:sldChg>
      <pc:sldChg chg="del">
        <pc:chgData name="Bobby Kelley" userId="dc2c7ba219c8e04d" providerId="LiveId" clId="{125BC676-B991-4568-9661-F365939BA71A}" dt="2025-10-01T02:13:19.629" v="3453" actId="47"/>
        <pc:sldMkLst>
          <pc:docMk/>
          <pc:sldMk cId="2630406929" sldId="447"/>
        </pc:sldMkLst>
      </pc:sldChg>
      <pc:sldChg chg="del">
        <pc:chgData name="Bobby Kelley" userId="dc2c7ba219c8e04d" providerId="LiveId" clId="{125BC676-B991-4568-9661-F365939BA71A}" dt="2025-10-01T02:13:20.902" v="3454" actId="47"/>
        <pc:sldMkLst>
          <pc:docMk/>
          <pc:sldMk cId="2832552563" sldId="448"/>
        </pc:sldMkLst>
      </pc:sldChg>
      <pc:sldChg chg="modSp mod">
        <pc:chgData name="Bobby Kelley" userId="dc2c7ba219c8e04d" providerId="LiveId" clId="{125BC676-B991-4568-9661-F365939BA71A}" dt="2025-10-01T02:15:46.065" v="3684" actId="20577"/>
        <pc:sldMkLst>
          <pc:docMk/>
          <pc:sldMk cId="93359333" sldId="449"/>
        </pc:sldMkLst>
        <pc:spChg chg="mod">
          <ac:chgData name="Bobby Kelley" userId="dc2c7ba219c8e04d" providerId="LiveId" clId="{125BC676-B991-4568-9661-F365939BA71A}" dt="2025-10-01T02:15:46.065" v="3684" actId="20577"/>
          <ac:spMkLst>
            <pc:docMk/>
            <pc:sldMk cId="93359333" sldId="449"/>
            <ac:spMk id="3" creationId="{00000000-0000-0000-0000-000000000000}"/>
          </ac:spMkLst>
        </pc:spChg>
      </pc:sldChg>
      <pc:sldChg chg="modSp mod">
        <pc:chgData name="Bobby Kelley" userId="dc2c7ba219c8e04d" providerId="LiveId" clId="{125BC676-B991-4568-9661-F365939BA71A}" dt="2025-10-01T02:15:12.871" v="3656" actId="6549"/>
        <pc:sldMkLst>
          <pc:docMk/>
          <pc:sldMk cId="4181853881" sldId="450"/>
        </pc:sldMkLst>
        <pc:spChg chg="mod">
          <ac:chgData name="Bobby Kelley" userId="dc2c7ba219c8e04d" providerId="LiveId" clId="{125BC676-B991-4568-9661-F365939BA71A}" dt="2025-10-01T02:15:12.871" v="3656" actId="6549"/>
          <ac:spMkLst>
            <pc:docMk/>
            <pc:sldMk cId="4181853881" sldId="450"/>
            <ac:spMk id="3" creationId="{00000000-0000-0000-0000-000000000000}"/>
          </ac:spMkLst>
        </pc:spChg>
      </pc:sldChg>
      <pc:sldChg chg="modSp mod">
        <pc:chgData name="Bobby Kelley" userId="dc2c7ba219c8e04d" providerId="LiveId" clId="{125BC676-B991-4568-9661-F365939BA71A}" dt="2025-10-01T02:14:18.217" v="3493" actId="20577"/>
        <pc:sldMkLst>
          <pc:docMk/>
          <pc:sldMk cId="2980130341" sldId="451"/>
        </pc:sldMkLst>
        <pc:spChg chg="mod">
          <ac:chgData name="Bobby Kelley" userId="dc2c7ba219c8e04d" providerId="LiveId" clId="{125BC676-B991-4568-9661-F365939BA71A}" dt="2025-10-01T02:14:18.217" v="3493" actId="20577"/>
          <ac:spMkLst>
            <pc:docMk/>
            <pc:sldMk cId="2980130341" sldId="451"/>
            <ac:spMk id="3" creationId="{00000000-0000-0000-0000-000000000000}"/>
          </ac:spMkLst>
        </pc:spChg>
      </pc:sldChg>
      <pc:sldChg chg="modSp mod">
        <pc:chgData name="Bobby Kelley" userId="dc2c7ba219c8e04d" providerId="LiveId" clId="{125BC676-B991-4568-9661-F365939BA71A}" dt="2025-10-01T02:16:08.460" v="3688" actId="27636"/>
        <pc:sldMkLst>
          <pc:docMk/>
          <pc:sldMk cId="1127388695" sldId="452"/>
        </pc:sldMkLst>
        <pc:spChg chg="mod">
          <ac:chgData name="Bobby Kelley" userId="dc2c7ba219c8e04d" providerId="LiveId" clId="{125BC676-B991-4568-9661-F365939BA71A}" dt="2025-10-01T02:16:08.460" v="3688" actId="27636"/>
          <ac:spMkLst>
            <pc:docMk/>
            <pc:sldMk cId="1127388695" sldId="452"/>
            <ac:spMk id="3" creationId="{00000000-0000-0000-0000-000000000000}"/>
          </ac:spMkLst>
        </pc:spChg>
      </pc:sldChg>
      <pc:sldChg chg="modSp mod">
        <pc:chgData name="Bobby Kelley" userId="dc2c7ba219c8e04d" providerId="LiveId" clId="{125BC676-B991-4568-9661-F365939BA71A}" dt="2025-10-01T02:13:48.125" v="3459" actId="6549"/>
        <pc:sldMkLst>
          <pc:docMk/>
          <pc:sldMk cId="1562446196" sldId="453"/>
        </pc:sldMkLst>
        <pc:spChg chg="mod">
          <ac:chgData name="Bobby Kelley" userId="dc2c7ba219c8e04d" providerId="LiveId" clId="{125BC676-B991-4568-9661-F365939BA71A}" dt="2025-10-01T02:13:48.125" v="3459" actId="6549"/>
          <ac:spMkLst>
            <pc:docMk/>
            <pc:sldMk cId="1562446196" sldId="453"/>
            <ac:spMk id="3" creationId="{00000000-0000-0000-0000-000000000000}"/>
          </ac:spMkLst>
        </pc:spChg>
      </pc:sldChg>
      <pc:sldChg chg="modSp mod">
        <pc:chgData name="Bobby Kelley" userId="dc2c7ba219c8e04d" providerId="LiveId" clId="{125BC676-B991-4568-9661-F365939BA71A}" dt="2025-10-01T01:50:26.330" v="2760" actId="20577"/>
        <pc:sldMkLst>
          <pc:docMk/>
          <pc:sldMk cId="3306317807" sldId="541"/>
        </pc:sldMkLst>
        <pc:spChg chg="mod">
          <ac:chgData name="Bobby Kelley" userId="dc2c7ba219c8e04d" providerId="LiveId" clId="{125BC676-B991-4568-9661-F365939BA71A}" dt="2025-10-01T01:50:26.330" v="2760" actId="20577"/>
          <ac:spMkLst>
            <pc:docMk/>
            <pc:sldMk cId="3306317807" sldId="541"/>
            <ac:spMk id="3" creationId="{00000000-0000-0000-0000-000000000000}"/>
          </ac:spMkLst>
        </pc:spChg>
      </pc:sldChg>
      <pc:sldChg chg="modSp mod">
        <pc:chgData name="Bobby Kelley" userId="dc2c7ba219c8e04d" providerId="LiveId" clId="{125BC676-B991-4568-9661-F365939BA71A}" dt="2025-09-15T01:47:54.830" v="284" actId="20577"/>
        <pc:sldMkLst>
          <pc:docMk/>
          <pc:sldMk cId="2892198147" sldId="547"/>
        </pc:sldMkLst>
        <pc:spChg chg="mod">
          <ac:chgData name="Bobby Kelley" userId="dc2c7ba219c8e04d" providerId="LiveId" clId="{125BC676-B991-4568-9661-F365939BA71A}" dt="2025-09-15T01:47:07.238" v="142" actId="14100"/>
          <ac:spMkLst>
            <pc:docMk/>
            <pc:sldMk cId="2892198147" sldId="547"/>
            <ac:spMk id="2" creationId="{00000000-0000-0000-0000-000000000000}"/>
          </ac:spMkLst>
        </pc:spChg>
        <pc:spChg chg="mod">
          <ac:chgData name="Bobby Kelley" userId="dc2c7ba219c8e04d" providerId="LiveId" clId="{125BC676-B991-4568-9661-F365939BA71A}" dt="2025-09-15T01:47:54.830" v="284" actId="20577"/>
          <ac:spMkLst>
            <pc:docMk/>
            <pc:sldMk cId="2892198147" sldId="547"/>
            <ac:spMk id="3" creationId="{00000000-0000-0000-0000-000000000000}"/>
          </ac:spMkLst>
        </pc:spChg>
      </pc:sldChg>
      <pc:sldChg chg="modSp mod">
        <pc:chgData name="Bobby Kelley" userId="dc2c7ba219c8e04d" providerId="LiveId" clId="{125BC676-B991-4568-9661-F365939BA71A}" dt="2025-09-15T02:58:33.426" v="1345" actId="3626"/>
        <pc:sldMkLst>
          <pc:docMk/>
          <pc:sldMk cId="1724385904" sldId="550"/>
        </pc:sldMkLst>
        <pc:spChg chg="mod">
          <ac:chgData name="Bobby Kelley" userId="dc2c7ba219c8e04d" providerId="LiveId" clId="{125BC676-B991-4568-9661-F365939BA71A}" dt="2025-09-15T02:58:33.426" v="1345" actId="3626"/>
          <ac:spMkLst>
            <pc:docMk/>
            <pc:sldMk cId="1724385904" sldId="550"/>
            <ac:spMk id="3" creationId="{00000000-0000-0000-0000-000000000000}"/>
          </ac:spMkLst>
        </pc:spChg>
      </pc:sldChg>
      <pc:sldChg chg="modSp mod ord">
        <pc:chgData name="Bobby Kelley" userId="dc2c7ba219c8e04d" providerId="LiveId" clId="{125BC676-B991-4568-9661-F365939BA71A}" dt="2025-10-01T02:09:29.219" v="3432"/>
        <pc:sldMkLst>
          <pc:docMk/>
          <pc:sldMk cId="3836200924" sldId="555"/>
        </pc:sldMkLst>
        <pc:spChg chg="mod">
          <ac:chgData name="Bobby Kelley" userId="dc2c7ba219c8e04d" providerId="LiveId" clId="{125BC676-B991-4568-9661-F365939BA71A}" dt="2025-10-01T02:09:12.478" v="3430" actId="20577"/>
          <ac:spMkLst>
            <pc:docMk/>
            <pc:sldMk cId="3836200924" sldId="555"/>
            <ac:spMk id="2" creationId="{F6F0BE48-930F-26F8-81CB-3A5F997944F4}"/>
          </ac:spMkLst>
        </pc:spChg>
      </pc:sldChg>
      <pc:sldChg chg="modSp mod">
        <pc:chgData name="Bobby Kelley" userId="dc2c7ba219c8e04d" providerId="LiveId" clId="{125BC676-B991-4568-9661-F365939BA71A}" dt="2025-09-15T02:52:39.827" v="980" actId="20577"/>
        <pc:sldMkLst>
          <pc:docMk/>
          <pc:sldMk cId="1809012644" sldId="558"/>
        </pc:sldMkLst>
        <pc:spChg chg="mod">
          <ac:chgData name="Bobby Kelley" userId="dc2c7ba219c8e04d" providerId="LiveId" clId="{125BC676-B991-4568-9661-F365939BA71A}" dt="2025-09-15T02:52:39.827" v="980" actId="20577"/>
          <ac:spMkLst>
            <pc:docMk/>
            <pc:sldMk cId="1809012644" sldId="558"/>
            <ac:spMk id="3" creationId="{00000000-0000-0000-0000-000000000000}"/>
          </ac:spMkLst>
        </pc:spChg>
      </pc:sldChg>
      <pc:sldChg chg="modSp mod">
        <pc:chgData name="Bobby Kelley" userId="dc2c7ba219c8e04d" providerId="LiveId" clId="{125BC676-B991-4568-9661-F365939BA71A}" dt="2025-09-15T02:53:26.756" v="984" actId="6549"/>
        <pc:sldMkLst>
          <pc:docMk/>
          <pc:sldMk cId="4093564217" sldId="559"/>
        </pc:sldMkLst>
        <pc:spChg chg="mod">
          <ac:chgData name="Bobby Kelley" userId="dc2c7ba219c8e04d" providerId="LiveId" clId="{125BC676-B991-4568-9661-F365939BA71A}" dt="2025-09-15T02:53:26.756" v="984" actId="6549"/>
          <ac:spMkLst>
            <pc:docMk/>
            <pc:sldMk cId="4093564217" sldId="559"/>
            <ac:spMk id="3" creationId="{00000000-0000-0000-0000-000000000000}"/>
          </ac:spMkLst>
        </pc:spChg>
      </pc:sldChg>
      <pc:sldChg chg="modSp mod">
        <pc:chgData name="Bobby Kelley" userId="dc2c7ba219c8e04d" providerId="LiveId" clId="{125BC676-B991-4568-9661-F365939BA71A}" dt="2025-09-15T02:55:42.733" v="1261" actId="20577"/>
        <pc:sldMkLst>
          <pc:docMk/>
          <pc:sldMk cId="2560965456" sldId="560"/>
        </pc:sldMkLst>
        <pc:spChg chg="mod">
          <ac:chgData name="Bobby Kelley" userId="dc2c7ba219c8e04d" providerId="LiveId" clId="{125BC676-B991-4568-9661-F365939BA71A}" dt="2025-09-15T02:55:42.733" v="1261" actId="20577"/>
          <ac:spMkLst>
            <pc:docMk/>
            <pc:sldMk cId="2560965456" sldId="560"/>
            <ac:spMk id="3" creationId="{00000000-0000-0000-0000-000000000000}"/>
          </ac:spMkLst>
        </pc:spChg>
      </pc:sldChg>
      <pc:sldChg chg="modSp mod">
        <pc:chgData name="Bobby Kelley" userId="dc2c7ba219c8e04d" providerId="LiveId" clId="{125BC676-B991-4568-9661-F365939BA71A}" dt="2025-10-01T01:51:41.407" v="2771" actId="20577"/>
        <pc:sldMkLst>
          <pc:docMk/>
          <pc:sldMk cId="2409370827" sldId="561"/>
        </pc:sldMkLst>
        <pc:spChg chg="mod">
          <ac:chgData name="Bobby Kelley" userId="dc2c7ba219c8e04d" providerId="LiveId" clId="{125BC676-B991-4568-9661-F365939BA71A}" dt="2025-10-01T01:51:41.407" v="2771" actId="20577"/>
          <ac:spMkLst>
            <pc:docMk/>
            <pc:sldMk cId="2409370827" sldId="561"/>
            <ac:spMk id="3" creationId="{00000000-0000-0000-0000-000000000000}"/>
          </ac:spMkLst>
        </pc:spChg>
      </pc:sldChg>
      <pc:sldChg chg="modSp mod">
        <pc:chgData name="Bobby Kelley" userId="dc2c7ba219c8e04d" providerId="LiveId" clId="{125BC676-B991-4568-9661-F365939BA71A}" dt="2025-09-15T02:57:07.877" v="1344" actId="6549"/>
        <pc:sldMkLst>
          <pc:docMk/>
          <pc:sldMk cId="3956263482" sldId="562"/>
        </pc:sldMkLst>
        <pc:spChg chg="mod">
          <ac:chgData name="Bobby Kelley" userId="dc2c7ba219c8e04d" providerId="LiveId" clId="{125BC676-B991-4568-9661-F365939BA71A}" dt="2025-09-15T02:57:07.877" v="1344" actId="6549"/>
          <ac:spMkLst>
            <pc:docMk/>
            <pc:sldMk cId="3956263482" sldId="562"/>
            <ac:spMk id="3" creationId="{00000000-0000-0000-0000-000000000000}"/>
          </ac:spMkLst>
        </pc:spChg>
      </pc:sldChg>
      <pc:sldChg chg="ord">
        <pc:chgData name="Bobby Kelley" userId="dc2c7ba219c8e04d" providerId="LiveId" clId="{125BC676-B991-4568-9661-F365939BA71A}" dt="2025-10-01T02:10:32.470" v="3438"/>
        <pc:sldMkLst>
          <pc:docMk/>
          <pc:sldMk cId="2107061042" sldId="572"/>
        </pc:sldMkLst>
      </pc:sldChg>
      <pc:sldChg chg="ord">
        <pc:chgData name="Bobby Kelley" userId="dc2c7ba219c8e04d" providerId="LiveId" clId="{125BC676-B991-4568-9661-F365939BA71A}" dt="2025-10-01T02:10:20.057" v="3436"/>
        <pc:sldMkLst>
          <pc:docMk/>
          <pc:sldMk cId="2047886564" sldId="573"/>
        </pc:sldMkLst>
      </pc:sldChg>
      <pc:sldChg chg="modSp mod ord">
        <pc:chgData name="Bobby Kelley" userId="dc2c7ba219c8e04d" providerId="LiveId" clId="{125BC676-B991-4568-9661-F365939BA71A}" dt="2025-10-01T01:52:28.295" v="2773" actId="20577"/>
        <pc:sldMkLst>
          <pc:docMk/>
          <pc:sldMk cId="972088814" sldId="579"/>
        </pc:sldMkLst>
        <pc:spChg chg="mod">
          <ac:chgData name="Bobby Kelley" userId="dc2c7ba219c8e04d" providerId="LiveId" clId="{125BC676-B991-4568-9661-F365939BA71A}" dt="2025-10-01T01:52:28.295" v="2773" actId="20577"/>
          <ac:spMkLst>
            <pc:docMk/>
            <pc:sldMk cId="972088814" sldId="579"/>
            <ac:spMk id="4" creationId="{E465302C-1805-0EA4-99BA-FCFAAFC33918}"/>
          </ac:spMkLst>
        </pc:spChg>
        <pc:spChg chg="mod">
          <ac:chgData name="Bobby Kelley" userId="dc2c7ba219c8e04d" providerId="LiveId" clId="{125BC676-B991-4568-9661-F365939BA71A}" dt="2025-09-15T03:00:29.867" v="1346" actId="1076"/>
          <ac:spMkLst>
            <pc:docMk/>
            <pc:sldMk cId="972088814" sldId="579"/>
            <ac:spMk id="8" creationId="{6F9A1AB1-F25A-E047-2C62-7B53A47FC37B}"/>
          </ac:spMkLst>
        </pc:spChg>
      </pc:sldChg>
      <pc:sldChg chg="addSp delSp modSp mod ord">
        <pc:chgData name="Bobby Kelley" userId="dc2c7ba219c8e04d" providerId="LiveId" clId="{125BC676-B991-4568-9661-F365939BA71A}" dt="2025-09-15T03:08:41.593" v="1535"/>
        <pc:sldMkLst>
          <pc:docMk/>
          <pc:sldMk cId="1799181670" sldId="580"/>
        </pc:sldMkLst>
        <pc:picChg chg="add mod">
          <ac:chgData name="Bobby Kelley" userId="dc2c7ba219c8e04d" providerId="LiveId" clId="{125BC676-B991-4568-9661-F365939BA71A}" dt="2025-09-15T03:07:57.801" v="1533" actId="1076"/>
          <ac:picMkLst>
            <pc:docMk/>
            <pc:sldMk cId="1799181670" sldId="580"/>
            <ac:picMk id="9" creationId="{675547F6-7D34-D9CC-105F-511C95B3BEF9}"/>
          </ac:picMkLst>
        </pc:picChg>
      </pc:sldChg>
      <pc:sldChg chg="del">
        <pc:chgData name="Bobby Kelley" userId="dc2c7ba219c8e04d" providerId="LiveId" clId="{125BC676-B991-4568-9661-F365939BA71A}" dt="2025-10-01T02:07:55.476" v="3420" actId="2696"/>
        <pc:sldMkLst>
          <pc:docMk/>
          <pc:sldMk cId="4067401398" sldId="581"/>
        </pc:sldMkLst>
      </pc:sldChg>
      <pc:sldChg chg="del">
        <pc:chgData name="Bobby Kelley" userId="dc2c7ba219c8e04d" providerId="LiveId" clId="{125BC676-B991-4568-9661-F365939BA71A}" dt="2025-10-01T02:07:58.163" v="3421" actId="2696"/>
        <pc:sldMkLst>
          <pc:docMk/>
          <pc:sldMk cId="1272540984" sldId="582"/>
        </pc:sldMkLst>
      </pc:sldChg>
      <pc:sldChg chg="addSp modSp mod">
        <pc:chgData name="Bobby Kelley" userId="dc2c7ba219c8e04d" providerId="LiveId" clId="{125BC676-B991-4568-9661-F365939BA71A}" dt="2025-09-15T03:10:00.036" v="1657" actId="255"/>
        <pc:sldMkLst>
          <pc:docMk/>
          <pc:sldMk cId="325429876" sldId="586"/>
        </pc:sldMkLst>
        <pc:spChg chg="add mod">
          <ac:chgData name="Bobby Kelley" userId="dc2c7ba219c8e04d" providerId="LiveId" clId="{125BC676-B991-4568-9661-F365939BA71A}" dt="2025-09-15T03:10:00.036" v="1657" actId="255"/>
          <ac:spMkLst>
            <pc:docMk/>
            <pc:sldMk cId="325429876" sldId="586"/>
            <ac:spMk id="4" creationId="{FD5232DD-54D6-C663-6776-D2739875D4AB}"/>
          </ac:spMkLst>
        </pc:spChg>
      </pc:sldChg>
      <pc:sldChg chg="addSp modSp mod ord">
        <pc:chgData name="Bobby Kelley" userId="dc2c7ba219c8e04d" providerId="LiveId" clId="{125BC676-B991-4568-9661-F365939BA71A}" dt="2025-09-15T03:11:20.854" v="1661" actId="1076"/>
        <pc:sldMkLst>
          <pc:docMk/>
          <pc:sldMk cId="3916546999" sldId="587"/>
        </pc:sldMkLst>
        <pc:picChg chg="add mod">
          <ac:chgData name="Bobby Kelley" userId="dc2c7ba219c8e04d" providerId="LiveId" clId="{125BC676-B991-4568-9661-F365939BA71A}" dt="2025-09-15T03:11:20.854" v="1661" actId="1076"/>
          <ac:picMkLst>
            <pc:docMk/>
            <pc:sldMk cId="3916546999" sldId="587"/>
            <ac:picMk id="5" creationId="{87D28F7A-A1DF-1FAB-0AF0-6D49922CF0B4}"/>
          </ac:picMkLst>
        </pc:picChg>
      </pc:sldChg>
      <pc:sldChg chg="addSp modSp del mod ord modNotesTx">
        <pc:chgData name="Bobby Kelley" userId="dc2c7ba219c8e04d" providerId="LiveId" clId="{125BC676-B991-4568-9661-F365939BA71A}" dt="2025-10-01T01:45:44.381" v="2423" actId="2696"/>
        <pc:sldMkLst>
          <pc:docMk/>
          <pc:sldMk cId="2389872611" sldId="588"/>
        </pc:sldMkLst>
      </pc:sldChg>
      <pc:sldChg chg="del">
        <pc:chgData name="Bobby Kelley" userId="dc2c7ba219c8e04d" providerId="LiveId" clId="{125BC676-B991-4568-9661-F365939BA71A}" dt="2025-10-01T02:13:27.749" v="3455" actId="47"/>
        <pc:sldMkLst>
          <pc:docMk/>
          <pc:sldMk cId="1674065248" sldId="674"/>
        </pc:sldMkLst>
      </pc:sldChg>
      <pc:sldChg chg="del">
        <pc:chgData name="Bobby Kelley" userId="dc2c7ba219c8e04d" providerId="LiveId" clId="{125BC676-B991-4568-9661-F365939BA71A}" dt="2025-10-01T02:13:28.751" v="3456" actId="47"/>
        <pc:sldMkLst>
          <pc:docMk/>
          <pc:sldMk cId="2496165006" sldId="675"/>
        </pc:sldMkLst>
      </pc:sldChg>
      <pc:sldChg chg="del">
        <pc:chgData name="Bobby Kelley" userId="dc2c7ba219c8e04d" providerId="LiveId" clId="{125BC676-B991-4568-9661-F365939BA71A}" dt="2025-10-01T02:08:38.885" v="3424" actId="2696"/>
        <pc:sldMkLst>
          <pc:docMk/>
          <pc:sldMk cId="2913712781" sldId="676"/>
        </pc:sldMkLst>
      </pc:sldChg>
      <pc:sldChg chg="del">
        <pc:chgData name="Bobby Kelley" userId="dc2c7ba219c8e04d" providerId="LiveId" clId="{125BC676-B991-4568-9661-F365939BA71A}" dt="2025-10-01T02:08:41.319" v="3425" actId="2696"/>
        <pc:sldMkLst>
          <pc:docMk/>
          <pc:sldMk cId="4098047869" sldId="678"/>
        </pc:sldMkLst>
      </pc:sldChg>
      <pc:sldChg chg="del">
        <pc:chgData name="Bobby Kelley" userId="dc2c7ba219c8e04d" providerId="LiveId" clId="{125BC676-B991-4568-9661-F365939BA71A}" dt="2025-10-01T02:08:44.328" v="3426" actId="2696"/>
        <pc:sldMkLst>
          <pc:docMk/>
          <pc:sldMk cId="676147744" sldId="679"/>
        </pc:sldMkLst>
      </pc:sldChg>
      <pc:sldChg chg="del">
        <pc:chgData name="Bobby Kelley" userId="dc2c7ba219c8e04d" providerId="LiveId" clId="{125BC676-B991-4568-9661-F365939BA71A}" dt="2025-10-01T02:08:46.933" v="3427" actId="2696"/>
        <pc:sldMkLst>
          <pc:docMk/>
          <pc:sldMk cId="1707122434" sldId="680"/>
        </pc:sldMkLst>
      </pc:sldChg>
      <pc:sldChg chg="modSp mod">
        <pc:chgData name="Bobby Kelley" userId="dc2c7ba219c8e04d" providerId="LiveId" clId="{125BC676-B991-4568-9661-F365939BA71A}" dt="2025-09-15T02:46:48.288" v="448" actId="20577"/>
        <pc:sldMkLst>
          <pc:docMk/>
          <pc:sldMk cId="1939474310" sldId="681"/>
        </pc:sldMkLst>
        <pc:spChg chg="mod">
          <ac:chgData name="Bobby Kelley" userId="dc2c7ba219c8e04d" providerId="LiveId" clId="{125BC676-B991-4568-9661-F365939BA71A}" dt="2025-09-15T02:46:48.288" v="448" actId="20577"/>
          <ac:spMkLst>
            <pc:docMk/>
            <pc:sldMk cId="1939474310" sldId="681"/>
            <ac:spMk id="3" creationId="{E6AB12D2-AF98-2649-B2FF-319C9535C6DB}"/>
          </ac:spMkLst>
        </pc:spChg>
      </pc:sldChg>
      <pc:sldChg chg="modSp mod">
        <pc:chgData name="Bobby Kelley" userId="dc2c7ba219c8e04d" providerId="LiveId" clId="{125BC676-B991-4568-9661-F365939BA71A}" dt="2025-09-15T02:51:36.009" v="942" actId="20577"/>
        <pc:sldMkLst>
          <pc:docMk/>
          <pc:sldMk cId="2120703288" sldId="682"/>
        </pc:sldMkLst>
        <pc:spChg chg="mod">
          <ac:chgData name="Bobby Kelley" userId="dc2c7ba219c8e04d" providerId="LiveId" clId="{125BC676-B991-4568-9661-F365939BA71A}" dt="2025-09-15T02:51:36.009" v="942" actId="20577"/>
          <ac:spMkLst>
            <pc:docMk/>
            <pc:sldMk cId="2120703288" sldId="682"/>
            <ac:spMk id="4" creationId="{6860C8EE-6E8A-3D67-730D-1639AA99B37C}"/>
          </ac:spMkLst>
        </pc:spChg>
      </pc:sldChg>
      <pc:sldChg chg="modSp add mod ord">
        <pc:chgData name="Bobby Kelley" userId="dc2c7ba219c8e04d" providerId="LiveId" clId="{125BC676-B991-4568-9661-F365939BA71A}" dt="2025-10-01T02:02:04.005" v="2805"/>
        <pc:sldMkLst>
          <pc:docMk/>
          <pc:sldMk cId="4291595945" sldId="686"/>
        </pc:sldMkLst>
        <pc:spChg chg="mod">
          <ac:chgData name="Bobby Kelley" userId="dc2c7ba219c8e04d" providerId="LiveId" clId="{125BC676-B991-4568-9661-F365939BA71A}" dt="2025-09-15T01:45:16.331" v="22" actId="20577"/>
          <ac:spMkLst>
            <pc:docMk/>
            <pc:sldMk cId="4291595945" sldId="686"/>
            <ac:spMk id="2" creationId="{94CDE956-5BDD-AAB6-88C9-61FB67A79123}"/>
          </ac:spMkLst>
        </pc:spChg>
        <pc:spChg chg="mod">
          <ac:chgData name="Bobby Kelley" userId="dc2c7ba219c8e04d" providerId="LiveId" clId="{125BC676-B991-4568-9661-F365939BA71A}" dt="2025-09-15T01:46:40.626" v="124" actId="255"/>
          <ac:spMkLst>
            <pc:docMk/>
            <pc:sldMk cId="4291595945" sldId="686"/>
            <ac:spMk id="3" creationId="{F54F5E7E-3F51-47F6-02ED-20C442C1ADC3}"/>
          </ac:spMkLst>
        </pc:spChg>
      </pc:sldChg>
      <pc:sldChg chg="modSp add mod">
        <pc:chgData name="Bobby Kelley" userId="dc2c7ba219c8e04d" providerId="LiveId" clId="{125BC676-B991-4568-9661-F365939BA71A}" dt="2025-09-15T03:03:59.012" v="1525" actId="13926"/>
        <pc:sldMkLst>
          <pc:docMk/>
          <pc:sldMk cId="44939780" sldId="687"/>
        </pc:sldMkLst>
        <pc:spChg chg="mod">
          <ac:chgData name="Bobby Kelley" userId="dc2c7ba219c8e04d" providerId="LiveId" clId="{125BC676-B991-4568-9661-F365939BA71A}" dt="2025-09-15T03:03:59.012" v="1525" actId="13926"/>
          <ac:spMkLst>
            <pc:docMk/>
            <pc:sldMk cId="44939780" sldId="687"/>
            <ac:spMk id="4" creationId="{5861A281-5B4F-EEA0-153C-337DCEC340E7}"/>
          </ac:spMkLst>
        </pc:spChg>
      </pc:sldChg>
      <pc:sldChg chg="addSp delSp modSp add mod">
        <pc:chgData name="Bobby Kelley" userId="dc2c7ba219c8e04d" providerId="LiveId" clId="{125BC676-B991-4568-9661-F365939BA71A}" dt="2025-09-15T03:16:47.784" v="1701"/>
        <pc:sldMkLst>
          <pc:docMk/>
          <pc:sldMk cId="3882621530" sldId="688"/>
        </pc:sldMkLst>
        <pc:picChg chg="add mod">
          <ac:chgData name="Bobby Kelley" userId="dc2c7ba219c8e04d" providerId="LiveId" clId="{125BC676-B991-4568-9661-F365939BA71A}" dt="2025-09-15T03:15:06.376" v="1700" actId="14100"/>
          <ac:picMkLst>
            <pc:docMk/>
            <pc:sldMk cId="3882621530" sldId="688"/>
            <ac:picMk id="7" creationId="{FA4F7C8D-6040-FF2A-6E5B-24CF2A0D7296}"/>
          </ac:picMkLst>
        </pc:picChg>
      </pc:sldChg>
      <pc:sldChg chg="addSp delSp modSp add mod">
        <pc:chgData name="Bobby Kelley" userId="dc2c7ba219c8e04d" providerId="LiveId" clId="{125BC676-B991-4568-9661-F365939BA71A}" dt="2025-09-15T04:48:00.533" v="2189" actId="1076"/>
        <pc:sldMkLst>
          <pc:docMk/>
          <pc:sldMk cId="2070678366" sldId="689"/>
        </pc:sldMkLst>
        <pc:spChg chg="add mod">
          <ac:chgData name="Bobby Kelley" userId="dc2c7ba219c8e04d" providerId="LiveId" clId="{125BC676-B991-4568-9661-F365939BA71A}" dt="2025-09-15T03:18:07.772" v="1753" actId="1076"/>
          <ac:spMkLst>
            <pc:docMk/>
            <pc:sldMk cId="2070678366" sldId="689"/>
            <ac:spMk id="9" creationId="{340F8C35-51D1-02CD-1768-645C77CDA5EE}"/>
          </ac:spMkLst>
        </pc:spChg>
        <pc:picChg chg="add mod">
          <ac:chgData name="Bobby Kelley" userId="dc2c7ba219c8e04d" providerId="LiveId" clId="{125BC676-B991-4568-9661-F365939BA71A}" dt="2025-09-15T04:48:00.533" v="2189" actId="1076"/>
          <ac:picMkLst>
            <pc:docMk/>
            <pc:sldMk cId="2070678366" sldId="689"/>
            <ac:picMk id="5" creationId="{9A4A9EE3-F7E8-19DD-9658-184454C78611}"/>
          </ac:picMkLst>
        </pc:picChg>
      </pc:sldChg>
      <pc:sldChg chg="addSp delSp modSp add mod">
        <pc:chgData name="Bobby Kelley" userId="dc2c7ba219c8e04d" providerId="LiveId" clId="{125BC676-B991-4568-9661-F365939BA71A}" dt="2025-09-15T03:19:52.879" v="1761" actId="22"/>
        <pc:sldMkLst>
          <pc:docMk/>
          <pc:sldMk cId="3282993237" sldId="690"/>
        </pc:sldMkLst>
        <pc:picChg chg="add mod">
          <ac:chgData name="Bobby Kelley" userId="dc2c7ba219c8e04d" providerId="LiveId" clId="{125BC676-B991-4568-9661-F365939BA71A}" dt="2025-09-15T03:19:19.753" v="1759" actId="14100"/>
          <ac:picMkLst>
            <pc:docMk/>
            <pc:sldMk cId="3282993237" sldId="690"/>
            <ac:picMk id="5" creationId="{DFE50E9B-1C27-8FD8-44A3-786244308A00}"/>
          </ac:picMkLst>
        </pc:picChg>
      </pc:sldChg>
      <pc:sldChg chg="addSp delSp modSp add mod">
        <pc:chgData name="Bobby Kelley" userId="dc2c7ba219c8e04d" providerId="LiveId" clId="{125BC676-B991-4568-9661-F365939BA71A}" dt="2025-09-15T03:20:20.575" v="1766" actId="14100"/>
        <pc:sldMkLst>
          <pc:docMk/>
          <pc:sldMk cId="1219985186" sldId="691"/>
        </pc:sldMkLst>
        <pc:picChg chg="add mod">
          <ac:chgData name="Bobby Kelley" userId="dc2c7ba219c8e04d" providerId="LiveId" clId="{125BC676-B991-4568-9661-F365939BA71A}" dt="2025-09-15T03:20:20.575" v="1766" actId="14100"/>
          <ac:picMkLst>
            <pc:docMk/>
            <pc:sldMk cId="1219985186" sldId="691"/>
            <ac:picMk id="7" creationId="{CA051905-967C-1A9A-53DB-83259F99CAA3}"/>
          </ac:picMkLst>
        </pc:picChg>
      </pc:sldChg>
      <pc:sldChg chg="addSp delSp modSp add mod">
        <pc:chgData name="Bobby Kelley" userId="dc2c7ba219c8e04d" providerId="LiveId" clId="{125BC676-B991-4568-9661-F365939BA71A}" dt="2025-10-01T02:00:43.018" v="2801" actId="14100"/>
        <pc:sldMkLst>
          <pc:docMk/>
          <pc:sldMk cId="1421887888" sldId="692"/>
        </pc:sldMkLst>
        <pc:spChg chg="add mod">
          <ac:chgData name="Bobby Kelley" userId="dc2c7ba219c8e04d" providerId="LiveId" clId="{125BC676-B991-4568-9661-F365939BA71A}" dt="2025-10-01T02:00:27.247" v="2796" actId="1076"/>
          <ac:spMkLst>
            <pc:docMk/>
            <pc:sldMk cId="1421887888" sldId="692"/>
            <ac:spMk id="7" creationId="{3AB80A9E-2430-B137-E83D-27B5F13EF576}"/>
          </ac:spMkLst>
        </pc:spChg>
        <pc:spChg chg="mod">
          <ac:chgData name="Bobby Kelley" userId="dc2c7ba219c8e04d" providerId="LiveId" clId="{125BC676-B991-4568-9661-F365939BA71A}" dt="2025-09-15T03:31:50.018" v="1835" actId="1076"/>
          <ac:spMkLst>
            <pc:docMk/>
            <pc:sldMk cId="1421887888" sldId="692"/>
            <ac:spMk id="9" creationId="{43EDC08F-A408-AF3C-6B9F-23E2C4EF6D5E}"/>
          </ac:spMkLst>
        </pc:spChg>
        <pc:picChg chg="add mod">
          <ac:chgData name="Bobby Kelley" userId="dc2c7ba219c8e04d" providerId="LiveId" clId="{125BC676-B991-4568-9661-F365939BA71A}" dt="2025-10-01T02:00:43.018" v="2801" actId="14100"/>
          <ac:picMkLst>
            <pc:docMk/>
            <pc:sldMk cId="1421887888" sldId="692"/>
            <ac:picMk id="11" creationId="{8E260471-67C6-6C77-54BB-8F56756C16DE}"/>
          </ac:picMkLst>
        </pc:picChg>
      </pc:sldChg>
      <pc:sldChg chg="addSp delSp modSp add mod modNotesTx">
        <pc:chgData name="Bobby Kelley" userId="dc2c7ba219c8e04d" providerId="LiveId" clId="{125BC676-B991-4568-9661-F365939BA71A}" dt="2025-10-01T01:53:16.839" v="2787" actId="14100"/>
        <pc:sldMkLst>
          <pc:docMk/>
          <pc:sldMk cId="913921177" sldId="693"/>
        </pc:sldMkLst>
        <pc:spChg chg="mod">
          <ac:chgData name="Bobby Kelley" userId="dc2c7ba219c8e04d" providerId="LiveId" clId="{125BC676-B991-4568-9661-F365939BA71A}" dt="2025-10-01T01:53:16.839" v="2787" actId="14100"/>
          <ac:spMkLst>
            <pc:docMk/>
            <pc:sldMk cId="913921177" sldId="693"/>
            <ac:spMk id="9" creationId="{92C9F467-B0D3-40C2-5ED7-7A9A60B8F0C3}"/>
          </ac:spMkLst>
        </pc:spChg>
        <pc:picChg chg="add mod">
          <ac:chgData name="Bobby Kelley" userId="dc2c7ba219c8e04d" providerId="LiveId" clId="{125BC676-B991-4568-9661-F365939BA71A}" dt="2025-09-15T04:12:02.823" v="1991" actId="14100"/>
          <ac:picMkLst>
            <pc:docMk/>
            <pc:sldMk cId="913921177" sldId="693"/>
            <ac:picMk id="5" creationId="{CA65186C-B149-1AAC-E416-04D383A99C62}"/>
          </ac:picMkLst>
        </pc:picChg>
      </pc:sldChg>
      <pc:sldChg chg="addSp delSp modSp add mod modNotesTx">
        <pc:chgData name="Bobby Kelley" userId="dc2c7ba219c8e04d" providerId="LiveId" clId="{125BC676-B991-4568-9661-F365939BA71A}" dt="2025-10-01T01:53:29.986" v="2790" actId="6549"/>
        <pc:sldMkLst>
          <pc:docMk/>
          <pc:sldMk cId="1982266947" sldId="694"/>
        </pc:sldMkLst>
        <pc:spChg chg="mod">
          <ac:chgData name="Bobby Kelley" userId="dc2c7ba219c8e04d" providerId="LiveId" clId="{125BC676-B991-4568-9661-F365939BA71A}" dt="2025-10-01T01:53:29.986" v="2790" actId="6549"/>
          <ac:spMkLst>
            <pc:docMk/>
            <pc:sldMk cId="1982266947" sldId="694"/>
            <ac:spMk id="9" creationId="{D9C3DC92-E112-79AF-2334-587EE88D25C1}"/>
          </ac:spMkLst>
        </pc:spChg>
        <pc:picChg chg="add mod">
          <ac:chgData name="Bobby Kelley" userId="dc2c7ba219c8e04d" providerId="LiveId" clId="{125BC676-B991-4568-9661-F365939BA71A}" dt="2025-09-15T04:11:53.557" v="1989" actId="1076"/>
          <ac:picMkLst>
            <pc:docMk/>
            <pc:sldMk cId="1982266947" sldId="694"/>
            <ac:picMk id="7" creationId="{A1E4D2D0-F65C-66E9-CF1C-B271A13B1B3B}"/>
          </ac:picMkLst>
        </pc:picChg>
      </pc:sldChg>
      <pc:sldChg chg="delSp modSp add mod">
        <pc:chgData name="Bobby Kelley" userId="dc2c7ba219c8e04d" providerId="LiveId" clId="{125BC676-B991-4568-9661-F365939BA71A}" dt="2025-10-01T02:07:13.360" v="3419" actId="20577"/>
        <pc:sldMkLst>
          <pc:docMk/>
          <pc:sldMk cId="1068026252" sldId="695"/>
        </pc:sldMkLst>
        <pc:spChg chg="mod">
          <ac:chgData name="Bobby Kelley" userId="dc2c7ba219c8e04d" providerId="LiveId" clId="{125BC676-B991-4568-9661-F365939BA71A}" dt="2025-10-01T02:03:27.905" v="2840" actId="14100"/>
          <ac:spMkLst>
            <pc:docMk/>
            <pc:sldMk cId="1068026252" sldId="695"/>
            <ac:spMk id="2" creationId="{72F82CB1-F9D3-F805-37DC-A8EFD71FBE25}"/>
          </ac:spMkLst>
        </pc:spChg>
        <pc:spChg chg="mod">
          <ac:chgData name="Bobby Kelley" userId="dc2c7ba219c8e04d" providerId="LiveId" clId="{125BC676-B991-4568-9661-F365939BA71A}" dt="2025-10-01T02:07:13.360" v="3419" actId="20577"/>
          <ac:spMkLst>
            <pc:docMk/>
            <pc:sldMk cId="1068026252" sldId="695"/>
            <ac:spMk id="3" creationId="{8816A638-2FBE-5540-9629-35F7DFA9DDCB}"/>
          </ac:spMkLst>
        </pc:spChg>
        <pc:spChg chg="del mod">
          <ac:chgData name="Bobby Kelley" userId="dc2c7ba219c8e04d" providerId="LiveId" clId="{125BC676-B991-4568-9661-F365939BA71A}" dt="2025-10-01T02:04:15.771" v="2976" actId="21"/>
          <ac:spMkLst>
            <pc:docMk/>
            <pc:sldMk cId="1068026252" sldId="695"/>
            <ac:spMk id="4" creationId="{3C5EA2C5-0FB5-9626-D98A-423E2723B09A}"/>
          </ac:spMkLst>
        </pc:spChg>
      </pc:sldChg>
      <pc:sldChg chg="add">
        <pc:chgData name="Bobby Kelley" userId="dc2c7ba219c8e04d" providerId="LiveId" clId="{125BC676-B991-4568-9661-F365939BA71A}" dt="2025-10-01T02:11:54.364" v="3439"/>
        <pc:sldMkLst>
          <pc:docMk/>
          <pc:sldMk cId="2778127900" sldId="696"/>
        </pc:sldMkLst>
      </pc:sldChg>
      <pc:sldChg chg="add">
        <pc:chgData name="Bobby Kelley" userId="dc2c7ba219c8e04d" providerId="LiveId" clId="{125BC676-B991-4568-9661-F365939BA71A}" dt="2025-10-01T02:13:14.920" v="3451"/>
        <pc:sldMkLst>
          <pc:docMk/>
          <pc:sldMk cId="1493693447" sldId="697"/>
        </pc:sldMkLst>
      </pc:sldChg>
      <pc:sldChg chg="add del">
        <pc:chgData name="Bobby Kelley" userId="dc2c7ba219c8e04d" providerId="LiveId" clId="{125BC676-B991-4568-9661-F365939BA71A}" dt="2025-10-01T02:12:45.706" v="3448" actId="2696"/>
        <pc:sldMkLst>
          <pc:docMk/>
          <pc:sldMk cId="1834418377" sldId="697"/>
        </pc:sldMkLst>
      </pc:sldChg>
      <pc:sldChg chg="add del">
        <pc:chgData name="Bobby Kelley" userId="dc2c7ba219c8e04d" providerId="LiveId" clId="{125BC676-B991-4568-9661-F365939BA71A}" dt="2025-10-01T02:12:13.772" v="3443" actId="2696"/>
        <pc:sldMkLst>
          <pc:docMk/>
          <pc:sldMk cId="3939855100" sldId="697"/>
        </pc:sldMkLst>
      </pc:sldChg>
      <pc:sldChg chg="add">
        <pc:chgData name="Bobby Kelley" userId="dc2c7ba219c8e04d" providerId="LiveId" clId="{125BC676-B991-4568-9661-F365939BA71A}" dt="2025-10-01T02:13:14.920" v="3451"/>
        <pc:sldMkLst>
          <pc:docMk/>
          <pc:sldMk cId="673473369" sldId="698"/>
        </pc:sldMkLst>
      </pc:sldChg>
      <pc:sldChg chg="add">
        <pc:chgData name="Bobby Kelley" userId="dc2c7ba219c8e04d" providerId="LiveId" clId="{125BC676-B991-4568-9661-F365939BA71A}" dt="2025-10-01T02:13:14.920" v="3451"/>
        <pc:sldMkLst>
          <pc:docMk/>
          <pc:sldMk cId="415918856" sldId="699"/>
        </pc:sldMkLst>
      </pc:sldChg>
    </pc:docChg>
  </pc:docChgLst>
  <pc:docChgLst>
    <pc:chgData name="Bobby Kelley" userId="dc2c7ba219c8e04d" providerId="LiveId" clId="{2E9CA85D-D8C3-4EBF-AE66-BF617F1E2428}"/>
    <pc:docChg chg="undo custSel addSld delSld modSld">
      <pc:chgData name="Bobby Kelley" userId="dc2c7ba219c8e04d" providerId="LiveId" clId="{2E9CA85D-D8C3-4EBF-AE66-BF617F1E2428}" dt="2025-09-09T05:05:46.590" v="1808" actId="113"/>
      <pc:docMkLst>
        <pc:docMk/>
      </pc:docMkLst>
      <pc:sldChg chg="addSp delSp modSp mod">
        <pc:chgData name="Bobby Kelley" userId="dc2c7ba219c8e04d" providerId="LiveId" clId="{2E9CA85D-D8C3-4EBF-AE66-BF617F1E2428}" dt="2025-07-23T22:14:34.514" v="15" actId="1076"/>
        <pc:sldMkLst>
          <pc:docMk/>
          <pc:sldMk cId="0" sldId="256"/>
        </pc:sldMkLst>
      </pc:sldChg>
      <pc:sldChg chg="modSp mod">
        <pc:chgData name="Bobby Kelley" userId="dc2c7ba219c8e04d" providerId="LiveId" clId="{2E9CA85D-D8C3-4EBF-AE66-BF617F1E2428}" dt="2025-07-23T22:13:37.698" v="2" actId="1076"/>
        <pc:sldMkLst>
          <pc:docMk/>
          <pc:sldMk cId="0" sldId="257"/>
        </pc:sldMkLst>
      </pc:sldChg>
      <pc:sldChg chg="addSp delSp modSp mod">
        <pc:chgData name="Bobby Kelley" userId="dc2c7ba219c8e04d" providerId="LiveId" clId="{2E9CA85D-D8C3-4EBF-AE66-BF617F1E2428}" dt="2025-07-23T22:14:07.831" v="9" actId="1076"/>
        <pc:sldMkLst>
          <pc:docMk/>
          <pc:sldMk cId="0" sldId="260"/>
        </pc:sldMkLst>
      </pc:sldChg>
      <pc:sldChg chg="delSp mod">
        <pc:chgData name="Bobby Kelley" userId="dc2c7ba219c8e04d" providerId="LiveId" clId="{2E9CA85D-D8C3-4EBF-AE66-BF617F1E2428}" dt="2025-07-23T22:19:08.476" v="122" actId="21"/>
        <pc:sldMkLst>
          <pc:docMk/>
          <pc:sldMk cId="0" sldId="267"/>
        </pc:sldMkLst>
      </pc:sldChg>
      <pc:sldChg chg="addSp delSp modSp mod">
        <pc:chgData name="Bobby Kelley" userId="dc2c7ba219c8e04d" providerId="LiveId" clId="{2E9CA85D-D8C3-4EBF-AE66-BF617F1E2428}" dt="2025-07-23T22:19:35.736" v="124"/>
        <pc:sldMkLst>
          <pc:docMk/>
          <pc:sldMk cId="1610321172" sldId="271"/>
        </pc:sldMkLst>
      </pc:sldChg>
      <pc:sldChg chg="addSp delSp modSp mod">
        <pc:chgData name="Bobby Kelley" userId="dc2c7ba219c8e04d" providerId="LiveId" clId="{2E9CA85D-D8C3-4EBF-AE66-BF617F1E2428}" dt="2025-07-23T22:21:20.151" v="144"/>
        <pc:sldMkLst>
          <pc:docMk/>
          <pc:sldMk cId="260252222" sldId="274"/>
        </pc:sldMkLst>
      </pc:sldChg>
      <pc:sldChg chg="addSp delSp modSp mod">
        <pc:chgData name="Bobby Kelley" userId="dc2c7ba219c8e04d" providerId="LiveId" clId="{2E9CA85D-D8C3-4EBF-AE66-BF617F1E2428}" dt="2025-09-09T04:26:05.717" v="1520" actId="1076"/>
        <pc:sldMkLst>
          <pc:docMk/>
          <pc:sldMk cId="3269676809" sldId="275"/>
        </pc:sldMkLst>
        <pc:spChg chg="mod">
          <ac:chgData name="Bobby Kelley" userId="dc2c7ba219c8e04d" providerId="LiveId" clId="{2E9CA85D-D8C3-4EBF-AE66-BF617F1E2428}" dt="2025-09-09T04:25:59.780" v="1519" actId="20577"/>
          <ac:spMkLst>
            <pc:docMk/>
            <pc:sldMk cId="3269676809" sldId="275"/>
            <ac:spMk id="2" creationId="{00000000-0000-0000-0000-000000000000}"/>
          </ac:spMkLst>
        </pc:spChg>
        <pc:spChg chg="mod">
          <ac:chgData name="Bobby Kelley" userId="dc2c7ba219c8e04d" providerId="LiveId" clId="{2E9CA85D-D8C3-4EBF-AE66-BF617F1E2428}" dt="2025-09-09T04:26:05.717" v="1520" actId="1076"/>
          <ac:spMkLst>
            <pc:docMk/>
            <pc:sldMk cId="3269676809" sldId="275"/>
            <ac:spMk id="5" creationId="{CAA3CCA3-5C3C-01ED-E9E2-99EF85882147}"/>
          </ac:spMkLst>
        </pc:spChg>
      </pc:sldChg>
      <pc:sldChg chg="modSp add mod">
        <pc:chgData name="Bobby Kelley" userId="dc2c7ba219c8e04d" providerId="LiveId" clId="{2E9CA85D-D8C3-4EBF-AE66-BF617F1E2428}" dt="2025-09-09T04:29:17.345" v="1536" actId="27636"/>
        <pc:sldMkLst>
          <pc:docMk/>
          <pc:sldMk cId="2256644842" sldId="278"/>
        </pc:sldMkLst>
        <pc:spChg chg="mod">
          <ac:chgData name="Bobby Kelley" userId="dc2c7ba219c8e04d" providerId="LiveId" clId="{2E9CA85D-D8C3-4EBF-AE66-BF617F1E2428}" dt="2025-09-09T04:29:17.342" v="1535" actId="27636"/>
          <ac:spMkLst>
            <pc:docMk/>
            <pc:sldMk cId="2256644842" sldId="278"/>
            <ac:spMk id="2" creationId="{1866876F-EEC1-EC47-EEF9-1775C5A72AD5}"/>
          </ac:spMkLst>
        </pc:spChg>
        <pc:spChg chg="mod">
          <ac:chgData name="Bobby Kelley" userId="dc2c7ba219c8e04d" providerId="LiveId" clId="{2E9CA85D-D8C3-4EBF-AE66-BF617F1E2428}" dt="2025-09-09T04:29:17.345" v="1536" actId="27636"/>
          <ac:spMkLst>
            <pc:docMk/>
            <pc:sldMk cId="2256644842" sldId="278"/>
            <ac:spMk id="3" creationId="{E83658D4-FD89-A9E0-22D7-D0FF5147A0E6}"/>
          </ac:spMkLst>
        </pc:spChg>
      </pc:sldChg>
      <pc:sldChg chg="delSp mod">
        <pc:chgData name="Bobby Kelley" userId="dc2c7ba219c8e04d" providerId="LiveId" clId="{2E9CA85D-D8C3-4EBF-AE66-BF617F1E2428}" dt="2025-07-23T22:18:36.922" v="117" actId="21"/>
        <pc:sldMkLst>
          <pc:docMk/>
          <pc:sldMk cId="2571026594" sldId="279"/>
        </pc:sldMkLst>
      </pc:sldChg>
      <pc:sldChg chg="add">
        <pc:chgData name="Bobby Kelley" userId="dc2c7ba219c8e04d" providerId="LiveId" clId="{2E9CA85D-D8C3-4EBF-AE66-BF617F1E2428}" dt="2025-09-09T04:32:17.972" v="1550"/>
        <pc:sldMkLst>
          <pc:docMk/>
          <pc:sldMk cId="1519507024" sldId="281"/>
        </pc:sldMkLst>
      </pc:sldChg>
      <pc:sldChg chg="add">
        <pc:chgData name="Bobby Kelley" userId="dc2c7ba219c8e04d" providerId="LiveId" clId="{2E9CA85D-D8C3-4EBF-AE66-BF617F1E2428}" dt="2025-09-09T04:31:38.181" v="1549"/>
        <pc:sldMkLst>
          <pc:docMk/>
          <pc:sldMk cId="1399556345" sldId="282"/>
        </pc:sldMkLst>
      </pc:sldChg>
      <pc:sldChg chg="addSp delSp modSp mod">
        <pc:chgData name="Bobby Kelley" userId="dc2c7ba219c8e04d" providerId="LiveId" clId="{2E9CA85D-D8C3-4EBF-AE66-BF617F1E2428}" dt="2025-07-23T22:13:52.409" v="6" actId="1076"/>
        <pc:sldMkLst>
          <pc:docMk/>
          <pc:sldMk cId="3556083680" sldId="284"/>
        </pc:sldMkLst>
      </pc:sldChg>
      <pc:sldChg chg="addSp delSp modSp mod">
        <pc:chgData name="Bobby Kelley" userId="dc2c7ba219c8e04d" providerId="LiveId" clId="{2E9CA85D-D8C3-4EBF-AE66-BF617F1E2428}" dt="2025-09-09T04:14:33.517" v="714" actId="20577"/>
        <pc:sldMkLst>
          <pc:docMk/>
          <pc:sldMk cId="3934091539" sldId="285"/>
        </pc:sldMkLst>
        <pc:spChg chg="mod">
          <ac:chgData name="Bobby Kelley" userId="dc2c7ba219c8e04d" providerId="LiveId" clId="{2E9CA85D-D8C3-4EBF-AE66-BF617F1E2428}" dt="2025-09-09T04:14:33.517" v="714" actId="20577"/>
          <ac:spMkLst>
            <pc:docMk/>
            <pc:sldMk cId="3934091539" sldId="285"/>
            <ac:spMk id="9" creationId="{9979C199-C223-5F0D-33BD-0513A4973BE5}"/>
          </ac:spMkLst>
        </pc:spChg>
      </pc:sldChg>
      <pc:sldChg chg="addSp delSp modSp mod">
        <pc:chgData name="Bobby Kelley" userId="dc2c7ba219c8e04d" providerId="LiveId" clId="{2E9CA85D-D8C3-4EBF-AE66-BF617F1E2428}" dt="2025-07-23T22:20:13.801" v="131"/>
        <pc:sldMkLst>
          <pc:docMk/>
          <pc:sldMk cId="1320092442" sldId="286"/>
        </pc:sldMkLst>
      </pc:sldChg>
      <pc:sldChg chg="add">
        <pc:chgData name="Bobby Kelley" userId="dc2c7ba219c8e04d" providerId="LiveId" clId="{2E9CA85D-D8C3-4EBF-AE66-BF617F1E2428}" dt="2025-09-09T04:32:17.972" v="1550"/>
        <pc:sldMkLst>
          <pc:docMk/>
          <pc:sldMk cId="3155646026" sldId="289"/>
        </pc:sldMkLst>
      </pc:sldChg>
      <pc:sldChg chg="addSp delSp modSp mod">
        <pc:chgData name="Bobby Kelley" userId="dc2c7ba219c8e04d" providerId="LiveId" clId="{2E9CA85D-D8C3-4EBF-AE66-BF617F1E2428}" dt="2025-07-23T22:20:22.831" v="133"/>
        <pc:sldMkLst>
          <pc:docMk/>
          <pc:sldMk cId="1033256637" sldId="290"/>
        </pc:sldMkLst>
      </pc:sldChg>
      <pc:sldChg chg="addSp delSp modSp mod">
        <pc:chgData name="Bobby Kelley" userId="dc2c7ba219c8e04d" providerId="LiveId" clId="{2E9CA85D-D8C3-4EBF-AE66-BF617F1E2428}" dt="2025-07-23T22:22:31.055" v="159"/>
        <pc:sldMkLst>
          <pc:docMk/>
          <pc:sldMk cId="598620044" sldId="292"/>
        </pc:sldMkLst>
      </pc:sldChg>
      <pc:sldChg chg="addSp delSp modSp mod">
        <pc:chgData name="Bobby Kelley" userId="dc2c7ba219c8e04d" providerId="LiveId" clId="{2E9CA85D-D8C3-4EBF-AE66-BF617F1E2428}" dt="2025-07-23T22:21:42.200" v="148"/>
        <pc:sldMkLst>
          <pc:docMk/>
          <pc:sldMk cId="574017360" sldId="293"/>
        </pc:sldMkLst>
      </pc:sldChg>
      <pc:sldChg chg="add">
        <pc:chgData name="Bobby Kelley" userId="dc2c7ba219c8e04d" providerId="LiveId" clId="{2E9CA85D-D8C3-4EBF-AE66-BF617F1E2428}" dt="2025-09-09T04:32:17.972" v="1550"/>
        <pc:sldMkLst>
          <pc:docMk/>
          <pc:sldMk cId="1634232804" sldId="299"/>
        </pc:sldMkLst>
      </pc:sldChg>
      <pc:sldChg chg="add">
        <pc:chgData name="Bobby Kelley" userId="dc2c7ba219c8e04d" providerId="LiveId" clId="{2E9CA85D-D8C3-4EBF-AE66-BF617F1E2428}" dt="2025-09-09T04:32:17.972" v="1550"/>
        <pc:sldMkLst>
          <pc:docMk/>
          <pc:sldMk cId="3758661502" sldId="300"/>
        </pc:sldMkLst>
      </pc:sldChg>
      <pc:sldChg chg="add">
        <pc:chgData name="Bobby Kelley" userId="dc2c7ba219c8e04d" providerId="LiveId" clId="{2E9CA85D-D8C3-4EBF-AE66-BF617F1E2428}" dt="2025-09-09T04:31:38.181" v="1549"/>
        <pc:sldMkLst>
          <pc:docMk/>
          <pc:sldMk cId="1793440895" sldId="301"/>
        </pc:sldMkLst>
      </pc:sldChg>
      <pc:sldChg chg="add">
        <pc:chgData name="Bobby Kelley" userId="dc2c7ba219c8e04d" providerId="LiveId" clId="{2E9CA85D-D8C3-4EBF-AE66-BF617F1E2428}" dt="2025-09-09T04:31:38.181" v="1549"/>
        <pc:sldMkLst>
          <pc:docMk/>
          <pc:sldMk cId="3645894945" sldId="302"/>
        </pc:sldMkLst>
      </pc:sldChg>
      <pc:sldChg chg="add">
        <pc:chgData name="Bobby Kelley" userId="dc2c7ba219c8e04d" providerId="LiveId" clId="{2E9CA85D-D8C3-4EBF-AE66-BF617F1E2428}" dt="2025-09-09T04:31:38.181" v="1549"/>
        <pc:sldMkLst>
          <pc:docMk/>
          <pc:sldMk cId="2582552945" sldId="303"/>
        </pc:sldMkLst>
      </pc:sldChg>
      <pc:sldChg chg="add">
        <pc:chgData name="Bobby Kelley" userId="dc2c7ba219c8e04d" providerId="LiveId" clId="{2E9CA85D-D8C3-4EBF-AE66-BF617F1E2428}" dt="2025-09-09T04:31:38.181" v="1549"/>
        <pc:sldMkLst>
          <pc:docMk/>
          <pc:sldMk cId="2332421045" sldId="304"/>
        </pc:sldMkLst>
      </pc:sldChg>
      <pc:sldChg chg="add">
        <pc:chgData name="Bobby Kelley" userId="dc2c7ba219c8e04d" providerId="LiveId" clId="{2E9CA85D-D8C3-4EBF-AE66-BF617F1E2428}" dt="2025-09-09T04:31:38.181" v="1549"/>
        <pc:sldMkLst>
          <pc:docMk/>
          <pc:sldMk cId="2214369223" sldId="305"/>
        </pc:sldMkLst>
      </pc:sldChg>
      <pc:sldChg chg="add">
        <pc:chgData name="Bobby Kelley" userId="dc2c7ba219c8e04d" providerId="LiveId" clId="{2E9CA85D-D8C3-4EBF-AE66-BF617F1E2428}" dt="2025-09-09T04:32:17.972" v="1550"/>
        <pc:sldMkLst>
          <pc:docMk/>
          <pc:sldMk cId="2200394499" sldId="308"/>
        </pc:sldMkLst>
      </pc:sldChg>
      <pc:sldChg chg="add">
        <pc:chgData name="Bobby Kelley" userId="dc2c7ba219c8e04d" providerId="LiveId" clId="{2E9CA85D-D8C3-4EBF-AE66-BF617F1E2428}" dt="2025-09-09T04:32:17.972" v="1550"/>
        <pc:sldMkLst>
          <pc:docMk/>
          <pc:sldMk cId="681214457" sldId="309"/>
        </pc:sldMkLst>
      </pc:sldChg>
      <pc:sldChg chg="add">
        <pc:chgData name="Bobby Kelley" userId="dc2c7ba219c8e04d" providerId="LiveId" clId="{2E9CA85D-D8C3-4EBF-AE66-BF617F1E2428}" dt="2025-09-09T04:32:17.972" v="1550"/>
        <pc:sldMkLst>
          <pc:docMk/>
          <pc:sldMk cId="1392769703" sldId="310"/>
        </pc:sldMkLst>
      </pc:sldChg>
      <pc:sldChg chg="add">
        <pc:chgData name="Bobby Kelley" userId="dc2c7ba219c8e04d" providerId="LiveId" clId="{2E9CA85D-D8C3-4EBF-AE66-BF617F1E2428}" dt="2025-09-09T04:32:17.972" v="1550"/>
        <pc:sldMkLst>
          <pc:docMk/>
          <pc:sldMk cId="597376368" sldId="311"/>
        </pc:sldMkLst>
      </pc:sldChg>
      <pc:sldChg chg="add">
        <pc:chgData name="Bobby Kelley" userId="dc2c7ba219c8e04d" providerId="LiveId" clId="{2E9CA85D-D8C3-4EBF-AE66-BF617F1E2428}" dt="2025-09-09T04:32:17.972" v="1550"/>
        <pc:sldMkLst>
          <pc:docMk/>
          <pc:sldMk cId="3145203383" sldId="313"/>
        </pc:sldMkLst>
      </pc:sldChg>
      <pc:sldChg chg="add">
        <pc:chgData name="Bobby Kelley" userId="dc2c7ba219c8e04d" providerId="LiveId" clId="{2E9CA85D-D8C3-4EBF-AE66-BF617F1E2428}" dt="2025-09-09T04:32:17.972" v="1550"/>
        <pc:sldMkLst>
          <pc:docMk/>
          <pc:sldMk cId="1295850582" sldId="314"/>
        </pc:sldMkLst>
      </pc:sldChg>
      <pc:sldChg chg="add">
        <pc:chgData name="Bobby Kelley" userId="dc2c7ba219c8e04d" providerId="LiveId" clId="{2E9CA85D-D8C3-4EBF-AE66-BF617F1E2428}" dt="2025-09-09T04:31:06.211" v="1547"/>
        <pc:sldMkLst>
          <pc:docMk/>
          <pc:sldMk cId="2103267019" sldId="315"/>
        </pc:sldMkLst>
      </pc:sldChg>
      <pc:sldChg chg="add">
        <pc:chgData name="Bobby Kelley" userId="dc2c7ba219c8e04d" providerId="LiveId" clId="{2E9CA85D-D8C3-4EBF-AE66-BF617F1E2428}" dt="2025-09-09T04:32:17.972" v="1550"/>
        <pc:sldMkLst>
          <pc:docMk/>
          <pc:sldMk cId="2886496537" sldId="316"/>
        </pc:sldMkLst>
      </pc:sldChg>
      <pc:sldChg chg="add">
        <pc:chgData name="Bobby Kelley" userId="dc2c7ba219c8e04d" providerId="LiveId" clId="{2E9CA85D-D8C3-4EBF-AE66-BF617F1E2428}" dt="2025-09-09T04:32:17.972" v="1550"/>
        <pc:sldMkLst>
          <pc:docMk/>
          <pc:sldMk cId="2005183004" sldId="317"/>
        </pc:sldMkLst>
      </pc:sldChg>
      <pc:sldChg chg="add">
        <pc:chgData name="Bobby Kelley" userId="dc2c7ba219c8e04d" providerId="LiveId" clId="{2E9CA85D-D8C3-4EBF-AE66-BF617F1E2428}" dt="2025-09-09T04:32:17.972" v="1550"/>
        <pc:sldMkLst>
          <pc:docMk/>
          <pc:sldMk cId="2906829875" sldId="318"/>
        </pc:sldMkLst>
      </pc:sldChg>
      <pc:sldChg chg="add">
        <pc:chgData name="Bobby Kelley" userId="dc2c7ba219c8e04d" providerId="LiveId" clId="{2E9CA85D-D8C3-4EBF-AE66-BF617F1E2428}" dt="2025-09-09T04:32:17.972" v="1550"/>
        <pc:sldMkLst>
          <pc:docMk/>
          <pc:sldMk cId="1821082518" sldId="319"/>
        </pc:sldMkLst>
      </pc:sldChg>
      <pc:sldChg chg="add">
        <pc:chgData name="Bobby Kelley" userId="dc2c7ba219c8e04d" providerId="LiveId" clId="{2E9CA85D-D8C3-4EBF-AE66-BF617F1E2428}" dt="2025-09-09T04:32:17.972" v="1550"/>
        <pc:sldMkLst>
          <pc:docMk/>
          <pc:sldMk cId="2413149678" sldId="320"/>
        </pc:sldMkLst>
      </pc:sldChg>
      <pc:sldChg chg="add">
        <pc:chgData name="Bobby Kelley" userId="dc2c7ba219c8e04d" providerId="LiveId" clId="{2E9CA85D-D8C3-4EBF-AE66-BF617F1E2428}" dt="2025-09-09T04:32:17.972" v="1550"/>
        <pc:sldMkLst>
          <pc:docMk/>
          <pc:sldMk cId="2929541645" sldId="321"/>
        </pc:sldMkLst>
      </pc:sldChg>
      <pc:sldChg chg="add">
        <pc:chgData name="Bobby Kelley" userId="dc2c7ba219c8e04d" providerId="LiveId" clId="{2E9CA85D-D8C3-4EBF-AE66-BF617F1E2428}" dt="2025-09-09T04:32:17.972" v="1550"/>
        <pc:sldMkLst>
          <pc:docMk/>
          <pc:sldMk cId="1976526955" sldId="322"/>
        </pc:sldMkLst>
      </pc:sldChg>
      <pc:sldChg chg="add">
        <pc:chgData name="Bobby Kelley" userId="dc2c7ba219c8e04d" providerId="LiveId" clId="{2E9CA85D-D8C3-4EBF-AE66-BF617F1E2428}" dt="2025-09-09T04:32:17.972" v="1550"/>
        <pc:sldMkLst>
          <pc:docMk/>
          <pc:sldMk cId="2047094958" sldId="323"/>
        </pc:sldMkLst>
      </pc:sldChg>
      <pc:sldChg chg="add">
        <pc:chgData name="Bobby Kelley" userId="dc2c7ba219c8e04d" providerId="LiveId" clId="{2E9CA85D-D8C3-4EBF-AE66-BF617F1E2428}" dt="2025-09-09T04:32:17.972" v="1550"/>
        <pc:sldMkLst>
          <pc:docMk/>
          <pc:sldMk cId="3262660055" sldId="324"/>
        </pc:sldMkLst>
      </pc:sldChg>
      <pc:sldChg chg="add">
        <pc:chgData name="Bobby Kelley" userId="dc2c7ba219c8e04d" providerId="LiveId" clId="{2E9CA85D-D8C3-4EBF-AE66-BF617F1E2428}" dt="2025-09-09T04:32:17.972" v="1550"/>
        <pc:sldMkLst>
          <pc:docMk/>
          <pc:sldMk cId="3436503671" sldId="325"/>
        </pc:sldMkLst>
      </pc:sldChg>
      <pc:sldChg chg="add">
        <pc:chgData name="Bobby Kelley" userId="dc2c7ba219c8e04d" providerId="LiveId" clId="{2E9CA85D-D8C3-4EBF-AE66-BF617F1E2428}" dt="2025-09-09T04:32:17.972" v="1550"/>
        <pc:sldMkLst>
          <pc:docMk/>
          <pc:sldMk cId="1402390629" sldId="326"/>
        </pc:sldMkLst>
      </pc:sldChg>
      <pc:sldChg chg="add">
        <pc:chgData name="Bobby Kelley" userId="dc2c7ba219c8e04d" providerId="LiveId" clId="{2E9CA85D-D8C3-4EBF-AE66-BF617F1E2428}" dt="2025-09-09T04:32:17.972" v="1550"/>
        <pc:sldMkLst>
          <pc:docMk/>
          <pc:sldMk cId="3800889412" sldId="328"/>
        </pc:sldMkLst>
      </pc:sldChg>
      <pc:sldChg chg="add">
        <pc:chgData name="Bobby Kelley" userId="dc2c7ba219c8e04d" providerId="LiveId" clId="{2E9CA85D-D8C3-4EBF-AE66-BF617F1E2428}" dt="2025-09-09T04:32:17.972" v="1550"/>
        <pc:sldMkLst>
          <pc:docMk/>
          <pc:sldMk cId="2449483369" sldId="329"/>
        </pc:sldMkLst>
      </pc:sldChg>
      <pc:sldChg chg="add">
        <pc:chgData name="Bobby Kelley" userId="dc2c7ba219c8e04d" providerId="LiveId" clId="{2E9CA85D-D8C3-4EBF-AE66-BF617F1E2428}" dt="2025-09-09T04:32:17.972" v="1550"/>
        <pc:sldMkLst>
          <pc:docMk/>
          <pc:sldMk cId="270025299" sldId="330"/>
        </pc:sldMkLst>
      </pc:sldChg>
      <pc:sldChg chg="add">
        <pc:chgData name="Bobby Kelley" userId="dc2c7ba219c8e04d" providerId="LiveId" clId="{2E9CA85D-D8C3-4EBF-AE66-BF617F1E2428}" dt="2025-09-09T04:32:17.972" v="1550"/>
        <pc:sldMkLst>
          <pc:docMk/>
          <pc:sldMk cId="1126302625" sldId="331"/>
        </pc:sldMkLst>
      </pc:sldChg>
      <pc:sldChg chg="add">
        <pc:chgData name="Bobby Kelley" userId="dc2c7ba219c8e04d" providerId="LiveId" clId="{2E9CA85D-D8C3-4EBF-AE66-BF617F1E2428}" dt="2025-09-09T04:30:55.995" v="1546"/>
        <pc:sldMkLst>
          <pc:docMk/>
          <pc:sldMk cId="1361581682" sldId="332"/>
        </pc:sldMkLst>
      </pc:sldChg>
      <pc:sldChg chg="add">
        <pc:chgData name="Bobby Kelley" userId="dc2c7ba219c8e04d" providerId="LiveId" clId="{2E9CA85D-D8C3-4EBF-AE66-BF617F1E2428}" dt="2025-09-09T04:31:17.295" v="1548"/>
        <pc:sldMkLst>
          <pc:docMk/>
          <pc:sldMk cId="3024931729" sldId="334"/>
        </pc:sldMkLst>
      </pc:sldChg>
      <pc:sldChg chg="add del">
        <pc:chgData name="Bobby Kelley" userId="dc2c7ba219c8e04d" providerId="LiveId" clId="{2E9CA85D-D8C3-4EBF-AE66-BF617F1E2428}" dt="2025-09-09T04:29:55.378" v="1541"/>
        <pc:sldMkLst>
          <pc:docMk/>
          <pc:sldMk cId="444906697" sldId="431"/>
        </pc:sldMkLst>
      </pc:sldChg>
      <pc:sldChg chg="add">
        <pc:chgData name="Bobby Kelley" userId="dc2c7ba219c8e04d" providerId="LiveId" clId="{2E9CA85D-D8C3-4EBF-AE66-BF617F1E2428}" dt="2025-09-09T04:30:09.774" v="1542"/>
        <pc:sldMkLst>
          <pc:docMk/>
          <pc:sldMk cId="3523813865" sldId="432"/>
        </pc:sldMkLst>
      </pc:sldChg>
      <pc:sldChg chg="modSp add mod">
        <pc:chgData name="Bobby Kelley" userId="dc2c7ba219c8e04d" providerId="LiveId" clId="{2E9CA85D-D8C3-4EBF-AE66-BF617F1E2428}" dt="2025-09-09T04:30:22.550" v="1544" actId="27636"/>
        <pc:sldMkLst>
          <pc:docMk/>
          <pc:sldMk cId="1115305392" sldId="433"/>
        </pc:sldMkLst>
        <pc:spChg chg="mod">
          <ac:chgData name="Bobby Kelley" userId="dc2c7ba219c8e04d" providerId="LiveId" clId="{2E9CA85D-D8C3-4EBF-AE66-BF617F1E2428}" dt="2025-09-09T04:30:22.550" v="1544" actId="27636"/>
          <ac:spMkLst>
            <pc:docMk/>
            <pc:sldMk cId="1115305392" sldId="433"/>
            <ac:spMk id="2" creationId="{B075784B-E239-8159-7A50-F7DEBFEC954F}"/>
          </ac:spMkLst>
        </pc:spChg>
      </pc:sldChg>
      <pc:sldChg chg="add">
        <pc:chgData name="Bobby Kelley" userId="dc2c7ba219c8e04d" providerId="LiveId" clId="{2E9CA85D-D8C3-4EBF-AE66-BF617F1E2428}" dt="2025-09-09T04:30:34.057" v="1545"/>
        <pc:sldMkLst>
          <pc:docMk/>
          <pc:sldMk cId="4256492517" sldId="434"/>
        </pc:sldMkLst>
      </pc:sldChg>
      <pc:sldChg chg="addSp delSp modSp mod">
        <pc:chgData name="Bobby Kelley" userId="dc2c7ba219c8e04d" providerId="LiveId" clId="{2E9CA85D-D8C3-4EBF-AE66-BF617F1E2428}" dt="2025-07-23T22:20:19.021" v="132"/>
        <pc:sldMkLst>
          <pc:docMk/>
          <pc:sldMk cId="3306317807" sldId="541"/>
        </pc:sldMkLst>
      </pc:sldChg>
      <pc:sldChg chg="addSp delSp modSp mod">
        <pc:chgData name="Bobby Kelley" userId="dc2c7ba219c8e04d" providerId="LiveId" clId="{2E9CA85D-D8C3-4EBF-AE66-BF617F1E2428}" dt="2025-07-23T22:21:51.764" v="150"/>
        <pc:sldMkLst>
          <pc:docMk/>
          <pc:sldMk cId="2892198147" sldId="547"/>
        </pc:sldMkLst>
      </pc:sldChg>
      <pc:sldChg chg="addSp delSp modSp mod">
        <pc:chgData name="Bobby Kelley" userId="dc2c7ba219c8e04d" providerId="LiveId" clId="{2E9CA85D-D8C3-4EBF-AE66-BF617F1E2428}" dt="2025-07-23T22:21:58.254" v="151"/>
        <pc:sldMkLst>
          <pc:docMk/>
          <pc:sldMk cId="952364730" sldId="548"/>
        </pc:sldMkLst>
      </pc:sldChg>
      <pc:sldChg chg="addSp delSp modSp mod">
        <pc:chgData name="Bobby Kelley" userId="dc2c7ba219c8e04d" providerId="LiveId" clId="{2E9CA85D-D8C3-4EBF-AE66-BF617F1E2428}" dt="2025-07-23T22:21:36.632" v="147"/>
        <pc:sldMkLst>
          <pc:docMk/>
          <pc:sldMk cId="3771197985" sldId="549"/>
        </pc:sldMkLst>
      </pc:sldChg>
      <pc:sldChg chg="addSp delSp modSp mod">
        <pc:chgData name="Bobby Kelley" userId="dc2c7ba219c8e04d" providerId="LiveId" clId="{2E9CA85D-D8C3-4EBF-AE66-BF617F1E2428}" dt="2025-09-09T04:22:52.614" v="1341" actId="6549"/>
        <pc:sldMkLst>
          <pc:docMk/>
          <pc:sldMk cId="1724385904" sldId="550"/>
        </pc:sldMkLst>
        <pc:spChg chg="mod">
          <ac:chgData name="Bobby Kelley" userId="dc2c7ba219c8e04d" providerId="LiveId" clId="{2E9CA85D-D8C3-4EBF-AE66-BF617F1E2428}" dt="2025-09-09T04:22:52.614" v="1341" actId="6549"/>
          <ac:spMkLst>
            <pc:docMk/>
            <pc:sldMk cId="1724385904" sldId="550"/>
            <ac:spMk id="3" creationId="{00000000-0000-0000-0000-000000000000}"/>
          </ac:spMkLst>
        </pc:spChg>
      </pc:sldChg>
      <pc:sldChg chg="addSp delSp modSp mod">
        <pc:chgData name="Bobby Kelley" userId="dc2c7ba219c8e04d" providerId="LiveId" clId="{2E9CA85D-D8C3-4EBF-AE66-BF617F1E2428}" dt="2025-09-09T04:27:06.548" v="1533" actId="20577"/>
        <pc:sldMkLst>
          <pc:docMk/>
          <pc:sldMk cId="1757171647" sldId="553"/>
        </pc:sldMkLst>
        <pc:spChg chg="mod">
          <ac:chgData name="Bobby Kelley" userId="dc2c7ba219c8e04d" providerId="LiveId" clId="{2E9CA85D-D8C3-4EBF-AE66-BF617F1E2428}" dt="2025-09-09T04:27:06.548" v="1533" actId="20577"/>
          <ac:spMkLst>
            <pc:docMk/>
            <pc:sldMk cId="1757171647" sldId="553"/>
            <ac:spMk id="5" creationId="{C5611F82-5F9D-F0E5-97BA-19116C7D5EC6}"/>
          </ac:spMkLst>
        </pc:spChg>
      </pc:sldChg>
      <pc:sldChg chg="addSp delSp modSp del mod">
        <pc:chgData name="Bobby Kelley" userId="dc2c7ba219c8e04d" providerId="LiveId" clId="{2E9CA85D-D8C3-4EBF-AE66-BF617F1E2428}" dt="2025-09-09T04:26:14.254" v="1521" actId="2696"/>
        <pc:sldMkLst>
          <pc:docMk/>
          <pc:sldMk cId="557878732" sldId="554"/>
        </pc:sldMkLst>
      </pc:sldChg>
      <pc:sldChg chg="delSp mod">
        <pc:chgData name="Bobby Kelley" userId="dc2c7ba219c8e04d" providerId="LiveId" clId="{2E9CA85D-D8C3-4EBF-AE66-BF617F1E2428}" dt="2025-07-23T22:18:32.420" v="116" actId="21"/>
        <pc:sldMkLst>
          <pc:docMk/>
          <pc:sldMk cId="3836200924" sldId="555"/>
        </pc:sldMkLst>
      </pc:sldChg>
      <pc:sldChg chg="addSp delSp modSp mod">
        <pc:chgData name="Bobby Kelley" userId="dc2c7ba219c8e04d" providerId="LiveId" clId="{2E9CA85D-D8C3-4EBF-AE66-BF617F1E2428}" dt="2025-07-23T22:19:59.002" v="128"/>
        <pc:sldMkLst>
          <pc:docMk/>
          <pc:sldMk cId="2359442135" sldId="556"/>
        </pc:sldMkLst>
      </pc:sldChg>
      <pc:sldChg chg="addSp delSp modSp mod">
        <pc:chgData name="Bobby Kelley" userId="dc2c7ba219c8e04d" providerId="LiveId" clId="{2E9CA85D-D8C3-4EBF-AE66-BF617F1E2428}" dt="2025-09-09T04:12:44.694" v="571" actId="20577"/>
        <pc:sldMkLst>
          <pc:docMk/>
          <pc:sldMk cId="781350159" sldId="557"/>
        </pc:sldMkLst>
        <pc:spChg chg="mod">
          <ac:chgData name="Bobby Kelley" userId="dc2c7ba219c8e04d" providerId="LiveId" clId="{2E9CA85D-D8C3-4EBF-AE66-BF617F1E2428}" dt="2025-09-09T04:12:27.537" v="568" actId="1076"/>
          <ac:spMkLst>
            <pc:docMk/>
            <pc:sldMk cId="781350159" sldId="557"/>
            <ac:spMk id="3" creationId="{00000000-0000-0000-0000-000000000000}"/>
          </ac:spMkLst>
        </pc:spChg>
        <pc:spChg chg="mod">
          <ac:chgData name="Bobby Kelley" userId="dc2c7ba219c8e04d" providerId="LiveId" clId="{2E9CA85D-D8C3-4EBF-AE66-BF617F1E2428}" dt="2025-09-09T04:10:54.094" v="551" actId="1076"/>
          <ac:spMkLst>
            <pc:docMk/>
            <pc:sldMk cId="781350159" sldId="557"/>
            <ac:spMk id="6" creationId="{00000000-0000-0000-0000-000000000000}"/>
          </ac:spMkLst>
        </pc:spChg>
        <pc:spChg chg="mod">
          <ac:chgData name="Bobby Kelley" userId="dc2c7ba219c8e04d" providerId="LiveId" clId="{2E9CA85D-D8C3-4EBF-AE66-BF617F1E2428}" dt="2025-09-09T04:12:20.315" v="567" actId="1076"/>
          <ac:spMkLst>
            <pc:docMk/>
            <pc:sldMk cId="781350159" sldId="557"/>
            <ac:spMk id="8" creationId="{6F9A1AB1-F25A-E047-2C62-7B53A47FC37B}"/>
          </ac:spMkLst>
        </pc:spChg>
        <pc:spChg chg="mod">
          <ac:chgData name="Bobby Kelley" userId="dc2c7ba219c8e04d" providerId="LiveId" clId="{2E9CA85D-D8C3-4EBF-AE66-BF617F1E2428}" dt="2025-09-09T04:12:44.694" v="571" actId="20577"/>
          <ac:spMkLst>
            <pc:docMk/>
            <pc:sldMk cId="781350159" sldId="557"/>
            <ac:spMk id="9" creationId="{E39E61F3-D84A-CF5E-B537-F99FB799D721}"/>
          </ac:spMkLst>
        </pc:spChg>
        <pc:picChg chg="add mod">
          <ac:chgData name="Bobby Kelley" userId="dc2c7ba219c8e04d" providerId="LiveId" clId="{2E9CA85D-D8C3-4EBF-AE66-BF617F1E2428}" dt="2025-09-09T04:12:07.924" v="566" actId="14100"/>
          <ac:picMkLst>
            <pc:docMk/>
            <pc:sldMk cId="781350159" sldId="557"/>
            <ac:picMk id="7" creationId="{619A5CAB-354B-4DA5-0CD0-D7631BCB9FEA}"/>
          </ac:picMkLst>
        </pc:picChg>
        <pc:picChg chg="add mod">
          <ac:chgData name="Bobby Kelley" userId="dc2c7ba219c8e04d" providerId="LiveId" clId="{2E9CA85D-D8C3-4EBF-AE66-BF617F1E2428}" dt="2025-09-09T04:12:37.640" v="570" actId="14100"/>
          <ac:picMkLst>
            <pc:docMk/>
            <pc:sldMk cId="781350159" sldId="557"/>
            <ac:picMk id="11" creationId="{9E047A13-ECAE-1EB5-A0CD-54B14DF77B21}"/>
          </ac:picMkLst>
        </pc:picChg>
      </pc:sldChg>
      <pc:sldChg chg="addSp delSp modSp mod">
        <pc:chgData name="Bobby Kelley" userId="dc2c7ba219c8e04d" providerId="LiveId" clId="{2E9CA85D-D8C3-4EBF-AE66-BF617F1E2428}" dt="2025-07-23T22:20:27.309" v="134"/>
        <pc:sldMkLst>
          <pc:docMk/>
          <pc:sldMk cId="1809012644" sldId="558"/>
        </pc:sldMkLst>
      </pc:sldChg>
      <pc:sldChg chg="addSp delSp modSp mod">
        <pc:chgData name="Bobby Kelley" userId="dc2c7ba219c8e04d" providerId="LiveId" clId="{2E9CA85D-D8C3-4EBF-AE66-BF617F1E2428}" dt="2025-09-09T04:20:20.367" v="1287" actId="1076"/>
        <pc:sldMkLst>
          <pc:docMk/>
          <pc:sldMk cId="4093564217" sldId="559"/>
        </pc:sldMkLst>
        <pc:spChg chg="mod">
          <ac:chgData name="Bobby Kelley" userId="dc2c7ba219c8e04d" providerId="LiveId" clId="{2E9CA85D-D8C3-4EBF-AE66-BF617F1E2428}" dt="2025-09-09T04:20:20.367" v="1287" actId="1076"/>
          <ac:spMkLst>
            <pc:docMk/>
            <pc:sldMk cId="4093564217" sldId="559"/>
            <ac:spMk id="3" creationId="{00000000-0000-0000-0000-000000000000}"/>
          </ac:spMkLst>
        </pc:spChg>
      </pc:sldChg>
      <pc:sldChg chg="addSp delSp modSp mod">
        <pc:chgData name="Bobby Kelley" userId="dc2c7ba219c8e04d" providerId="LiveId" clId="{2E9CA85D-D8C3-4EBF-AE66-BF617F1E2428}" dt="2025-09-09T04:21:00.749" v="1288" actId="1076"/>
        <pc:sldMkLst>
          <pc:docMk/>
          <pc:sldMk cId="2560965456" sldId="560"/>
        </pc:sldMkLst>
        <pc:spChg chg="mod">
          <ac:chgData name="Bobby Kelley" userId="dc2c7ba219c8e04d" providerId="LiveId" clId="{2E9CA85D-D8C3-4EBF-AE66-BF617F1E2428}" dt="2025-09-09T04:21:00.749" v="1288" actId="1076"/>
          <ac:spMkLst>
            <pc:docMk/>
            <pc:sldMk cId="2560965456" sldId="560"/>
            <ac:spMk id="3" creationId="{00000000-0000-0000-0000-000000000000}"/>
          </ac:spMkLst>
        </pc:spChg>
      </pc:sldChg>
      <pc:sldChg chg="addSp delSp modSp mod">
        <pc:chgData name="Bobby Kelley" userId="dc2c7ba219c8e04d" providerId="LiveId" clId="{2E9CA85D-D8C3-4EBF-AE66-BF617F1E2428}" dt="2025-09-09T04:21:23.110" v="1289" actId="1076"/>
        <pc:sldMkLst>
          <pc:docMk/>
          <pc:sldMk cId="2409370827" sldId="561"/>
        </pc:sldMkLst>
        <pc:spChg chg="mod">
          <ac:chgData name="Bobby Kelley" userId="dc2c7ba219c8e04d" providerId="LiveId" clId="{2E9CA85D-D8C3-4EBF-AE66-BF617F1E2428}" dt="2025-09-09T04:21:23.110" v="1289" actId="1076"/>
          <ac:spMkLst>
            <pc:docMk/>
            <pc:sldMk cId="2409370827" sldId="561"/>
            <ac:spMk id="3" creationId="{00000000-0000-0000-0000-000000000000}"/>
          </ac:spMkLst>
        </pc:spChg>
      </pc:sldChg>
      <pc:sldChg chg="addSp delSp modSp mod">
        <pc:chgData name="Bobby Kelley" userId="dc2c7ba219c8e04d" providerId="LiveId" clId="{2E9CA85D-D8C3-4EBF-AE66-BF617F1E2428}" dt="2025-09-09T04:21:56.642" v="1319" actId="20577"/>
        <pc:sldMkLst>
          <pc:docMk/>
          <pc:sldMk cId="3956263482" sldId="562"/>
        </pc:sldMkLst>
        <pc:spChg chg="mod">
          <ac:chgData name="Bobby Kelley" userId="dc2c7ba219c8e04d" providerId="LiveId" clId="{2E9CA85D-D8C3-4EBF-AE66-BF617F1E2428}" dt="2025-09-09T04:21:56.642" v="1319" actId="20577"/>
          <ac:spMkLst>
            <pc:docMk/>
            <pc:sldMk cId="3956263482" sldId="562"/>
            <ac:spMk id="3" creationId="{00000000-0000-0000-0000-000000000000}"/>
          </ac:spMkLst>
        </pc:spChg>
      </pc:sldChg>
      <pc:sldChg chg="addSp delSp modSp mod">
        <pc:chgData name="Bobby Kelley" userId="dc2c7ba219c8e04d" providerId="LiveId" clId="{2E9CA85D-D8C3-4EBF-AE66-BF617F1E2428}" dt="2025-09-09T04:22:33.048" v="1320" actId="1076"/>
        <pc:sldMkLst>
          <pc:docMk/>
          <pc:sldMk cId="1394132304" sldId="563"/>
        </pc:sldMkLst>
        <pc:spChg chg="mod">
          <ac:chgData name="Bobby Kelley" userId="dc2c7ba219c8e04d" providerId="LiveId" clId="{2E9CA85D-D8C3-4EBF-AE66-BF617F1E2428}" dt="2025-09-09T04:22:33.048" v="1320" actId="1076"/>
          <ac:spMkLst>
            <pc:docMk/>
            <pc:sldMk cId="1394132304" sldId="563"/>
            <ac:spMk id="3" creationId="{00000000-0000-0000-0000-000000000000}"/>
          </ac:spMkLst>
        </pc:spChg>
      </pc:sldChg>
      <pc:sldChg chg="delSp mod delAnim">
        <pc:chgData name="Bobby Kelley" userId="dc2c7ba219c8e04d" providerId="LiveId" clId="{2E9CA85D-D8C3-4EBF-AE66-BF617F1E2428}" dt="2025-07-23T22:18:54.034" v="120" actId="21"/>
        <pc:sldMkLst>
          <pc:docMk/>
          <pc:sldMk cId="3352720948" sldId="571"/>
        </pc:sldMkLst>
      </pc:sldChg>
      <pc:sldChg chg="delSp modSp mod">
        <pc:chgData name="Bobby Kelley" userId="dc2c7ba219c8e04d" providerId="LiveId" clId="{2E9CA85D-D8C3-4EBF-AE66-BF617F1E2428}" dt="2025-09-09T04:04:29.519" v="356" actId="20577"/>
        <pc:sldMkLst>
          <pc:docMk/>
          <pc:sldMk cId="2107061042" sldId="572"/>
        </pc:sldMkLst>
        <pc:spChg chg="mod">
          <ac:chgData name="Bobby Kelley" userId="dc2c7ba219c8e04d" providerId="LiveId" clId="{2E9CA85D-D8C3-4EBF-AE66-BF617F1E2428}" dt="2025-09-09T04:04:29.519" v="356" actId="20577"/>
          <ac:spMkLst>
            <pc:docMk/>
            <pc:sldMk cId="2107061042" sldId="572"/>
            <ac:spMk id="2" creationId="{906E40D9-6FCC-4FE5-F0FA-1F301618EF7E}"/>
          </ac:spMkLst>
        </pc:spChg>
      </pc:sldChg>
      <pc:sldChg chg="delSp mod">
        <pc:chgData name="Bobby Kelley" userId="dc2c7ba219c8e04d" providerId="LiveId" clId="{2E9CA85D-D8C3-4EBF-AE66-BF617F1E2428}" dt="2025-07-23T22:18:58.895" v="121" actId="21"/>
        <pc:sldMkLst>
          <pc:docMk/>
          <pc:sldMk cId="2047886564" sldId="573"/>
        </pc:sldMkLst>
      </pc:sldChg>
      <pc:sldChg chg="addSp delSp modSp mod">
        <pc:chgData name="Bobby Kelley" userId="dc2c7ba219c8e04d" providerId="LiveId" clId="{2E9CA85D-D8C3-4EBF-AE66-BF617F1E2428}" dt="2025-09-09T05:05:46.590" v="1808" actId="113"/>
        <pc:sldMkLst>
          <pc:docMk/>
          <pc:sldMk cId="972088814" sldId="579"/>
        </pc:sldMkLst>
        <pc:spChg chg="add mod">
          <ac:chgData name="Bobby Kelley" userId="dc2c7ba219c8e04d" providerId="LiveId" clId="{2E9CA85D-D8C3-4EBF-AE66-BF617F1E2428}" dt="2025-09-09T05:05:46.590" v="1808" actId="113"/>
          <ac:spMkLst>
            <pc:docMk/>
            <pc:sldMk cId="972088814" sldId="579"/>
            <ac:spMk id="4" creationId="{E465302C-1805-0EA4-99BA-FCFAAFC33918}"/>
          </ac:spMkLst>
        </pc:spChg>
      </pc:sldChg>
      <pc:sldChg chg="addSp delSp modSp mod">
        <pc:chgData name="Bobby Kelley" userId="dc2c7ba219c8e04d" providerId="LiveId" clId="{2E9CA85D-D8C3-4EBF-AE66-BF617F1E2428}" dt="2025-07-23T22:22:06.876" v="153"/>
        <pc:sldMkLst>
          <pc:docMk/>
          <pc:sldMk cId="1799181670" sldId="580"/>
        </pc:sldMkLst>
      </pc:sldChg>
      <pc:sldChg chg="addSp delSp modSp mod">
        <pc:chgData name="Bobby Kelley" userId="dc2c7ba219c8e04d" providerId="LiveId" clId="{2E9CA85D-D8C3-4EBF-AE66-BF617F1E2428}" dt="2025-07-23T22:22:22.955" v="157"/>
        <pc:sldMkLst>
          <pc:docMk/>
          <pc:sldMk cId="4067401398" sldId="581"/>
        </pc:sldMkLst>
      </pc:sldChg>
      <pc:sldChg chg="addSp delSp modSp mod">
        <pc:chgData name="Bobby Kelley" userId="dc2c7ba219c8e04d" providerId="LiveId" clId="{2E9CA85D-D8C3-4EBF-AE66-BF617F1E2428}" dt="2025-07-23T22:22:25.870" v="158"/>
        <pc:sldMkLst>
          <pc:docMk/>
          <pc:sldMk cId="1272540984" sldId="582"/>
        </pc:sldMkLst>
      </pc:sldChg>
      <pc:sldChg chg="addSp delSp modSp mod">
        <pc:chgData name="Bobby Kelley" userId="dc2c7ba219c8e04d" providerId="LiveId" clId="{2E9CA85D-D8C3-4EBF-AE66-BF617F1E2428}" dt="2025-07-23T22:22:10.925" v="154"/>
        <pc:sldMkLst>
          <pc:docMk/>
          <pc:sldMk cId="325429876" sldId="586"/>
        </pc:sldMkLst>
      </pc:sldChg>
      <pc:sldChg chg="addSp delSp modSp mod">
        <pc:chgData name="Bobby Kelley" userId="dc2c7ba219c8e04d" providerId="LiveId" clId="{2E9CA85D-D8C3-4EBF-AE66-BF617F1E2428}" dt="2025-07-23T22:22:14.053" v="155"/>
        <pc:sldMkLst>
          <pc:docMk/>
          <pc:sldMk cId="3916546999" sldId="587"/>
        </pc:sldMkLst>
      </pc:sldChg>
      <pc:sldChg chg="addSp delSp modSp mod">
        <pc:chgData name="Bobby Kelley" userId="dc2c7ba219c8e04d" providerId="LiveId" clId="{2E9CA85D-D8C3-4EBF-AE66-BF617F1E2428}" dt="2025-07-23T22:22:17.817" v="156"/>
        <pc:sldMkLst>
          <pc:docMk/>
          <pc:sldMk cId="2389872611" sldId="588"/>
        </pc:sldMkLst>
      </pc:sldChg>
      <pc:sldChg chg="addSp delSp modSp mod">
        <pc:chgData name="Bobby Kelley" userId="dc2c7ba219c8e04d" providerId="LiveId" clId="{2E9CA85D-D8C3-4EBF-AE66-BF617F1E2428}" dt="2025-09-09T04:06:53.939" v="429" actId="20577"/>
        <pc:sldMkLst>
          <pc:docMk/>
          <pc:sldMk cId="3478359183" sldId="589"/>
        </pc:sldMkLst>
        <pc:spChg chg="mod">
          <ac:chgData name="Bobby Kelley" userId="dc2c7ba219c8e04d" providerId="LiveId" clId="{2E9CA85D-D8C3-4EBF-AE66-BF617F1E2428}" dt="2025-09-09T04:06:53.939" v="429" actId="20577"/>
          <ac:spMkLst>
            <pc:docMk/>
            <pc:sldMk cId="3478359183" sldId="589"/>
            <ac:spMk id="13" creationId="{2811632C-9187-45A8-FD30-5AF413D68A32}"/>
          </ac:spMkLst>
        </pc:spChg>
      </pc:sldChg>
      <pc:sldChg chg="addSp delSp modSp mod">
        <pc:chgData name="Bobby Kelley" userId="dc2c7ba219c8e04d" providerId="LiveId" clId="{2E9CA85D-D8C3-4EBF-AE66-BF617F1E2428}" dt="2025-07-23T22:19:47.929" v="126"/>
        <pc:sldMkLst>
          <pc:docMk/>
          <pc:sldMk cId="1766128140" sldId="590"/>
        </pc:sldMkLst>
      </pc:sldChg>
      <pc:sldChg chg="addSp delSp modSp mod">
        <pc:chgData name="Bobby Kelley" userId="dc2c7ba219c8e04d" providerId="LiveId" clId="{2E9CA85D-D8C3-4EBF-AE66-BF617F1E2428}" dt="2025-07-23T22:22:35.453" v="160"/>
        <pc:sldMkLst>
          <pc:docMk/>
          <pc:sldMk cId="2913712781" sldId="676"/>
        </pc:sldMkLst>
      </pc:sldChg>
      <pc:sldChg chg="addSp delSp modSp mod">
        <pc:chgData name="Bobby Kelley" userId="dc2c7ba219c8e04d" providerId="LiveId" clId="{2E9CA85D-D8C3-4EBF-AE66-BF617F1E2428}" dt="2025-07-23T22:22:53.625" v="164"/>
        <pc:sldMkLst>
          <pc:docMk/>
          <pc:sldMk cId="4052665641" sldId="677"/>
        </pc:sldMkLst>
      </pc:sldChg>
      <pc:sldChg chg="addSp delSp modSp mod">
        <pc:chgData name="Bobby Kelley" userId="dc2c7ba219c8e04d" providerId="LiveId" clId="{2E9CA85D-D8C3-4EBF-AE66-BF617F1E2428}" dt="2025-07-23T22:22:41.504" v="161"/>
        <pc:sldMkLst>
          <pc:docMk/>
          <pc:sldMk cId="4098047869" sldId="678"/>
        </pc:sldMkLst>
      </pc:sldChg>
      <pc:sldChg chg="addSp delSp modSp mod">
        <pc:chgData name="Bobby Kelley" userId="dc2c7ba219c8e04d" providerId="LiveId" clId="{2E9CA85D-D8C3-4EBF-AE66-BF617F1E2428}" dt="2025-07-23T22:22:45.327" v="162"/>
        <pc:sldMkLst>
          <pc:docMk/>
          <pc:sldMk cId="676147744" sldId="679"/>
        </pc:sldMkLst>
      </pc:sldChg>
      <pc:sldChg chg="addSp delSp modSp mod">
        <pc:chgData name="Bobby Kelley" userId="dc2c7ba219c8e04d" providerId="LiveId" clId="{2E9CA85D-D8C3-4EBF-AE66-BF617F1E2428}" dt="2025-07-23T22:22:49.079" v="163"/>
        <pc:sldMkLst>
          <pc:docMk/>
          <pc:sldMk cId="1707122434" sldId="680"/>
        </pc:sldMkLst>
      </pc:sldChg>
      <pc:sldChg chg="addSp delSp modSp mod">
        <pc:chgData name="Bobby Kelley" userId="dc2c7ba219c8e04d" providerId="LiveId" clId="{2E9CA85D-D8C3-4EBF-AE66-BF617F1E2428}" dt="2025-07-23T22:19:52.443" v="127"/>
        <pc:sldMkLst>
          <pc:docMk/>
          <pc:sldMk cId="1939474310" sldId="681"/>
        </pc:sldMkLst>
      </pc:sldChg>
      <pc:sldChg chg="delSp modSp add mod">
        <pc:chgData name="Bobby Kelley" userId="dc2c7ba219c8e04d" providerId="LiveId" clId="{2E9CA85D-D8C3-4EBF-AE66-BF617F1E2428}" dt="2025-09-09T04:18:09.803" v="1154" actId="20577"/>
        <pc:sldMkLst>
          <pc:docMk/>
          <pc:sldMk cId="2120703288" sldId="682"/>
        </pc:sldMkLst>
        <pc:spChg chg="mod">
          <ac:chgData name="Bobby Kelley" userId="dc2c7ba219c8e04d" providerId="LiveId" clId="{2E9CA85D-D8C3-4EBF-AE66-BF617F1E2428}" dt="2025-09-09T04:16:32.272" v="833" actId="20577"/>
          <ac:spMkLst>
            <pc:docMk/>
            <pc:sldMk cId="2120703288" sldId="682"/>
            <ac:spMk id="3" creationId="{04A8E92A-8B5B-F966-3032-169D883843E6}"/>
          </ac:spMkLst>
        </pc:spChg>
        <pc:spChg chg="mod">
          <ac:chgData name="Bobby Kelley" userId="dc2c7ba219c8e04d" providerId="LiveId" clId="{2E9CA85D-D8C3-4EBF-AE66-BF617F1E2428}" dt="2025-09-09T04:18:09.803" v="1154" actId="20577"/>
          <ac:spMkLst>
            <pc:docMk/>
            <pc:sldMk cId="2120703288" sldId="682"/>
            <ac:spMk id="4" creationId="{6860C8EE-6E8A-3D67-730D-1639AA99B37C}"/>
          </ac:spMkLst>
        </pc:spChg>
      </pc:sldChg>
      <pc:sldChg chg="add">
        <pc:chgData name="Bobby Kelley" userId="dc2c7ba219c8e04d" providerId="LiveId" clId="{2E9CA85D-D8C3-4EBF-AE66-BF617F1E2428}" dt="2025-09-09T04:31:38.181" v="1549"/>
        <pc:sldMkLst>
          <pc:docMk/>
          <pc:sldMk cId="2339109870" sldId="683"/>
        </pc:sldMkLst>
      </pc:sldChg>
      <pc:sldChg chg="add">
        <pc:chgData name="Bobby Kelley" userId="dc2c7ba219c8e04d" providerId="LiveId" clId="{2E9CA85D-D8C3-4EBF-AE66-BF617F1E2428}" dt="2025-09-09T04:32:17.972" v="1550"/>
        <pc:sldMkLst>
          <pc:docMk/>
          <pc:sldMk cId="871637918" sldId="684"/>
        </pc:sldMkLst>
      </pc:sldChg>
      <pc:sldChg chg="add">
        <pc:chgData name="Bobby Kelley" userId="dc2c7ba219c8e04d" providerId="LiveId" clId="{2E9CA85D-D8C3-4EBF-AE66-BF617F1E2428}" dt="2025-09-09T04:32:17.972" v="1550"/>
        <pc:sldMkLst>
          <pc:docMk/>
          <pc:sldMk cId="1612244971" sldId="6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01E0C632-2D16-430E-AF88-5B2CE68768A9}" type="datetimeFigureOut">
              <a:rPr lang="en-US" smtClean="0"/>
              <a:t>9/10/2025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20642755-E6FA-4608-BE19-AEB4317A0526}" type="slidenum">
              <a:rPr lang="en-US" smtClean="0"/>
              <a:t>‹#›</a:t>
            </a:fld>
            <a:endParaRPr lang="en-US"/>
          </a:p>
        </p:txBody>
      </p:sp>
    </p:spTree>
    <p:extLst>
      <p:ext uri="{BB962C8B-B14F-4D97-AF65-F5344CB8AC3E}">
        <p14:creationId xmlns:p14="http://schemas.microsoft.com/office/powerpoint/2010/main" val="261128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wanted to say thank you to those of you that voted me onto the OOA Executive Board. I will be on the board for 1 more year  For anyone that wants to run for the Region 7 rep spot it will be open in the Spring/Summer of 2025 for the next 2 year team. (Must live in TULSA County)  You can only serve on the board for 2 consecutive terms.  Let me know if you have anything you would like for me to present to the board.  We were at the forefront of the playoff pay, changed the rules on who can be nominated into the OSSAA Hall of Fame.  Most of the things we bring up are only recommendations but I do feel like Grant Gower listens to us.  If you have anyone that you would like to nominate for the OSSAA HOF, please let me know and can help you start the process.  </a:t>
            </a:r>
          </a:p>
        </p:txBody>
      </p:sp>
      <p:sp>
        <p:nvSpPr>
          <p:cNvPr id="4" name="Slide Number Placeholder 3"/>
          <p:cNvSpPr>
            <a:spLocks noGrp="1"/>
          </p:cNvSpPr>
          <p:nvPr>
            <p:ph type="sldNum" sz="quarter" idx="5"/>
          </p:nvPr>
        </p:nvSpPr>
        <p:spPr/>
        <p:txBody>
          <a:bodyPr/>
          <a:lstStyle/>
          <a:p>
            <a:fld id="{20642755-E6FA-4608-BE19-AEB4317A0526}" type="slidenum">
              <a:rPr lang="en-US" smtClean="0"/>
              <a:t>6</a:t>
            </a:fld>
            <a:endParaRPr lang="en-US"/>
          </a:p>
        </p:txBody>
      </p:sp>
    </p:spTree>
    <p:extLst>
      <p:ext uri="{BB962C8B-B14F-4D97-AF65-F5344CB8AC3E}">
        <p14:creationId xmlns:p14="http://schemas.microsoft.com/office/powerpoint/2010/main" val="3797572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22</a:t>
            </a:fld>
            <a:endParaRPr lang="en-US"/>
          </a:p>
        </p:txBody>
      </p:sp>
    </p:spTree>
    <p:extLst>
      <p:ext uri="{BB962C8B-B14F-4D97-AF65-F5344CB8AC3E}">
        <p14:creationId xmlns:p14="http://schemas.microsoft.com/office/powerpoint/2010/main" val="997321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Pay per game is fair and close to regular season but if you travel at all these check were $200 - $300 pretty regularly</a:t>
            </a:r>
          </a:p>
        </p:txBody>
      </p:sp>
      <p:sp>
        <p:nvSpPr>
          <p:cNvPr id="4" name="Slide Number Placeholder 3"/>
          <p:cNvSpPr>
            <a:spLocks noGrp="1"/>
          </p:cNvSpPr>
          <p:nvPr>
            <p:ph type="sldNum" sz="quarter" idx="5"/>
          </p:nvPr>
        </p:nvSpPr>
        <p:spPr/>
        <p:txBody>
          <a:bodyPr/>
          <a:lstStyle/>
          <a:p>
            <a:fld id="{20642755-E6FA-4608-BE19-AEB4317A0526}" type="slidenum">
              <a:rPr lang="en-US" smtClean="0"/>
              <a:t>28</a:t>
            </a:fld>
            <a:endParaRPr lang="en-US"/>
          </a:p>
        </p:txBody>
      </p:sp>
    </p:spTree>
    <p:extLst>
      <p:ext uri="{BB962C8B-B14F-4D97-AF65-F5344CB8AC3E}">
        <p14:creationId xmlns:p14="http://schemas.microsoft.com/office/powerpoint/2010/main" val="1083805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2F54C-458B-1D80-6DA2-B725049E88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BB1533-7C61-19AA-31EC-D096645075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5787C-D4BA-6C0E-919A-62C8FB6241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FDE421-9888-7BAE-FEA8-1C6891CF79A7}"/>
              </a:ext>
            </a:extLst>
          </p:cNvPr>
          <p:cNvSpPr>
            <a:spLocks noGrp="1"/>
          </p:cNvSpPr>
          <p:nvPr>
            <p:ph type="sldNum" sz="quarter" idx="5"/>
          </p:nvPr>
        </p:nvSpPr>
        <p:spPr/>
        <p:txBody>
          <a:bodyPr/>
          <a:lstStyle/>
          <a:p>
            <a:fld id="{20642755-E6FA-4608-BE19-AEB4317A0526}" type="slidenum">
              <a:rPr lang="en-US" smtClean="0"/>
              <a:t>31</a:t>
            </a:fld>
            <a:endParaRPr lang="en-US"/>
          </a:p>
        </p:txBody>
      </p:sp>
    </p:spTree>
    <p:extLst>
      <p:ext uri="{BB962C8B-B14F-4D97-AF65-F5344CB8AC3E}">
        <p14:creationId xmlns:p14="http://schemas.microsoft.com/office/powerpoint/2010/main" val="2270134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39C4B-ABD3-20F5-0279-B7F2D82B6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100B1-6C90-D970-556E-8664A7010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01C4E-0B47-2E6E-1218-DC4E34F36B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F417BC-F456-889A-C6D8-066AF65B343E}"/>
              </a:ext>
            </a:extLst>
          </p:cNvPr>
          <p:cNvSpPr>
            <a:spLocks noGrp="1"/>
          </p:cNvSpPr>
          <p:nvPr>
            <p:ph type="sldNum" sz="quarter" idx="5"/>
          </p:nvPr>
        </p:nvSpPr>
        <p:spPr/>
        <p:txBody>
          <a:bodyPr/>
          <a:lstStyle/>
          <a:p>
            <a:fld id="{20642755-E6FA-4608-BE19-AEB4317A0526}" type="slidenum">
              <a:rPr lang="en-US" smtClean="0"/>
              <a:t>32</a:t>
            </a:fld>
            <a:endParaRPr lang="en-US"/>
          </a:p>
        </p:txBody>
      </p:sp>
    </p:spTree>
    <p:extLst>
      <p:ext uri="{BB962C8B-B14F-4D97-AF65-F5344CB8AC3E}">
        <p14:creationId xmlns:p14="http://schemas.microsoft.com/office/powerpoint/2010/main" val="2044391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p:cNvSpPr>
            <a:spLocks noGrp="1"/>
          </p:cNvSpPr>
          <p:nvPr>
            <p:ph type="sldNum" sz="quarter" idx="5"/>
          </p:nvPr>
        </p:nvSpPr>
        <p:spPr/>
        <p:txBody>
          <a:bodyPr/>
          <a:lstStyle/>
          <a:p>
            <a:fld id="{20642755-E6FA-4608-BE19-AEB4317A0526}" type="slidenum">
              <a:rPr lang="en-US" smtClean="0"/>
              <a:t>36</a:t>
            </a:fld>
            <a:endParaRPr lang="en-US"/>
          </a:p>
        </p:txBody>
      </p:sp>
    </p:spTree>
    <p:extLst>
      <p:ext uri="{BB962C8B-B14F-4D97-AF65-F5344CB8AC3E}">
        <p14:creationId xmlns:p14="http://schemas.microsoft.com/office/powerpoint/2010/main" val="105675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833C0-BC45-A70D-1A28-28A632C3B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3E4DDD-B743-87EC-687F-CD099132F7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4BECE-41D8-515B-650B-809218A8022E}"/>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F8133177-6480-E953-8C96-71B637976969}"/>
              </a:ext>
            </a:extLst>
          </p:cNvPr>
          <p:cNvSpPr>
            <a:spLocks noGrp="1"/>
          </p:cNvSpPr>
          <p:nvPr>
            <p:ph type="sldNum" sz="quarter" idx="5"/>
          </p:nvPr>
        </p:nvSpPr>
        <p:spPr/>
        <p:txBody>
          <a:bodyPr/>
          <a:lstStyle/>
          <a:p>
            <a:fld id="{20642755-E6FA-4608-BE19-AEB4317A0526}" type="slidenum">
              <a:rPr lang="en-US" smtClean="0"/>
              <a:t>37</a:t>
            </a:fld>
            <a:endParaRPr lang="en-US"/>
          </a:p>
        </p:txBody>
      </p:sp>
    </p:spTree>
    <p:extLst>
      <p:ext uri="{BB962C8B-B14F-4D97-AF65-F5344CB8AC3E}">
        <p14:creationId xmlns:p14="http://schemas.microsoft.com/office/powerpoint/2010/main" val="3339499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66BD-B1B5-6952-C494-EA054A7A7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DEC1E0-F3F9-BBBC-8A8B-296510F68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1C319-3235-0CE1-9FFB-0A78055A868E}"/>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C9D29803-1D53-F505-3FF2-E772159A9661}"/>
              </a:ext>
            </a:extLst>
          </p:cNvPr>
          <p:cNvSpPr>
            <a:spLocks noGrp="1"/>
          </p:cNvSpPr>
          <p:nvPr>
            <p:ph type="sldNum" sz="quarter" idx="5"/>
          </p:nvPr>
        </p:nvSpPr>
        <p:spPr/>
        <p:txBody>
          <a:bodyPr/>
          <a:lstStyle/>
          <a:p>
            <a:fld id="{20642755-E6FA-4608-BE19-AEB4317A0526}" type="slidenum">
              <a:rPr lang="en-US" smtClean="0"/>
              <a:t>38</a:t>
            </a:fld>
            <a:endParaRPr lang="en-US"/>
          </a:p>
        </p:txBody>
      </p:sp>
    </p:spTree>
    <p:extLst>
      <p:ext uri="{BB962C8B-B14F-4D97-AF65-F5344CB8AC3E}">
        <p14:creationId xmlns:p14="http://schemas.microsoft.com/office/powerpoint/2010/main" val="3565678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B4F83-3AFB-3148-4F65-CC5F0BF84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07BB6-0D91-B255-0865-B8ECC6955A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5C02B-A4E3-AF7D-1810-3905E594695C}"/>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22368F1A-969A-9235-668B-02789D43E8E3}"/>
              </a:ext>
            </a:extLst>
          </p:cNvPr>
          <p:cNvSpPr>
            <a:spLocks noGrp="1"/>
          </p:cNvSpPr>
          <p:nvPr>
            <p:ph type="sldNum" sz="quarter" idx="5"/>
          </p:nvPr>
        </p:nvSpPr>
        <p:spPr/>
        <p:txBody>
          <a:bodyPr/>
          <a:lstStyle/>
          <a:p>
            <a:fld id="{20642755-E6FA-4608-BE19-AEB4317A0526}" type="slidenum">
              <a:rPr lang="en-US" smtClean="0"/>
              <a:t>39</a:t>
            </a:fld>
            <a:endParaRPr lang="en-US"/>
          </a:p>
        </p:txBody>
      </p:sp>
    </p:spTree>
    <p:extLst>
      <p:ext uri="{BB962C8B-B14F-4D97-AF65-F5344CB8AC3E}">
        <p14:creationId xmlns:p14="http://schemas.microsoft.com/office/powerpoint/2010/main" val="3814926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08F88-1E5C-7866-0206-312097997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C71356-8634-D928-B3B7-ACC1A62648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3CDFD-5F8E-011E-400B-16B7ECA9C8E0}"/>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87C13A78-7DAF-8791-DCEC-29D45AF9E7D5}"/>
              </a:ext>
            </a:extLst>
          </p:cNvPr>
          <p:cNvSpPr>
            <a:spLocks noGrp="1"/>
          </p:cNvSpPr>
          <p:nvPr>
            <p:ph type="sldNum" sz="quarter" idx="5"/>
          </p:nvPr>
        </p:nvSpPr>
        <p:spPr/>
        <p:txBody>
          <a:bodyPr/>
          <a:lstStyle/>
          <a:p>
            <a:fld id="{20642755-E6FA-4608-BE19-AEB4317A0526}" type="slidenum">
              <a:rPr lang="en-US" smtClean="0"/>
              <a:t>40</a:t>
            </a:fld>
            <a:endParaRPr lang="en-US"/>
          </a:p>
        </p:txBody>
      </p:sp>
    </p:spTree>
    <p:extLst>
      <p:ext uri="{BB962C8B-B14F-4D97-AF65-F5344CB8AC3E}">
        <p14:creationId xmlns:p14="http://schemas.microsoft.com/office/powerpoint/2010/main" val="2197408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DAFA1-18E3-6375-903D-35AC772AE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1503C-ED62-4EEE-30CA-13FA3E1E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AB5A9-4DEA-AC40-CAFF-AFDAA403DF9D}"/>
              </a:ext>
            </a:extLst>
          </p:cNvPr>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a:extLst>
              <a:ext uri="{FF2B5EF4-FFF2-40B4-BE49-F238E27FC236}">
                <a16:creationId xmlns:a16="http://schemas.microsoft.com/office/drawing/2014/main" id="{31B6729B-29FA-DC41-4A22-37D8CE6702DA}"/>
              </a:ext>
            </a:extLst>
          </p:cNvPr>
          <p:cNvSpPr>
            <a:spLocks noGrp="1"/>
          </p:cNvSpPr>
          <p:nvPr>
            <p:ph type="sldNum" sz="quarter" idx="5"/>
          </p:nvPr>
        </p:nvSpPr>
        <p:spPr/>
        <p:txBody>
          <a:bodyPr/>
          <a:lstStyle/>
          <a:p>
            <a:fld id="{20642755-E6FA-4608-BE19-AEB4317A0526}" type="slidenum">
              <a:rPr lang="en-US" smtClean="0"/>
              <a:t>41</a:t>
            </a:fld>
            <a:endParaRPr lang="en-US"/>
          </a:p>
        </p:txBody>
      </p:sp>
    </p:spTree>
    <p:extLst>
      <p:ext uri="{BB962C8B-B14F-4D97-AF65-F5344CB8AC3E}">
        <p14:creationId xmlns:p14="http://schemas.microsoft.com/office/powerpoint/2010/main" val="423000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thank Mr. Bill Corbitt for his many years of being an area coordinator – he resigned that position this year and we just want to say – Thank you for your Service!</a:t>
            </a:r>
          </a:p>
        </p:txBody>
      </p:sp>
      <p:sp>
        <p:nvSpPr>
          <p:cNvPr id="4" name="Slide Number Placeholder 3"/>
          <p:cNvSpPr>
            <a:spLocks noGrp="1"/>
          </p:cNvSpPr>
          <p:nvPr>
            <p:ph type="sldNum" sz="quarter" idx="5"/>
          </p:nvPr>
        </p:nvSpPr>
        <p:spPr/>
        <p:txBody>
          <a:bodyPr/>
          <a:lstStyle/>
          <a:p>
            <a:fld id="{20642755-E6FA-4608-BE19-AEB4317A0526}" type="slidenum">
              <a:rPr lang="en-US" smtClean="0"/>
              <a:t>7</a:t>
            </a:fld>
            <a:endParaRPr lang="en-US"/>
          </a:p>
        </p:txBody>
      </p:sp>
    </p:spTree>
    <p:extLst>
      <p:ext uri="{BB962C8B-B14F-4D97-AF65-F5344CB8AC3E}">
        <p14:creationId xmlns:p14="http://schemas.microsoft.com/office/powerpoint/2010/main" val="2238855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1044B-1344-FA0E-8848-EAA124EF3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56C78-7321-ED08-40C3-08A88F3D0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2D3F79-2062-45D1-154A-538C3116F9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C67940-3D80-A371-408A-BCA6560BD1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2771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F3314E-479F-6474-5D48-919EB9BFE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FFB5DB-F42D-3E71-CB04-62DA3E469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86DA9-8BA7-9D6D-F4EC-237CD4123C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76B893-B654-BC31-F8C5-1E574B347B2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3601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7558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Goaltending occurs when a defensive player touches the ball during a try or tap while it is:</a:t>
            </a:r>
          </a:p>
          <a:p>
            <a:pPr marL="628650" lvl="1" indent="-171450">
              <a:buFont typeface="Arial" panose="020B0604020202020204" pitchFamily="34" charset="0"/>
              <a:buChar char="•"/>
            </a:pPr>
            <a:r>
              <a:rPr lang="en-US" b="0" dirty="0"/>
              <a:t>On its downward flight,</a:t>
            </a:r>
          </a:p>
          <a:p>
            <a:pPr marL="628650" lvl="1" indent="-171450">
              <a:buFont typeface="Arial" panose="020B0604020202020204" pitchFamily="34" charset="0"/>
              <a:buChar char="•"/>
            </a:pPr>
            <a:r>
              <a:rPr lang="en-US" b="0" dirty="0"/>
              <a:t>Entirely above the level of the basket ring,</a:t>
            </a:r>
          </a:p>
          <a:p>
            <a:pPr marL="628650" lvl="1" indent="-171450">
              <a:buFont typeface="Arial" panose="020B0604020202020204" pitchFamily="34" charset="0"/>
              <a:buChar char="•"/>
            </a:pPr>
            <a:r>
              <a:rPr lang="en-US" b="0" dirty="0"/>
              <a:t>Has a possibility of entering the basket, and</a:t>
            </a:r>
          </a:p>
          <a:p>
            <a:pPr marL="628650" lvl="1" indent="-171450">
              <a:buFont typeface="Arial" panose="020B0604020202020204" pitchFamily="34" charset="0"/>
              <a:buChar char="•"/>
            </a:pPr>
            <a:r>
              <a:rPr lang="en-US" b="0" dirty="0"/>
              <a:t>Is not touching the basket cylinder.</a:t>
            </a:r>
          </a:p>
          <a:p>
            <a:pPr marL="171450" indent="-171450">
              <a:buFont typeface="Arial" panose="020B0604020202020204" pitchFamily="34" charset="0"/>
              <a:buChar char="•"/>
            </a:pPr>
            <a:r>
              <a:rPr lang="en-US" b="0" dirty="0"/>
              <a:t>All these conditions must be met for the action to be ruled goaltending.</a:t>
            </a:r>
          </a:p>
          <a:p>
            <a:pPr marL="171450" indent="-171450">
              <a:buFont typeface="Arial" panose="020B0604020202020204" pitchFamily="34" charset="0"/>
              <a:buChar char="•"/>
            </a:pPr>
            <a:r>
              <a:rPr lang="en-US" b="0" dirty="0"/>
              <a:t>This rule protects legitimate scoring attempts and ensures defenders do not unfairly interfere with shots on their way to the basket.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953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Goaltending occurs when a defensive player touches the ball outside the cylinder during a free-throw attempt.</a:t>
            </a:r>
          </a:p>
          <a:p>
            <a:pPr marL="171450" indent="-171450">
              <a:buFont typeface="Arial" panose="020B0604020202020204" pitchFamily="34" charset="0"/>
              <a:buChar char="•"/>
            </a:pPr>
            <a:r>
              <a:rPr lang="en-US" b="0" dirty="0"/>
              <a:t>Even though the ball is not in the cylinder, any defensive interference with a free throw is considered goaltending.</a:t>
            </a:r>
          </a:p>
          <a:p>
            <a:pPr marL="171450" indent="-171450">
              <a:buFont typeface="Arial" panose="020B0604020202020204" pitchFamily="34" charset="0"/>
              <a:buChar char="•"/>
            </a:pPr>
            <a:r>
              <a:rPr lang="en-US" b="0" dirty="0"/>
              <a:t>This rule ensures free throws remain uncontested and scoring attempts are protected.</a:t>
            </a:r>
          </a:p>
          <a:p>
            <a:pPr marL="171450" indent="-171450">
              <a:buFont typeface="Arial" panose="020B0604020202020204" pitchFamily="34" charset="0"/>
              <a:buChar char="•"/>
            </a:pPr>
            <a:r>
              <a:rPr lang="en-US" b="0" dirty="0"/>
              <a:t>Proper enforcement maintains the integrity and fairness of free-throw situations.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2672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When the ball contacts the backboard, it is considered to be on its downward flight.</a:t>
            </a:r>
          </a:p>
          <a:p>
            <a:pPr marL="171450" indent="-171450">
              <a:buFont typeface="Arial" panose="020B0604020202020204" pitchFamily="34" charset="0"/>
              <a:buChar char="•"/>
            </a:pPr>
            <a:r>
              <a:rPr lang="en-US" b="0" dirty="0"/>
              <a:t>If a player touches the ball after it hits the backboard, and the ball still has a possibility of entering the basket, it is considered goaltending.</a:t>
            </a:r>
          </a:p>
          <a:p>
            <a:pPr marL="171450" indent="-171450">
              <a:buFont typeface="Arial" panose="020B0604020202020204" pitchFamily="34" charset="0"/>
              <a:buChar char="•"/>
            </a:pPr>
            <a:r>
              <a:rPr lang="en-US" b="0" dirty="0"/>
              <a:t>This rule helps define the timing and legality of defensive plays involving the backboard.</a:t>
            </a:r>
          </a:p>
          <a:p>
            <a:pPr marL="171450" indent="-171450">
              <a:buFont typeface="Arial" panose="020B0604020202020204" pitchFamily="34" charset="0"/>
              <a:buChar char="•"/>
            </a:pPr>
            <a:r>
              <a:rPr lang="en-US" b="0" dirty="0"/>
              <a:t>Proper enforcement ensures fair scoring opportunities and prevents illegal interference with a shot attempt.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5387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player is one of the five team members legally on the court during live play.</a:t>
            </a:r>
          </a:p>
          <a:p>
            <a:pPr marL="171450" indent="-171450">
              <a:buFont typeface="Arial" panose="020B0604020202020204" pitchFamily="34" charset="0"/>
              <a:buChar char="•"/>
            </a:pPr>
            <a:r>
              <a:rPr lang="en-US" b="0" dirty="0"/>
              <a:t>During timeouts or intermissions, those same individuals are considered bench personnel.</a:t>
            </a:r>
          </a:p>
          <a:p>
            <a:pPr marL="171450" indent="-171450">
              <a:buFont typeface="Arial" panose="020B0604020202020204" pitchFamily="34" charset="0"/>
              <a:buChar char="•"/>
            </a:pPr>
            <a:r>
              <a:rPr lang="en-US" b="0" dirty="0"/>
              <a:t>This distinction is important for determining roles, responsibilities, and potential penalties.</a:t>
            </a:r>
          </a:p>
          <a:p>
            <a:pPr marL="171450" indent="-171450">
              <a:buFont typeface="Arial" panose="020B0604020202020204" pitchFamily="34" charset="0"/>
              <a:buChar char="•"/>
            </a:pPr>
            <a:r>
              <a:rPr lang="en-US" b="0" dirty="0"/>
              <a:t>Helps officials and teams accurately apply rules regarding player conduct versus bench conduct.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9426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Officials determine the designated throw-in spot using the three-point line as a reference in both the frontcourt and backcourt.</a:t>
            </a:r>
          </a:p>
          <a:p>
            <a:pPr marL="171450" indent="-171450">
              <a:buFont typeface="Arial" panose="020B0604020202020204" pitchFamily="34" charset="0"/>
              <a:buChar char="•"/>
            </a:pPr>
            <a:r>
              <a:rPr lang="en-US" b="0" dirty="0"/>
              <a:t>If play is stopped on or within the three-point line, the throw-in spot is the nearest point on the end line, three feet outside the lane line.</a:t>
            </a:r>
          </a:p>
          <a:p>
            <a:pPr marL="171450" indent="-171450">
              <a:buFont typeface="Arial" panose="020B0604020202020204" pitchFamily="34" charset="0"/>
              <a:buChar char="•"/>
            </a:pPr>
            <a:r>
              <a:rPr lang="en-US" b="0" dirty="0"/>
              <a:t>If play is stopped outside the three-point line, the throw-in spot is the nearest sideline at the 28-foot line.</a:t>
            </a:r>
          </a:p>
          <a:p>
            <a:pPr marL="171450" indent="-171450">
              <a:buFont typeface="Arial" panose="020B0604020202020204" pitchFamily="34" charset="0"/>
              <a:buChar char="•"/>
            </a:pPr>
            <a:r>
              <a:rPr lang="en-US" b="0" dirty="0"/>
              <a:t>This guideline ensures consistency and clarity in locating throw-in positions after stoppages.</a:t>
            </a:r>
          </a:p>
          <a:p>
            <a:pPr marL="171450" indent="-171450">
              <a:buFont typeface="Arial" panose="020B0604020202020204" pitchFamily="34" charset="0"/>
              <a:buChar char="•"/>
            </a:pPr>
            <a:r>
              <a:rPr lang="en-US" b="0" dirty="0"/>
              <a:t>Proper enforcement promotes efficient game flow and fair placement of the ball during restarts.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5080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thrower shall not purposely or deceitfully delay returning to the court after legally being out of bounds during a throw-in.</a:t>
            </a:r>
          </a:p>
          <a:p>
            <a:pPr marL="171450" indent="-171450">
              <a:buFont typeface="Arial" panose="020B0604020202020204" pitchFamily="34" charset="0"/>
              <a:buChar char="•"/>
            </a:pPr>
            <a:r>
              <a:rPr lang="en-US" b="0" dirty="0"/>
              <a:t>The thrower may not be the first to touch the ball after re-entering the playing area in this manner.</a:t>
            </a:r>
          </a:p>
          <a:p>
            <a:pPr marL="171450" indent="-171450">
              <a:buFont typeface="Arial" panose="020B0604020202020204" pitchFamily="34" charset="0"/>
              <a:buChar char="•"/>
            </a:pPr>
            <a:r>
              <a:rPr lang="en-US" b="0" dirty="0"/>
              <a:t>This rule is designed to prevent deception and maintain fairness during throw-in situations.</a:t>
            </a:r>
          </a:p>
          <a:p>
            <a:pPr marL="171450" indent="-171450">
              <a:buFont typeface="Arial" panose="020B0604020202020204" pitchFamily="34" charset="0"/>
              <a:buChar char="•"/>
            </a:pPr>
            <a:r>
              <a:rPr lang="en-US" b="0" dirty="0"/>
              <a:t>Officials must watch for delayed or misleading movements by the thrower that could create an unfair advantage.</a:t>
            </a:r>
          </a:p>
          <a:p>
            <a:pPr marL="171450" indent="-171450">
              <a:buFont typeface="Arial" panose="020B0604020202020204" pitchFamily="34" charset="0"/>
              <a:buChar char="•"/>
            </a:pPr>
            <a:r>
              <a:rPr lang="en-US" b="0" dirty="0"/>
              <a:t>Enforcing this rule ensures proper conduct and positioning during and after throw-ins.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89936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player shall not purposely or deceitfully delay their return to the court after legally going out of bounds.</a:t>
            </a:r>
          </a:p>
          <a:p>
            <a:pPr marL="171450" indent="-171450">
              <a:buFont typeface="Arial" panose="020B0604020202020204" pitchFamily="34" charset="0"/>
              <a:buChar char="•"/>
            </a:pPr>
            <a:r>
              <a:rPr lang="en-US" b="0" dirty="0"/>
              <a:t>The player cannot be the first to touch the ball after re-entering the playing area in such a manner.</a:t>
            </a:r>
          </a:p>
          <a:p>
            <a:pPr marL="171450" indent="-171450">
              <a:buFont typeface="Arial" panose="020B0604020202020204" pitchFamily="34" charset="0"/>
              <a:buChar char="•"/>
            </a:pPr>
            <a:r>
              <a:rPr lang="en-US" b="0" dirty="0"/>
              <a:t>This rule prevents players from gaining an unfair advantage through deceptive tactics.</a:t>
            </a:r>
          </a:p>
          <a:p>
            <a:pPr marL="171450" indent="-171450">
              <a:buFont typeface="Arial" panose="020B0604020202020204" pitchFamily="34" charset="0"/>
              <a:buChar char="•"/>
            </a:pPr>
            <a:r>
              <a:rPr lang="en-US" b="0" dirty="0"/>
              <a:t>Proper enforcement supports fair play and integrity of on-court actions.</a:t>
            </a:r>
          </a:p>
          <a:p>
            <a:pPr marL="171450" indent="-171450">
              <a:buFont typeface="Arial" panose="020B0604020202020204" pitchFamily="34" charset="0"/>
              <a:buChar char="•"/>
            </a:pPr>
            <a:r>
              <a:rPr lang="en-US" b="0" dirty="0"/>
              <a:t>Officials must be alert to intentional delays or deceptive movements involving out-of-bounds situations.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267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C742-9575-972B-B719-EF8D7F5976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BA526-549B-0249-36C3-B548EB38E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51EA25-0AC0-10E4-258F-CB8310206603}"/>
              </a:ext>
            </a:extLst>
          </p:cNvPr>
          <p:cNvSpPr>
            <a:spLocks noGrp="1"/>
          </p:cNvSpPr>
          <p:nvPr>
            <p:ph type="body" idx="1"/>
          </p:nvPr>
        </p:nvSpPr>
        <p:spPr/>
        <p:txBody>
          <a:bodyPr/>
          <a:lstStyle/>
          <a:p>
            <a:r>
              <a:rPr lang="en-US" dirty="0"/>
              <a:t>One of our main areas for improvement is getting more Officials to the State Tournament in 2A-4A!  If that is the level you want to get to, please let us know and we will work with you to make sure you are seen by those teams mostly during the regular season!   </a:t>
            </a:r>
          </a:p>
        </p:txBody>
      </p:sp>
      <p:sp>
        <p:nvSpPr>
          <p:cNvPr id="4" name="Slide Number Placeholder 3">
            <a:extLst>
              <a:ext uri="{FF2B5EF4-FFF2-40B4-BE49-F238E27FC236}">
                <a16:creationId xmlns:a16="http://schemas.microsoft.com/office/drawing/2014/main" id="{C2635AC4-8272-C806-DA50-9A22281985E1}"/>
              </a:ext>
            </a:extLst>
          </p:cNvPr>
          <p:cNvSpPr>
            <a:spLocks noGrp="1"/>
          </p:cNvSpPr>
          <p:nvPr>
            <p:ph type="sldNum" sz="quarter" idx="5"/>
          </p:nvPr>
        </p:nvSpPr>
        <p:spPr/>
        <p:txBody>
          <a:bodyPr/>
          <a:lstStyle/>
          <a:p>
            <a:fld id="{20642755-E6FA-4608-BE19-AEB4317A0526}" type="slidenum">
              <a:rPr lang="en-US" smtClean="0"/>
              <a:t>8</a:t>
            </a:fld>
            <a:endParaRPr lang="en-US"/>
          </a:p>
        </p:txBody>
      </p:sp>
    </p:spTree>
    <p:extLst>
      <p:ext uri="{BB962C8B-B14F-4D97-AF65-F5344CB8AC3E}">
        <p14:creationId xmlns:p14="http://schemas.microsoft.com/office/powerpoint/2010/main" val="1135035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It is no longer an automatic technical foul if a player intentionally slaps or strikes the backboard or causes the ring to vibrate while:</a:t>
            </a:r>
          </a:p>
          <a:p>
            <a:pPr marL="628650" lvl="1" indent="-171450">
              <a:buFont typeface="Arial" panose="020B0604020202020204" pitchFamily="34" charset="0"/>
              <a:buChar char="•"/>
            </a:pPr>
            <a:r>
              <a:rPr lang="en-US" b="0" dirty="0"/>
              <a:t>A try or tap for a field goal is in flight, or</a:t>
            </a:r>
          </a:p>
          <a:p>
            <a:pPr marL="628650" lvl="1" indent="-171450">
              <a:buFont typeface="Arial" panose="020B0604020202020204" pitchFamily="34" charset="0"/>
              <a:buChar char="•"/>
            </a:pPr>
            <a:r>
              <a:rPr lang="en-US" b="0" dirty="0"/>
              <a:t>The ball is touching the backboard, or</a:t>
            </a:r>
          </a:p>
          <a:p>
            <a:pPr marL="628650" lvl="1" indent="-171450">
              <a:buFont typeface="Arial" panose="020B0604020202020204" pitchFamily="34" charset="0"/>
              <a:buChar char="•"/>
            </a:pPr>
            <a:r>
              <a:rPr lang="en-US" b="0" dirty="0"/>
              <a:t>The ball is in the basket cylinder above the basket.</a:t>
            </a:r>
          </a:p>
          <a:p>
            <a:pPr marL="171450" indent="-171450">
              <a:buFont typeface="Arial" panose="020B0604020202020204" pitchFamily="34" charset="0"/>
              <a:buChar char="•"/>
            </a:pPr>
            <a:r>
              <a:rPr lang="en-US" b="0" dirty="0"/>
              <a:t>This represents a change in how such contact is penalized.</a:t>
            </a:r>
          </a:p>
          <a:p>
            <a:pPr marL="171450" indent="-171450">
              <a:buFont typeface="Arial" panose="020B0604020202020204" pitchFamily="34" charset="0"/>
              <a:buChar char="•"/>
            </a:pPr>
            <a:r>
              <a:rPr lang="en-US" b="0" dirty="0"/>
              <a:t>Officials now have discretion to assess the situation more carefully rather than issuing an automatic technical foul.</a:t>
            </a:r>
          </a:p>
          <a:p>
            <a:pPr marL="171450" indent="-171450">
              <a:buFont typeface="Arial" panose="020B0604020202020204" pitchFamily="34" charset="0"/>
              <a:buChar char="•"/>
            </a:pPr>
            <a:r>
              <a:rPr lang="en-US" b="0" dirty="0"/>
              <a:t>The rule aims to balance fair enforcement with avoiding overly harsh penalties for certain actions.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5414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Basket interference is called when a player slaps or strikes the backboard, causing it to vibrate.</a:t>
            </a:r>
          </a:p>
          <a:p>
            <a:pPr marL="171450" indent="-171450">
              <a:buFont typeface="Arial" panose="020B0604020202020204" pitchFamily="34" charset="0"/>
              <a:buChar char="•"/>
            </a:pPr>
            <a:r>
              <a:rPr lang="en-US" b="0" dirty="0"/>
              <a:t>This applies while the ball is on or within either basket, or touching the backboard, or within the cylinder above the basket.</a:t>
            </a:r>
          </a:p>
          <a:p>
            <a:pPr marL="171450" indent="-171450">
              <a:buFont typeface="Arial" panose="020B0604020202020204" pitchFamily="34" charset="0"/>
              <a:buChar char="•"/>
            </a:pPr>
            <a:r>
              <a:rPr lang="en-US" b="0" dirty="0"/>
              <a:t>The rule prevents players from affecting the ball’s path by manipulating the backboard or basket.</a:t>
            </a:r>
          </a:p>
          <a:p>
            <a:pPr marL="171450" indent="-171450">
              <a:buFont typeface="Arial" panose="020B0604020202020204" pitchFamily="34" charset="0"/>
              <a:buChar char="•"/>
            </a:pPr>
            <a:r>
              <a:rPr lang="en-US" b="0" dirty="0"/>
              <a:t>Enforcing this maintains fair play and integrity of scoring opportunities.</a:t>
            </a:r>
          </a:p>
          <a:p>
            <a:pPr marL="171450" indent="-171450">
              <a:buFont typeface="Arial" panose="020B0604020202020204" pitchFamily="34" charset="0"/>
              <a:buChar char="•"/>
            </a:pPr>
            <a:r>
              <a:rPr lang="en-US" b="0" dirty="0"/>
              <a:t>Officials must be alert to such contact to properly apply basket interference penalties.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9568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Contact made solely to manipulate the clock is no longer automatically ruled intentional.</a:t>
            </a:r>
          </a:p>
          <a:p>
            <a:pPr marL="171450" indent="-171450">
              <a:buFont typeface="Arial" panose="020B0604020202020204" pitchFamily="34" charset="0"/>
              <a:buChar char="•"/>
            </a:pPr>
            <a:r>
              <a:rPr lang="en-US" b="0" dirty="0"/>
              <a:t>Officials are now expected to judge such contact based on physicality and safety concerns rather than intent alone.</a:t>
            </a:r>
          </a:p>
          <a:p>
            <a:pPr marL="171450" indent="-171450">
              <a:buFont typeface="Arial" panose="020B0604020202020204" pitchFamily="34" charset="0"/>
              <a:buChar char="•"/>
            </a:pPr>
            <a:r>
              <a:rPr lang="en-US" b="0" dirty="0"/>
              <a:t>The focus is on assessing whether the contact is excessive, dangerous, or compromises player safety.</a:t>
            </a:r>
          </a:p>
          <a:p>
            <a:pPr marL="171450" indent="-171450">
              <a:buFont typeface="Arial" panose="020B0604020202020204" pitchFamily="34" charset="0"/>
              <a:buChar char="•"/>
            </a:pPr>
            <a:r>
              <a:rPr lang="en-US" b="0" dirty="0"/>
              <a:t>This change encourages a more nuanced and fair evaluation of contact during the game.</a:t>
            </a:r>
          </a:p>
          <a:p>
            <a:pPr marL="171450" indent="-171450">
              <a:buFont typeface="Arial" panose="020B0604020202020204" pitchFamily="34" charset="0"/>
              <a:buChar char="•"/>
            </a:pPr>
            <a:r>
              <a:rPr lang="en-US" b="0" dirty="0"/>
              <a:t>Helps prevent automatic harsh penalties when the contact is minor and not unsafe.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37599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warning to a team for actions causing game delay is an official administrative procedure.</a:t>
            </a:r>
          </a:p>
          <a:p>
            <a:pPr marL="171450" indent="-171450">
              <a:buFont typeface="Arial" panose="020B0604020202020204" pitchFamily="34" charset="0"/>
              <a:buChar char="•"/>
            </a:pPr>
            <a:r>
              <a:rPr lang="en-US" b="0" dirty="0"/>
              <a:t>The warning is recorded in the scorebook by the scorer.</a:t>
            </a:r>
          </a:p>
          <a:p>
            <a:pPr marL="171450" indent="-171450">
              <a:buFont typeface="Arial" panose="020B0604020202020204" pitchFamily="34" charset="0"/>
              <a:buChar char="•"/>
            </a:pPr>
            <a:r>
              <a:rPr lang="en-US" b="0" dirty="0"/>
              <a:t>The warning is reported to the head coach by the official.</a:t>
            </a:r>
          </a:p>
          <a:p>
            <a:pPr marL="171450" indent="-171450">
              <a:buFont typeface="Arial" panose="020B0604020202020204" pitchFamily="34" charset="0"/>
              <a:buChar char="•"/>
            </a:pPr>
            <a:r>
              <a:rPr lang="en-US" b="0" dirty="0"/>
              <a:t>If the team’s actions do not delay the resumption of play, no warning is necessary.</a:t>
            </a:r>
          </a:p>
          <a:p>
            <a:pPr marL="171450" indent="-171450">
              <a:buFont typeface="Arial" panose="020B0604020202020204" pitchFamily="34" charset="0"/>
              <a:buChar char="•"/>
            </a:pPr>
            <a:r>
              <a:rPr lang="en-US" b="0" dirty="0"/>
              <a:t>This procedure helps maintain game flow and discipline.</a:t>
            </a:r>
          </a:p>
          <a:p>
            <a:pPr marL="171450" indent="-171450">
              <a:buFont typeface="Arial" panose="020B0604020202020204" pitchFamily="34" charset="0"/>
              <a:buChar char="•"/>
            </a:pPr>
            <a:r>
              <a:rPr lang="en-US" b="0" dirty="0"/>
              <a:t>Ensures teams are held accountable for delays that affect the pace of the game.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63813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If the offense throws the ball from beyond the three-point line, but the ball cannot enter the basket from above (e.g., a throw that hits the backboard or rim in a way that it’s not a direct shot).</a:t>
            </a:r>
          </a:p>
          <a:p>
            <a:pPr marL="171450" indent="-171450">
              <a:buFont typeface="Arial" panose="020B0604020202020204" pitchFamily="34" charset="0"/>
              <a:buChar char="•"/>
            </a:pPr>
            <a:r>
              <a:rPr lang="en-US" b="0" dirty="0"/>
              <a:t>And if the ball is then touched or deflected by another player causing the ball to go in,</a:t>
            </a:r>
          </a:p>
          <a:p>
            <a:pPr marL="171450" indent="-171450">
              <a:buFont typeface="Arial" panose="020B0604020202020204" pitchFamily="34" charset="0"/>
              <a:buChar char="•"/>
            </a:pPr>
            <a:r>
              <a:rPr lang="en-US" b="0" dirty="0"/>
              <a:t>The resulting goal is counted as a two-point field goal, not three points.</a:t>
            </a:r>
          </a:p>
          <a:p>
            <a:pPr marL="171450" indent="-171450">
              <a:buFont typeface="Arial" panose="020B0604020202020204" pitchFamily="34" charset="0"/>
              <a:buChar char="•"/>
            </a:pPr>
            <a:r>
              <a:rPr lang="en-US" b="0" dirty="0"/>
              <a:t>This rule clarifies scoring when the shot attempt is not a direct successful three-point try.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86226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Before the ball is tossed for a jump ball, </a:t>
            </a:r>
            <a:r>
              <a:rPr lang="en-US" b="0" dirty="0" err="1"/>
              <a:t>nonjumpers</a:t>
            </a:r>
            <a:r>
              <a:rPr lang="en-US" b="0" dirty="0"/>
              <a:t> must stay off the center restraining circle, maintaining a distance of at least three feet from it.</a:t>
            </a:r>
          </a:p>
          <a:p>
            <a:pPr marL="171450" indent="-171450">
              <a:buFont typeface="Arial" panose="020B0604020202020204" pitchFamily="34" charset="0"/>
              <a:buChar char="•"/>
            </a:pPr>
            <a:r>
              <a:rPr lang="en-US" b="0" dirty="0"/>
              <a:t>Until the tossed ball is touched by one or both jumpers, </a:t>
            </a:r>
            <a:r>
              <a:rPr lang="en-US" b="0" dirty="0" err="1"/>
              <a:t>nonjumpers</a:t>
            </a:r>
            <a:r>
              <a:rPr lang="en-US" b="0" dirty="0"/>
              <a:t> cannot occupy any space within three feet of the center restraining circle that is already occupied.</a:t>
            </a:r>
          </a:p>
          <a:p>
            <a:pPr marL="171450" indent="-171450">
              <a:buFont typeface="Arial" panose="020B0604020202020204" pitchFamily="34" charset="0"/>
              <a:buChar char="•"/>
            </a:pPr>
            <a:r>
              <a:rPr lang="en-US" b="0" dirty="0"/>
              <a:t>These rules help ensure a fair and safe jump ball procedure.</a:t>
            </a:r>
          </a:p>
          <a:p>
            <a:pPr marL="171450" indent="-171450">
              <a:buFont typeface="Arial" panose="020B0604020202020204" pitchFamily="34" charset="0"/>
              <a:buChar char="•"/>
            </a:pPr>
            <a:r>
              <a:rPr lang="en-US" b="0" dirty="0"/>
              <a:t>Proper enforcement prevents interference or congestion around the jump ball area.</a:t>
            </a:r>
          </a:p>
          <a:p>
            <a:pPr marL="171450" indent="-171450">
              <a:buFont typeface="Arial" panose="020B0604020202020204" pitchFamily="34" charset="0"/>
              <a:buChar char="•"/>
            </a:pPr>
            <a:r>
              <a:rPr lang="en-US" b="0" dirty="0"/>
              <a:t>Maintains clear boundaries for player positioning at the start of play.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5950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player who is pivoting or stepping when fouled is considered to have begun a try attempt.</a:t>
            </a:r>
          </a:p>
          <a:p>
            <a:pPr marL="171450" indent="-171450">
              <a:buFont typeface="Arial" panose="020B0604020202020204" pitchFamily="34" charset="0"/>
              <a:buChar char="•"/>
            </a:pPr>
            <a:r>
              <a:rPr lang="en-US" b="0" dirty="0"/>
              <a:t>If the player continues the shooting motion and releases the ball, they are considered to be in the act of shooting.</a:t>
            </a:r>
          </a:p>
          <a:p>
            <a:pPr marL="171450" indent="-171450">
              <a:buFont typeface="Arial" panose="020B0604020202020204" pitchFamily="34" charset="0"/>
              <a:buChar char="•"/>
            </a:pPr>
            <a:r>
              <a:rPr lang="en-US" b="0" dirty="0"/>
              <a:t>This rule helps determine when a foul results in shooting foul penalties (like free throws).</a:t>
            </a:r>
          </a:p>
          <a:p>
            <a:pPr marL="171450" indent="-171450">
              <a:buFont typeface="Arial" panose="020B0604020202020204" pitchFamily="34" charset="0"/>
              <a:buChar char="•"/>
            </a:pPr>
            <a:r>
              <a:rPr lang="en-US" b="0" dirty="0"/>
              <a:t>Proper application ensures accurate calls related to fouls during shooting attempts.</a:t>
            </a:r>
          </a:p>
          <a:p>
            <a:pPr marL="171450" indent="-171450">
              <a:buFont typeface="Arial" panose="020B0604020202020204" pitchFamily="34" charset="0"/>
              <a:buChar char="•"/>
            </a:pPr>
            <a:r>
              <a:rPr lang="en-US" b="0" dirty="0"/>
              <a:t>It clarifies the timing of when a try officially starts in relation to player movement and fouls.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2981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an official blows an inadvertent whistle during a loose ball following a throw-in:</a:t>
            </a:r>
          </a:p>
          <a:p>
            <a:pPr marL="171450" indent="-171450">
              <a:buFont typeface="Arial" panose="020B0604020202020204" pitchFamily="34" charset="0"/>
              <a:buChar char="•"/>
            </a:pPr>
            <a:r>
              <a:rPr lang="en-US" b="0" dirty="0"/>
              <a:t>The team that made the throw-in retains team control.</a:t>
            </a:r>
          </a:p>
          <a:p>
            <a:pPr marL="171450" indent="-171450">
              <a:buFont typeface="Arial" panose="020B0604020202020204" pitchFamily="34" charset="0"/>
              <a:buChar char="•"/>
            </a:pPr>
            <a:r>
              <a:rPr lang="en-US" b="0" dirty="0"/>
              <a:t>That team is awarded the subsequent throw-in to resume play.</a:t>
            </a:r>
          </a:p>
          <a:p>
            <a:pPr marL="171450" indent="-171450">
              <a:buFont typeface="Arial" panose="020B0604020202020204" pitchFamily="34" charset="0"/>
              <a:buChar char="•"/>
            </a:pPr>
            <a:r>
              <a:rPr lang="en-US" b="0" dirty="0"/>
              <a:t>The throw-in occurs at the point where play was interrupted.</a:t>
            </a:r>
          </a:p>
          <a:p>
            <a:pPr marL="171450" indent="-171450">
              <a:buFont typeface="Arial" panose="020B0604020202020204" pitchFamily="34" charset="0"/>
              <a:buChar char="•"/>
            </a:pPr>
            <a:r>
              <a:rPr lang="en-US" b="0" dirty="0"/>
              <a:t>This ensures fairness by maintaining possession for the team that originally had control.</a:t>
            </a:r>
          </a:p>
          <a:p>
            <a:pPr marL="171450" indent="-171450">
              <a:buFont typeface="Arial" panose="020B0604020202020204" pitchFamily="34" charset="0"/>
              <a:buChar char="•"/>
            </a:pPr>
            <a:r>
              <a:rPr lang="en-US" b="0" dirty="0"/>
              <a:t>Proper enforcement helps prevent unintended advantages caused by officiating errors.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313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This definition clarifies what actions constitute a legal dribble.</a:t>
            </a:r>
          </a:p>
          <a:p>
            <a:pPr marL="171450" indent="-171450">
              <a:buFont typeface="Arial" panose="020B0604020202020204" pitchFamily="34" charset="0"/>
              <a:buChar char="•"/>
            </a:pPr>
            <a:r>
              <a:rPr lang="en-US" b="0" dirty="0"/>
              <a:t>Proper recognition helps officials accurately distinguish between dribbling and other ball-handling violations.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53436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 held ball can be called even if only one opponent has two hands on the ball; both players don’t need to have two hands on it.</a:t>
            </a:r>
          </a:p>
          <a:p>
            <a:pPr marL="171450" indent="-171450">
              <a:buFont typeface="Arial" panose="020B0604020202020204" pitchFamily="34" charset="0"/>
              <a:buChar char="•"/>
            </a:pPr>
            <a:r>
              <a:rPr lang="en-US" b="0" dirty="0"/>
              <a:t>Officials should call a held ball when they judge that a player cannot control the ball without causing undue roughness.</a:t>
            </a:r>
          </a:p>
          <a:p>
            <a:pPr marL="171450" indent="-171450">
              <a:buFont typeface="Arial" panose="020B0604020202020204" pitchFamily="34" charset="0"/>
              <a:buChar char="•"/>
            </a:pPr>
            <a:r>
              <a:rPr lang="en-US" b="0" dirty="0"/>
              <a:t>The focus is on maintaining player safety and preventing excessive physical contact.</a:t>
            </a:r>
          </a:p>
          <a:p>
            <a:pPr marL="171450" indent="-171450">
              <a:buFont typeface="Arial" panose="020B0604020202020204" pitchFamily="34" charset="0"/>
              <a:buChar char="•"/>
            </a:pPr>
            <a:r>
              <a:rPr lang="en-US" b="0" dirty="0"/>
              <a:t>Proper enforcement helps ensure fair play and minimizes unnecessary roughness during ball contests.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738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main areas for improvement is getting more Officials to the State Tournament in 2A-4A!  If that is the level you want to get to, please let us know and we will work with you to make sure you are seen by those teams mostly during the regular season!   </a:t>
            </a:r>
          </a:p>
        </p:txBody>
      </p:sp>
      <p:sp>
        <p:nvSpPr>
          <p:cNvPr id="4" name="Slide Number Placeholder 3"/>
          <p:cNvSpPr>
            <a:spLocks noGrp="1"/>
          </p:cNvSpPr>
          <p:nvPr>
            <p:ph type="sldNum" sz="quarter" idx="5"/>
          </p:nvPr>
        </p:nvSpPr>
        <p:spPr/>
        <p:txBody>
          <a:bodyPr/>
          <a:lstStyle/>
          <a:p>
            <a:fld id="{20642755-E6FA-4608-BE19-AEB4317A0526}" type="slidenum">
              <a:rPr lang="en-US" smtClean="0"/>
              <a:t>9</a:t>
            </a:fld>
            <a:endParaRPr lang="en-US"/>
          </a:p>
        </p:txBody>
      </p:sp>
    </p:spTree>
    <p:extLst>
      <p:ext uri="{BB962C8B-B14F-4D97-AF65-F5344CB8AC3E}">
        <p14:creationId xmlns:p14="http://schemas.microsoft.com/office/powerpoint/2010/main" val="2467245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A backcourt violation occurs if an offensive player:</a:t>
            </a:r>
          </a:p>
          <a:p>
            <a:pPr marL="628650" lvl="1" indent="-171450">
              <a:buFont typeface="Arial" panose="020B0604020202020204" pitchFamily="34" charset="0"/>
              <a:buChar char="•"/>
            </a:pPr>
            <a:r>
              <a:rPr lang="en-US" b="0" dirty="0"/>
              <a:t>Steps on (but not over) the division line, or</a:t>
            </a:r>
          </a:p>
          <a:p>
            <a:pPr marL="628650" lvl="1" indent="-171450">
              <a:buFont typeface="Arial" panose="020B0604020202020204" pitchFamily="34" charset="0"/>
              <a:buChar char="•"/>
            </a:pPr>
            <a:r>
              <a:rPr lang="en-US" b="0" dirty="0"/>
              <a:t>Steps into the backcourt area.</a:t>
            </a:r>
          </a:p>
          <a:p>
            <a:pPr marL="171450" indent="-171450">
              <a:buFont typeface="Arial" panose="020B0604020202020204" pitchFamily="34" charset="0"/>
              <a:buChar char="•"/>
            </a:pPr>
            <a:r>
              <a:rPr lang="en-US" b="0" dirty="0"/>
              <a:t>The rule emphasizes that even touching the division line counts as a violation.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1946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All five offensive players must return to the court at approximately the same time after a stoppage.</a:t>
            </a:r>
          </a:p>
          <a:p>
            <a:pPr marL="171450" indent="-171450">
              <a:buFont typeface="Arial" panose="020B0604020202020204" pitchFamily="34" charset="0"/>
              <a:buChar char="•"/>
            </a:pPr>
            <a:r>
              <a:rPr lang="en-US" b="0" dirty="0"/>
              <a:t>If the offensive players fail to do so, the team is assessed a team technical foul.</a:t>
            </a:r>
          </a:p>
          <a:p>
            <a:pPr marL="171450" indent="-171450">
              <a:buFont typeface="Arial" panose="020B0604020202020204" pitchFamily="34" charset="0"/>
              <a:buChar char="•"/>
            </a:pPr>
            <a:r>
              <a:rPr lang="en-US" b="0" dirty="0"/>
              <a:t>This rule promotes orderly and timely resumption of play.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6690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“Approximately the same time” means players must come back in a coordinated manner. It does not require simultaneous steps, but they must be clearly rejoining play together.</a:t>
            </a:r>
          </a:p>
          <a:p>
            <a:pPr marL="171450" indent="-171450">
              <a:buFont typeface="Arial" panose="020B0604020202020204" pitchFamily="34" charset="0"/>
              <a:buChar char="•"/>
            </a:pPr>
            <a:r>
              <a:rPr lang="en-US" b="0" dirty="0"/>
              <a:t>Applies only to the offensive team, likely because they control positioning for set plays after timeouts and can exploit delayed entry.</a:t>
            </a:r>
          </a:p>
          <a:p>
            <a:pPr marL="171450" indent="-171450">
              <a:buFont typeface="Arial" panose="020B0604020202020204" pitchFamily="34" charset="0"/>
              <a:buChar char="•"/>
            </a:pPr>
            <a:r>
              <a:rPr lang="en-US" b="0" dirty="0"/>
              <a:t>This is a team technical foul (not a player technical), so it doesn't count toward an individual player's technical foul total.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63614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Goal: Freedom of Movement</a:t>
            </a:r>
          </a:p>
          <a:p>
            <a:r>
              <a:rPr lang="en-US" b="0" dirty="0"/>
              <a:t>The rule reinforces that ball handlers must be allowed to move freely, and any illegal restriction, even if subtle or non-hand-related, should be penalized.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83429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Not All Late Fouls Are Intentional: A foul committed late in the game is not automatically intentional just because of the timing or situation.</a:t>
            </a:r>
          </a:p>
          <a:p>
            <a:pPr marL="171450" indent="-171450">
              <a:buFont typeface="Arial" panose="020B0604020202020204" pitchFamily="34" charset="0"/>
              <a:buChar char="•"/>
            </a:pPr>
            <a:r>
              <a:rPr lang="en-US" b="0" dirty="0"/>
              <a:t>Actions Over Instructions: The decision to call an intentional foul must be based on the nature of the contact, not on whether a coach verbally instructed their players to foul.</a:t>
            </a:r>
          </a:p>
          <a:p>
            <a:pPr marL="171450" indent="-171450">
              <a:buFont typeface="Arial" panose="020B0604020202020204" pitchFamily="34" charset="0"/>
              <a:buChar char="•"/>
            </a:pPr>
            <a:r>
              <a:rPr lang="en-US" b="0" dirty="0"/>
              <a:t>Focus on the Act, Not the Intent: Officials must judge the contact itself</a:t>
            </a:r>
          </a:p>
          <a:p>
            <a:pPr marL="171450" indent="-171450">
              <a:buFont typeface="Arial" panose="020B0604020202020204" pitchFamily="34" charset="0"/>
              <a:buChar char="•"/>
            </a:pPr>
            <a:r>
              <a:rPr lang="en-US" b="0" dirty="0"/>
              <a:t>Ensures Game Integrity: This guidance helps maintain fair play and prevents automatic assumptions about players’ motives during critical game moments.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327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Contact should be ruled intentional if it:</a:t>
            </a:r>
          </a:p>
          <a:p>
            <a:pPr lvl="1"/>
            <a:r>
              <a:rPr lang="en-US" b="0" dirty="0"/>
              <a:t>Is excessive,</a:t>
            </a:r>
          </a:p>
          <a:p>
            <a:pPr lvl="1"/>
            <a:r>
              <a:rPr lang="en-US" b="0" dirty="0"/>
              <a:t>Removes an opponent’s clear advantage, or</a:t>
            </a:r>
          </a:p>
          <a:p>
            <a:pPr lvl="1"/>
            <a:r>
              <a:rPr lang="en-US" b="0" dirty="0"/>
              <a:t>Is not a legitimate basketball play (e.g., grabbing, pushing, or wrapping up).</a:t>
            </a:r>
          </a:p>
          <a:p>
            <a:r>
              <a:rPr lang="en-US" b="0" dirty="0"/>
              <a:t>2. Instructional Emphasis for Coaches: Coaches must teach players how to commit legal fouls—within the rules and spirit of the game—not just how to stop the clock or interrupt play.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8280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Proactive Officiating Required: Officials must actively manage coach and bench behavior throughout the game. Focus is especially on head and assistant coaches who set the tone for team conduct.</a:t>
            </a:r>
          </a:p>
          <a:p>
            <a:r>
              <a:rPr lang="en-US" b="0" dirty="0"/>
              <a:t>2. Rule 4-48 – Warnings for Conduct: Use Rule 4-48 (team/coach conduct warning) early and consistently:</a:t>
            </a:r>
          </a:p>
          <a:p>
            <a:pPr marL="628650" lvl="1" indent="-171450">
              <a:buFont typeface="Arial" panose="020B0604020202020204" pitchFamily="34" charset="0"/>
              <a:buChar char="•"/>
            </a:pPr>
            <a:r>
              <a:rPr lang="en-US" b="0" dirty="0"/>
              <a:t>Helps de-escalate potential issues.</a:t>
            </a:r>
          </a:p>
          <a:p>
            <a:pPr marL="628650" lvl="1" indent="-171450">
              <a:buFont typeface="Arial" panose="020B0604020202020204" pitchFamily="34" charset="0"/>
              <a:buChar char="•"/>
            </a:pPr>
            <a:r>
              <a:rPr lang="en-US" b="0" dirty="0"/>
              <a:t>Reinforces boundaries before misconduct becomes problematic.</a:t>
            </a:r>
          </a:p>
          <a:p>
            <a:r>
              <a:rPr lang="en-US" b="0" dirty="0"/>
              <a:t>3. Game Control &amp; Professionalism: Timely application of warnings promotes respect for the game, helps maintain official authority, and ensures smooth game flow.</a:t>
            </a:r>
          </a:p>
          <a:p>
            <a:r>
              <a:rPr lang="en-US" b="0" dirty="0"/>
              <a:t>4. Prevention Over Reaction: The goal is to prevent escalation, not just react after it occurs.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1538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Support Educational Interactions:</a:t>
            </a:r>
          </a:p>
          <a:p>
            <a:pPr marL="171450" indent="-171450">
              <a:buFont typeface="Arial" panose="020B0604020202020204" pitchFamily="34" charset="0"/>
              <a:buChar char="•"/>
            </a:pPr>
            <a:r>
              <a:rPr lang="en-US" b="0" dirty="0"/>
              <a:t>Rules-based questions from coaches are appropriate.</a:t>
            </a:r>
          </a:p>
          <a:p>
            <a:pPr marL="171450" indent="-171450">
              <a:buFont typeface="Arial" panose="020B0604020202020204" pitchFamily="34" charset="0"/>
              <a:buChar char="•"/>
            </a:pPr>
            <a:r>
              <a:rPr lang="en-US" b="0" dirty="0"/>
              <a:t>Officials should respond with clear, informative answers to support the educational mission of high school athletics.</a:t>
            </a:r>
          </a:p>
          <a:p>
            <a:r>
              <a:rPr lang="en-US" b="0" dirty="0"/>
              <a:t>2. Distinguish Between Constructive and Rhetorical:</a:t>
            </a:r>
          </a:p>
          <a:p>
            <a:pPr marL="171450" indent="-171450">
              <a:buFont typeface="Arial" panose="020B0604020202020204" pitchFamily="34" charset="0"/>
              <a:buChar char="•"/>
            </a:pPr>
            <a:r>
              <a:rPr lang="en-US" b="0" dirty="0"/>
              <a:t>Genuine questions seeking clarification deserve a response.</a:t>
            </a:r>
          </a:p>
          <a:p>
            <a:pPr marL="171450" indent="-171450">
              <a:buFont typeface="Arial" panose="020B0604020202020204" pitchFamily="34" charset="0"/>
              <a:buChar char="•"/>
            </a:pPr>
            <a:r>
              <a:rPr lang="en-US" b="0" dirty="0"/>
              <a:t>Rhetorical remarks or emotional comments that do not seek understanding do not require a reply.</a:t>
            </a:r>
          </a:p>
          <a:p>
            <a:r>
              <a:rPr lang="en-US" b="0" dirty="0"/>
              <a:t>3. Promote Respectful Dialogue:</a:t>
            </a:r>
          </a:p>
          <a:p>
            <a:pPr marL="171450" indent="-171450">
              <a:buFont typeface="Arial" panose="020B0604020202020204" pitchFamily="34" charset="0"/>
              <a:buChar char="•"/>
            </a:pPr>
            <a:r>
              <a:rPr lang="en-US" b="0" dirty="0"/>
              <a:t>Encouraging meaningful communication helps build rapport and mutual respect between coaches and officials.</a:t>
            </a:r>
          </a:p>
          <a:p>
            <a:r>
              <a:rPr lang="en-US" b="0" dirty="0"/>
              <a:t>4. Stay Focused &amp; Professional:</a:t>
            </a:r>
          </a:p>
          <a:p>
            <a:pPr marL="171450" indent="-171450">
              <a:buFont typeface="Arial" panose="020B0604020202020204" pitchFamily="34" charset="0"/>
              <a:buChar char="•"/>
            </a:pPr>
            <a:r>
              <a:rPr lang="en-US" b="0" dirty="0"/>
              <a:t>Officials should maintain composure and engage only in productive exchanges that contribute to game understanding.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4627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Head Coach Standing Privilege:</a:t>
            </a:r>
          </a:p>
          <a:p>
            <a:pPr marL="171450" indent="-171450">
              <a:buFont typeface="Arial" panose="020B0604020202020204" pitchFamily="34" charset="0"/>
              <a:buChar char="•"/>
            </a:pPr>
            <a:r>
              <a:rPr lang="en-US" b="0" dirty="0"/>
              <a:t>Only the head coach is permitted to stand and instruct players during live-ball play.</a:t>
            </a:r>
          </a:p>
          <a:p>
            <a:r>
              <a:rPr lang="en-US" b="0" dirty="0"/>
              <a:t>2. Restrictions for Bench Personnel:</a:t>
            </a:r>
          </a:p>
          <a:p>
            <a:pPr marL="171450" indent="-171450">
              <a:buFont typeface="Arial" panose="020B0604020202020204" pitchFamily="34" charset="0"/>
              <a:buChar char="•"/>
            </a:pPr>
            <a:r>
              <a:rPr lang="en-US" b="0" dirty="0"/>
              <a:t>Assistant coaches and other bench personnel must remain seated during live-ball action.</a:t>
            </a:r>
          </a:p>
          <a:p>
            <a:pPr marL="171450" indent="-171450">
              <a:buFont typeface="Arial" panose="020B0604020202020204" pitchFamily="34" charset="0"/>
              <a:buChar char="•"/>
            </a:pPr>
            <a:r>
              <a:rPr lang="en-US" b="0" dirty="0"/>
              <a:t>They may only stand in limited, rule-specified situations (e.g.:</a:t>
            </a:r>
          </a:p>
          <a:p>
            <a:pPr marL="628650" lvl="1" indent="-171450">
              <a:buFont typeface="Arial" panose="020B0604020202020204" pitchFamily="34" charset="0"/>
              <a:buChar char="•"/>
            </a:pPr>
            <a:r>
              <a:rPr lang="en-US" b="0" dirty="0"/>
              <a:t>During a timeout</a:t>
            </a:r>
          </a:p>
          <a:p>
            <a:pPr marL="628650" lvl="1" indent="-171450">
              <a:buFont typeface="Arial" panose="020B0604020202020204" pitchFamily="34" charset="0"/>
              <a:buChar char="•"/>
            </a:pPr>
            <a:r>
              <a:rPr lang="en-US" b="0" dirty="0"/>
              <a:t>For spontaneous reactions to an exceptional play</a:t>
            </a:r>
          </a:p>
          <a:p>
            <a:pPr marL="628650" lvl="1" indent="-171450">
              <a:buFont typeface="Arial" panose="020B0604020202020204" pitchFamily="34" charset="0"/>
              <a:buChar char="•"/>
            </a:pPr>
            <a:r>
              <a:rPr lang="en-US" b="0" dirty="0"/>
              <a:t>To confer with the scorer’s table under rule-allowed circumstances)</a:t>
            </a:r>
          </a:p>
          <a:p>
            <a:r>
              <a:rPr lang="en-US" b="0" dirty="0"/>
              <a:t>3. Purpose of the Rule:</a:t>
            </a:r>
          </a:p>
          <a:p>
            <a:pPr marL="171450" indent="-171450">
              <a:buFont typeface="Arial" panose="020B0604020202020204" pitchFamily="34" charset="0"/>
              <a:buChar char="•"/>
            </a:pPr>
            <a:r>
              <a:rPr lang="en-US" b="0" dirty="0"/>
              <a:t>Maintains professionalism and clear authority from the sideline.</a:t>
            </a:r>
          </a:p>
          <a:p>
            <a:pPr marL="171450" indent="-171450">
              <a:buFont typeface="Arial" panose="020B0604020202020204" pitchFamily="34" charset="0"/>
              <a:buChar char="•"/>
            </a:pPr>
            <a:r>
              <a:rPr lang="en-US" b="0" dirty="0"/>
              <a:t>Prevents disruptive behavior and supports game management.</a:t>
            </a:r>
          </a:p>
          <a:p>
            <a:r>
              <a:rPr lang="en-US" b="0" dirty="0"/>
              <a:t>4. Consistent Enforcement:</a:t>
            </a:r>
          </a:p>
          <a:p>
            <a:pPr marL="171450" indent="-171450">
              <a:buFont typeface="Arial" panose="020B0604020202020204" pitchFamily="34" charset="0"/>
              <a:buChar char="•"/>
            </a:pPr>
            <a:r>
              <a:rPr lang="en-US" b="0" dirty="0"/>
              <a:t>Officials should monitor the bench area and apply Rule 10-5 consistently to ensure fairness and order throughout the game.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7167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1. Coaching-Box Boundaries Must Be Respected:</a:t>
            </a:r>
          </a:p>
          <a:p>
            <a:pPr marL="171450" indent="-171450">
              <a:buFont typeface="Arial" panose="020B0604020202020204" pitchFamily="34" charset="0"/>
              <a:buChar char="•"/>
            </a:pPr>
            <a:r>
              <a:rPr lang="en-US" b="0" dirty="0"/>
              <a:t>Head coaches must remain within the designated coaching box during live-ball play.</a:t>
            </a:r>
          </a:p>
          <a:p>
            <a:pPr marL="171450" indent="-171450">
              <a:buFont typeface="Arial" panose="020B0604020202020204" pitchFamily="34" charset="0"/>
              <a:buChar char="•"/>
            </a:pPr>
            <a:r>
              <a:rPr lang="en-US" b="0" dirty="0"/>
              <a:t>Stepping outside the coaching box violates NFHS Rule 10-5 and compromises game decorum.</a:t>
            </a:r>
          </a:p>
          <a:p>
            <a:r>
              <a:rPr lang="en-US" b="0" dirty="0"/>
              <a:t>2. Safety Implications:</a:t>
            </a:r>
          </a:p>
          <a:p>
            <a:pPr marL="171450" indent="-171450">
              <a:buFont typeface="Arial" panose="020B0604020202020204" pitchFamily="34" charset="0"/>
              <a:buChar char="•"/>
            </a:pPr>
            <a:r>
              <a:rPr lang="en-US" b="0" dirty="0"/>
              <a:t>Coaches stepping onto the court during live play create potential safety hazards for players and officials.</a:t>
            </a:r>
          </a:p>
          <a:p>
            <a:pPr marL="171450" indent="-171450">
              <a:buFont typeface="Arial" panose="020B0604020202020204" pitchFamily="34" charset="0"/>
              <a:buChar char="•"/>
            </a:pPr>
            <a:r>
              <a:rPr lang="en-US" b="0" dirty="0"/>
              <a:t>Even brief encroachment may interfere with gameplay or official movement.</a:t>
            </a:r>
          </a:p>
          <a:p>
            <a:r>
              <a:rPr lang="en-US" b="0" dirty="0"/>
              <a:t>3. Fairness and Game Integrity:</a:t>
            </a:r>
          </a:p>
          <a:p>
            <a:pPr marL="171450" indent="-171450">
              <a:buFont typeface="Arial" panose="020B0604020202020204" pitchFamily="34" charset="0"/>
              <a:buChar char="•"/>
            </a:pPr>
            <a:r>
              <a:rPr lang="en-US" b="0" dirty="0"/>
              <a:t>Strict adherence ensures equal standards for both teams.</a:t>
            </a:r>
          </a:p>
          <a:p>
            <a:pPr marL="171450" indent="-171450">
              <a:buFont typeface="Arial" panose="020B0604020202020204" pitchFamily="34" charset="0"/>
              <a:buChar char="•"/>
            </a:pPr>
            <a:r>
              <a:rPr lang="en-US" b="0" dirty="0"/>
              <a:t>Prevents undue influence or distraction from the sideline during competition.</a:t>
            </a:r>
          </a:p>
          <a:p>
            <a:r>
              <a:rPr lang="en-US" b="0" dirty="0"/>
              <a:t>4. Enforcement Responsibility:</a:t>
            </a:r>
          </a:p>
          <a:p>
            <a:pPr marL="171450" indent="-171450">
              <a:buFont typeface="Arial" panose="020B0604020202020204" pitchFamily="34" charset="0"/>
              <a:buChar char="•"/>
            </a:pPr>
            <a:r>
              <a:rPr lang="en-US" b="0" dirty="0"/>
              <a:t>Officials must proactively monitor the coaching area.</a:t>
            </a:r>
          </a:p>
          <a:p>
            <a:pPr marL="171450" indent="-171450">
              <a:buFont typeface="Arial" panose="020B0604020202020204" pitchFamily="34" charset="0"/>
              <a:buChar char="•"/>
            </a:pPr>
            <a:r>
              <a:rPr lang="en-US" b="0" dirty="0"/>
              <a:t>Warnings or technical fouls may be issued if the behavior persists, in line with Rule 10-5 and Rule 4-48 (warnings).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9956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17</a:t>
            </a:fld>
            <a:endParaRPr lang="en-US"/>
          </a:p>
        </p:txBody>
      </p:sp>
    </p:spTree>
    <p:extLst>
      <p:ext uri="{BB962C8B-B14F-4D97-AF65-F5344CB8AC3E}">
        <p14:creationId xmlns:p14="http://schemas.microsoft.com/office/powerpoint/2010/main" val="3727495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Primary Responsibility of the Head Coach: The head coach plays a crucial role in maintaining order and sportsmanship during a game. They are primarily responsible for identifying situations that could potentially escalate into conflicts and taking proactive steps to prevent them. This includes setting the tone for player behavior, communicating clearly with officials, and intervening early when tensions rise to de-escalate any brewing altercations.</a:t>
            </a:r>
          </a:p>
          <a:p>
            <a:pPr marL="171450" indent="-171450">
              <a:buFont typeface="Arial" panose="020B0604020202020204" pitchFamily="34" charset="0"/>
              <a:buChar char="•"/>
            </a:pPr>
            <a:r>
              <a:rPr lang="en-US" b="0" dirty="0"/>
              <a:t>Role of Assistant Coaches During Altercations: When an altercation does occur, assistant coaches have an important supporting role. They are tasked with managing the players who are actively participating on the court, ensuring they stay focused and do not escalate the situation further. </a:t>
            </a:r>
          </a:p>
          <a:p>
            <a:pPr marL="171450" indent="-171450">
              <a:buFont typeface="Arial" panose="020B0604020202020204" pitchFamily="34" charset="0"/>
              <a:buChar char="•"/>
            </a:pPr>
            <a:r>
              <a:rPr lang="en-US" b="0" dirty="0"/>
              <a:t>Additionally, assistant coaches must also control the behavior of bench personnel, including substitute players and support staff, to prevent the conflict from spreading or intensifying. This dual responsibility helps maintain overall team discipline and keeps the situation contained.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06584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Officials must remain vigilant in detecting attempts by players to simulate fouls or illegal contact.</a:t>
            </a:r>
          </a:p>
          <a:p>
            <a:pPr marL="171450" indent="-171450">
              <a:buFont typeface="Arial" panose="020B0604020202020204" pitchFamily="34" charset="0"/>
              <a:buChar char="•"/>
            </a:pPr>
            <a:r>
              <a:rPr lang="en-US" b="0" dirty="0"/>
              <a:t>Consistently monitor player behavior to identify subtle or overt acts of deception.</a:t>
            </a:r>
          </a:p>
          <a:p>
            <a:pPr marL="171450" indent="-171450">
              <a:buFont typeface="Arial" panose="020B0604020202020204" pitchFamily="34" charset="0"/>
              <a:buChar char="•"/>
            </a:pPr>
            <a:r>
              <a:rPr lang="en-US" b="0" dirty="0"/>
              <a:t>Be ready to issue warnings or enforce penalties promptly to discourage faking fouls.</a:t>
            </a:r>
          </a:p>
          <a:p>
            <a:pPr marL="171450" indent="-171450">
              <a:buFont typeface="Arial" panose="020B0604020202020204" pitchFamily="34" charset="0"/>
              <a:buChar char="•"/>
            </a:pPr>
            <a:r>
              <a:rPr lang="en-US" b="0" dirty="0"/>
              <a:t>Maintain focus throughout the game, as players may try to exploit any lapse in officiating attention.</a:t>
            </a:r>
          </a:p>
          <a:p>
            <a:pPr marL="171450" indent="-171450">
              <a:buFont typeface="Arial" panose="020B0604020202020204" pitchFamily="34" charset="0"/>
              <a:buChar char="•"/>
            </a:pPr>
            <a:r>
              <a:rPr lang="en-US" b="0" dirty="0"/>
              <a:t>Uphold the integrity of the game by diligently enforcing Rule 4-49 to prevent players from gaining unfair advantages.</a:t>
            </a:r>
          </a:p>
          <a:p>
            <a:pPr marL="171450" indent="-171450">
              <a:buFont typeface="Arial" panose="020B0604020202020204" pitchFamily="34" charset="0"/>
              <a:buChar char="•"/>
            </a:pPr>
            <a:r>
              <a:rPr lang="en-US" b="0" dirty="0"/>
              <a:t>Use clear communication with players and coaches to reinforce that faking fouls will not be tolerated.</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90226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are the key points related to examples of faking being fouled and Rule 4-49 enforcement:</a:t>
            </a:r>
          </a:p>
          <a:p>
            <a:pPr marL="171450" indent="-171450">
              <a:buFont typeface="Arial" panose="020B0604020202020204" pitchFamily="34" charset="0"/>
              <a:buChar char="•"/>
            </a:pPr>
            <a:r>
              <a:rPr lang="en-US" b="0" dirty="0"/>
              <a:t>Examples of faking being fouled include:</a:t>
            </a:r>
          </a:p>
          <a:p>
            <a:pPr marL="628650" lvl="1" indent="-171450">
              <a:buFont typeface="Arial" panose="020B0604020202020204" pitchFamily="34" charset="0"/>
              <a:buChar char="•"/>
            </a:pPr>
            <a:r>
              <a:rPr lang="en-US" b="0" dirty="0"/>
              <a:t>Ball handlers performing head bobs to simulate contact.</a:t>
            </a:r>
          </a:p>
          <a:p>
            <a:pPr marL="628650" lvl="1" indent="-171450">
              <a:buFont typeface="Arial" panose="020B0604020202020204" pitchFamily="34" charset="0"/>
              <a:buChar char="•"/>
            </a:pPr>
            <a:r>
              <a:rPr lang="en-US" b="0" dirty="0"/>
              <a:t>Shooters who exaggerate contact during their shooting motion.</a:t>
            </a:r>
          </a:p>
          <a:p>
            <a:pPr marL="628650" lvl="1" indent="-171450">
              <a:buFont typeface="Arial" panose="020B0604020202020204" pitchFamily="34" charset="0"/>
              <a:buChar char="•"/>
            </a:pPr>
            <a:r>
              <a:rPr lang="en-US" b="0" dirty="0"/>
              <a:t>Defensive players who fall to the floor without any contact to draw a foul call.</a:t>
            </a:r>
          </a:p>
          <a:p>
            <a:pPr marL="171450" indent="-171450">
              <a:buFont typeface="Arial" panose="020B0604020202020204" pitchFamily="34" charset="0"/>
              <a:buChar char="•"/>
            </a:pPr>
            <a:r>
              <a:rPr lang="en-US" b="0" dirty="0"/>
              <a:t>Proper enforcement of Rule 4-49 is essential in adjudicating these actions correctly.</a:t>
            </a:r>
          </a:p>
          <a:p>
            <a:pPr marL="171450" indent="-171450">
              <a:buFont typeface="Arial" panose="020B0604020202020204" pitchFamily="34" charset="0"/>
              <a:buChar char="•"/>
            </a:pPr>
            <a:r>
              <a:rPr lang="en-US" b="0" dirty="0"/>
              <a:t>Consistent rule enforcement discourages players from attempting to deceive officials and gain an </a:t>
            </a:r>
            <a:r>
              <a:rPr lang="en-US" dirty="0"/>
              <a:t>unfair advantage.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9AF4B-1436-4815-BD42-A6DCE13D646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74658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PowerPoints that we use for the Meetings will be under the member section – you will be able to click on the link when it is ready</a:t>
            </a:r>
          </a:p>
          <a:p>
            <a:r>
              <a:rPr lang="en-US" dirty="0"/>
              <a:t>Officials Roster – will be on here a week or so after the last meeting – Please use this and don’t call people all the time for phone numbers (especially ME)  </a:t>
            </a:r>
          </a:p>
          <a:p>
            <a:r>
              <a:rPr lang="en-US" dirty="0"/>
              <a:t>     Download it to your computer.  Also, there is a roster available on ARBITER, Also there is an eligible official roster on the www.ossaa.com as well.  </a:t>
            </a:r>
          </a:p>
          <a:p>
            <a:r>
              <a:rPr lang="en-US" dirty="0"/>
              <a:t>School/AD contacts – hard to keep this up to date – USE ARBITER FOR THIS</a:t>
            </a:r>
          </a:p>
        </p:txBody>
      </p:sp>
      <p:sp>
        <p:nvSpPr>
          <p:cNvPr id="4" name="Slide Number Placeholder 3"/>
          <p:cNvSpPr>
            <a:spLocks noGrp="1"/>
          </p:cNvSpPr>
          <p:nvPr>
            <p:ph type="sldNum" sz="quarter" idx="5"/>
          </p:nvPr>
        </p:nvSpPr>
        <p:spPr/>
        <p:txBody>
          <a:bodyPr/>
          <a:lstStyle/>
          <a:p>
            <a:fld id="{20642755-E6FA-4608-BE19-AEB4317A0526}" type="slidenum">
              <a:rPr lang="en-US" smtClean="0"/>
              <a:t>86</a:t>
            </a:fld>
            <a:endParaRPr lang="en-US"/>
          </a:p>
        </p:txBody>
      </p:sp>
    </p:spTree>
    <p:extLst>
      <p:ext uri="{BB962C8B-B14F-4D97-AF65-F5344CB8AC3E}">
        <p14:creationId xmlns:p14="http://schemas.microsoft.com/office/powerpoint/2010/main" val="2831928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Lots of things on this main page – OSSAA Officials Playoff Pay Game Fees, How to Register as an official with the OSSAA, OSSAA State Meeting link along with the Eligible officials list.  </a:t>
            </a:r>
          </a:p>
        </p:txBody>
      </p:sp>
      <p:sp>
        <p:nvSpPr>
          <p:cNvPr id="4" name="Slide Number Placeholder 3"/>
          <p:cNvSpPr>
            <a:spLocks noGrp="1"/>
          </p:cNvSpPr>
          <p:nvPr>
            <p:ph type="sldNum" sz="quarter" idx="5"/>
          </p:nvPr>
        </p:nvSpPr>
        <p:spPr/>
        <p:txBody>
          <a:bodyPr/>
          <a:lstStyle/>
          <a:p>
            <a:fld id="{20642755-E6FA-4608-BE19-AEB4317A0526}" type="slidenum">
              <a:rPr lang="en-US" smtClean="0"/>
              <a:t>87</a:t>
            </a:fld>
            <a:endParaRPr lang="en-US"/>
          </a:p>
        </p:txBody>
      </p:sp>
    </p:spTree>
    <p:extLst>
      <p:ext uri="{BB962C8B-B14F-4D97-AF65-F5344CB8AC3E}">
        <p14:creationId xmlns:p14="http://schemas.microsoft.com/office/powerpoint/2010/main" val="17286079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42755-E6FA-4608-BE19-AEB4317A0526}" type="slidenum">
              <a:rPr lang="en-US" smtClean="0"/>
              <a:t>110</a:t>
            </a:fld>
            <a:endParaRPr lang="en-US"/>
          </a:p>
        </p:txBody>
      </p:sp>
    </p:spTree>
    <p:extLst>
      <p:ext uri="{BB962C8B-B14F-4D97-AF65-F5344CB8AC3E}">
        <p14:creationId xmlns:p14="http://schemas.microsoft.com/office/powerpoint/2010/main" val="142754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642755-E6FA-4608-BE19-AEB4317A0526}" type="slidenum">
              <a:rPr lang="en-US" smtClean="0"/>
              <a:t>111</a:t>
            </a:fld>
            <a:endParaRPr lang="en-US"/>
          </a:p>
        </p:txBody>
      </p:sp>
    </p:spTree>
    <p:extLst>
      <p:ext uri="{BB962C8B-B14F-4D97-AF65-F5344CB8AC3E}">
        <p14:creationId xmlns:p14="http://schemas.microsoft.com/office/powerpoint/2010/main" val="33289510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Ranges from $20 - $45 </a:t>
            </a:r>
          </a:p>
        </p:txBody>
      </p:sp>
      <p:sp>
        <p:nvSpPr>
          <p:cNvPr id="4" name="Slide Number Placeholder 3"/>
          <p:cNvSpPr>
            <a:spLocks noGrp="1"/>
          </p:cNvSpPr>
          <p:nvPr>
            <p:ph type="sldNum" sz="quarter" idx="10"/>
          </p:nvPr>
        </p:nvSpPr>
        <p:spPr/>
        <p:txBody>
          <a:bodyPr/>
          <a:lstStyle/>
          <a:p>
            <a:fld id="{DBD16630-4EB0-4EE5-9890-A3EAB1DC17B5}" type="slidenum">
              <a:rPr lang="en-US" smtClean="0"/>
              <a:t>114</a:t>
            </a:fld>
            <a:endParaRPr lang="en-US"/>
          </a:p>
        </p:txBody>
      </p:sp>
    </p:spTree>
    <p:extLst>
      <p:ext uri="{BB962C8B-B14F-4D97-AF65-F5344CB8AC3E}">
        <p14:creationId xmlns:p14="http://schemas.microsoft.com/office/powerpoint/2010/main" val="39286926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belt loops – pants can range from $30-$75 depending on what brand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4563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spend from $40 - $250 on shoes, I recommend a good pair as</a:t>
            </a:r>
            <a:r>
              <a:rPr lang="en-US" baseline="0" dirty="0"/>
              <a:t>  you will want to keep your feet comfortable.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18</a:t>
            </a:fld>
            <a:endParaRPr lang="en-US"/>
          </a:p>
        </p:txBody>
      </p:sp>
    </p:spTree>
    <p:extLst>
      <p:ext uri="{BB962C8B-B14F-4D97-AF65-F5344CB8AC3E}">
        <p14:creationId xmlns:p14="http://schemas.microsoft.com/office/powerpoint/2010/main" val="36425260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Whistle $7 - $10 bucks,  Lanyard $4-$5 bucks, Whistle Bag - $10, Equipment bags can be from $20-$100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0393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Undershirt - $20      Tights $20       Full Length Tights $28         Stirrups - $10        Rubber Belt $17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37427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this may only be available with</a:t>
            </a:r>
            <a:r>
              <a:rPr lang="en-US" baseline="0" dirty="0"/>
              <a:t> at the referee’s call in OKC and it is $48</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D16630-4EB0-4EE5-9890-A3EAB1DC17B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6993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a:t>
            </a:r>
            <a:r>
              <a:rPr lang="en-US" baseline="0" dirty="0"/>
              <a:t> Notes – When registering, you are not done until you verify a phone number and then add your availability on the calendar.  </a:t>
            </a:r>
            <a:endParaRPr lang="en-US" dirty="0"/>
          </a:p>
        </p:txBody>
      </p:sp>
      <p:sp>
        <p:nvSpPr>
          <p:cNvPr id="4" name="Slide Number Placeholder 3"/>
          <p:cNvSpPr>
            <a:spLocks noGrp="1"/>
          </p:cNvSpPr>
          <p:nvPr>
            <p:ph type="sldNum" sz="quarter" idx="10"/>
          </p:nvPr>
        </p:nvSpPr>
        <p:spPr/>
        <p:txBody>
          <a:bodyPr/>
          <a:lstStyle/>
          <a:p>
            <a:fld id="{DBD16630-4EB0-4EE5-9890-A3EAB1DC17B5}" type="slidenum">
              <a:rPr lang="en-US" smtClean="0"/>
              <a:t>120</a:t>
            </a:fld>
            <a:endParaRPr lang="en-US"/>
          </a:p>
        </p:txBody>
      </p:sp>
    </p:spTree>
    <p:extLst>
      <p:ext uri="{BB962C8B-B14F-4D97-AF65-F5344CB8AC3E}">
        <p14:creationId xmlns:p14="http://schemas.microsoft.com/office/powerpoint/2010/main" val="35314597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the rulebook or casebook early you can buy</a:t>
            </a:r>
            <a:r>
              <a:rPr lang="en-US" baseline="0" dirty="0"/>
              <a:t> it online at Amazon – search for NFHS Basketball rule book and or Basketball case book.  Then you can have it on your phone and or computer browser.  $6.99 I believe.  </a:t>
            </a:r>
            <a:endParaRPr lang="en-US" dirty="0"/>
          </a:p>
        </p:txBody>
      </p:sp>
      <p:sp>
        <p:nvSpPr>
          <p:cNvPr id="4" name="Slide Number Placeholder 3"/>
          <p:cNvSpPr>
            <a:spLocks noGrp="1"/>
          </p:cNvSpPr>
          <p:nvPr>
            <p:ph type="sldNum" sz="quarter" idx="10"/>
          </p:nvPr>
        </p:nvSpPr>
        <p:spPr/>
        <p:txBody>
          <a:bodyPr/>
          <a:lstStyle/>
          <a:p>
            <a:fld id="{DBD16630-4EB0-4EE5-9890-A3EAB1DC17B5}" type="slidenum">
              <a:rPr lang="en-US" smtClean="0"/>
              <a:t>124</a:t>
            </a:fld>
            <a:endParaRPr lang="en-US"/>
          </a:p>
        </p:txBody>
      </p:sp>
    </p:spTree>
    <p:extLst>
      <p:ext uri="{BB962C8B-B14F-4D97-AF65-F5344CB8AC3E}">
        <p14:creationId xmlns:p14="http://schemas.microsoft.com/office/powerpoint/2010/main" val="215687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19</a:t>
            </a:fld>
            <a:endParaRPr lang="en-US"/>
          </a:p>
        </p:txBody>
      </p:sp>
    </p:spTree>
    <p:extLst>
      <p:ext uri="{BB962C8B-B14F-4D97-AF65-F5344CB8AC3E}">
        <p14:creationId xmlns:p14="http://schemas.microsoft.com/office/powerpoint/2010/main" val="2542469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20</a:t>
            </a:fld>
            <a:endParaRPr lang="en-US"/>
          </a:p>
        </p:txBody>
      </p:sp>
    </p:spTree>
    <p:extLst>
      <p:ext uri="{BB962C8B-B14F-4D97-AF65-F5344CB8AC3E}">
        <p14:creationId xmlns:p14="http://schemas.microsoft.com/office/powerpoint/2010/main" val="2593178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Brad wanted to say a few things here</a:t>
            </a:r>
          </a:p>
        </p:txBody>
      </p:sp>
      <p:sp>
        <p:nvSpPr>
          <p:cNvPr id="4" name="Slide Number Placeholder 3"/>
          <p:cNvSpPr>
            <a:spLocks noGrp="1"/>
          </p:cNvSpPr>
          <p:nvPr>
            <p:ph type="sldNum" sz="quarter" idx="5"/>
          </p:nvPr>
        </p:nvSpPr>
        <p:spPr/>
        <p:txBody>
          <a:bodyPr/>
          <a:lstStyle/>
          <a:p>
            <a:fld id="{20642755-E6FA-4608-BE19-AEB4317A0526}" type="slidenum">
              <a:rPr lang="en-US" smtClean="0"/>
              <a:t>21</a:t>
            </a:fld>
            <a:endParaRPr lang="en-US"/>
          </a:p>
        </p:txBody>
      </p:sp>
    </p:spTree>
    <p:extLst>
      <p:ext uri="{BB962C8B-B14F-4D97-AF65-F5344CB8AC3E}">
        <p14:creationId xmlns:p14="http://schemas.microsoft.com/office/powerpoint/2010/main" val="334258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hyperlink" Target="mailto:dwhitfield@nfhs.org"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086320" cy="5654675"/>
          </a:xfrm>
          <a:custGeom>
            <a:avLst/>
            <a:gdLst/>
            <a:ahLst/>
            <a:cxnLst/>
            <a:rect l="l" t="t" r="r" b="b"/>
            <a:pathLst>
              <a:path w="20086320" h="5654675">
                <a:moveTo>
                  <a:pt x="20085985" y="5654278"/>
                </a:moveTo>
                <a:lnTo>
                  <a:pt x="0" y="5654278"/>
                </a:lnTo>
                <a:lnTo>
                  <a:pt x="0" y="0"/>
                </a:lnTo>
                <a:lnTo>
                  <a:pt x="20085985" y="0"/>
                </a:lnTo>
                <a:lnTo>
                  <a:pt x="20085985" y="5654278"/>
                </a:lnTo>
                <a:close/>
              </a:path>
            </a:pathLst>
          </a:custGeom>
          <a:solidFill>
            <a:srgbClr val="CBB26A"/>
          </a:solidFill>
        </p:spPr>
        <p:txBody>
          <a:bodyPr wrap="square" lIns="0" tIns="0" rIns="0" bIns="0" rtlCol="0"/>
          <a:lstStyle/>
          <a:p>
            <a:endParaRPr/>
          </a:p>
        </p:txBody>
      </p:sp>
      <p:sp>
        <p:nvSpPr>
          <p:cNvPr id="2" name="Holder 2"/>
          <p:cNvSpPr>
            <a:spLocks noGrp="1"/>
          </p:cNvSpPr>
          <p:nvPr>
            <p:ph type="ctrTitle"/>
          </p:nvPr>
        </p:nvSpPr>
        <p:spPr>
          <a:xfrm>
            <a:off x="7456255" y="1791875"/>
            <a:ext cx="5191588" cy="135191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88085" y="7267305"/>
            <a:ext cx="17088485" cy="2246163"/>
          </a:xfrm>
        </p:spPr>
        <p:txBody>
          <a:bodyPr anchor="t"/>
          <a:lstStyle>
            <a:lvl1pPr algn="l">
              <a:defRPr sz="6596" b="1" cap="all"/>
            </a:lvl1pPr>
          </a:lstStyle>
          <a:p>
            <a:r>
              <a:rPr lang="en-US"/>
              <a:t>Click to edit Master title style</a:t>
            </a:r>
          </a:p>
        </p:txBody>
      </p:sp>
      <p:sp>
        <p:nvSpPr>
          <p:cNvPr id="3" name="Text Placeholder 2"/>
          <p:cNvSpPr>
            <a:spLocks noGrp="1"/>
          </p:cNvSpPr>
          <p:nvPr>
            <p:ph type="body" idx="1"/>
          </p:nvPr>
        </p:nvSpPr>
        <p:spPr>
          <a:xfrm>
            <a:off x="1588085" y="4793386"/>
            <a:ext cx="17088485" cy="2473919"/>
          </a:xfrm>
        </p:spPr>
        <p:txBody>
          <a:bodyPr anchor="b"/>
          <a:lstStyle>
            <a:lvl1pPr marL="0" indent="0">
              <a:buNone/>
              <a:defRPr sz="3298">
                <a:solidFill>
                  <a:schemeClr val="tx1">
                    <a:tint val="75000"/>
                  </a:schemeClr>
                </a:solidFill>
              </a:defRPr>
            </a:lvl1pPr>
            <a:lvl2pPr marL="753969" indent="0">
              <a:buNone/>
              <a:defRPr sz="2968">
                <a:solidFill>
                  <a:schemeClr val="tx1">
                    <a:tint val="75000"/>
                  </a:schemeClr>
                </a:solidFill>
              </a:defRPr>
            </a:lvl2pPr>
            <a:lvl3pPr marL="1507937" indent="0">
              <a:buNone/>
              <a:defRPr sz="2639">
                <a:solidFill>
                  <a:schemeClr val="tx1">
                    <a:tint val="75000"/>
                  </a:schemeClr>
                </a:solidFill>
              </a:defRPr>
            </a:lvl3pPr>
            <a:lvl4pPr marL="2261906" indent="0">
              <a:buNone/>
              <a:defRPr sz="2309">
                <a:solidFill>
                  <a:schemeClr val="tx1">
                    <a:tint val="75000"/>
                  </a:schemeClr>
                </a:solidFill>
              </a:defRPr>
            </a:lvl4pPr>
            <a:lvl5pPr marL="3015874" indent="0">
              <a:buNone/>
              <a:defRPr sz="2309">
                <a:solidFill>
                  <a:schemeClr val="tx1">
                    <a:tint val="75000"/>
                  </a:schemeClr>
                </a:solidFill>
              </a:defRPr>
            </a:lvl5pPr>
            <a:lvl6pPr marL="3769843" indent="0">
              <a:buNone/>
              <a:defRPr sz="2309">
                <a:solidFill>
                  <a:schemeClr val="tx1">
                    <a:tint val="75000"/>
                  </a:schemeClr>
                </a:solidFill>
              </a:defRPr>
            </a:lvl6pPr>
            <a:lvl7pPr marL="4523811" indent="0">
              <a:buNone/>
              <a:defRPr sz="2309">
                <a:solidFill>
                  <a:schemeClr val="tx1">
                    <a:tint val="75000"/>
                  </a:schemeClr>
                </a:solidFill>
              </a:defRPr>
            </a:lvl7pPr>
            <a:lvl8pPr marL="5277780" indent="0">
              <a:buNone/>
              <a:defRPr sz="2309">
                <a:solidFill>
                  <a:schemeClr val="tx1">
                    <a:tint val="75000"/>
                  </a:schemeClr>
                </a:solidFill>
              </a:defRPr>
            </a:lvl8pPr>
            <a:lvl9pPr marL="6031748" indent="0">
              <a:buNone/>
              <a:defRPr sz="230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74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205" y="2638849"/>
            <a:ext cx="8879311" cy="7463648"/>
          </a:xfrm>
        </p:spPr>
        <p:txBody>
          <a:bodyPr/>
          <a:lstStyle>
            <a:lvl1pPr>
              <a:defRPr sz="4617"/>
            </a:lvl1pPr>
            <a:lvl2pPr>
              <a:defRPr sz="3958"/>
            </a:lvl2pPr>
            <a:lvl3pPr>
              <a:defRPr sz="3298"/>
            </a:lvl3pPr>
            <a:lvl4pPr>
              <a:defRPr sz="2968"/>
            </a:lvl4pPr>
            <a:lvl5pPr>
              <a:defRPr sz="2968"/>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219584" y="2638849"/>
            <a:ext cx="8879311" cy="7463648"/>
          </a:xfrm>
        </p:spPr>
        <p:txBody>
          <a:bodyPr/>
          <a:lstStyle>
            <a:lvl1pPr>
              <a:defRPr sz="4617"/>
            </a:lvl1pPr>
            <a:lvl2pPr>
              <a:defRPr sz="3958"/>
            </a:lvl2pPr>
            <a:lvl3pPr>
              <a:defRPr sz="3298"/>
            </a:lvl3pPr>
            <a:lvl4pPr>
              <a:defRPr sz="2968"/>
            </a:lvl4pPr>
            <a:lvl5pPr>
              <a:defRPr sz="2968"/>
            </a:lvl5pPr>
            <a:lvl6pPr>
              <a:defRPr sz="2968"/>
            </a:lvl6pPr>
            <a:lvl7pPr>
              <a:defRPr sz="2968"/>
            </a:lvl7pPr>
            <a:lvl8pPr>
              <a:defRPr sz="2968"/>
            </a:lvl8pPr>
            <a:lvl9pPr>
              <a:defRPr sz="2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8514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205" y="2531515"/>
            <a:ext cx="8882802" cy="1055015"/>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4" name="Content Placeholder 3"/>
          <p:cNvSpPr>
            <a:spLocks noGrp="1"/>
          </p:cNvSpPr>
          <p:nvPr>
            <p:ph sz="half" idx="2"/>
          </p:nvPr>
        </p:nvSpPr>
        <p:spPr>
          <a:xfrm>
            <a:off x="1005205" y="3586530"/>
            <a:ext cx="8882802" cy="6515967"/>
          </a:xfrm>
        </p:spPr>
        <p:txBody>
          <a:bodyPr/>
          <a:lstStyle>
            <a:lvl1pPr>
              <a:defRPr sz="3958"/>
            </a:lvl1pPr>
            <a:lvl2pPr>
              <a:defRPr sz="3298"/>
            </a:lvl2pPr>
            <a:lvl3pPr>
              <a:defRPr sz="2968"/>
            </a:lvl3pPr>
            <a:lvl4pPr>
              <a:defRPr sz="2639"/>
            </a:lvl4pPr>
            <a:lvl5pPr>
              <a:defRPr sz="2639"/>
            </a:lvl5pPr>
            <a:lvl6pPr>
              <a:defRPr sz="2639"/>
            </a:lvl6pPr>
            <a:lvl7pPr>
              <a:defRPr sz="2639"/>
            </a:lvl7pPr>
            <a:lvl8pPr>
              <a:defRPr sz="2639"/>
            </a:lvl8pPr>
            <a:lvl9pPr>
              <a:defRPr sz="26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212605" y="2531515"/>
            <a:ext cx="8886291" cy="1055015"/>
          </a:xfrm>
        </p:spPr>
        <p:txBody>
          <a:bodyPr anchor="b"/>
          <a:lstStyle>
            <a:lvl1pPr marL="0" indent="0">
              <a:buNone/>
              <a:defRPr sz="3958" b="1"/>
            </a:lvl1pPr>
            <a:lvl2pPr marL="753969" indent="0">
              <a:buNone/>
              <a:defRPr sz="3298" b="1"/>
            </a:lvl2pPr>
            <a:lvl3pPr marL="1507937" indent="0">
              <a:buNone/>
              <a:defRPr sz="2968" b="1"/>
            </a:lvl3pPr>
            <a:lvl4pPr marL="2261906" indent="0">
              <a:buNone/>
              <a:defRPr sz="2639" b="1"/>
            </a:lvl4pPr>
            <a:lvl5pPr marL="3015874" indent="0">
              <a:buNone/>
              <a:defRPr sz="2639" b="1"/>
            </a:lvl5pPr>
            <a:lvl6pPr marL="3769843" indent="0">
              <a:buNone/>
              <a:defRPr sz="2639" b="1"/>
            </a:lvl6pPr>
            <a:lvl7pPr marL="4523811" indent="0">
              <a:buNone/>
              <a:defRPr sz="2639" b="1"/>
            </a:lvl7pPr>
            <a:lvl8pPr marL="5277780" indent="0">
              <a:buNone/>
              <a:defRPr sz="2639" b="1"/>
            </a:lvl8pPr>
            <a:lvl9pPr marL="6031748" indent="0">
              <a:buNone/>
              <a:defRPr sz="2639" b="1"/>
            </a:lvl9pPr>
          </a:lstStyle>
          <a:p>
            <a:pPr lvl="0"/>
            <a:r>
              <a:rPr lang="en-US"/>
              <a:t>Click to edit Master text styles</a:t>
            </a:r>
          </a:p>
        </p:txBody>
      </p:sp>
      <p:sp>
        <p:nvSpPr>
          <p:cNvPr id="6" name="Content Placeholder 5"/>
          <p:cNvSpPr>
            <a:spLocks noGrp="1"/>
          </p:cNvSpPr>
          <p:nvPr>
            <p:ph sz="quarter" idx="4"/>
          </p:nvPr>
        </p:nvSpPr>
        <p:spPr>
          <a:xfrm>
            <a:off x="10212605" y="3586530"/>
            <a:ext cx="8886291" cy="6515967"/>
          </a:xfrm>
        </p:spPr>
        <p:txBody>
          <a:bodyPr/>
          <a:lstStyle>
            <a:lvl1pPr>
              <a:defRPr sz="3958"/>
            </a:lvl1pPr>
            <a:lvl2pPr>
              <a:defRPr sz="3298"/>
            </a:lvl2pPr>
            <a:lvl3pPr>
              <a:defRPr sz="2968"/>
            </a:lvl3pPr>
            <a:lvl4pPr>
              <a:defRPr sz="2639"/>
            </a:lvl4pPr>
            <a:lvl5pPr>
              <a:defRPr sz="2639"/>
            </a:lvl5pPr>
            <a:lvl6pPr>
              <a:defRPr sz="2639"/>
            </a:lvl6pPr>
            <a:lvl7pPr>
              <a:defRPr sz="2639"/>
            </a:lvl7pPr>
            <a:lvl8pPr>
              <a:defRPr sz="2639"/>
            </a:lvl8pPr>
            <a:lvl9pPr>
              <a:defRPr sz="263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0496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567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4021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5206" y="450279"/>
            <a:ext cx="6614110" cy="1916307"/>
          </a:xfrm>
        </p:spPr>
        <p:txBody>
          <a:bodyPr anchor="b"/>
          <a:lstStyle>
            <a:lvl1pPr algn="l">
              <a:defRPr sz="3298" b="1"/>
            </a:lvl1pPr>
          </a:lstStyle>
          <a:p>
            <a:r>
              <a:rPr lang="en-US"/>
              <a:t>Click to edit Master title style</a:t>
            </a:r>
          </a:p>
        </p:txBody>
      </p:sp>
      <p:sp>
        <p:nvSpPr>
          <p:cNvPr id="3" name="Content Placeholder 2"/>
          <p:cNvSpPr>
            <a:spLocks noGrp="1"/>
          </p:cNvSpPr>
          <p:nvPr>
            <p:ph idx="1"/>
          </p:nvPr>
        </p:nvSpPr>
        <p:spPr>
          <a:xfrm>
            <a:off x="7860145" y="450280"/>
            <a:ext cx="11238750" cy="9652217"/>
          </a:xfrm>
        </p:spPr>
        <p:txBody>
          <a:bodyPr/>
          <a:lstStyle>
            <a:lvl1pPr>
              <a:defRPr sz="5277"/>
            </a:lvl1pPr>
            <a:lvl2pPr>
              <a:defRPr sz="4617"/>
            </a:lvl2pPr>
            <a:lvl3pPr>
              <a:defRPr sz="3958"/>
            </a:lvl3pPr>
            <a:lvl4pPr>
              <a:defRPr sz="3298"/>
            </a:lvl4pPr>
            <a:lvl5pPr>
              <a:defRPr sz="3298"/>
            </a:lvl5pPr>
            <a:lvl6pPr>
              <a:defRPr sz="3298"/>
            </a:lvl6pPr>
            <a:lvl7pPr>
              <a:defRPr sz="3298"/>
            </a:lvl7pPr>
            <a:lvl8pPr>
              <a:defRPr sz="3298"/>
            </a:lvl8pPr>
            <a:lvl9pPr>
              <a:defRPr sz="32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5206" y="2366587"/>
            <a:ext cx="6614110" cy="7735910"/>
          </a:xfrm>
        </p:spPr>
        <p:txBody>
          <a:bodyPr/>
          <a:lstStyle>
            <a:lvl1pPr marL="0" indent="0">
              <a:buNone/>
              <a:defRPr sz="2309"/>
            </a:lvl1pPr>
            <a:lvl2pPr marL="753969" indent="0">
              <a:buNone/>
              <a:defRPr sz="1979"/>
            </a:lvl2pPr>
            <a:lvl3pPr marL="1507937" indent="0">
              <a:buNone/>
              <a:defRPr sz="1649"/>
            </a:lvl3pPr>
            <a:lvl4pPr marL="2261906" indent="0">
              <a:buNone/>
              <a:defRPr sz="1484"/>
            </a:lvl4pPr>
            <a:lvl5pPr marL="3015874" indent="0">
              <a:buNone/>
              <a:defRPr sz="1484"/>
            </a:lvl5pPr>
            <a:lvl6pPr marL="3769843" indent="0">
              <a:buNone/>
              <a:defRPr sz="1484"/>
            </a:lvl6pPr>
            <a:lvl7pPr marL="4523811" indent="0">
              <a:buNone/>
              <a:defRPr sz="1484"/>
            </a:lvl7pPr>
            <a:lvl8pPr marL="5277780" indent="0">
              <a:buNone/>
              <a:defRPr sz="1484"/>
            </a:lvl8pPr>
            <a:lvl9pPr marL="6031748"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927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40544" y="7916545"/>
            <a:ext cx="12062460" cy="934593"/>
          </a:xfrm>
        </p:spPr>
        <p:txBody>
          <a:bodyPr anchor="b"/>
          <a:lstStyle>
            <a:lvl1pPr algn="l">
              <a:defRPr sz="3298" b="1"/>
            </a:lvl1pPr>
          </a:lstStyle>
          <a:p>
            <a:r>
              <a:rPr lang="en-US"/>
              <a:t>Click to edit Master title style</a:t>
            </a:r>
          </a:p>
        </p:txBody>
      </p:sp>
      <p:sp>
        <p:nvSpPr>
          <p:cNvPr id="3" name="Picture Placeholder 2"/>
          <p:cNvSpPr>
            <a:spLocks noGrp="1"/>
          </p:cNvSpPr>
          <p:nvPr>
            <p:ph type="pic" idx="1"/>
          </p:nvPr>
        </p:nvSpPr>
        <p:spPr>
          <a:xfrm>
            <a:off x="3940544" y="1010511"/>
            <a:ext cx="12062460" cy="6785610"/>
          </a:xfrm>
        </p:spPr>
        <p:txBody>
          <a:bodyPr/>
          <a:lstStyle>
            <a:lvl1pPr marL="0" indent="0">
              <a:buNone/>
              <a:defRPr sz="5277"/>
            </a:lvl1pPr>
            <a:lvl2pPr marL="753969" indent="0">
              <a:buNone/>
              <a:defRPr sz="4617"/>
            </a:lvl2pPr>
            <a:lvl3pPr marL="1507937" indent="0">
              <a:buNone/>
              <a:defRPr sz="3958"/>
            </a:lvl3pPr>
            <a:lvl4pPr marL="2261906" indent="0">
              <a:buNone/>
              <a:defRPr sz="3298"/>
            </a:lvl4pPr>
            <a:lvl5pPr marL="3015874" indent="0">
              <a:buNone/>
              <a:defRPr sz="3298"/>
            </a:lvl5pPr>
            <a:lvl6pPr marL="3769843" indent="0">
              <a:buNone/>
              <a:defRPr sz="3298"/>
            </a:lvl6pPr>
            <a:lvl7pPr marL="4523811" indent="0">
              <a:buNone/>
              <a:defRPr sz="3298"/>
            </a:lvl7pPr>
            <a:lvl8pPr marL="5277780" indent="0">
              <a:buNone/>
              <a:defRPr sz="3298"/>
            </a:lvl8pPr>
            <a:lvl9pPr marL="6031748" indent="0">
              <a:buNone/>
              <a:defRPr sz="3298"/>
            </a:lvl9pPr>
          </a:lstStyle>
          <a:p>
            <a:endParaRPr lang="en-US"/>
          </a:p>
        </p:txBody>
      </p:sp>
      <p:sp>
        <p:nvSpPr>
          <p:cNvPr id="4" name="Text Placeholder 3"/>
          <p:cNvSpPr>
            <a:spLocks noGrp="1"/>
          </p:cNvSpPr>
          <p:nvPr>
            <p:ph type="body" sz="half" idx="2"/>
          </p:nvPr>
        </p:nvSpPr>
        <p:spPr>
          <a:xfrm>
            <a:off x="3940544" y="8851138"/>
            <a:ext cx="12062460" cy="1327277"/>
          </a:xfrm>
        </p:spPr>
        <p:txBody>
          <a:bodyPr/>
          <a:lstStyle>
            <a:lvl1pPr marL="0" indent="0">
              <a:buNone/>
              <a:defRPr sz="2309"/>
            </a:lvl1pPr>
            <a:lvl2pPr marL="753969" indent="0">
              <a:buNone/>
              <a:defRPr sz="1979"/>
            </a:lvl2pPr>
            <a:lvl3pPr marL="1507937" indent="0">
              <a:buNone/>
              <a:defRPr sz="1649"/>
            </a:lvl3pPr>
            <a:lvl4pPr marL="2261906" indent="0">
              <a:buNone/>
              <a:defRPr sz="1484"/>
            </a:lvl4pPr>
            <a:lvl5pPr marL="3015874" indent="0">
              <a:buNone/>
              <a:defRPr sz="1484"/>
            </a:lvl5pPr>
            <a:lvl6pPr marL="3769843" indent="0">
              <a:buNone/>
              <a:defRPr sz="1484"/>
            </a:lvl6pPr>
            <a:lvl7pPr marL="4523811" indent="0">
              <a:buNone/>
              <a:defRPr sz="1484"/>
            </a:lvl7pPr>
            <a:lvl8pPr marL="5277780" indent="0">
              <a:buNone/>
              <a:defRPr sz="1484"/>
            </a:lvl8pPr>
            <a:lvl9pPr marL="6031748" indent="0">
              <a:buNone/>
              <a:defRPr sz="148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7347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7040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575472" y="452899"/>
            <a:ext cx="4523423" cy="96495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205" y="452899"/>
            <a:ext cx="13235199" cy="96495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8871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3" y="10138929"/>
            <a:ext cx="20104098" cy="121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16035735" y="560966"/>
            <a:ext cx="3633691" cy="1757685"/>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8326366" y="4381252"/>
            <a:ext cx="11343059" cy="3937329"/>
          </a:xfrm>
        </p:spPr>
        <p:txBody>
          <a:bodyPr anchor="b">
            <a:normAutofit/>
          </a:bodyPr>
          <a:lstStyle>
            <a:lvl1pPr algn="l">
              <a:lnSpc>
                <a:spcPct val="70000"/>
              </a:lnSpc>
              <a:defRPr sz="11873"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8326366" y="8470420"/>
            <a:ext cx="11343059" cy="1557204"/>
          </a:xfrm>
        </p:spPr>
        <p:txBody>
          <a:bodyPr/>
          <a:lstStyle>
            <a:lvl1pPr marL="0" indent="0" algn="l">
              <a:lnSpc>
                <a:spcPct val="70000"/>
              </a:lnSpc>
              <a:buNone/>
              <a:defRPr sz="3958">
                <a:solidFill>
                  <a:schemeClr val="bg1"/>
                </a:solidFill>
                <a:latin typeface="Calibri" panose="020F0502020204030204" pitchFamily="34" charset="0"/>
                <a:cs typeface="Calibri" panose="020F0502020204030204" pitchFamily="34" charset="0"/>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2" y="0"/>
            <a:ext cx="7997804" cy="10138930"/>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8326366" y="10266249"/>
            <a:ext cx="11343059" cy="96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781" tIns="75390" rIns="150781" bIns="75390" numCol="1" anchor="ctr" anchorCtr="0" compatLnSpc="1">
            <a:prstTxWarp prst="textNoShape">
              <a:avLst/>
            </a:prstTxWarp>
            <a:spAutoFit/>
          </a:bodyPr>
          <a:lstStyle/>
          <a:p>
            <a:pPr marL="0" marR="0"/>
            <a:r>
              <a:rPr lang="en-US" sz="1319"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1319" dirty="0">
              <a:effectLst/>
              <a:latin typeface="Calibri" panose="020F0502020204030204" pitchFamily="34" charset="0"/>
              <a:ea typeface="Calibri" panose="020F0502020204030204" pitchFamily="34" charset="0"/>
            </a:endParaRPr>
          </a:p>
          <a:p>
            <a:pPr marL="0" marR="0"/>
            <a:r>
              <a:rPr lang="en-US" sz="1319" dirty="0">
                <a:solidFill>
                  <a:srgbClr val="000000"/>
                </a:solidFill>
                <a:effectLst/>
                <a:latin typeface="Calibri" panose="020F0502020204030204" pitchFamily="34" charset="0"/>
                <a:ea typeface="Calibri" panose="020F0502020204030204" pitchFamily="34" charset="0"/>
              </a:rPr>
              <a:t>This copyrighted </a:t>
            </a:r>
            <a:r>
              <a:rPr lang="en-US" sz="1319" dirty="0">
                <a:effectLst/>
                <a:latin typeface="Calibri" panose="020F0502020204030204" pitchFamily="34" charset="0"/>
                <a:ea typeface="Calibri" panose="020F0502020204030204" pitchFamily="34" charset="0"/>
              </a:rPr>
              <a:t>power point</a:t>
            </a:r>
            <a:r>
              <a:rPr lang="en-US" sz="1319" dirty="0">
                <a:solidFill>
                  <a:srgbClr val="000000"/>
                </a:solidFill>
                <a:effectLst/>
                <a:latin typeface="Calibri" panose="020F0502020204030204" pitchFamily="34" charset="0"/>
                <a:ea typeface="Calibri" panose="020F0502020204030204" pitchFamily="34" charset="0"/>
              </a:rPr>
              <a:t> is presented by the NFHS. </a:t>
            </a:r>
            <a:r>
              <a:rPr lang="en-US" sz="1319" dirty="0">
                <a:effectLst/>
                <a:latin typeface="Calibri" panose="020F0502020204030204" pitchFamily="34" charset="0"/>
                <a:ea typeface="Calibri" panose="020F0502020204030204" pitchFamily="34" charset="0"/>
              </a:rPr>
              <a:t>This m</a:t>
            </a:r>
            <a:r>
              <a:rPr lang="en-US" sz="1319" dirty="0">
                <a:solidFill>
                  <a:srgbClr val="000000"/>
                </a:solidFill>
                <a:effectLst/>
                <a:latin typeface="Calibri" panose="020F0502020204030204" pitchFamily="34" charset="0"/>
                <a:ea typeface="Calibri" panose="020F0502020204030204" pitchFamily="34" charset="0"/>
              </a:rPr>
              <a:t>aterial shall </a:t>
            </a:r>
            <a:r>
              <a:rPr lang="en-US" sz="1319" dirty="0">
                <a:effectLst/>
                <a:latin typeface="Calibri" panose="020F0502020204030204" pitchFamily="34" charset="0"/>
                <a:ea typeface="Calibri" panose="020F0502020204030204" pitchFamily="34" charset="0"/>
              </a:rPr>
              <a:t>only </a:t>
            </a:r>
            <a:r>
              <a:rPr lang="en-US" sz="1319" dirty="0">
                <a:solidFill>
                  <a:srgbClr val="000000"/>
                </a:solidFill>
                <a:effectLst/>
                <a:latin typeface="Calibri" panose="020F0502020204030204" pitchFamily="34" charset="0"/>
                <a:ea typeface="Calibri" panose="020F0502020204030204" pitchFamily="34" charset="0"/>
              </a:rPr>
              <a:t>be reproduced or distributed </a:t>
            </a:r>
            <a:r>
              <a:rPr lang="en-US" sz="1319"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1319" dirty="0">
                <a:solidFill>
                  <a:srgbClr val="000000"/>
                </a:solidFill>
                <a:effectLst/>
                <a:latin typeface="Calibri" panose="020F0502020204030204" pitchFamily="34" charset="0"/>
                <a:ea typeface="Calibri" panose="020F0502020204030204" pitchFamily="34" charset="0"/>
              </a:rPr>
              <a:t>without </a:t>
            </a:r>
            <a:r>
              <a:rPr lang="en-US" sz="1319" dirty="0">
                <a:effectLst/>
                <a:latin typeface="Calibri" panose="020F0502020204030204" pitchFamily="34" charset="0"/>
                <a:ea typeface="Calibri" panose="020F0502020204030204" pitchFamily="34" charset="0"/>
              </a:rPr>
              <a:t>the </a:t>
            </a:r>
            <a:r>
              <a:rPr lang="en-US" sz="1319" dirty="0">
                <a:solidFill>
                  <a:srgbClr val="000000"/>
                </a:solidFill>
                <a:effectLst/>
                <a:latin typeface="Calibri" panose="020F0502020204030204" pitchFamily="34" charset="0"/>
                <a:ea typeface="Calibri" panose="020F0502020204030204" pitchFamily="34" charset="0"/>
              </a:rPr>
              <a:t>express written consent from the NFHS.</a:t>
            </a:r>
            <a:r>
              <a:rPr lang="en-US" sz="1319" dirty="0">
                <a:effectLst/>
                <a:latin typeface="Calibri" panose="020F0502020204030204" pitchFamily="34" charset="0"/>
                <a:ea typeface="Calibri" panose="020F0502020204030204" pitchFamily="34" charset="0"/>
              </a:rPr>
              <a:t> Please contact Davis Whitfield, COO at </a:t>
            </a:r>
            <a:r>
              <a:rPr lang="en-US" sz="1319" u="sng" dirty="0">
                <a:solidFill>
                  <a:srgbClr val="0000FF"/>
                </a:solidFill>
                <a:effectLst/>
                <a:latin typeface="Calibri" panose="020F0502020204030204" pitchFamily="34" charset="0"/>
                <a:ea typeface="Calibri" panose="020F0502020204030204" pitchFamily="34" charset="0"/>
                <a:hlinkClick r:id="rId4"/>
              </a:rPr>
              <a:t>dwhitfield@nfhs.org</a:t>
            </a:r>
            <a:r>
              <a:rPr lang="en-US" sz="1319"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11446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0" i="0">
                <a:solidFill>
                  <a:schemeClr val="tx1"/>
                </a:solidFill>
                <a:latin typeface="Lucida Sans Unicode"/>
                <a:cs typeface="Lucida Sans Unicode"/>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0864-8B5F-C930-C8ED-0AB1041C17E9}"/>
              </a:ext>
            </a:extLst>
          </p:cNvPr>
          <p:cNvSpPr>
            <a:spLocks noGrp="1"/>
          </p:cNvSpPr>
          <p:nvPr>
            <p:ph type="title" hasCustomPrompt="1"/>
          </p:nvPr>
        </p:nvSpPr>
        <p:spPr>
          <a:xfrm>
            <a:off x="3290547" y="3525257"/>
            <a:ext cx="13523007" cy="3481743"/>
          </a:xfrm>
        </p:spPr>
        <p:txBody>
          <a:bodyPr anchor="ctr">
            <a:normAutofit/>
          </a:bodyPr>
          <a:lstStyle>
            <a:lvl1pPr>
              <a:defRPr sz="8905" b="1">
                <a:solidFill>
                  <a:srgbClr val="EA1F45"/>
                </a:solidFill>
                <a:latin typeface="Calibri" panose="020F0502020204030204" pitchFamily="34" charset="0"/>
                <a:cs typeface="Calibri" panose="020F0502020204030204" pitchFamily="34" charset="0"/>
              </a:defRPr>
            </a:lvl1pPr>
          </a:lstStyle>
          <a:p>
            <a:r>
              <a:rPr lang="en-US" dirty="0"/>
              <a:t>Section Header Goes Here</a:t>
            </a:r>
          </a:p>
        </p:txBody>
      </p:sp>
      <p:pic>
        <p:nvPicPr>
          <p:cNvPr id="4" name="Picture 3">
            <a:extLst>
              <a:ext uri="{FF2B5EF4-FFF2-40B4-BE49-F238E27FC236}">
                <a16:creationId xmlns:a16="http://schemas.microsoft.com/office/drawing/2014/main" id="{273F3D68-6330-96A1-272E-80D3C14EC520}"/>
              </a:ext>
            </a:extLst>
          </p:cNvPr>
          <p:cNvPicPr/>
          <p:nvPr userDrawn="1"/>
        </p:nvPicPr>
        <p:blipFill>
          <a:blip r:embed="rId3"/>
          <a:srcRect/>
          <a:stretch/>
        </p:blipFill>
        <p:spPr>
          <a:xfrm>
            <a:off x="16035736" y="560966"/>
            <a:ext cx="3633689" cy="1757685"/>
          </a:xfrm>
          <a:prstGeom prst="rect">
            <a:avLst/>
          </a:prstGeom>
        </p:spPr>
      </p:pic>
      <p:sp>
        <p:nvSpPr>
          <p:cNvPr id="6" name="Slide Number Placeholder 11">
            <a:extLst>
              <a:ext uri="{FF2B5EF4-FFF2-40B4-BE49-F238E27FC236}">
                <a16:creationId xmlns:a16="http://schemas.microsoft.com/office/drawing/2014/main" id="{1428EA12-63C6-4622-C5A1-527AF3BAE74C}"/>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2481823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557956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Points of Emphasi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3" y="-2164"/>
            <a:ext cx="8594503" cy="602117"/>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POINTS OF EMPHASIS</a:t>
            </a:r>
          </a:p>
        </p:txBody>
      </p:sp>
    </p:spTree>
    <p:extLst>
      <p:ext uri="{BB962C8B-B14F-4D97-AF65-F5344CB8AC3E}">
        <p14:creationId xmlns:p14="http://schemas.microsoft.com/office/powerpoint/2010/main" val="3805241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5_Rules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2163"/>
            <a:ext cx="8594503" cy="60316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RULES CHANGES</a:t>
            </a:r>
          </a:p>
        </p:txBody>
      </p:sp>
    </p:spTree>
    <p:extLst>
      <p:ext uri="{BB962C8B-B14F-4D97-AF65-F5344CB8AC3E}">
        <p14:creationId xmlns:p14="http://schemas.microsoft.com/office/powerpoint/2010/main" val="1471294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_Editori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0" y="-2164"/>
            <a:ext cx="8594503" cy="602117"/>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EDITORIAL CHANGES</a:t>
            </a:r>
          </a:p>
        </p:txBody>
      </p:sp>
    </p:spTree>
    <p:extLst>
      <p:ext uri="{BB962C8B-B14F-4D97-AF65-F5344CB8AC3E}">
        <p14:creationId xmlns:p14="http://schemas.microsoft.com/office/powerpoint/2010/main" val="2855884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Manual Changes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3" y="-2165"/>
            <a:ext cx="8594503" cy="603165"/>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MANUAL CHANGES</a:t>
            </a:r>
          </a:p>
        </p:txBody>
      </p:sp>
    </p:spTree>
    <p:extLst>
      <p:ext uri="{BB962C8B-B14F-4D97-AF65-F5344CB8AC3E}">
        <p14:creationId xmlns:p14="http://schemas.microsoft.com/office/powerpoint/2010/main" val="1667757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_Rules Reinder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70398-58AE-2C07-5184-8CF567788572}"/>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3" name="Content Placeholder 2">
            <a:extLst>
              <a:ext uri="{FF2B5EF4-FFF2-40B4-BE49-F238E27FC236}">
                <a16:creationId xmlns:a16="http://schemas.microsoft.com/office/drawing/2014/main" id="{EF6AD69C-AD6B-AA0A-FA45-A66168DB43A0}"/>
              </a:ext>
            </a:extLst>
          </p:cNvPr>
          <p:cNvSpPr>
            <a:spLocks noGrp="1"/>
          </p:cNvSpPr>
          <p:nvPr>
            <p:ph idx="1"/>
          </p:nvPr>
        </p:nvSpPr>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11B5A1E6-D712-ED8D-7C3B-BCAF2A895656}"/>
              </a:ext>
            </a:extLst>
          </p:cNvPr>
          <p:cNvPicPr/>
          <p:nvPr userDrawn="1"/>
        </p:nvPicPr>
        <p:blipFill>
          <a:blip r:embed="rId3"/>
          <a:srcRect/>
          <a:stretch/>
        </p:blipFill>
        <p:spPr>
          <a:xfrm>
            <a:off x="16035736" y="560966"/>
            <a:ext cx="3633689" cy="1757685"/>
          </a:xfrm>
          <a:prstGeom prst="rect">
            <a:avLst/>
          </a:prstGeom>
        </p:spPr>
      </p:pic>
      <p:sp>
        <p:nvSpPr>
          <p:cNvPr id="8" name="Slide Number Placeholder 11">
            <a:extLst>
              <a:ext uri="{FF2B5EF4-FFF2-40B4-BE49-F238E27FC236}">
                <a16:creationId xmlns:a16="http://schemas.microsoft.com/office/drawing/2014/main" id="{24A536FC-BF6A-1082-AB0C-0ADFDE0E2185}"/>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
        <p:nvSpPr>
          <p:cNvPr id="4" name="Rectangle 3">
            <a:extLst>
              <a:ext uri="{FF2B5EF4-FFF2-40B4-BE49-F238E27FC236}">
                <a16:creationId xmlns:a16="http://schemas.microsoft.com/office/drawing/2014/main" id="{1411E450-7589-C1EB-CBA1-7DBAC4E1A341}"/>
              </a:ext>
            </a:extLst>
          </p:cNvPr>
          <p:cNvSpPr/>
          <p:nvPr userDrawn="1"/>
        </p:nvSpPr>
        <p:spPr>
          <a:xfrm>
            <a:off x="-2" y="-2164"/>
            <a:ext cx="8594503" cy="602118"/>
          </a:xfrm>
          <a:prstGeom prst="rect">
            <a:avLst/>
          </a:prstGeom>
          <a:solidFill>
            <a:srgbClr val="EA1F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98" dirty="0"/>
              <a:t>RULES REMINDER</a:t>
            </a:r>
          </a:p>
        </p:txBody>
      </p:sp>
    </p:spTree>
    <p:extLst>
      <p:ext uri="{BB962C8B-B14F-4D97-AF65-F5344CB8AC3E}">
        <p14:creationId xmlns:p14="http://schemas.microsoft.com/office/powerpoint/2010/main" val="1593870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1382157" y="3010591"/>
            <a:ext cx="8544243" cy="7175679"/>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0E4F40-2354-06A7-38DD-06CEFEAF1550}"/>
              </a:ext>
            </a:extLst>
          </p:cNvPr>
          <p:cNvSpPr>
            <a:spLocks noGrp="1"/>
          </p:cNvSpPr>
          <p:nvPr>
            <p:ph sz="half" idx="2"/>
          </p:nvPr>
        </p:nvSpPr>
        <p:spPr>
          <a:xfrm>
            <a:off x="10177700" y="3010591"/>
            <a:ext cx="8544243" cy="7175679"/>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16035736" y="560966"/>
            <a:ext cx="3633689" cy="1757685"/>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10" name="Slide Number Placeholder 11">
            <a:extLst>
              <a:ext uri="{FF2B5EF4-FFF2-40B4-BE49-F238E27FC236}">
                <a16:creationId xmlns:a16="http://schemas.microsoft.com/office/drawing/2014/main" id="{1815227B-C98D-C0F3-E979-A984773D5333}"/>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1164169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8B0FB-303E-A728-FC79-8E43CFBF7AAB}"/>
              </a:ext>
            </a:extLst>
          </p:cNvPr>
          <p:cNvSpPr>
            <a:spLocks noGrp="1"/>
          </p:cNvSpPr>
          <p:nvPr>
            <p:ph sz="half" idx="1"/>
          </p:nvPr>
        </p:nvSpPr>
        <p:spPr>
          <a:xfrm>
            <a:off x="1382157" y="3010591"/>
            <a:ext cx="8544243" cy="7175679"/>
          </a:xfrm>
        </p:spPr>
        <p:txBody>
          <a:bodyPr/>
          <a:lstStyle>
            <a:lvl1pPr>
              <a:buClr>
                <a:srgbClr val="EA1F45"/>
              </a:buClr>
              <a:defRPr>
                <a:solidFill>
                  <a:schemeClr val="bg1">
                    <a:lumMod val="50000"/>
                  </a:schemeClr>
                </a:solidFill>
                <a:latin typeface="Calibri" panose="020F0502020204030204" pitchFamily="34" charset="0"/>
                <a:cs typeface="Calibri" panose="020F0502020204030204" pitchFamily="34" charset="0"/>
              </a:defRPr>
            </a:lvl1pPr>
            <a:lvl2pPr>
              <a:buClr>
                <a:srgbClr val="EA1F45"/>
              </a:buClr>
              <a:defRPr>
                <a:solidFill>
                  <a:schemeClr val="bg1">
                    <a:lumMod val="50000"/>
                  </a:schemeClr>
                </a:solidFill>
                <a:latin typeface="Calibri" panose="020F0502020204030204" pitchFamily="34" charset="0"/>
                <a:cs typeface="Calibri" panose="020F0502020204030204" pitchFamily="34" charset="0"/>
              </a:defRPr>
            </a:lvl2pPr>
            <a:lvl3pPr>
              <a:buClr>
                <a:srgbClr val="EA1F45"/>
              </a:buClr>
              <a:defRPr>
                <a:solidFill>
                  <a:schemeClr val="bg1">
                    <a:lumMod val="50000"/>
                  </a:schemeClr>
                </a:solidFill>
                <a:latin typeface="Calibri" panose="020F0502020204030204" pitchFamily="34" charset="0"/>
                <a:cs typeface="Calibri" panose="020F0502020204030204" pitchFamily="34" charset="0"/>
              </a:defRPr>
            </a:lvl3pPr>
            <a:lvl4pPr>
              <a:buClr>
                <a:srgbClr val="EA1F45"/>
              </a:buClr>
              <a:defRPr>
                <a:solidFill>
                  <a:schemeClr val="bg1">
                    <a:lumMod val="50000"/>
                  </a:schemeClr>
                </a:solidFill>
                <a:latin typeface="Calibri" panose="020F0502020204030204" pitchFamily="34" charset="0"/>
                <a:cs typeface="Calibri" panose="020F0502020204030204" pitchFamily="34" charset="0"/>
              </a:defRPr>
            </a:lvl4pPr>
            <a:lvl5pPr>
              <a:buClr>
                <a:srgbClr val="EA1F45"/>
              </a:buClr>
              <a:defRPr>
                <a:solidFill>
                  <a:schemeClr val="bg1">
                    <a:lumMod val="50000"/>
                  </a:schemeClr>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8CCA062-B089-C810-3F07-6024C517DDF2}"/>
              </a:ext>
            </a:extLst>
          </p:cNvPr>
          <p:cNvPicPr/>
          <p:nvPr userDrawn="1"/>
        </p:nvPicPr>
        <p:blipFill>
          <a:blip r:embed="rId3"/>
          <a:srcRect/>
          <a:stretch/>
        </p:blipFill>
        <p:spPr>
          <a:xfrm>
            <a:off x="16035736" y="560966"/>
            <a:ext cx="3633689" cy="1757685"/>
          </a:xfrm>
          <a:prstGeom prst="rect">
            <a:avLst/>
          </a:prstGeom>
        </p:spPr>
      </p:pic>
      <p:sp>
        <p:nvSpPr>
          <p:cNvPr id="9" name="Title 1">
            <a:extLst>
              <a:ext uri="{FF2B5EF4-FFF2-40B4-BE49-F238E27FC236}">
                <a16:creationId xmlns:a16="http://schemas.microsoft.com/office/drawing/2014/main" id="{9966E648-C1C5-D0F9-6BF2-0341C30A9B7C}"/>
              </a:ext>
            </a:extLst>
          </p:cNvPr>
          <p:cNvSpPr>
            <a:spLocks noGrp="1"/>
          </p:cNvSpPr>
          <p:nvPr>
            <p:ph type="title" hasCustomPrompt="1"/>
          </p:nvPr>
        </p:nvSpPr>
        <p:spPr>
          <a:xfrm>
            <a:off x="1382158" y="602119"/>
            <a:ext cx="14001554" cy="2185952"/>
          </a:xfrm>
        </p:spPr>
        <p:txBody>
          <a:bodyPr/>
          <a:lstStyle>
            <a:lvl1pPr>
              <a:defRPr b="1">
                <a:solidFill>
                  <a:srgbClr val="00205B"/>
                </a:solidFill>
                <a:latin typeface="Calibri" panose="020F0502020204030204" pitchFamily="34" charset="0"/>
                <a:cs typeface="Calibri" panose="020F0502020204030204" pitchFamily="34" charset="0"/>
              </a:defRPr>
            </a:lvl1pPr>
          </a:lstStyle>
          <a:p>
            <a:r>
              <a:rPr lang="en-US" dirty="0"/>
              <a:t>Content Title Goes Here</a:t>
            </a:r>
          </a:p>
        </p:txBody>
      </p:sp>
      <p:sp>
        <p:nvSpPr>
          <p:cNvPr id="7" name="Picture Placeholder 6">
            <a:extLst>
              <a:ext uri="{FF2B5EF4-FFF2-40B4-BE49-F238E27FC236}">
                <a16:creationId xmlns:a16="http://schemas.microsoft.com/office/drawing/2014/main" id="{217AB054-83AF-8D8A-5488-3D2749EE6052}"/>
              </a:ext>
            </a:extLst>
          </p:cNvPr>
          <p:cNvSpPr>
            <a:spLocks noGrp="1"/>
          </p:cNvSpPr>
          <p:nvPr>
            <p:ph type="pic" sz="quarter" idx="10"/>
          </p:nvPr>
        </p:nvSpPr>
        <p:spPr>
          <a:xfrm>
            <a:off x="10177705" y="3010592"/>
            <a:ext cx="8544241" cy="7175677"/>
          </a:xfrm>
        </p:spPr>
        <p:txBody>
          <a:bodyPr/>
          <a:lstStyle>
            <a:lvl1pPr marL="0" indent="0">
              <a:buNone/>
              <a:defRPr/>
            </a:lvl1pPr>
          </a:lstStyle>
          <a:p>
            <a:endParaRPr lang="en-US" dirty="0"/>
          </a:p>
        </p:txBody>
      </p:sp>
      <p:sp>
        <p:nvSpPr>
          <p:cNvPr id="12" name="Slide Number Placeholder 11">
            <a:extLst>
              <a:ext uri="{FF2B5EF4-FFF2-40B4-BE49-F238E27FC236}">
                <a16:creationId xmlns:a16="http://schemas.microsoft.com/office/drawing/2014/main" id="{CAD7A39E-2D5A-78AA-4013-BEC4886BB37F}"/>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3780001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11">
            <a:extLst>
              <a:ext uri="{FF2B5EF4-FFF2-40B4-BE49-F238E27FC236}">
                <a16:creationId xmlns:a16="http://schemas.microsoft.com/office/drawing/2014/main" id="{50E8CACC-1DDF-2FF4-479B-9AF3997EF9C8}"/>
              </a:ext>
            </a:extLst>
          </p:cNvPr>
          <p:cNvSpPr>
            <a:spLocks noGrp="1"/>
          </p:cNvSpPr>
          <p:nvPr>
            <p:ph type="sldNum" sz="quarter" idx="13"/>
          </p:nvPr>
        </p:nvSpPr>
        <p:spPr>
          <a:xfrm>
            <a:off x="281864" y="10482093"/>
            <a:ext cx="4523423" cy="602118"/>
          </a:xfrm>
        </p:spPr>
        <p:txBody>
          <a:bodyPr/>
          <a:lstStyle>
            <a:lvl1pPr algn="l">
              <a:defRPr>
                <a:solidFill>
                  <a:schemeClr val="bg1"/>
                </a:solidFill>
                <a:latin typeface="Calibri" panose="020F0502020204030204" pitchFamily="34" charset="0"/>
                <a:cs typeface="Calibri" panose="020F0502020204030204" pitchFamily="34" charset="0"/>
              </a:defRPr>
            </a:lvl1pPr>
          </a:lstStyle>
          <a:p>
            <a:fld id="{964E3598-2D5C-024F-9D1E-B79FF9982580}" type="slidenum">
              <a:rPr lang="en-US" smtClean="0"/>
              <a:pPr/>
              <a:t>‹#›</a:t>
            </a:fld>
            <a:endParaRPr lang="en-US" dirty="0"/>
          </a:p>
        </p:txBody>
      </p:sp>
    </p:spTree>
    <p:extLst>
      <p:ext uri="{BB962C8B-B14F-4D97-AF65-F5344CB8AC3E}">
        <p14:creationId xmlns:p14="http://schemas.microsoft.com/office/powerpoint/2010/main" val="276430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2459"/>
            <a:ext cx="20086320" cy="3284220"/>
          </a:xfrm>
          <a:custGeom>
            <a:avLst/>
            <a:gdLst/>
            <a:ahLst/>
            <a:cxnLst/>
            <a:rect l="l" t="t" r="r" b="b"/>
            <a:pathLst>
              <a:path w="20086320" h="3284220">
                <a:moveTo>
                  <a:pt x="20085985" y="3284151"/>
                </a:moveTo>
                <a:lnTo>
                  <a:pt x="0" y="3284151"/>
                </a:lnTo>
                <a:lnTo>
                  <a:pt x="0" y="0"/>
                </a:lnTo>
                <a:lnTo>
                  <a:pt x="20085985" y="0"/>
                </a:lnTo>
                <a:lnTo>
                  <a:pt x="20085985" y="3284151"/>
                </a:lnTo>
                <a:close/>
              </a:path>
            </a:pathLst>
          </a:custGeom>
          <a:solidFill>
            <a:srgbClr val="CBB26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7400" b="0" i="0">
                <a:solidFill>
                  <a:schemeClr val="tx1"/>
                </a:solidFill>
                <a:latin typeface="Lucida Sans Unicode"/>
                <a:cs typeface="Lucida Sans Unicode"/>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16035735" y="560966"/>
            <a:ext cx="3633691" cy="1757685"/>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2513013" y="2441799"/>
            <a:ext cx="15078075" cy="3937329"/>
          </a:xfrm>
        </p:spPr>
        <p:txBody>
          <a:bodyPr anchor="b">
            <a:normAutofit/>
          </a:bodyPr>
          <a:lstStyle>
            <a:lvl1pPr algn="ctr">
              <a:defRPr sz="13192" b="1" i="0">
                <a:solidFill>
                  <a:schemeClr val="bg1"/>
                </a:solidFill>
                <a:latin typeface="Calibri" panose="020F0502020204030204" pitchFamily="34" charset="0"/>
                <a:cs typeface="Calibri" panose="020F0502020204030204" pitchFamily="34" charset="0"/>
              </a:defRPr>
            </a:lvl1pPr>
          </a:lstStyle>
          <a:p>
            <a:r>
              <a:rPr lang="en-US" dirty="0"/>
              <a:t>Thank You</a:t>
            </a:r>
          </a:p>
        </p:txBody>
      </p:sp>
      <p:sp>
        <p:nvSpPr>
          <p:cNvPr id="2" name="TextBox 1">
            <a:extLst>
              <a:ext uri="{FF2B5EF4-FFF2-40B4-BE49-F238E27FC236}">
                <a16:creationId xmlns:a16="http://schemas.microsoft.com/office/drawing/2014/main" id="{874CA484-034C-A896-0662-F645CDF79DCA}"/>
              </a:ext>
            </a:extLst>
          </p:cNvPr>
          <p:cNvSpPr txBox="1"/>
          <p:nvPr userDrawn="1"/>
        </p:nvSpPr>
        <p:spPr>
          <a:xfrm>
            <a:off x="2513013" y="7845227"/>
            <a:ext cx="15078075" cy="549061"/>
          </a:xfrm>
          <a:prstGeom prst="rect">
            <a:avLst/>
          </a:prstGeom>
          <a:noFill/>
        </p:spPr>
        <p:txBody>
          <a:bodyPr wrap="square" rtlCol="0">
            <a:spAutoFit/>
          </a:bodyPr>
          <a:lstStyle/>
          <a:p>
            <a:pPr algn="ctr"/>
            <a:r>
              <a:rPr lang="en-US" sz="2968" b="1" dirty="0">
                <a:solidFill>
                  <a:schemeClr val="bg1"/>
                </a:solidFill>
                <a:latin typeface="Calibri" panose="020F0502020204030204" pitchFamily="34" charset="0"/>
                <a:cs typeface="Calibri" panose="020F0502020204030204" pitchFamily="34" charset="0"/>
              </a:rPr>
              <a:t>National Federation of State High School Associations</a:t>
            </a:r>
          </a:p>
        </p:txBody>
      </p:sp>
      <p:grpSp>
        <p:nvGrpSpPr>
          <p:cNvPr id="11" name="Group 10">
            <a:extLst>
              <a:ext uri="{FF2B5EF4-FFF2-40B4-BE49-F238E27FC236}">
                <a16:creationId xmlns:a16="http://schemas.microsoft.com/office/drawing/2014/main" id="{34CD4DE8-1EB6-5346-3383-8707A51C126F}"/>
              </a:ext>
            </a:extLst>
          </p:cNvPr>
          <p:cNvGrpSpPr/>
          <p:nvPr userDrawn="1"/>
        </p:nvGrpSpPr>
        <p:grpSpPr>
          <a:xfrm>
            <a:off x="2832498" y="9311322"/>
            <a:ext cx="15078075" cy="612375"/>
            <a:chOff x="1524000" y="5646396"/>
            <a:chExt cx="9144000" cy="371345"/>
          </a:xfrm>
        </p:grpSpPr>
        <p:sp>
          <p:nvSpPr>
            <p:cNvPr id="4" name="TextBox 3">
              <a:extLst>
                <a:ext uri="{FF2B5EF4-FFF2-40B4-BE49-F238E27FC236}">
                  <a16:creationId xmlns:a16="http://schemas.microsoft.com/office/drawing/2014/main" id="{E3AF79CA-D0BD-24BD-0E32-404A245DDF69}"/>
                </a:ext>
              </a:extLst>
            </p:cNvPr>
            <p:cNvSpPr txBox="1">
              <a:spLocks noGrp="1" noRot="1" noMove="1" noResize="1" noEditPoints="1" noAdjustHandles="1" noChangeArrowheads="1" noChangeShapeType="1"/>
            </p:cNvSpPr>
            <p:nvPr userDrawn="1"/>
          </p:nvSpPr>
          <p:spPr>
            <a:xfrm>
              <a:off x="1524000" y="5646396"/>
              <a:ext cx="9144000" cy="332951"/>
            </a:xfrm>
            <a:prstGeom prst="rect">
              <a:avLst/>
            </a:prstGeom>
            <a:noFill/>
          </p:spPr>
          <p:txBody>
            <a:bodyPr wrap="square" rtlCol="0">
              <a:spAutoFit/>
            </a:bodyPr>
            <a:lstStyle/>
            <a:p>
              <a:pPr algn="ctr"/>
              <a:r>
                <a:rPr lang="en-US" sz="2968" b="0" dirty="0">
                  <a:solidFill>
                    <a:schemeClr val="bg1"/>
                  </a:solidFill>
                  <a:latin typeface="Calibri" panose="020F0502020204030204" pitchFamily="34" charset="0"/>
                  <a:cs typeface="Calibri" panose="020F0502020204030204" pitchFamily="34" charset="0"/>
                </a:rPr>
                <a:t>@NFHS1920		@</a:t>
              </a:r>
              <a:r>
                <a:rPr lang="en-US" sz="2968" b="0" dirty="0" err="1">
                  <a:solidFill>
                    <a:schemeClr val="bg1"/>
                  </a:solidFill>
                  <a:latin typeface="Calibri" panose="020F0502020204030204" pitchFamily="34" charset="0"/>
                  <a:cs typeface="Calibri" panose="020F0502020204030204" pitchFamily="34" charset="0"/>
                </a:rPr>
                <a:t>NFHS_org</a:t>
              </a:r>
              <a:endParaRPr lang="en-US" sz="2968" b="0" dirty="0">
                <a:solidFill>
                  <a:schemeClr val="bg1"/>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F3157171-99F1-CBAA-C17D-0AD9D4B9BB74}"/>
                </a:ext>
              </a:extLst>
            </p:cNvPr>
            <p:cNvPicPr>
              <a:picLocks noChangeAspect="1"/>
            </p:cNvPicPr>
            <p:nvPr userDrawn="1"/>
          </p:nvPicPr>
          <p:blipFill>
            <a:blip r:embed="rId4"/>
            <a:stretch>
              <a:fillRect/>
            </a:stretch>
          </p:blipFill>
          <p:spPr>
            <a:xfrm>
              <a:off x="3686113" y="5646396"/>
              <a:ext cx="371345" cy="371345"/>
            </a:xfrm>
            <a:prstGeom prst="rect">
              <a:avLst/>
            </a:prstGeom>
          </p:spPr>
        </p:pic>
        <p:pic>
          <p:nvPicPr>
            <p:cNvPr id="9" name="Picture 8">
              <a:extLst>
                <a:ext uri="{FF2B5EF4-FFF2-40B4-BE49-F238E27FC236}">
                  <a16:creationId xmlns:a16="http://schemas.microsoft.com/office/drawing/2014/main" id="{1D196C8A-E733-4202-AF23-672634CE9C4A}"/>
                </a:ext>
              </a:extLst>
            </p:cNvPr>
            <p:cNvPicPr>
              <a:picLocks noChangeAspect="1"/>
            </p:cNvPicPr>
            <p:nvPr userDrawn="1"/>
          </p:nvPicPr>
          <p:blipFill>
            <a:blip r:embed="rId5"/>
            <a:stretch>
              <a:fillRect/>
            </a:stretch>
          </p:blipFill>
          <p:spPr>
            <a:xfrm>
              <a:off x="5997144" y="5646396"/>
              <a:ext cx="371345" cy="371345"/>
            </a:xfrm>
            <a:prstGeom prst="rect">
              <a:avLst/>
            </a:prstGeom>
          </p:spPr>
        </p:pic>
        <p:pic>
          <p:nvPicPr>
            <p:cNvPr id="10" name="Picture 9">
              <a:extLst>
                <a:ext uri="{FF2B5EF4-FFF2-40B4-BE49-F238E27FC236}">
                  <a16:creationId xmlns:a16="http://schemas.microsoft.com/office/drawing/2014/main" id="{13FEC574-B3C7-1565-2ADE-C95139ADFD9A}"/>
                </a:ext>
              </a:extLst>
            </p:cNvPr>
            <p:cNvPicPr>
              <a:picLocks noChangeAspect="1"/>
            </p:cNvPicPr>
            <p:nvPr userDrawn="1"/>
          </p:nvPicPr>
          <p:blipFill>
            <a:blip r:embed="rId6"/>
            <a:stretch>
              <a:fillRect/>
            </a:stretch>
          </p:blipFill>
          <p:spPr>
            <a:xfrm>
              <a:off x="6430274" y="5646396"/>
              <a:ext cx="370703" cy="370703"/>
            </a:xfrm>
            <a:prstGeom prst="rect">
              <a:avLst/>
            </a:prstGeom>
          </p:spPr>
        </p:pic>
      </p:grpSp>
    </p:spTree>
    <p:extLst>
      <p:ext uri="{BB962C8B-B14F-4D97-AF65-F5344CB8AC3E}">
        <p14:creationId xmlns:p14="http://schemas.microsoft.com/office/powerpoint/2010/main" val="907145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400" b="0" i="0">
                <a:solidFill>
                  <a:schemeClr val="tx1"/>
                </a:solidFill>
                <a:latin typeface="Lucida Sans Unicode"/>
                <a:cs typeface="Lucida Sans Unicode"/>
              </a:defRPr>
            </a:lvl1pPr>
          </a:lstStyle>
          <a:p>
            <a:endParaRPr/>
          </a:p>
        </p:txBody>
      </p:sp>
      <p:sp>
        <p:nvSpPr>
          <p:cNvPr id="3" name="Holder 3"/>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3513230"/>
            <a:ext cx="17088485" cy="1138773"/>
          </a:xfrm>
        </p:spPr>
        <p:txBody>
          <a:bodyPr/>
          <a:lstStyle/>
          <a:p>
            <a:r>
              <a:rPr lang="en-US"/>
              <a:t>Click to edit Master title style</a:t>
            </a:r>
          </a:p>
        </p:txBody>
      </p:sp>
      <p:sp>
        <p:nvSpPr>
          <p:cNvPr id="3" name="Subtitle 2"/>
          <p:cNvSpPr>
            <a:spLocks noGrp="1"/>
          </p:cNvSpPr>
          <p:nvPr>
            <p:ph type="subTitle" idx="1"/>
          </p:nvPr>
        </p:nvSpPr>
        <p:spPr>
          <a:xfrm>
            <a:off x="3015615" y="6408632"/>
            <a:ext cx="14072870" cy="276999"/>
          </a:xfrm>
        </p:spPr>
        <p:txBody>
          <a:bodyPr/>
          <a:lstStyle>
            <a:lvl1pPr marL="0" indent="0" algn="ctr">
              <a:buNone/>
              <a:defRPr>
                <a:solidFill>
                  <a:schemeClr val="tx1">
                    <a:tint val="75000"/>
                  </a:schemeClr>
                </a:solidFill>
              </a:defRPr>
            </a:lvl1pPr>
            <a:lvl2pPr marL="753969" indent="0" algn="ctr">
              <a:buNone/>
              <a:defRPr>
                <a:solidFill>
                  <a:schemeClr val="tx1">
                    <a:tint val="75000"/>
                  </a:schemeClr>
                </a:solidFill>
              </a:defRPr>
            </a:lvl2pPr>
            <a:lvl3pPr marL="1507937" indent="0" algn="ctr">
              <a:buNone/>
              <a:defRPr>
                <a:solidFill>
                  <a:schemeClr val="tx1">
                    <a:tint val="75000"/>
                  </a:schemeClr>
                </a:solidFill>
              </a:defRPr>
            </a:lvl3pPr>
            <a:lvl4pPr marL="2261906" indent="0" algn="ctr">
              <a:buNone/>
              <a:defRPr>
                <a:solidFill>
                  <a:schemeClr val="tx1">
                    <a:tint val="75000"/>
                  </a:schemeClr>
                </a:solidFill>
              </a:defRPr>
            </a:lvl4pPr>
            <a:lvl5pPr marL="3015874" indent="0" algn="ctr">
              <a:buNone/>
              <a:defRPr>
                <a:solidFill>
                  <a:schemeClr val="tx1">
                    <a:tint val="75000"/>
                  </a:schemeClr>
                </a:solidFill>
              </a:defRPr>
            </a:lvl5pPr>
            <a:lvl6pPr marL="3769843" indent="0" algn="ctr">
              <a:buNone/>
              <a:defRPr>
                <a:solidFill>
                  <a:schemeClr val="tx1">
                    <a:tint val="75000"/>
                  </a:schemeClr>
                </a:solidFill>
              </a:defRPr>
            </a:lvl6pPr>
            <a:lvl7pPr marL="4523811" indent="0" algn="ctr">
              <a:buNone/>
              <a:defRPr>
                <a:solidFill>
                  <a:schemeClr val="tx1">
                    <a:tint val="75000"/>
                  </a:schemeClr>
                </a:solidFill>
              </a:defRPr>
            </a:lvl7pPr>
            <a:lvl8pPr marL="5277780" indent="0" algn="ctr">
              <a:buNone/>
              <a:defRPr>
                <a:solidFill>
                  <a:schemeClr val="tx1">
                    <a:tint val="75000"/>
                  </a:schemeClr>
                </a:solidFill>
              </a:defRPr>
            </a:lvl8pPr>
            <a:lvl9pPr marL="60317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05205" y="10517696"/>
            <a:ext cx="4623943" cy="276999"/>
          </a:xfrm>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a:xfrm>
            <a:off x="18590629" y="10168780"/>
            <a:ext cx="685165" cy="300082"/>
          </a:xfrm>
        </p:spPr>
        <p:txBody>
          <a:bodyPr/>
          <a:lstStyle/>
          <a:p>
            <a:endParaRPr lang="en-US"/>
          </a:p>
        </p:txBody>
      </p:sp>
      <p:sp>
        <p:nvSpPr>
          <p:cNvPr id="6" name="Slide Number Placeholder 5"/>
          <p:cNvSpPr>
            <a:spLocks noGrp="1"/>
          </p:cNvSpPr>
          <p:nvPr>
            <p:ph type="sldNum" sz="quarter" idx="12"/>
          </p:nvPr>
        </p:nvSpPr>
        <p:spPr>
          <a:xfrm>
            <a:off x="14474953" y="10517696"/>
            <a:ext cx="4623943" cy="276999"/>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2615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AC8F2-44D6-E579-1182-F705F2E8BD6D}"/>
              </a:ext>
            </a:extLst>
          </p:cNvPr>
          <p:cNvSpPr/>
          <p:nvPr userDrawn="1"/>
        </p:nvSpPr>
        <p:spPr>
          <a:xfrm>
            <a:off x="3" y="10138929"/>
            <a:ext cx="20104098" cy="12189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968"/>
          </a:p>
        </p:txBody>
      </p:sp>
      <p:pic>
        <p:nvPicPr>
          <p:cNvPr id="5" name="Picture 4">
            <a:extLst>
              <a:ext uri="{FF2B5EF4-FFF2-40B4-BE49-F238E27FC236}">
                <a16:creationId xmlns:a16="http://schemas.microsoft.com/office/drawing/2014/main" id="{9872E9CF-8AE9-5255-4316-349012503E9B}"/>
              </a:ext>
            </a:extLst>
          </p:cNvPr>
          <p:cNvPicPr>
            <a:picLocks noGrp="1" noRot="1" noChangeAspect="1" noMove="1" noResize="1" noEditPoints="1" noAdjustHandles="1" noChangeArrowheads="1" noChangeShapeType="1" noCrop="1"/>
          </p:cNvPicPr>
          <p:nvPr userDrawn="1"/>
        </p:nvPicPr>
        <p:blipFill>
          <a:blip r:embed="rId3"/>
          <a:srcRect/>
          <a:stretch/>
        </p:blipFill>
        <p:spPr>
          <a:xfrm>
            <a:off x="16035735" y="560966"/>
            <a:ext cx="3633691" cy="1757685"/>
          </a:xfrm>
          <a:prstGeom prst="rect">
            <a:avLst/>
          </a:prstGeom>
        </p:spPr>
      </p:pic>
      <p:sp>
        <p:nvSpPr>
          <p:cNvPr id="6" name="Title 1">
            <a:extLst>
              <a:ext uri="{FF2B5EF4-FFF2-40B4-BE49-F238E27FC236}">
                <a16:creationId xmlns:a16="http://schemas.microsoft.com/office/drawing/2014/main" id="{D1209A9B-74A4-F114-8811-EFAA10BA8B32}"/>
              </a:ext>
            </a:extLst>
          </p:cNvPr>
          <p:cNvSpPr>
            <a:spLocks noGrp="1"/>
          </p:cNvSpPr>
          <p:nvPr>
            <p:ph type="ctrTitle" hasCustomPrompt="1"/>
          </p:nvPr>
        </p:nvSpPr>
        <p:spPr>
          <a:xfrm>
            <a:off x="8326366" y="4381252"/>
            <a:ext cx="11343059" cy="3937329"/>
          </a:xfrm>
        </p:spPr>
        <p:txBody>
          <a:bodyPr anchor="b">
            <a:normAutofit/>
          </a:bodyPr>
          <a:lstStyle>
            <a:lvl1pPr algn="l">
              <a:lnSpc>
                <a:spcPct val="70000"/>
              </a:lnSpc>
              <a:defRPr sz="11873" b="1" i="0">
                <a:solidFill>
                  <a:schemeClr val="bg1"/>
                </a:solidFill>
                <a:latin typeface="Calibri" panose="020F0502020204030204" pitchFamily="34" charset="0"/>
                <a:cs typeface="Calibri" panose="020F0502020204030204" pitchFamily="34" charset="0"/>
              </a:defRPr>
            </a:lvl1pPr>
          </a:lstStyle>
          <a:p>
            <a:r>
              <a:rPr lang="en-US" dirty="0"/>
              <a:t>Title Goes Here</a:t>
            </a:r>
          </a:p>
        </p:txBody>
      </p:sp>
      <p:sp>
        <p:nvSpPr>
          <p:cNvPr id="7" name="Subtitle 2">
            <a:extLst>
              <a:ext uri="{FF2B5EF4-FFF2-40B4-BE49-F238E27FC236}">
                <a16:creationId xmlns:a16="http://schemas.microsoft.com/office/drawing/2014/main" id="{89EEE7A8-0736-F53C-7D39-E9CDF13C67D6}"/>
              </a:ext>
            </a:extLst>
          </p:cNvPr>
          <p:cNvSpPr>
            <a:spLocks noGrp="1"/>
          </p:cNvSpPr>
          <p:nvPr>
            <p:ph type="subTitle" idx="1" hasCustomPrompt="1"/>
          </p:nvPr>
        </p:nvSpPr>
        <p:spPr>
          <a:xfrm>
            <a:off x="8326366" y="8470420"/>
            <a:ext cx="11343059" cy="453779"/>
          </a:xfrm>
        </p:spPr>
        <p:txBody>
          <a:bodyPr/>
          <a:lstStyle>
            <a:lvl1pPr marL="0" indent="0" algn="l">
              <a:lnSpc>
                <a:spcPct val="70000"/>
              </a:lnSpc>
              <a:buNone/>
              <a:defRPr sz="3958">
                <a:solidFill>
                  <a:schemeClr val="bg1"/>
                </a:solidFill>
                <a:latin typeface="Calibri" panose="020F0502020204030204" pitchFamily="34" charset="0"/>
                <a:cs typeface="Calibri" panose="020F0502020204030204" pitchFamily="34" charset="0"/>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dirty="0"/>
              <a:t>Subhead Goes Here</a:t>
            </a:r>
          </a:p>
        </p:txBody>
      </p:sp>
      <p:sp>
        <p:nvSpPr>
          <p:cNvPr id="2" name="Picture Placeholder 6">
            <a:extLst>
              <a:ext uri="{FF2B5EF4-FFF2-40B4-BE49-F238E27FC236}">
                <a16:creationId xmlns:a16="http://schemas.microsoft.com/office/drawing/2014/main" id="{3D717936-7449-F3C2-8751-5155403673AB}"/>
              </a:ext>
            </a:extLst>
          </p:cNvPr>
          <p:cNvSpPr>
            <a:spLocks noGrp="1"/>
          </p:cNvSpPr>
          <p:nvPr>
            <p:ph type="pic" sz="quarter" idx="10"/>
          </p:nvPr>
        </p:nvSpPr>
        <p:spPr>
          <a:xfrm>
            <a:off x="2" y="0"/>
            <a:ext cx="7997804" cy="276999"/>
          </a:xfrm>
          <a:ln w="19050">
            <a:solidFill>
              <a:schemeClr val="bg1"/>
            </a:solidFill>
          </a:ln>
        </p:spPr>
        <p:txBody>
          <a:bodyPr/>
          <a:lstStyle>
            <a:lvl1pPr marL="0" indent="0">
              <a:buNone/>
              <a:defRPr/>
            </a:lvl1pPr>
          </a:lstStyle>
          <a:p>
            <a:endParaRPr lang="en-US" dirty="0"/>
          </a:p>
        </p:txBody>
      </p:sp>
      <p:sp>
        <p:nvSpPr>
          <p:cNvPr id="4" name="Rectangle 1">
            <a:extLst>
              <a:ext uri="{FF2B5EF4-FFF2-40B4-BE49-F238E27FC236}">
                <a16:creationId xmlns:a16="http://schemas.microsoft.com/office/drawing/2014/main" id="{24288B0B-9ADA-96E5-6966-0048A45664CC}"/>
              </a:ext>
            </a:extLst>
          </p:cNvPr>
          <p:cNvSpPr>
            <a:spLocks noChangeArrowheads="1"/>
          </p:cNvSpPr>
          <p:nvPr userDrawn="1"/>
        </p:nvSpPr>
        <p:spPr bwMode="auto">
          <a:xfrm>
            <a:off x="8326366" y="10266249"/>
            <a:ext cx="11343059" cy="964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50781" tIns="75390" rIns="150781" bIns="75390" numCol="1" anchor="ctr" anchorCtr="0" compatLnSpc="1">
            <a:prstTxWarp prst="textNoShape">
              <a:avLst/>
            </a:prstTxWarp>
            <a:spAutoFit/>
          </a:bodyPr>
          <a:lstStyle/>
          <a:p>
            <a:pPr marL="0" marR="0"/>
            <a:r>
              <a:rPr lang="en-US" sz="1319" dirty="0">
                <a:solidFill>
                  <a:srgbClr val="000000"/>
                </a:solidFill>
                <a:effectLst/>
                <a:latin typeface="Calibri" panose="020F0502020204030204" pitchFamily="34" charset="0"/>
                <a:ea typeface="Calibri" panose="020F0502020204030204" pitchFamily="34" charset="0"/>
              </a:rPr>
              <a:t>Copyright© 2025 National Federation of State High School Associations. All Rights Reserved.</a:t>
            </a:r>
            <a:endParaRPr lang="en-US" sz="1319" dirty="0">
              <a:effectLst/>
              <a:latin typeface="Calibri" panose="020F0502020204030204" pitchFamily="34" charset="0"/>
              <a:ea typeface="Calibri" panose="020F0502020204030204" pitchFamily="34" charset="0"/>
            </a:endParaRPr>
          </a:p>
          <a:p>
            <a:pPr marL="0" marR="0"/>
            <a:r>
              <a:rPr lang="en-US" sz="1319" dirty="0">
                <a:solidFill>
                  <a:srgbClr val="000000"/>
                </a:solidFill>
                <a:effectLst/>
                <a:latin typeface="Calibri" panose="020F0502020204030204" pitchFamily="34" charset="0"/>
                <a:ea typeface="Calibri" panose="020F0502020204030204" pitchFamily="34" charset="0"/>
              </a:rPr>
              <a:t>This copyrighted </a:t>
            </a:r>
            <a:r>
              <a:rPr lang="en-US" sz="1319" dirty="0">
                <a:effectLst/>
                <a:latin typeface="Calibri" panose="020F0502020204030204" pitchFamily="34" charset="0"/>
                <a:ea typeface="Calibri" panose="020F0502020204030204" pitchFamily="34" charset="0"/>
              </a:rPr>
              <a:t>power point</a:t>
            </a:r>
            <a:r>
              <a:rPr lang="en-US" sz="1319" dirty="0">
                <a:solidFill>
                  <a:srgbClr val="000000"/>
                </a:solidFill>
                <a:effectLst/>
                <a:latin typeface="Calibri" panose="020F0502020204030204" pitchFamily="34" charset="0"/>
                <a:ea typeface="Calibri" panose="020F0502020204030204" pitchFamily="34" charset="0"/>
              </a:rPr>
              <a:t> is presented by the NFHS. </a:t>
            </a:r>
            <a:r>
              <a:rPr lang="en-US" sz="1319" dirty="0">
                <a:effectLst/>
                <a:latin typeface="Calibri" panose="020F0502020204030204" pitchFamily="34" charset="0"/>
                <a:ea typeface="Calibri" panose="020F0502020204030204" pitchFamily="34" charset="0"/>
              </a:rPr>
              <a:t>This m</a:t>
            </a:r>
            <a:r>
              <a:rPr lang="en-US" sz="1319" dirty="0">
                <a:solidFill>
                  <a:srgbClr val="000000"/>
                </a:solidFill>
                <a:effectLst/>
                <a:latin typeface="Calibri" panose="020F0502020204030204" pitchFamily="34" charset="0"/>
                <a:ea typeface="Calibri" panose="020F0502020204030204" pitchFamily="34" charset="0"/>
              </a:rPr>
              <a:t>aterial shall </a:t>
            </a:r>
            <a:r>
              <a:rPr lang="en-US" sz="1319" dirty="0">
                <a:effectLst/>
                <a:latin typeface="Calibri" panose="020F0502020204030204" pitchFamily="34" charset="0"/>
                <a:ea typeface="Calibri" panose="020F0502020204030204" pitchFamily="34" charset="0"/>
              </a:rPr>
              <a:t>only </a:t>
            </a:r>
            <a:r>
              <a:rPr lang="en-US" sz="1319" dirty="0">
                <a:solidFill>
                  <a:srgbClr val="000000"/>
                </a:solidFill>
                <a:effectLst/>
                <a:latin typeface="Calibri" panose="020F0502020204030204" pitchFamily="34" charset="0"/>
                <a:ea typeface="Calibri" panose="020F0502020204030204" pitchFamily="34" charset="0"/>
              </a:rPr>
              <a:t>be reproduced or distributed </a:t>
            </a:r>
            <a:r>
              <a:rPr lang="en-US" sz="1319"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1319" dirty="0">
                <a:solidFill>
                  <a:srgbClr val="000000"/>
                </a:solidFill>
                <a:effectLst/>
                <a:latin typeface="Calibri" panose="020F0502020204030204" pitchFamily="34" charset="0"/>
                <a:ea typeface="Calibri" panose="020F0502020204030204" pitchFamily="34" charset="0"/>
              </a:rPr>
              <a:t>without </a:t>
            </a:r>
            <a:r>
              <a:rPr lang="en-US" sz="1319" dirty="0">
                <a:effectLst/>
                <a:latin typeface="Calibri" panose="020F0502020204030204" pitchFamily="34" charset="0"/>
                <a:ea typeface="Calibri" panose="020F0502020204030204" pitchFamily="34" charset="0"/>
              </a:rPr>
              <a:t>the </a:t>
            </a:r>
            <a:r>
              <a:rPr lang="en-US" sz="1319" dirty="0">
                <a:solidFill>
                  <a:srgbClr val="000000"/>
                </a:solidFill>
                <a:effectLst/>
                <a:latin typeface="Calibri" panose="020F0502020204030204" pitchFamily="34" charset="0"/>
                <a:ea typeface="Calibri" panose="020F0502020204030204" pitchFamily="34" charset="0"/>
              </a:rPr>
              <a:t>express written consent from the NFHS.</a:t>
            </a:r>
            <a:r>
              <a:rPr lang="en-US" sz="1319" dirty="0">
                <a:effectLst/>
                <a:latin typeface="Calibri" panose="020F0502020204030204" pitchFamily="34" charset="0"/>
                <a:ea typeface="Calibri" panose="020F0502020204030204" pitchFamily="34" charset="0"/>
              </a:rPr>
              <a:t> Please contact Davis Whitfield, COO at </a:t>
            </a:r>
            <a:r>
              <a:rPr lang="en-US" sz="1319" u="sng" dirty="0">
                <a:solidFill>
                  <a:srgbClr val="0000FF"/>
                </a:solidFill>
                <a:effectLst/>
                <a:latin typeface="Calibri" panose="020F0502020204030204" pitchFamily="34" charset="0"/>
                <a:ea typeface="Calibri" panose="020F0502020204030204" pitchFamily="34" charset="0"/>
                <a:hlinkClick r:id="rId4"/>
              </a:rPr>
              <a:t>dwhitfield@nfhs.org</a:t>
            </a:r>
            <a:r>
              <a:rPr lang="en-US" sz="1319"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402971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7808" y="3513230"/>
            <a:ext cx="17088485" cy="2424180"/>
          </a:xfrm>
        </p:spPr>
        <p:txBody>
          <a:bodyPr/>
          <a:lstStyle/>
          <a:p>
            <a:r>
              <a:rPr lang="en-US"/>
              <a:t>Click to edit Master title style</a:t>
            </a:r>
          </a:p>
        </p:txBody>
      </p:sp>
      <p:sp>
        <p:nvSpPr>
          <p:cNvPr id="3" name="Subtitle 2"/>
          <p:cNvSpPr>
            <a:spLocks noGrp="1"/>
          </p:cNvSpPr>
          <p:nvPr>
            <p:ph type="subTitle" idx="1"/>
          </p:nvPr>
        </p:nvSpPr>
        <p:spPr>
          <a:xfrm>
            <a:off x="3015615" y="6408632"/>
            <a:ext cx="14072870" cy="2890167"/>
          </a:xfrm>
        </p:spPr>
        <p:txBody>
          <a:bodyPr/>
          <a:lstStyle>
            <a:lvl1pPr marL="0" indent="0" algn="ctr">
              <a:buNone/>
              <a:defRPr>
                <a:solidFill>
                  <a:schemeClr val="tx1">
                    <a:tint val="75000"/>
                  </a:schemeClr>
                </a:solidFill>
              </a:defRPr>
            </a:lvl1pPr>
            <a:lvl2pPr marL="753969" indent="0" algn="ctr">
              <a:buNone/>
              <a:defRPr>
                <a:solidFill>
                  <a:schemeClr val="tx1">
                    <a:tint val="75000"/>
                  </a:schemeClr>
                </a:solidFill>
              </a:defRPr>
            </a:lvl2pPr>
            <a:lvl3pPr marL="1507937" indent="0" algn="ctr">
              <a:buNone/>
              <a:defRPr>
                <a:solidFill>
                  <a:schemeClr val="tx1">
                    <a:tint val="75000"/>
                  </a:schemeClr>
                </a:solidFill>
              </a:defRPr>
            </a:lvl3pPr>
            <a:lvl4pPr marL="2261906" indent="0" algn="ctr">
              <a:buNone/>
              <a:defRPr>
                <a:solidFill>
                  <a:schemeClr val="tx1">
                    <a:tint val="75000"/>
                  </a:schemeClr>
                </a:solidFill>
              </a:defRPr>
            </a:lvl4pPr>
            <a:lvl5pPr marL="3015874" indent="0" algn="ctr">
              <a:buNone/>
              <a:defRPr>
                <a:solidFill>
                  <a:schemeClr val="tx1">
                    <a:tint val="75000"/>
                  </a:schemeClr>
                </a:solidFill>
              </a:defRPr>
            </a:lvl5pPr>
            <a:lvl6pPr marL="3769843" indent="0" algn="ctr">
              <a:buNone/>
              <a:defRPr>
                <a:solidFill>
                  <a:schemeClr val="tx1">
                    <a:tint val="75000"/>
                  </a:schemeClr>
                </a:solidFill>
              </a:defRPr>
            </a:lvl6pPr>
            <a:lvl7pPr marL="4523811" indent="0" algn="ctr">
              <a:buNone/>
              <a:defRPr>
                <a:solidFill>
                  <a:schemeClr val="tx1">
                    <a:tint val="75000"/>
                  </a:schemeClr>
                </a:solidFill>
              </a:defRPr>
            </a:lvl7pPr>
            <a:lvl8pPr marL="5277780" indent="0" algn="ctr">
              <a:buNone/>
              <a:defRPr>
                <a:solidFill>
                  <a:schemeClr val="tx1">
                    <a:tint val="75000"/>
                  </a:schemeClr>
                </a:solidFill>
              </a:defRPr>
            </a:lvl8pPr>
            <a:lvl9pPr marL="60317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3728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992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04516" y="1010228"/>
            <a:ext cx="16095067" cy="1156335"/>
          </a:xfrm>
          <a:prstGeom prst="rect">
            <a:avLst/>
          </a:prstGeom>
        </p:spPr>
        <p:txBody>
          <a:bodyPr wrap="square" lIns="0" tIns="0" rIns="0" bIns="0">
            <a:spAutoFit/>
          </a:bodyPr>
          <a:lstStyle>
            <a:lvl1pPr>
              <a:defRPr sz="7400" b="0" i="0">
                <a:solidFill>
                  <a:schemeClr val="tx1"/>
                </a:solidFill>
                <a:latin typeface="Lucida Sans Unicode"/>
                <a:cs typeface="Lucida Sans Unicode"/>
              </a:defRPr>
            </a:lvl1pPr>
          </a:lstStyle>
          <a:p>
            <a:endParaRPr/>
          </a:p>
        </p:txBody>
      </p:sp>
      <p:sp>
        <p:nvSpPr>
          <p:cNvPr id="3" name="Holder 3"/>
          <p:cNvSpPr>
            <a:spLocks noGrp="1"/>
          </p:cNvSpPr>
          <p:nvPr>
            <p:ph type="body" idx="1"/>
          </p:nvPr>
        </p:nvSpPr>
        <p:spPr>
          <a:xfrm>
            <a:off x="1988807" y="3798696"/>
            <a:ext cx="16126484" cy="586676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8590629" y="10168780"/>
            <a:ext cx="685165" cy="356870"/>
          </a:xfrm>
          <a:prstGeom prst="rect">
            <a:avLst/>
          </a:prstGeom>
        </p:spPr>
        <p:txBody>
          <a:bodyPr wrap="square" lIns="0" tIns="0" rIns="0" bIns="0">
            <a:spAutoFit/>
          </a:bodyPr>
          <a:lstStyle>
            <a:lvl1pPr>
              <a:defRPr sz="1950" b="0" i="0">
                <a:solidFill>
                  <a:srgbClr val="4A4A4A"/>
                </a:solidFill>
                <a:latin typeface="Georgia"/>
                <a:cs typeface="Georgia"/>
              </a:defRPr>
            </a:lvl1pPr>
          </a:lstStyle>
          <a:p>
            <a:pPr marL="12700">
              <a:lnSpc>
                <a:spcPct val="100000"/>
              </a:lnSpc>
              <a:spcBef>
                <a:spcPts val="220"/>
              </a:spcBef>
            </a:pPr>
            <a:r>
              <a:rPr spc="-220" dirty="0"/>
              <a:t>O</a:t>
            </a:r>
            <a:r>
              <a:rPr spc="170" dirty="0"/>
              <a:t>A</a:t>
            </a:r>
            <a:r>
              <a:rPr spc="70" dirty="0"/>
              <a:t>S</a:t>
            </a:r>
            <a:r>
              <a:rPr spc="-150" dirty="0"/>
              <a:t>O</a:t>
            </a: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9/10/2025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96"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205" y="452898"/>
            <a:ext cx="18093690" cy="188489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205" y="2638849"/>
            <a:ext cx="18093690" cy="74636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205" y="10482093"/>
            <a:ext cx="4690957"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1D8BD707-D9CF-40AE-B4C6-C98DA3205C09}" type="datetimeFigureOut">
              <a:rPr lang="en-US" smtClean="0"/>
              <a:pPr/>
              <a:t>9/10/2025</a:t>
            </a:fld>
            <a:endParaRPr lang="en-US"/>
          </a:p>
        </p:txBody>
      </p:sp>
      <p:sp>
        <p:nvSpPr>
          <p:cNvPr id="5" name="Footer Placeholder 4"/>
          <p:cNvSpPr>
            <a:spLocks noGrp="1"/>
          </p:cNvSpPr>
          <p:nvPr>
            <p:ph type="ftr" sz="quarter" idx="3"/>
          </p:nvPr>
        </p:nvSpPr>
        <p:spPr>
          <a:xfrm>
            <a:off x="6868901" y="10482093"/>
            <a:ext cx="6366298"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4407938" y="10482093"/>
            <a:ext cx="4690957" cy="602118"/>
          </a:xfrm>
          <a:prstGeom prst="rect">
            <a:avLst/>
          </a:prstGeom>
        </p:spPr>
        <p:txBody>
          <a:bodyPr vert="horz" lIns="91440" tIns="45720" rIns="91440" bIns="45720" rtlCol="0" anchor="ctr"/>
          <a:lstStyle>
            <a:lvl1pPr algn="r">
              <a:defRPr sz="1979">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110620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507937" rtl="0" eaLnBrk="1" latinLnBrk="0" hangingPunct="1">
        <a:spcBef>
          <a:spcPct val="0"/>
        </a:spcBef>
        <a:buNone/>
        <a:defRPr sz="7256" kern="1200">
          <a:solidFill>
            <a:schemeClr val="tx1"/>
          </a:solidFill>
          <a:latin typeface="+mj-lt"/>
          <a:ea typeface="+mj-ea"/>
          <a:cs typeface="+mj-cs"/>
        </a:defRPr>
      </a:lvl1pPr>
    </p:titleStyle>
    <p:bodyStyle>
      <a:lvl1pPr marL="565476" indent="-565476" algn="l" defTabSz="1507937" rtl="0" eaLnBrk="1" latinLnBrk="0" hangingPunct="1">
        <a:spcBef>
          <a:spcPct val="20000"/>
        </a:spcBef>
        <a:buFont typeface="Arial" pitchFamily="34" charset="0"/>
        <a:buChar char="•"/>
        <a:defRPr sz="5277" kern="1200">
          <a:solidFill>
            <a:schemeClr val="tx1"/>
          </a:solidFill>
          <a:latin typeface="+mn-lt"/>
          <a:ea typeface="+mn-ea"/>
          <a:cs typeface="+mn-cs"/>
        </a:defRPr>
      </a:lvl1pPr>
      <a:lvl2pPr marL="1225199" indent="-471230" algn="l" defTabSz="1507937" rtl="0" eaLnBrk="1" latinLnBrk="0" hangingPunct="1">
        <a:spcBef>
          <a:spcPct val="20000"/>
        </a:spcBef>
        <a:buFont typeface="Arial" pitchFamily="34" charset="0"/>
        <a:buChar char="–"/>
        <a:defRPr sz="4617" kern="1200">
          <a:solidFill>
            <a:schemeClr val="tx1"/>
          </a:solidFill>
          <a:latin typeface="+mn-lt"/>
          <a:ea typeface="+mn-ea"/>
          <a:cs typeface="+mn-cs"/>
        </a:defRPr>
      </a:lvl2pPr>
      <a:lvl3pPr marL="1884921" indent="-376984" algn="l" defTabSz="1507937" rtl="0" eaLnBrk="1" latinLnBrk="0" hangingPunct="1">
        <a:spcBef>
          <a:spcPct val="20000"/>
        </a:spcBef>
        <a:buFont typeface="Arial" pitchFamily="34" charset="0"/>
        <a:buChar char="•"/>
        <a:defRPr sz="3958" kern="1200">
          <a:solidFill>
            <a:schemeClr val="tx1"/>
          </a:solidFill>
          <a:latin typeface="+mn-lt"/>
          <a:ea typeface="+mn-ea"/>
          <a:cs typeface="+mn-cs"/>
        </a:defRPr>
      </a:lvl3pPr>
      <a:lvl4pPr marL="2638890"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4pPr>
      <a:lvl5pPr marL="3392858"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5pPr>
      <a:lvl6pPr marL="4146827"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6pPr>
      <a:lvl7pPr marL="4900795"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7pPr>
      <a:lvl8pPr marL="5654764"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8pPr>
      <a:lvl9pPr marL="6408732" indent="-376984" algn="l" defTabSz="1507937" rtl="0" eaLnBrk="1" latinLnBrk="0" hangingPunct="1">
        <a:spcBef>
          <a:spcPct val="20000"/>
        </a:spcBef>
        <a:buFont typeface="Arial" pitchFamily="34" charset="0"/>
        <a:buChar char="•"/>
        <a:defRPr sz="3298" kern="1200">
          <a:solidFill>
            <a:schemeClr val="tx1"/>
          </a:solidFill>
          <a:latin typeface="+mn-lt"/>
          <a:ea typeface="+mn-ea"/>
          <a:cs typeface="+mn-cs"/>
        </a:defRPr>
      </a:lvl9pPr>
    </p:bodyStyle>
    <p:otherStyle>
      <a:defPPr>
        <a:defRPr lang="en-US"/>
      </a:defPPr>
      <a:lvl1pPr marL="0" algn="l" defTabSz="1507937" rtl="0" eaLnBrk="1" latinLnBrk="0" hangingPunct="1">
        <a:defRPr sz="2968" kern="1200">
          <a:solidFill>
            <a:schemeClr val="tx1"/>
          </a:solidFill>
          <a:latin typeface="+mn-lt"/>
          <a:ea typeface="+mn-ea"/>
          <a:cs typeface="+mn-cs"/>
        </a:defRPr>
      </a:lvl1pPr>
      <a:lvl2pPr marL="753969" algn="l" defTabSz="1507937" rtl="0" eaLnBrk="1" latinLnBrk="0" hangingPunct="1">
        <a:defRPr sz="2968" kern="1200">
          <a:solidFill>
            <a:schemeClr val="tx1"/>
          </a:solidFill>
          <a:latin typeface="+mn-lt"/>
          <a:ea typeface="+mn-ea"/>
          <a:cs typeface="+mn-cs"/>
        </a:defRPr>
      </a:lvl2pPr>
      <a:lvl3pPr marL="1507937" algn="l" defTabSz="1507937" rtl="0" eaLnBrk="1" latinLnBrk="0" hangingPunct="1">
        <a:defRPr sz="2968" kern="1200">
          <a:solidFill>
            <a:schemeClr val="tx1"/>
          </a:solidFill>
          <a:latin typeface="+mn-lt"/>
          <a:ea typeface="+mn-ea"/>
          <a:cs typeface="+mn-cs"/>
        </a:defRPr>
      </a:lvl3pPr>
      <a:lvl4pPr marL="2261906" algn="l" defTabSz="1507937" rtl="0" eaLnBrk="1" latinLnBrk="0" hangingPunct="1">
        <a:defRPr sz="2968" kern="1200">
          <a:solidFill>
            <a:schemeClr val="tx1"/>
          </a:solidFill>
          <a:latin typeface="+mn-lt"/>
          <a:ea typeface="+mn-ea"/>
          <a:cs typeface="+mn-cs"/>
        </a:defRPr>
      </a:lvl4pPr>
      <a:lvl5pPr marL="3015874" algn="l" defTabSz="1507937" rtl="0" eaLnBrk="1" latinLnBrk="0" hangingPunct="1">
        <a:defRPr sz="2968" kern="1200">
          <a:solidFill>
            <a:schemeClr val="tx1"/>
          </a:solidFill>
          <a:latin typeface="+mn-lt"/>
          <a:ea typeface="+mn-ea"/>
          <a:cs typeface="+mn-cs"/>
        </a:defRPr>
      </a:lvl5pPr>
      <a:lvl6pPr marL="3769843" algn="l" defTabSz="1507937" rtl="0" eaLnBrk="1" latinLnBrk="0" hangingPunct="1">
        <a:defRPr sz="2968" kern="1200">
          <a:solidFill>
            <a:schemeClr val="tx1"/>
          </a:solidFill>
          <a:latin typeface="+mn-lt"/>
          <a:ea typeface="+mn-ea"/>
          <a:cs typeface="+mn-cs"/>
        </a:defRPr>
      </a:lvl6pPr>
      <a:lvl7pPr marL="4523811" algn="l" defTabSz="1507937" rtl="0" eaLnBrk="1" latinLnBrk="0" hangingPunct="1">
        <a:defRPr sz="2968" kern="1200">
          <a:solidFill>
            <a:schemeClr val="tx1"/>
          </a:solidFill>
          <a:latin typeface="+mn-lt"/>
          <a:ea typeface="+mn-ea"/>
          <a:cs typeface="+mn-cs"/>
        </a:defRPr>
      </a:lvl7pPr>
      <a:lvl8pPr marL="5277780" algn="l" defTabSz="1507937" rtl="0" eaLnBrk="1" latinLnBrk="0" hangingPunct="1">
        <a:defRPr sz="2968" kern="1200">
          <a:solidFill>
            <a:schemeClr val="tx1"/>
          </a:solidFill>
          <a:latin typeface="+mn-lt"/>
          <a:ea typeface="+mn-ea"/>
          <a:cs typeface="+mn-cs"/>
        </a:defRPr>
      </a:lvl8pPr>
      <a:lvl9pPr marL="6031748" algn="l" defTabSz="1507937" rtl="0" eaLnBrk="1" latinLnBrk="0" hangingPunct="1">
        <a:defRPr sz="296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C259D7-C629-99D5-E5E6-C1F8133D4732}"/>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8A588-CC38-9DAA-DD30-66D45B7B426F}"/>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AE522-F825-B856-E8E5-41511A3664F1}"/>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82000"/>
                  </a:schemeClr>
                </a:solidFill>
              </a:defRPr>
            </a:lvl1pPr>
          </a:lstStyle>
          <a:p>
            <a:fld id="{177600CC-5870-3A48-916C-A06D7BC60A64}" type="datetimeFigureOut">
              <a:rPr lang="en-US" smtClean="0"/>
              <a:t>9/10/2025</a:t>
            </a:fld>
            <a:endParaRPr lang="en-US"/>
          </a:p>
        </p:txBody>
      </p:sp>
      <p:sp>
        <p:nvSpPr>
          <p:cNvPr id="5" name="Footer Placeholder 4">
            <a:extLst>
              <a:ext uri="{FF2B5EF4-FFF2-40B4-BE49-F238E27FC236}">
                <a16:creationId xmlns:a16="http://schemas.microsoft.com/office/drawing/2014/main" id="{D3CAF983-59E2-C2D4-3DA6-D9B1BBA51E1F}"/>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F1BFF0-BF3B-C0DA-5CCD-ACE9829FFA50}"/>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979">
                <a:solidFill>
                  <a:schemeClr val="tx1">
                    <a:tint val="82000"/>
                  </a:schemeClr>
                </a:solidFill>
              </a:defRPr>
            </a:lvl1pPr>
          </a:lstStyle>
          <a:p>
            <a:fld id="{964E3598-2D5C-024F-9D1E-B79FF9982580}" type="slidenum">
              <a:rPr lang="en-US" smtClean="0"/>
              <a:t>‹#›</a:t>
            </a:fld>
            <a:endParaRPr lang="en-US"/>
          </a:p>
        </p:txBody>
      </p:sp>
      <p:sp>
        <p:nvSpPr>
          <p:cNvPr id="8" name="TextBox 7">
            <a:extLst>
              <a:ext uri="{FF2B5EF4-FFF2-40B4-BE49-F238E27FC236}">
                <a16:creationId xmlns:a16="http://schemas.microsoft.com/office/drawing/2014/main" id="{082B5700-914E-A9F8-1A1D-08EADA561804}"/>
              </a:ext>
            </a:extLst>
          </p:cNvPr>
          <p:cNvSpPr txBox="1"/>
          <p:nvPr userDrawn="1">
            <p:extLst>
              <p:ext uri="{1162E1C5-73C7-4A58-AE30-91384D911F3F}">
                <p184:classification xmlns:p184="http://schemas.microsoft.com/office/powerpoint/2018/4/main" val="ftr"/>
              </p:ext>
            </p:extLst>
          </p:nvPr>
        </p:nvSpPr>
        <p:spPr>
          <a:xfrm>
            <a:off x="9744416" y="10953316"/>
            <a:ext cx="688462" cy="253787"/>
          </a:xfrm>
          <a:prstGeom prst="rect">
            <a:avLst/>
          </a:prstGeom>
        </p:spPr>
        <p:txBody>
          <a:bodyPr horzOverflow="overflow" lIns="0" tIns="0" rIns="0" bIns="0">
            <a:spAutoFit/>
          </a:bodyPr>
          <a:lstStyle/>
          <a:p>
            <a:pPr algn="l"/>
            <a:r>
              <a:rPr lang="en-US" sz="1649">
                <a:solidFill>
                  <a:srgbClr val="C1C1C1">
                    <a:alpha val="50000"/>
                  </a:srgbClr>
                </a:solidFill>
                <a:latin typeface="Verdana" panose="020B0604030504040204" pitchFamily="34" charset="0"/>
                <a:ea typeface="Verdana" panose="020B0604030504040204" pitchFamily="34" charset="0"/>
              </a:rPr>
              <a:t>Public</a:t>
            </a:r>
          </a:p>
        </p:txBody>
      </p:sp>
    </p:spTree>
    <p:extLst>
      <p:ext uri="{BB962C8B-B14F-4D97-AF65-F5344CB8AC3E}">
        <p14:creationId xmlns:p14="http://schemas.microsoft.com/office/powerpoint/2010/main" val="13262560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3" Type="http://schemas.openxmlformats.org/officeDocument/2006/relationships/hyperlink" Target="http://www.officialslocker.com/" TargetMode="External"/><Relationship Id="rId2" Type="http://schemas.openxmlformats.org/officeDocument/2006/relationships/notesSlide" Target="../notesSlides/notesSlide57.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hyperlink" Target="http://www.refereescall.com/"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hyperlink" Target="http://www.horizonwebref.com/"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www.nfhslearn.com/"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www.nfhs.org/" TargetMode="External"/><Relationship Id="rId2" Type="http://schemas.openxmlformats.org/officeDocument/2006/relationships/hyperlink" Target="http://www.nfhs.com/"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hyperlink" Target="http://www.officialslocker.com/"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referee.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oaso.info/"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mailto:jj1693jj@gmail.com"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ossaa.co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app.arbitersports.com/registration/official/register/4736?org=169048&amp;role=3" TargetMode="External"/><Relationship Id="rId2" Type="http://schemas.openxmlformats.org/officeDocument/2006/relationships/hyperlink" Target="https://app.arbitersports.com/registration/official/register/5226?org=169048&amp;role=3"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hyperlink" Target="https://bsnteamsports.com/shop/HPRcfXcvkg" TargetMode="External"/><Relationship Id="rId4" Type="http://schemas.openxmlformats.org/officeDocument/2006/relationships/hyperlink" Target="https://bit.ly/4godPnI"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www.oaso.info/" TargetMode="Externa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hyperlink" Target="mailto:mwgrange@yahoo.com" TargetMode="External"/><Relationship Id="rId3" Type="http://schemas.openxmlformats.org/officeDocument/2006/relationships/hyperlink" Target="mailto:jsuns@hotmail.com" TargetMode="External"/><Relationship Id="rId7" Type="http://schemas.openxmlformats.org/officeDocument/2006/relationships/hyperlink" Target="mailto:ldarter68@gmail.com"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mailto:g2mac10@yahoo.com" TargetMode="External"/><Relationship Id="rId11" Type="http://schemas.openxmlformats.org/officeDocument/2006/relationships/image" Target="../media/image8.png"/><Relationship Id="rId5" Type="http://schemas.openxmlformats.org/officeDocument/2006/relationships/hyperlink" Target="mailto:rscottpettus@gmail.com" TargetMode="External"/><Relationship Id="rId10" Type="http://schemas.openxmlformats.org/officeDocument/2006/relationships/hyperlink" Target="mailto:louie3425@yahoo.com" TargetMode="External"/><Relationship Id="rId4" Type="http://schemas.openxmlformats.org/officeDocument/2006/relationships/hyperlink" Target="mailto:inmoncorey@gmail.com" TargetMode="External"/><Relationship Id="rId9" Type="http://schemas.openxmlformats.org/officeDocument/2006/relationships/hyperlink" Target="mailto:mykeloffk@yahoo.co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hyperlink" Target="mailto:brad.johnson338@gmail.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mailto:bkelleyok@gmail.com"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7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8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1.xml"/><Relationship Id="rId1" Type="http://schemas.openxmlformats.org/officeDocument/2006/relationships/slideLayout" Target="../slideLayouts/slideLayout22.xml"/><Relationship Id="rId4" Type="http://schemas.openxmlformats.org/officeDocument/2006/relationships/image" Target="../media/image44.emf"/></Relationships>
</file>

<file path=ppt/slides/_rels/slide8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74344" y="1703793"/>
            <a:ext cx="10591800" cy="1369606"/>
          </a:xfrm>
          <a:prstGeom prst="rect">
            <a:avLst/>
          </a:prstGeom>
        </p:spPr>
        <p:txBody>
          <a:bodyPr vert="horz" wrap="square" lIns="0" tIns="15240" rIns="0" bIns="0" rtlCol="0">
            <a:spAutoFit/>
          </a:bodyPr>
          <a:lstStyle/>
          <a:p>
            <a:pPr marL="12700">
              <a:lnSpc>
                <a:spcPct val="100000"/>
              </a:lnSpc>
              <a:spcBef>
                <a:spcPts val="120"/>
              </a:spcBef>
            </a:pPr>
            <a:r>
              <a:rPr lang="en-US" sz="8800" spc="-305" dirty="0">
                <a:latin typeface="Copperplate Gothic Bold" panose="020E0705020206020404" pitchFamily="34" charset="0"/>
                <a:cs typeface="Lucida Sans Unicode"/>
              </a:rPr>
              <a:t>OASO Meeting #1</a:t>
            </a:r>
            <a:endParaRPr sz="8800" dirty="0">
              <a:latin typeface="Copperplate Gothic Bold" panose="020E0705020206020404" pitchFamily="34" charset="0"/>
              <a:cs typeface="Lucida Sans Unicode"/>
            </a:endParaRPr>
          </a:p>
        </p:txBody>
      </p:sp>
      <p:sp>
        <p:nvSpPr>
          <p:cNvPr id="3" name="object 3"/>
          <p:cNvSpPr txBox="1"/>
          <p:nvPr/>
        </p:nvSpPr>
        <p:spPr>
          <a:xfrm>
            <a:off x="5480050" y="3706287"/>
            <a:ext cx="9524999" cy="630300"/>
          </a:xfrm>
          <a:prstGeom prst="rect">
            <a:avLst/>
          </a:prstGeom>
        </p:spPr>
        <p:txBody>
          <a:bodyPr vert="horz" wrap="square" lIns="0" tIns="14604" rIns="0" bIns="0" rtlCol="0">
            <a:spAutoFit/>
          </a:bodyPr>
          <a:lstStyle/>
          <a:p>
            <a:pPr marL="12700">
              <a:lnSpc>
                <a:spcPct val="100000"/>
              </a:lnSpc>
              <a:spcBef>
                <a:spcPts val="114"/>
              </a:spcBef>
            </a:pPr>
            <a:r>
              <a:rPr sz="4000" spc="90" dirty="0">
                <a:latin typeface="Copperplate Gothic Bold" panose="020E0705020206020404" pitchFamily="34" charset="0"/>
                <a:cs typeface="Georgia"/>
              </a:rPr>
              <a:t>Wednesday,</a:t>
            </a:r>
            <a:r>
              <a:rPr sz="4000" spc="10" dirty="0">
                <a:latin typeface="Copperplate Gothic Bold" panose="020E0705020206020404" pitchFamily="34" charset="0"/>
                <a:cs typeface="Georgia"/>
              </a:rPr>
              <a:t> </a:t>
            </a:r>
            <a:r>
              <a:rPr lang="en-US" sz="4000" spc="160" dirty="0">
                <a:latin typeface="Copperplate Gothic Bold" panose="020E0705020206020404" pitchFamily="34" charset="0"/>
                <a:cs typeface="Georgia"/>
              </a:rPr>
              <a:t>October 1st, 2025</a:t>
            </a:r>
            <a:endParaRPr sz="4000" dirty="0">
              <a:latin typeface="Copperplate Gothic Bold" panose="020E0705020206020404" pitchFamily="34" charset="0"/>
              <a:cs typeface="Georgia"/>
            </a:endParaRPr>
          </a:p>
        </p:txBody>
      </p:sp>
      <p:pic>
        <p:nvPicPr>
          <p:cNvPr id="5" name="object 6">
            <a:extLst>
              <a:ext uri="{FF2B5EF4-FFF2-40B4-BE49-F238E27FC236}">
                <a16:creationId xmlns:a16="http://schemas.microsoft.com/office/drawing/2014/main" id="{34F2724C-2734-F97F-061B-062E2D68B416}"/>
              </a:ext>
            </a:extLst>
          </p:cNvPr>
          <p:cNvPicPr/>
          <p:nvPr/>
        </p:nvPicPr>
        <p:blipFill>
          <a:blip r:embed="rId2">
            <a:extLst>
              <a:ext uri="{28A0092B-C50C-407E-A947-70E740481C1C}">
                <a14:useLocalDpi xmlns:a14="http://schemas.microsoft.com/office/drawing/2010/main" val="0"/>
              </a:ext>
            </a:extLst>
          </a:blip>
          <a:srcRect/>
          <a:stretch/>
        </p:blipFill>
        <p:spPr>
          <a:xfrm>
            <a:off x="7156450" y="5654675"/>
            <a:ext cx="5334000" cy="5181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7442" y="16006"/>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285900" y="10553664"/>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13</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831851" y="1954293"/>
            <a:ext cx="13347700" cy="3840154"/>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4400" b="1" i="0" u="none" strike="noStrike" kern="1200" cap="none" spc="145" normalizeH="0" baseline="0" noProof="0" dirty="0">
                <a:ln>
                  <a:noFill/>
                </a:ln>
                <a:solidFill>
                  <a:srgbClr val="4A4A4A"/>
                </a:solidFill>
                <a:effectLst/>
                <a:uLnTx/>
                <a:uFillTx/>
                <a:latin typeface="Georgia"/>
                <a:ea typeface="+mn-ea"/>
                <a:cs typeface="Georgia"/>
              </a:rPr>
              <a:t>Officials from our Association that worked the </a:t>
            </a:r>
            <a:r>
              <a:rPr lang="en-US" sz="4400" b="1" spc="145" dirty="0">
                <a:solidFill>
                  <a:srgbClr val="4A4A4A"/>
                </a:solidFill>
                <a:latin typeface="Georgia"/>
                <a:cs typeface="Georgia"/>
              </a:rPr>
              <a:t>Large School Boys All State Game </a:t>
            </a:r>
            <a:r>
              <a:rPr kumimoji="0" lang="en-US" sz="4400" b="1" i="0" u="none" strike="noStrike" kern="1200" cap="none" spc="145" normalizeH="0" baseline="0" noProof="0" dirty="0">
                <a:ln>
                  <a:noFill/>
                </a:ln>
                <a:solidFill>
                  <a:srgbClr val="4A4A4A"/>
                </a:solidFill>
                <a:effectLst/>
                <a:uLnTx/>
                <a:uFillTx/>
                <a:latin typeface="Georgia"/>
                <a:ea typeface="+mn-ea"/>
                <a:cs typeface="Georgia"/>
              </a:rPr>
              <a:t>last year: Ken Holdman &amp; Ray Wilson</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44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44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2007442" y="1082737"/>
            <a:ext cx="163028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9" name="TextBox 8">
            <a:extLst>
              <a:ext uri="{FF2B5EF4-FFF2-40B4-BE49-F238E27FC236}">
                <a16:creationId xmlns:a16="http://schemas.microsoft.com/office/drawing/2014/main" id="{E39E61F3-D84A-CF5E-B537-F99FB799D721}"/>
              </a:ext>
            </a:extLst>
          </p:cNvPr>
          <p:cNvSpPr txBox="1"/>
          <p:nvPr/>
        </p:nvSpPr>
        <p:spPr>
          <a:xfrm>
            <a:off x="831851" y="9682397"/>
            <a:ext cx="17369668" cy="1754326"/>
          </a:xfrm>
          <a:prstGeom prst="rect">
            <a:avLst/>
          </a:prstGeom>
          <a:noFill/>
        </p:spPr>
        <p:txBody>
          <a:bodyPr wrap="square" rtlCol="0">
            <a:spAutoFit/>
          </a:bodyPr>
          <a:lstStyle/>
          <a:p>
            <a:r>
              <a:rPr lang="en-US" sz="3600" dirty="0"/>
              <a:t>If you have been officiating 20+ years and have not worked an All-State Basketball game (and you want to), please get with Kevin Mykeloff and he will put you on the list to be considered. This does not mean you will be selected – you will be considered.</a:t>
            </a:r>
          </a:p>
        </p:txBody>
      </p:sp>
      <p:pic>
        <p:nvPicPr>
          <p:cNvPr id="4" name="object 6">
            <a:extLst>
              <a:ext uri="{FF2B5EF4-FFF2-40B4-BE49-F238E27FC236}">
                <a16:creationId xmlns:a16="http://schemas.microsoft.com/office/drawing/2014/main" id="{A133F1C2-119E-D8D5-0BC9-6E909695F82A}"/>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7" name="Picture 6" descr="A person holding a basketball&#10;&#10;AI-generated content may be incorrect.">
            <a:extLst>
              <a:ext uri="{FF2B5EF4-FFF2-40B4-BE49-F238E27FC236}">
                <a16:creationId xmlns:a16="http://schemas.microsoft.com/office/drawing/2014/main" id="{619A5CAB-354B-4DA5-0CD0-D7631BCB9F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4051" y="1899087"/>
            <a:ext cx="5029200" cy="7619640"/>
          </a:xfrm>
          <a:prstGeom prst="rect">
            <a:avLst/>
          </a:prstGeom>
        </p:spPr>
      </p:pic>
      <p:pic>
        <p:nvPicPr>
          <p:cNvPr id="11" name="Picture 10">
            <a:extLst>
              <a:ext uri="{FF2B5EF4-FFF2-40B4-BE49-F238E27FC236}">
                <a16:creationId xmlns:a16="http://schemas.microsoft.com/office/drawing/2014/main" id="{9E047A13-ECAE-1EB5-A0CD-54B14DF77B21}"/>
              </a:ext>
            </a:extLst>
          </p:cNvPr>
          <p:cNvPicPr>
            <a:picLocks noChangeAspect="1"/>
          </p:cNvPicPr>
          <p:nvPr/>
        </p:nvPicPr>
        <p:blipFill>
          <a:blip r:embed="rId4"/>
          <a:stretch>
            <a:fillRect/>
          </a:stretch>
        </p:blipFill>
        <p:spPr>
          <a:xfrm>
            <a:off x="4816623" y="4007851"/>
            <a:ext cx="9128997" cy="5510876"/>
          </a:xfrm>
          <a:prstGeom prst="rect">
            <a:avLst/>
          </a:prstGeom>
        </p:spPr>
      </p:pic>
    </p:spTree>
    <p:extLst>
      <p:ext uri="{BB962C8B-B14F-4D97-AF65-F5344CB8AC3E}">
        <p14:creationId xmlns:p14="http://schemas.microsoft.com/office/powerpoint/2010/main" val="7813501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4400" b="1" dirty="0">
                <a:solidFill>
                  <a:schemeClr val="tx1"/>
                </a:solidFill>
              </a:rPr>
              <a:t>Contact your partners at least a day before you game (especially if you are the R but even if you are not the Referee – if you haven’t heard from R – call or text!)</a:t>
            </a:r>
          </a:p>
          <a:p>
            <a:pPr marL="753969" indent="-753969" algn="l">
              <a:buFont typeface="Arial" panose="020B0604020202020204" pitchFamily="34" charset="0"/>
              <a:buChar char="•"/>
            </a:pPr>
            <a:r>
              <a:rPr lang="en-US" sz="4400" b="1" dirty="0">
                <a:solidFill>
                  <a:schemeClr val="tx1"/>
                </a:solidFill>
              </a:rPr>
              <a:t>Contact the school at least a day before your games (R’s responsibility)</a:t>
            </a:r>
          </a:p>
          <a:p>
            <a:pPr marL="753969" indent="-753969" algn="l">
              <a:buFont typeface="Arial" panose="020B0604020202020204" pitchFamily="34" charset="0"/>
              <a:buChar char="•"/>
            </a:pPr>
            <a:r>
              <a:rPr lang="en-US" sz="4400" b="1" dirty="0">
                <a:solidFill>
                  <a:schemeClr val="tx1"/>
                </a:solidFill>
              </a:rPr>
              <a:t>Have a solid pregame in the </a:t>
            </a:r>
            <a:r>
              <a:rPr lang="en-US" sz="4400" b="1" dirty="0" err="1">
                <a:solidFill>
                  <a:schemeClr val="tx1"/>
                </a:solidFill>
              </a:rPr>
              <a:t>lockerroom</a:t>
            </a:r>
            <a:r>
              <a:rPr lang="en-US" sz="4400" b="1" dirty="0">
                <a:solidFill>
                  <a:schemeClr val="tx1"/>
                </a:solidFill>
              </a:rPr>
              <a:t> with your partners, with the captains, with the coaches and the table crew – be cordial</a:t>
            </a:r>
          </a:p>
          <a:p>
            <a:pPr marL="753969" indent="-753969" algn="l">
              <a:buFont typeface="Arial" panose="020B0604020202020204" pitchFamily="34" charset="0"/>
              <a:buChar char="•"/>
            </a:pPr>
            <a:endParaRPr lang="en-US" b="1" dirty="0">
              <a:solidFill>
                <a:schemeClr val="tx1"/>
              </a:solidFill>
            </a:endParaRP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564083"/>
          </a:xfrm>
          <a:prstGeom prst="rect">
            <a:avLst/>
          </a:prstGeom>
          <a:noFill/>
        </p:spPr>
        <p:txBody>
          <a:bodyPr wrap="square" rtlCol="0">
            <a:spAutoFit/>
          </a:bodyPr>
          <a:lstStyle/>
          <a:p>
            <a:r>
              <a:rPr lang="en-US" sz="6596" b="1" dirty="0">
                <a:solidFill>
                  <a:srgbClr val="00B050"/>
                </a:solidFill>
              </a:rPr>
              <a:t>#7 – BE A GOOD COMMUNICATOR</a:t>
            </a:r>
          </a:p>
          <a:p>
            <a:endParaRPr lang="en-US" sz="2968" dirty="0"/>
          </a:p>
        </p:txBody>
      </p:sp>
    </p:spTree>
    <p:extLst>
      <p:ext uri="{BB962C8B-B14F-4D97-AF65-F5344CB8AC3E}">
        <p14:creationId xmlns:p14="http://schemas.microsoft.com/office/powerpoint/2010/main" val="214080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127250" y="3769783"/>
            <a:ext cx="16001999" cy="7539567"/>
          </a:xfrm>
        </p:spPr>
        <p:txBody>
          <a:bodyPr>
            <a:normAutofit/>
          </a:bodyPr>
          <a:lstStyle/>
          <a:p>
            <a:pPr marL="753969" indent="-753969" algn="l">
              <a:buFont typeface="Arial" panose="020B0604020202020204" pitchFamily="34" charset="0"/>
              <a:buChar char="•"/>
            </a:pPr>
            <a:r>
              <a:rPr lang="en-US" sz="4000" b="1" dirty="0">
                <a:solidFill>
                  <a:schemeClr val="tx1"/>
                </a:solidFill>
              </a:rPr>
              <a:t>Talk to your partners, let them know when you warn a coach or player so we don’t all warn the same people.  </a:t>
            </a:r>
          </a:p>
          <a:p>
            <a:pPr marL="753969" indent="-753969" algn="l">
              <a:buFont typeface="Arial" panose="020B0604020202020204" pitchFamily="34" charset="0"/>
              <a:buChar char="•"/>
            </a:pPr>
            <a:r>
              <a:rPr lang="en-US" sz="4000" b="1" dirty="0">
                <a:solidFill>
                  <a:schemeClr val="tx1"/>
                </a:solidFill>
              </a:rPr>
              <a:t>Get together at timeouts and talk, get together after a technical – make sure we know what we are doing and where we are going. </a:t>
            </a:r>
          </a:p>
          <a:p>
            <a:pPr marL="753969" indent="-753969" algn="l">
              <a:buFont typeface="Arial" panose="020B0604020202020204" pitchFamily="34" charset="0"/>
              <a:buChar char="•"/>
            </a:pPr>
            <a:r>
              <a:rPr lang="en-US" sz="4000" b="1" dirty="0">
                <a:solidFill>
                  <a:schemeClr val="tx1"/>
                </a:solidFill>
              </a:rPr>
              <a:t>Make eye contact with your partners before putting the ball in play </a:t>
            </a:r>
          </a:p>
          <a:p>
            <a:pPr marL="753969" indent="-753969" algn="l">
              <a:buFont typeface="Arial" panose="020B0604020202020204" pitchFamily="34" charset="0"/>
              <a:buChar char="•"/>
            </a:pPr>
            <a:r>
              <a:rPr lang="en-US" sz="4000" b="1" dirty="0">
                <a:solidFill>
                  <a:schemeClr val="tx1"/>
                </a:solidFill>
              </a:rPr>
              <a:t>Talk to players during the game: Hands off, don’t hold, get set on screens, on the release during free throws (or the rim if free thrower or anyone outside the lane) </a:t>
            </a:r>
          </a:p>
          <a:p>
            <a:pPr marL="753969" indent="-753969" algn="l">
              <a:buFont typeface="Arial" panose="020B0604020202020204" pitchFamily="34" charset="0"/>
              <a:buChar char="•"/>
            </a:pPr>
            <a:r>
              <a:rPr lang="en-US" sz="4000" b="1" dirty="0">
                <a:solidFill>
                  <a:schemeClr val="tx1"/>
                </a:solidFill>
              </a:rPr>
              <a:t>Fill out required reports – be prompt on ejections as the coach or player is likely going to have to sit and the state or organization you are calling for needs to know.  </a:t>
            </a:r>
          </a:p>
          <a:p>
            <a:pPr marL="753969" indent="-753969" algn="l">
              <a:buFont typeface="Arial" panose="020B0604020202020204" pitchFamily="34" charset="0"/>
              <a:buChar char="•"/>
            </a:pPr>
            <a:endParaRPr lang="en-US" b="1" dirty="0">
              <a:solidFill>
                <a:schemeClr val="tx1"/>
              </a:solidFill>
            </a:endParaRP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564083"/>
          </a:xfrm>
          <a:prstGeom prst="rect">
            <a:avLst/>
          </a:prstGeom>
          <a:noFill/>
        </p:spPr>
        <p:txBody>
          <a:bodyPr wrap="square" rtlCol="0">
            <a:spAutoFit/>
          </a:bodyPr>
          <a:lstStyle/>
          <a:p>
            <a:r>
              <a:rPr lang="en-US" sz="6596" b="1" dirty="0">
                <a:solidFill>
                  <a:srgbClr val="00B050"/>
                </a:solidFill>
              </a:rPr>
              <a:t>#7 – BE A GOOD COMMUNICATOR</a:t>
            </a:r>
          </a:p>
          <a:p>
            <a:endParaRPr lang="en-US" sz="2968" dirty="0"/>
          </a:p>
        </p:txBody>
      </p:sp>
    </p:spTree>
    <p:extLst>
      <p:ext uri="{BB962C8B-B14F-4D97-AF65-F5344CB8AC3E}">
        <p14:creationId xmlns:p14="http://schemas.microsoft.com/office/powerpoint/2010/main" val="17680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470150" y="3793452"/>
            <a:ext cx="15163799" cy="7273525"/>
          </a:xfrm>
        </p:spPr>
        <p:txBody>
          <a:bodyPr>
            <a:noAutofit/>
          </a:bodyPr>
          <a:lstStyle/>
          <a:p>
            <a:pPr marL="753969" indent="-753969" algn="l">
              <a:buFont typeface="Arial" panose="020B0604020202020204" pitchFamily="34" charset="0"/>
              <a:buChar char="•"/>
            </a:pPr>
            <a:r>
              <a:rPr lang="en-US" sz="4400" b="1" dirty="0">
                <a:solidFill>
                  <a:schemeClr val="tx1"/>
                </a:solidFill>
              </a:rPr>
              <a:t>We are not going out looking for trouble but if/when it rears its ugly head take care of it.  </a:t>
            </a:r>
          </a:p>
          <a:p>
            <a:pPr marL="753969" indent="-753969" algn="l">
              <a:buFont typeface="Arial" panose="020B0604020202020204" pitchFamily="34" charset="0"/>
              <a:buChar char="•"/>
            </a:pPr>
            <a:r>
              <a:rPr lang="en-US" sz="4400" b="1" dirty="0">
                <a:solidFill>
                  <a:schemeClr val="tx1"/>
                </a:solidFill>
              </a:rPr>
              <a:t>We control the Coaches and Players with warnings/</a:t>
            </a:r>
            <a:r>
              <a:rPr lang="en-US" sz="4400" b="1" dirty="0" err="1">
                <a:solidFill>
                  <a:schemeClr val="tx1"/>
                </a:solidFill>
              </a:rPr>
              <a:t>technicals</a:t>
            </a:r>
            <a:r>
              <a:rPr lang="en-US" sz="4400" b="1" dirty="0">
                <a:solidFill>
                  <a:schemeClr val="tx1"/>
                </a:solidFill>
              </a:rPr>
              <a:t>/ejections</a:t>
            </a:r>
          </a:p>
          <a:p>
            <a:pPr marL="753969" indent="-753969" algn="l">
              <a:buFont typeface="Arial" panose="020B0604020202020204" pitchFamily="34" charset="0"/>
              <a:buChar char="•"/>
            </a:pPr>
            <a:r>
              <a:rPr lang="en-US" sz="4400" b="1" dirty="0">
                <a:solidFill>
                  <a:schemeClr val="tx1"/>
                </a:solidFill>
              </a:rPr>
              <a:t>If it is the table or fans – get administration involved if you can.  </a:t>
            </a:r>
          </a:p>
          <a:p>
            <a:pPr marL="753969" indent="-753969" algn="l">
              <a:buFont typeface="Arial" panose="020B0604020202020204" pitchFamily="34" charset="0"/>
              <a:buChar char="•"/>
            </a:pPr>
            <a:r>
              <a:rPr lang="en-US" sz="4400" b="1" dirty="0">
                <a:solidFill>
                  <a:schemeClr val="tx1"/>
                </a:solidFill>
              </a:rPr>
              <a:t>Not looking for interaction with fans but we can stop the game until the problem is rectified by Game Administration.  </a:t>
            </a:r>
          </a:p>
          <a:p>
            <a:pPr marL="753969" indent="-753969" algn="l">
              <a:buFont typeface="Arial" panose="020B0604020202020204" pitchFamily="34" charset="0"/>
              <a:buChar char="•"/>
            </a:pPr>
            <a:r>
              <a:rPr lang="en-US" sz="4400" b="1" dirty="0">
                <a:solidFill>
                  <a:schemeClr val="tx1"/>
                </a:solidFill>
              </a:rPr>
              <a:t>Know that when these interactions occur there is now a great chance you are going to be on video – so stay professional and under control, let others be the ones acting like idiots!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#8 – TAKE CARE OF TROUBLE</a:t>
            </a:r>
          </a:p>
          <a:p>
            <a:endParaRPr lang="en-US" sz="2968" dirty="0"/>
          </a:p>
        </p:txBody>
      </p:sp>
    </p:spTree>
    <p:extLst>
      <p:ext uri="{BB962C8B-B14F-4D97-AF65-F5344CB8AC3E}">
        <p14:creationId xmlns:p14="http://schemas.microsoft.com/office/powerpoint/2010/main" val="36062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127250" y="3533190"/>
            <a:ext cx="16840199" cy="7776161"/>
          </a:xfrm>
        </p:spPr>
        <p:txBody>
          <a:bodyPr>
            <a:normAutofit/>
          </a:bodyPr>
          <a:lstStyle/>
          <a:p>
            <a:pPr marL="753969" indent="-753969" algn="l">
              <a:buFont typeface="Arial" panose="020B0604020202020204" pitchFamily="34" charset="0"/>
              <a:buChar char="•"/>
            </a:pPr>
            <a:r>
              <a:rPr lang="en-US" sz="4400" b="1" dirty="0">
                <a:solidFill>
                  <a:schemeClr val="tx1"/>
                </a:solidFill>
              </a:rPr>
              <a:t>Careful who you hang out with</a:t>
            </a:r>
          </a:p>
          <a:p>
            <a:pPr marL="753969" indent="-753969" algn="l">
              <a:buFont typeface="Arial" panose="020B0604020202020204" pitchFamily="34" charset="0"/>
              <a:buChar char="•"/>
            </a:pPr>
            <a:r>
              <a:rPr lang="en-US" sz="4400" b="1" dirty="0">
                <a:solidFill>
                  <a:schemeClr val="tx1"/>
                </a:solidFill>
              </a:rPr>
              <a:t>Work with officials that want to get better.  Stay away from the lazy ones that are the constant complainers about not getting certain games.  Don’t get labeled with them! </a:t>
            </a:r>
          </a:p>
          <a:p>
            <a:pPr marL="753969" indent="-753969" algn="l">
              <a:buFont typeface="Arial" panose="020B0604020202020204" pitchFamily="34" charset="0"/>
              <a:buChar char="•"/>
            </a:pPr>
            <a:r>
              <a:rPr lang="en-US" sz="4400" b="1" dirty="0">
                <a:solidFill>
                  <a:schemeClr val="tx1"/>
                </a:solidFill>
              </a:rPr>
              <a:t>Get with a willing mentor – if you are not working go watch their games.  Work  youth games with them if they are willing.  Go to scrimmages with them as well and absorb all you can. </a:t>
            </a:r>
          </a:p>
          <a:p>
            <a:pPr marL="753969" indent="-753969" algn="l">
              <a:buFont typeface="Arial" panose="020B0604020202020204" pitchFamily="34" charset="0"/>
              <a:buChar char="•"/>
            </a:pPr>
            <a:r>
              <a:rPr lang="en-US" sz="4400" b="1" dirty="0">
                <a:solidFill>
                  <a:schemeClr val="tx1"/>
                </a:solidFill>
              </a:rPr>
              <a:t>Word spreads fast if you have potential or you are working hard to get better.  Coaches, other officials, even Fans will spread the news if you can work.  Word also spreads fast if you are negative and/or lazy as well though!</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462708"/>
          </a:xfrm>
          <a:prstGeom prst="rect">
            <a:avLst/>
          </a:prstGeom>
          <a:noFill/>
        </p:spPr>
        <p:txBody>
          <a:bodyPr wrap="square" rtlCol="0">
            <a:spAutoFit/>
          </a:bodyPr>
          <a:lstStyle/>
          <a:p>
            <a:r>
              <a:rPr lang="en-US" sz="5937" b="1" dirty="0">
                <a:solidFill>
                  <a:srgbClr val="00B050"/>
                </a:solidFill>
              </a:rPr>
              <a:t>#9 – CHOOSE YOUR BUDDIES WISELY</a:t>
            </a:r>
          </a:p>
          <a:p>
            <a:endParaRPr lang="en-US" sz="2968" dirty="0"/>
          </a:p>
        </p:txBody>
      </p:sp>
    </p:spTree>
    <p:extLst>
      <p:ext uri="{BB962C8B-B14F-4D97-AF65-F5344CB8AC3E}">
        <p14:creationId xmlns:p14="http://schemas.microsoft.com/office/powerpoint/2010/main" val="43131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5400" b="1" dirty="0">
                <a:solidFill>
                  <a:schemeClr val="tx1"/>
                </a:solidFill>
              </a:rPr>
              <a:t>This includes when interacting with administration, coaches and other officials.  </a:t>
            </a:r>
          </a:p>
          <a:p>
            <a:pPr marL="753969" indent="-753969" algn="l">
              <a:buFont typeface="Arial" panose="020B0604020202020204" pitchFamily="34" charset="0"/>
              <a:buChar char="•"/>
            </a:pPr>
            <a:r>
              <a:rPr lang="en-US" sz="5400" b="1" dirty="0">
                <a:solidFill>
                  <a:schemeClr val="tx1"/>
                </a:solidFill>
              </a:rPr>
              <a:t>Don’t get labeled a know it all that has an answer for everything or even worse a one upper - as others will give up helping you really quickly.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361142"/>
          </a:xfrm>
          <a:prstGeom prst="rect">
            <a:avLst/>
          </a:prstGeom>
          <a:noFill/>
        </p:spPr>
        <p:txBody>
          <a:bodyPr wrap="square" rtlCol="0">
            <a:spAutoFit/>
          </a:bodyPr>
          <a:lstStyle/>
          <a:p>
            <a:r>
              <a:rPr lang="en-US" sz="5277" b="1" dirty="0">
                <a:solidFill>
                  <a:srgbClr val="00B050"/>
                </a:solidFill>
              </a:rPr>
              <a:t>#10 – LISTEN WAY MORE THAN YOU SPEAK</a:t>
            </a:r>
          </a:p>
          <a:p>
            <a:endParaRPr lang="en-US" sz="2968" dirty="0"/>
          </a:p>
        </p:txBody>
      </p:sp>
    </p:spTree>
    <p:extLst>
      <p:ext uri="{BB962C8B-B14F-4D97-AF65-F5344CB8AC3E}">
        <p14:creationId xmlns:p14="http://schemas.microsoft.com/office/powerpoint/2010/main" val="229430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Autofit/>
          </a:bodyPr>
          <a:lstStyle/>
          <a:p>
            <a:pPr marL="753969" indent="-753969" algn="l">
              <a:buFont typeface="Arial" panose="020B0604020202020204" pitchFamily="34" charset="0"/>
              <a:buChar char="•"/>
            </a:pPr>
            <a:r>
              <a:rPr lang="en-US" sz="5400" b="1" dirty="0">
                <a:solidFill>
                  <a:schemeClr val="tx1"/>
                </a:solidFill>
              </a:rPr>
              <a:t>You probably look different on video than you do in your mind..  </a:t>
            </a:r>
          </a:p>
          <a:p>
            <a:pPr marL="753969" indent="-753969" algn="l">
              <a:buFont typeface="Arial" panose="020B0604020202020204" pitchFamily="34" charset="0"/>
              <a:buChar char="•"/>
            </a:pPr>
            <a:r>
              <a:rPr lang="en-US" sz="5400" b="1" dirty="0">
                <a:solidFill>
                  <a:schemeClr val="tx1"/>
                </a:solidFill>
              </a:rPr>
              <a:t>Watching video will allow you to see what your mechanics look like and what you need to work on there.  </a:t>
            </a:r>
          </a:p>
          <a:p>
            <a:pPr marL="753969" indent="-753969" algn="l">
              <a:buFont typeface="Arial" panose="020B0604020202020204" pitchFamily="34" charset="0"/>
              <a:buChar char="•"/>
            </a:pPr>
            <a:r>
              <a:rPr lang="en-US" sz="5400" b="1" dirty="0">
                <a:solidFill>
                  <a:schemeClr val="tx1"/>
                </a:solidFill>
              </a:rPr>
              <a:t>Also your positioning on the court can be critiqued along with calls/no calls</a:t>
            </a:r>
          </a:p>
          <a:p>
            <a:pPr marL="753969" indent="-753969" algn="l">
              <a:buFont typeface="Arial" panose="020B0604020202020204" pitchFamily="34" charset="0"/>
              <a:buChar char="•"/>
            </a:pPr>
            <a:r>
              <a:rPr lang="en-US" sz="5400" b="1" dirty="0">
                <a:solidFill>
                  <a:schemeClr val="tx1"/>
                </a:solidFill>
              </a:rPr>
              <a:t>All good things to learn from.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462708"/>
          </a:xfrm>
          <a:prstGeom prst="rect">
            <a:avLst/>
          </a:prstGeom>
          <a:noFill/>
        </p:spPr>
        <p:txBody>
          <a:bodyPr wrap="square" rtlCol="0">
            <a:spAutoFit/>
          </a:bodyPr>
          <a:lstStyle/>
          <a:p>
            <a:r>
              <a:rPr lang="en-US" sz="5937" b="1" dirty="0">
                <a:solidFill>
                  <a:srgbClr val="00B050"/>
                </a:solidFill>
              </a:rPr>
              <a:t>#11 – REVIEW VIDEO WHEN AVAILABLE</a:t>
            </a:r>
          </a:p>
          <a:p>
            <a:endParaRPr lang="en-US" sz="2968" dirty="0"/>
          </a:p>
        </p:txBody>
      </p:sp>
    </p:spTree>
    <p:extLst>
      <p:ext uri="{BB962C8B-B14F-4D97-AF65-F5344CB8AC3E}">
        <p14:creationId xmlns:p14="http://schemas.microsoft.com/office/powerpoint/2010/main" val="35626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317750" y="4027858"/>
            <a:ext cx="15468600" cy="6617285"/>
          </a:xfrm>
        </p:spPr>
        <p:txBody>
          <a:bodyPr>
            <a:noAutofit/>
          </a:bodyPr>
          <a:lstStyle/>
          <a:p>
            <a:pPr marL="753969" indent="-753969" algn="l">
              <a:buFont typeface="Arial" panose="020B0604020202020204" pitchFamily="34" charset="0"/>
              <a:buChar char="•"/>
            </a:pPr>
            <a:r>
              <a:rPr lang="en-US" sz="4000" b="1" dirty="0">
                <a:solidFill>
                  <a:schemeClr val="tx1"/>
                </a:solidFill>
              </a:rPr>
              <a:t>Do not take games where you have a conflict of interest.  </a:t>
            </a:r>
          </a:p>
          <a:p>
            <a:pPr marL="753969" indent="-753969" algn="l">
              <a:buFont typeface="Arial" panose="020B0604020202020204" pitchFamily="34" charset="0"/>
              <a:buChar char="•"/>
            </a:pPr>
            <a:r>
              <a:rPr lang="en-US" sz="4000" b="1" dirty="0">
                <a:solidFill>
                  <a:schemeClr val="tx1"/>
                </a:solidFill>
              </a:rPr>
              <a:t>Graduated from Jenks/Union 3 years ago, probably shouldn’t work there.  </a:t>
            </a:r>
          </a:p>
          <a:p>
            <a:pPr marL="753969" indent="-753969" algn="l">
              <a:buFont typeface="Arial" panose="020B0604020202020204" pitchFamily="34" charset="0"/>
              <a:buChar char="•"/>
            </a:pPr>
            <a:r>
              <a:rPr lang="en-US" sz="4000" b="1" dirty="0">
                <a:solidFill>
                  <a:schemeClr val="tx1"/>
                </a:solidFill>
              </a:rPr>
              <a:t>Got kids/cousins/cousins kids/friends kids that play on a team, probably best to avoid those games.  </a:t>
            </a:r>
          </a:p>
          <a:p>
            <a:pPr marL="753969" indent="-753969" algn="l">
              <a:buFont typeface="Arial" panose="020B0604020202020204" pitchFamily="34" charset="0"/>
              <a:buChar char="•"/>
            </a:pPr>
            <a:r>
              <a:rPr lang="en-US" sz="4000" b="1" dirty="0">
                <a:solidFill>
                  <a:schemeClr val="tx1"/>
                </a:solidFill>
              </a:rPr>
              <a:t>The coach is your brother-in-law – pass on that one..</a:t>
            </a:r>
          </a:p>
          <a:p>
            <a:pPr marL="753969" indent="-753969" algn="l">
              <a:buFont typeface="Arial" panose="020B0604020202020204" pitchFamily="34" charset="0"/>
              <a:buChar char="•"/>
            </a:pPr>
            <a:r>
              <a:rPr lang="en-US" sz="4000" b="1" dirty="0">
                <a:solidFill>
                  <a:schemeClr val="tx1"/>
                </a:solidFill>
              </a:rPr>
              <a:t>We don’t ever want to appear to be impartial or for someone to find out these things above after a tough call in a close game.  </a:t>
            </a:r>
          </a:p>
          <a:p>
            <a:pPr marL="753969" indent="-753969" algn="l">
              <a:buFont typeface="Arial" panose="020B0604020202020204" pitchFamily="34" charset="0"/>
              <a:buChar char="•"/>
            </a:pPr>
            <a:r>
              <a:rPr lang="en-US" sz="4000" b="1" dirty="0">
                <a:solidFill>
                  <a:schemeClr val="tx1"/>
                </a:solidFill>
              </a:rPr>
              <a:t>Really just saving you here from losing a friendship or getting in trouble.  Just scratch those games, you don’t need the headache!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462708"/>
          </a:xfrm>
          <a:prstGeom prst="rect">
            <a:avLst/>
          </a:prstGeom>
          <a:noFill/>
        </p:spPr>
        <p:txBody>
          <a:bodyPr wrap="square" rtlCol="0">
            <a:spAutoFit/>
          </a:bodyPr>
          <a:lstStyle/>
          <a:p>
            <a:r>
              <a:rPr lang="en-US" sz="5937" b="1" dirty="0">
                <a:solidFill>
                  <a:srgbClr val="00B050"/>
                </a:solidFill>
              </a:rPr>
              <a:t>#12 – AVOID CONFLICTS OF INTEREST</a:t>
            </a:r>
          </a:p>
          <a:p>
            <a:endParaRPr lang="en-US" sz="2968" dirty="0"/>
          </a:p>
        </p:txBody>
      </p:sp>
    </p:spTree>
    <p:extLst>
      <p:ext uri="{BB962C8B-B14F-4D97-AF65-F5344CB8AC3E}">
        <p14:creationId xmlns:p14="http://schemas.microsoft.com/office/powerpoint/2010/main" val="12539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127250" y="3518465"/>
            <a:ext cx="16230599" cy="7539565"/>
          </a:xfrm>
        </p:spPr>
        <p:txBody>
          <a:bodyPr>
            <a:normAutofit/>
          </a:bodyPr>
          <a:lstStyle/>
          <a:p>
            <a:pPr marL="753969" indent="-753969" algn="l">
              <a:buFont typeface="Arial" panose="020B0604020202020204" pitchFamily="34" charset="0"/>
              <a:buChar char="•"/>
            </a:pPr>
            <a:r>
              <a:rPr lang="en-US" sz="4800" b="1" dirty="0">
                <a:solidFill>
                  <a:schemeClr val="tx1"/>
                </a:solidFill>
              </a:rPr>
              <a:t>Don’t criticize other officials or question their calls/style.  We are supposed to be on the same side! </a:t>
            </a:r>
          </a:p>
          <a:p>
            <a:pPr marL="753969" indent="-753969" algn="l">
              <a:buFont typeface="Arial" panose="020B0604020202020204" pitchFamily="34" charset="0"/>
              <a:buChar char="•"/>
            </a:pPr>
            <a:r>
              <a:rPr lang="en-US" sz="4800" b="1" dirty="0">
                <a:solidFill>
                  <a:schemeClr val="tx1"/>
                </a:solidFill>
              </a:rPr>
              <a:t>Don’t throw your partner(s) under the bus with the coaches! </a:t>
            </a:r>
          </a:p>
          <a:p>
            <a:pPr marL="753969" indent="-753969" algn="l">
              <a:buFont typeface="Arial" panose="020B0604020202020204" pitchFamily="34" charset="0"/>
              <a:buChar char="•"/>
            </a:pPr>
            <a:r>
              <a:rPr lang="en-US" sz="4800" b="1" dirty="0">
                <a:solidFill>
                  <a:schemeClr val="tx1"/>
                </a:solidFill>
              </a:rPr>
              <a:t>Be happy for your fellow officials success and keep working to attain your goals.</a:t>
            </a:r>
          </a:p>
          <a:p>
            <a:pPr marL="753969" indent="-753969" algn="l">
              <a:buFont typeface="Arial" panose="020B0604020202020204" pitchFamily="34" charset="0"/>
              <a:buChar char="•"/>
            </a:pPr>
            <a:r>
              <a:rPr lang="en-US" sz="4800" b="1" dirty="0">
                <a:solidFill>
                  <a:schemeClr val="tx1"/>
                </a:solidFill>
              </a:rPr>
              <a:t>Putting others down to prop yourself up rarely ends well for you in the end.  </a:t>
            </a:r>
          </a:p>
          <a:p>
            <a:pPr marL="753969" indent="-753969" algn="l">
              <a:buFont typeface="Arial" panose="020B0604020202020204" pitchFamily="34" charset="0"/>
              <a:buChar char="•"/>
            </a:pPr>
            <a:r>
              <a:rPr lang="en-US" sz="4800" b="1" dirty="0">
                <a:solidFill>
                  <a:schemeClr val="tx1"/>
                </a:solidFill>
              </a:rPr>
              <a:t>If you don’t agree with advice that another official gives you, take it with a grain of salt and bounce it off someone you trust.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310169"/>
            <a:ext cx="12817263" cy="1665649"/>
          </a:xfrm>
          <a:prstGeom prst="rect">
            <a:avLst/>
          </a:prstGeom>
          <a:noFill/>
        </p:spPr>
        <p:txBody>
          <a:bodyPr wrap="square" rtlCol="0">
            <a:spAutoFit/>
          </a:bodyPr>
          <a:lstStyle/>
          <a:p>
            <a:r>
              <a:rPr lang="en-US" sz="7256" b="1" dirty="0">
                <a:solidFill>
                  <a:srgbClr val="00B050"/>
                </a:solidFill>
              </a:rPr>
              <a:t>#13 – IT’S NOT DOG EAT DOG</a:t>
            </a:r>
          </a:p>
          <a:p>
            <a:endParaRPr lang="en-US" sz="2968" dirty="0"/>
          </a:p>
        </p:txBody>
      </p:sp>
    </p:spTree>
    <p:extLst>
      <p:ext uri="{BB962C8B-B14F-4D97-AF65-F5344CB8AC3E}">
        <p14:creationId xmlns:p14="http://schemas.microsoft.com/office/powerpoint/2010/main" val="363162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1822450" y="3784504"/>
            <a:ext cx="16916400" cy="7273525"/>
          </a:xfrm>
        </p:spPr>
        <p:txBody>
          <a:bodyPr>
            <a:noAutofit/>
          </a:bodyPr>
          <a:lstStyle/>
          <a:p>
            <a:pPr marL="753969" indent="-753969" algn="l">
              <a:buFont typeface="Arial" panose="020B0604020202020204" pitchFamily="34" charset="0"/>
              <a:buChar char="•"/>
            </a:pPr>
            <a:r>
              <a:rPr lang="en-US" sz="4400" b="1" dirty="0">
                <a:solidFill>
                  <a:schemeClr val="tx1"/>
                </a:solidFill>
              </a:rPr>
              <a:t>Never hash it out in public</a:t>
            </a:r>
          </a:p>
          <a:p>
            <a:pPr marL="753969" indent="-753969" algn="l">
              <a:buFont typeface="Arial" panose="020B0604020202020204" pitchFamily="34" charset="0"/>
              <a:buChar char="•"/>
            </a:pPr>
            <a:r>
              <a:rPr lang="en-US" sz="4400" b="1" dirty="0">
                <a:solidFill>
                  <a:schemeClr val="tx1"/>
                </a:solidFill>
              </a:rPr>
              <a:t>Problems with teams/fans/other officials? Stay away from putting it out on Facebook, Twitter, Instagram, </a:t>
            </a:r>
            <a:r>
              <a:rPr lang="en-US" sz="4400" b="1" dirty="0" err="1">
                <a:solidFill>
                  <a:schemeClr val="tx1"/>
                </a:solidFill>
              </a:rPr>
              <a:t>TikTok</a:t>
            </a:r>
            <a:r>
              <a:rPr lang="en-US" sz="4400" b="1" dirty="0">
                <a:solidFill>
                  <a:schemeClr val="tx1"/>
                </a:solidFill>
              </a:rPr>
              <a:t>, Snap or whatever other new social media apps are out there.  </a:t>
            </a:r>
          </a:p>
          <a:p>
            <a:pPr marL="753969" indent="-753969" algn="l">
              <a:buFont typeface="Arial" panose="020B0604020202020204" pitchFamily="34" charset="0"/>
              <a:buChar char="•"/>
            </a:pPr>
            <a:r>
              <a:rPr lang="en-US" sz="4400" b="1" dirty="0">
                <a:solidFill>
                  <a:schemeClr val="tx1"/>
                </a:solidFill>
              </a:rPr>
              <a:t>Don’t argue with idiots on social media, you cannot win – there are too many of them!</a:t>
            </a:r>
          </a:p>
          <a:p>
            <a:pPr marL="753969" indent="-753969" algn="l">
              <a:buFont typeface="Arial" panose="020B0604020202020204" pitchFamily="34" charset="0"/>
              <a:buChar char="•"/>
            </a:pPr>
            <a:r>
              <a:rPr lang="en-US" sz="4400" b="1" dirty="0">
                <a:solidFill>
                  <a:schemeClr val="tx1"/>
                </a:solidFill>
              </a:rPr>
              <a:t>Just expect that someone out there is waiting for one of us to say something controversial or do something stupid and then it will be all over the news – Spreading like wildfire!  </a:t>
            </a:r>
          </a:p>
          <a:p>
            <a:pPr marL="753969" indent="-753969" algn="l">
              <a:buFont typeface="Arial" panose="020B0604020202020204" pitchFamily="34" charset="0"/>
              <a:buChar char="•"/>
            </a:pPr>
            <a:r>
              <a:rPr lang="en-US" sz="4400" b="1" dirty="0">
                <a:solidFill>
                  <a:schemeClr val="tx1"/>
                </a:solidFill>
              </a:rPr>
              <a:t>Just assume someone is always watching your actions on and off the court because they just might be.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#4 – BEWARE OF SOCIAL MEDIA</a:t>
            </a:r>
          </a:p>
          <a:p>
            <a:endParaRPr lang="en-US" sz="2968" dirty="0"/>
          </a:p>
        </p:txBody>
      </p:sp>
    </p:spTree>
    <p:extLst>
      <p:ext uri="{BB962C8B-B14F-4D97-AF65-F5344CB8AC3E}">
        <p14:creationId xmlns:p14="http://schemas.microsoft.com/office/powerpoint/2010/main" val="79737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56255" y="1791875"/>
            <a:ext cx="5181600" cy="1351915"/>
          </a:xfrm>
          <a:prstGeom prst="rect">
            <a:avLst/>
          </a:prstGeom>
        </p:spPr>
        <p:txBody>
          <a:bodyPr vert="horz" wrap="square" lIns="0" tIns="12700" rIns="0" bIns="0" rtlCol="0">
            <a:spAutoFit/>
          </a:bodyPr>
          <a:lstStyle/>
          <a:p>
            <a:pPr marL="12700">
              <a:lnSpc>
                <a:spcPct val="100000"/>
              </a:lnSpc>
              <a:spcBef>
                <a:spcPts val="100"/>
              </a:spcBef>
            </a:pPr>
            <a:r>
              <a:rPr sz="8700" spc="-1075" dirty="0">
                <a:latin typeface="Lucida Sans Unicode"/>
                <a:cs typeface="Lucida Sans Unicode"/>
              </a:rPr>
              <a:t>T</a:t>
            </a:r>
            <a:r>
              <a:rPr sz="8700" spc="-400" dirty="0">
                <a:latin typeface="Lucida Sans Unicode"/>
                <a:cs typeface="Lucida Sans Unicode"/>
              </a:rPr>
              <a:t>h</a:t>
            </a:r>
            <a:r>
              <a:rPr sz="8700" spc="545" dirty="0">
                <a:latin typeface="Lucida Sans Unicode"/>
                <a:cs typeface="Lucida Sans Unicode"/>
              </a:rPr>
              <a:t>a</a:t>
            </a:r>
            <a:r>
              <a:rPr sz="8700" spc="-400" dirty="0">
                <a:latin typeface="Lucida Sans Unicode"/>
                <a:cs typeface="Lucida Sans Unicode"/>
              </a:rPr>
              <a:t>n</a:t>
            </a:r>
            <a:r>
              <a:rPr sz="8700" spc="-725" dirty="0">
                <a:latin typeface="Lucida Sans Unicode"/>
                <a:cs typeface="Lucida Sans Unicode"/>
              </a:rPr>
              <a:t>k</a:t>
            </a:r>
            <a:r>
              <a:rPr sz="8700" spc="-620" dirty="0">
                <a:latin typeface="Lucida Sans Unicode"/>
                <a:cs typeface="Lucida Sans Unicode"/>
              </a:rPr>
              <a:t> </a:t>
            </a:r>
            <a:r>
              <a:rPr sz="8700" spc="-905" dirty="0">
                <a:latin typeface="Lucida Sans Unicode"/>
                <a:cs typeface="Lucida Sans Unicode"/>
              </a:rPr>
              <a:t>Y</a:t>
            </a:r>
            <a:r>
              <a:rPr sz="8700" spc="-395" dirty="0">
                <a:latin typeface="Lucida Sans Unicode"/>
                <a:cs typeface="Lucida Sans Unicode"/>
              </a:rPr>
              <a:t>o</a:t>
            </a:r>
            <a:r>
              <a:rPr sz="8700" spc="-565" dirty="0">
                <a:latin typeface="Lucida Sans Unicode"/>
                <a:cs typeface="Lucida Sans Unicode"/>
              </a:rPr>
              <a:t>u</a:t>
            </a:r>
            <a:endParaRPr sz="8700">
              <a:latin typeface="Lucida Sans Unicode"/>
              <a:cs typeface="Lucida Sans Unicode"/>
            </a:endParaRPr>
          </a:p>
        </p:txBody>
      </p:sp>
      <p:sp>
        <p:nvSpPr>
          <p:cNvPr id="3" name="object 3"/>
          <p:cNvSpPr txBox="1"/>
          <p:nvPr/>
        </p:nvSpPr>
        <p:spPr>
          <a:xfrm>
            <a:off x="7456256" y="3718486"/>
            <a:ext cx="6024794" cy="468717"/>
          </a:xfrm>
          <a:prstGeom prst="rect">
            <a:avLst/>
          </a:prstGeom>
        </p:spPr>
        <p:txBody>
          <a:bodyPr vert="horz" wrap="square" lIns="0" tIns="14604" rIns="0" bIns="0" rtlCol="0">
            <a:spAutoFit/>
          </a:bodyPr>
          <a:lstStyle/>
          <a:p>
            <a:pPr marL="12700">
              <a:lnSpc>
                <a:spcPct val="100000"/>
              </a:lnSpc>
              <a:spcBef>
                <a:spcPts val="114"/>
              </a:spcBef>
            </a:pPr>
            <a:r>
              <a:rPr sz="2950" spc="90" dirty="0">
                <a:latin typeface="Georgia"/>
                <a:cs typeface="Georgia"/>
              </a:rPr>
              <a:t>Wednesday,</a:t>
            </a:r>
            <a:r>
              <a:rPr sz="2950" spc="10" dirty="0">
                <a:latin typeface="Georgia"/>
                <a:cs typeface="Georgia"/>
              </a:rPr>
              <a:t> </a:t>
            </a:r>
            <a:r>
              <a:rPr lang="en-US" sz="2950" spc="160" dirty="0">
                <a:latin typeface="Georgia"/>
                <a:cs typeface="Georgia"/>
              </a:rPr>
              <a:t>October 11</a:t>
            </a:r>
            <a:r>
              <a:rPr lang="en-US" sz="2950" spc="160" baseline="30000" dirty="0">
                <a:latin typeface="Georgia"/>
                <a:cs typeface="Georgia"/>
              </a:rPr>
              <a:t>th</a:t>
            </a:r>
            <a:r>
              <a:rPr lang="en-US" sz="2950" spc="160" dirty="0">
                <a:latin typeface="Georgia"/>
                <a:cs typeface="Georgia"/>
              </a:rPr>
              <a:t>, 2023</a:t>
            </a:r>
            <a:endParaRPr sz="2950" dirty="0">
              <a:latin typeface="Georgia"/>
              <a:cs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23750" y="3400197"/>
            <a:ext cx="16894111" cy="1457515"/>
          </a:xfrm>
          <a:prstGeom prst="rect">
            <a:avLst/>
          </a:prstGeom>
        </p:spPr>
        <p:txBody>
          <a:bodyPr vert="horz" wrap="square" lIns="0" tIns="11430" rIns="0" bIns="0" rtlCol="0">
            <a:spAutoFit/>
          </a:bodyPr>
          <a:lstStyle/>
          <a:p>
            <a:pPr marL="12700" marR="5080" indent="-635">
              <a:lnSpc>
                <a:spcPct val="110800"/>
              </a:lnSpc>
              <a:spcBef>
                <a:spcPts val="90"/>
              </a:spcBef>
            </a:pPr>
            <a:r>
              <a:rPr lang="en-US" sz="4400" b="1" spc="105" dirty="0">
                <a:solidFill>
                  <a:srgbClr val="4A4A4A"/>
                </a:solidFill>
                <a:latin typeface="Georgia"/>
                <a:cs typeface="Georgia"/>
              </a:rPr>
              <a:t>Next 3 Wednesdays: Oct 8</a:t>
            </a:r>
            <a:r>
              <a:rPr lang="en-US" sz="4400" b="1" spc="105" baseline="30000" dirty="0">
                <a:solidFill>
                  <a:srgbClr val="4A4A4A"/>
                </a:solidFill>
                <a:latin typeface="Georgia"/>
                <a:cs typeface="Georgia"/>
              </a:rPr>
              <a:t>th</a:t>
            </a:r>
            <a:r>
              <a:rPr lang="en-US" sz="4400" b="1" spc="105" dirty="0">
                <a:solidFill>
                  <a:srgbClr val="4A4A4A"/>
                </a:solidFill>
                <a:latin typeface="Georgia"/>
                <a:cs typeface="Georgia"/>
              </a:rPr>
              <a:t>, 15</a:t>
            </a:r>
            <a:r>
              <a:rPr lang="en-US" sz="4400" b="1" spc="105" baseline="30000" dirty="0">
                <a:solidFill>
                  <a:srgbClr val="4A4A4A"/>
                </a:solidFill>
                <a:latin typeface="Georgia"/>
                <a:cs typeface="Georgia"/>
              </a:rPr>
              <a:t>th</a:t>
            </a:r>
            <a:r>
              <a:rPr lang="en-US" sz="4400" b="1" spc="105" dirty="0">
                <a:solidFill>
                  <a:srgbClr val="4A4A4A"/>
                </a:solidFill>
                <a:latin typeface="Georgia"/>
                <a:cs typeface="Georgia"/>
              </a:rPr>
              <a:t>, 22</a:t>
            </a:r>
            <a:r>
              <a:rPr lang="en-US" sz="4400" b="1" spc="105" baseline="30000" dirty="0">
                <a:solidFill>
                  <a:srgbClr val="4A4A4A"/>
                </a:solidFill>
                <a:latin typeface="Georgia"/>
                <a:cs typeface="Georgia"/>
              </a:rPr>
              <a:t>nd</a:t>
            </a:r>
            <a:r>
              <a:rPr lang="en-US" sz="4400" b="1" spc="105" dirty="0">
                <a:solidFill>
                  <a:srgbClr val="4A4A4A"/>
                </a:solidFill>
                <a:latin typeface="Georgia"/>
                <a:cs typeface="Georgia"/>
              </a:rPr>
              <a:t> and then two Thursdays 28</a:t>
            </a:r>
            <a:r>
              <a:rPr lang="en-US" sz="4400" b="1" spc="105" baseline="30000" dirty="0">
                <a:solidFill>
                  <a:srgbClr val="4A4A4A"/>
                </a:solidFill>
                <a:latin typeface="Georgia"/>
                <a:cs typeface="Georgia"/>
              </a:rPr>
              <a:t>th</a:t>
            </a:r>
            <a:r>
              <a:rPr lang="en-US" sz="4400" b="1" spc="105" dirty="0">
                <a:solidFill>
                  <a:srgbClr val="4A4A4A"/>
                </a:solidFill>
                <a:latin typeface="Georgia"/>
                <a:cs typeface="Georgia"/>
              </a:rPr>
              <a:t> &amp; Nov 4</a:t>
            </a:r>
            <a:r>
              <a:rPr lang="en-US" sz="4400" b="1" spc="105" baseline="30000" dirty="0">
                <a:solidFill>
                  <a:srgbClr val="4A4A4A"/>
                </a:solidFill>
                <a:latin typeface="Georgia"/>
                <a:cs typeface="Georgia"/>
              </a:rPr>
              <a:t>th</a:t>
            </a:r>
            <a:endParaRPr sz="4400" b="1"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33815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Future Meetings</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11.</a:t>
            </a:r>
            <a:endParaRPr sz="1950" dirty="0">
              <a:latin typeface="Georgia"/>
              <a:cs typeface="Georgia"/>
            </a:endParaRPr>
          </a:p>
        </p:txBody>
      </p:sp>
      <p:sp>
        <p:nvSpPr>
          <p:cNvPr id="5" name="object 2">
            <a:extLst>
              <a:ext uri="{FF2B5EF4-FFF2-40B4-BE49-F238E27FC236}">
                <a16:creationId xmlns:a16="http://schemas.microsoft.com/office/drawing/2014/main" id="{FC514F02-1300-D2A5-DC69-B29D3EC8E4A5}"/>
              </a:ext>
            </a:extLst>
          </p:cNvPr>
          <p:cNvSpPr txBox="1"/>
          <p:nvPr/>
        </p:nvSpPr>
        <p:spPr>
          <a:xfrm>
            <a:off x="1181889" y="5507599"/>
            <a:ext cx="18096168" cy="705899"/>
          </a:xfrm>
          <a:prstGeom prst="rect">
            <a:avLst/>
          </a:prstGeom>
        </p:spPr>
        <p:txBody>
          <a:bodyPr vert="horz" wrap="square" lIns="0" tIns="11430" rIns="0" bIns="0" rtlCol="0">
            <a:spAutoFit/>
          </a:bodyPr>
          <a:lstStyle/>
          <a:p>
            <a:pPr marL="12700" marR="5080" indent="-635">
              <a:lnSpc>
                <a:spcPct val="110800"/>
              </a:lnSpc>
              <a:spcBef>
                <a:spcPts val="90"/>
              </a:spcBef>
            </a:pPr>
            <a:r>
              <a:rPr lang="en-US" sz="4400" b="1" spc="105" dirty="0">
                <a:solidFill>
                  <a:srgbClr val="4A4A4A"/>
                </a:solidFill>
                <a:latin typeface="Georgia"/>
                <a:cs typeface="Georgia"/>
              </a:rPr>
              <a:t>October 15</a:t>
            </a:r>
            <a:r>
              <a:rPr lang="en-US" sz="4400" b="1" spc="105" baseline="30000" dirty="0">
                <a:solidFill>
                  <a:srgbClr val="4A4A4A"/>
                </a:solidFill>
                <a:latin typeface="Georgia"/>
                <a:cs typeface="Georgia"/>
              </a:rPr>
              <a:t>th</a:t>
            </a:r>
            <a:r>
              <a:rPr lang="en-US" sz="4400" b="1" spc="105" dirty="0">
                <a:solidFill>
                  <a:srgbClr val="4A4A4A"/>
                </a:solidFill>
                <a:latin typeface="Georgia"/>
                <a:cs typeface="Georgia"/>
              </a:rPr>
              <a:t> we will go over Part 1 of the test during meeting</a:t>
            </a:r>
            <a:endParaRPr sz="4400" b="1" dirty="0">
              <a:latin typeface="Georgia"/>
              <a:cs typeface="Georgia"/>
            </a:endParaRPr>
          </a:p>
        </p:txBody>
      </p:sp>
      <p:sp>
        <p:nvSpPr>
          <p:cNvPr id="9" name="object 2">
            <a:extLst>
              <a:ext uri="{FF2B5EF4-FFF2-40B4-BE49-F238E27FC236}">
                <a16:creationId xmlns:a16="http://schemas.microsoft.com/office/drawing/2014/main" id="{9979C199-C223-5F0D-33BD-0513A4973BE5}"/>
              </a:ext>
            </a:extLst>
          </p:cNvPr>
          <p:cNvSpPr txBox="1"/>
          <p:nvPr/>
        </p:nvSpPr>
        <p:spPr>
          <a:xfrm>
            <a:off x="1181889" y="6886064"/>
            <a:ext cx="17174480" cy="2960747"/>
          </a:xfrm>
          <a:prstGeom prst="rect">
            <a:avLst/>
          </a:prstGeom>
        </p:spPr>
        <p:txBody>
          <a:bodyPr vert="horz" wrap="square" lIns="0" tIns="11430" rIns="0" bIns="0" rtlCol="0">
            <a:spAutoFit/>
          </a:bodyPr>
          <a:lstStyle/>
          <a:p>
            <a:pPr marL="12700" marR="5080" indent="-635">
              <a:lnSpc>
                <a:spcPct val="110800"/>
              </a:lnSpc>
              <a:spcBef>
                <a:spcPts val="90"/>
              </a:spcBef>
            </a:pPr>
            <a:r>
              <a:rPr lang="en-US" sz="4400" b="1" spc="105" dirty="0">
                <a:solidFill>
                  <a:srgbClr val="4A4A4A"/>
                </a:solidFill>
                <a:latin typeface="Georgia"/>
                <a:cs typeface="Georgia"/>
              </a:rPr>
              <a:t>The State rules meeting will be soon – we will update you on the date/time/location as soon as we know. If you can’t make it in person there will be a recorded version released sometime after the in-person meetings are over.   </a:t>
            </a:r>
            <a:endParaRPr sz="4400" b="1" dirty="0">
              <a:latin typeface="Georgia"/>
              <a:cs typeface="Georgia"/>
            </a:endParaRPr>
          </a:p>
        </p:txBody>
      </p:sp>
      <p:pic>
        <p:nvPicPr>
          <p:cNvPr id="10" name="object 6">
            <a:extLst>
              <a:ext uri="{FF2B5EF4-FFF2-40B4-BE49-F238E27FC236}">
                <a16:creationId xmlns:a16="http://schemas.microsoft.com/office/drawing/2014/main" id="{04DC73EB-F00F-6EDC-FA8A-D7AC251790BF}"/>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93409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1295464" y="1010228"/>
            <a:ext cx="16681386"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Hall of Fame</a:t>
            </a:r>
            <a:endParaRPr spc="-180" dirty="0">
              <a:latin typeface="Copperplate Gothic Bold" panose="020E0705020206020404" pitchFamily="34" charset="0"/>
            </a:endParaRPr>
          </a:p>
        </p:txBody>
      </p:sp>
      <p:sp>
        <p:nvSpPr>
          <p:cNvPr id="6" name="object 6"/>
          <p:cNvSpPr txBox="1"/>
          <p:nvPr/>
        </p:nvSpPr>
        <p:spPr>
          <a:xfrm>
            <a:off x="603250" y="10332927"/>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dirty="0">
                <a:latin typeface="Georgia"/>
                <a:cs typeface="Georgia"/>
              </a:rPr>
              <a:t>33</a:t>
            </a:r>
            <a:endParaRPr sz="1950" dirty="0">
              <a:latin typeface="Georgia"/>
              <a:cs typeface="Georgia"/>
            </a:endParaRPr>
          </a:p>
        </p:txBody>
      </p:sp>
      <p:sp>
        <p:nvSpPr>
          <p:cNvPr id="2" name="TextBox 1">
            <a:extLst>
              <a:ext uri="{FF2B5EF4-FFF2-40B4-BE49-F238E27FC236}">
                <a16:creationId xmlns:a16="http://schemas.microsoft.com/office/drawing/2014/main" id="{906E40D9-6FCC-4FE5-F0FA-1F301618EF7E}"/>
              </a:ext>
            </a:extLst>
          </p:cNvPr>
          <p:cNvSpPr txBox="1"/>
          <p:nvPr/>
        </p:nvSpPr>
        <p:spPr>
          <a:xfrm>
            <a:off x="1295464" y="4130675"/>
            <a:ext cx="16681386" cy="769441"/>
          </a:xfrm>
          <a:prstGeom prst="rect">
            <a:avLst/>
          </a:prstGeom>
          <a:noFill/>
        </p:spPr>
        <p:txBody>
          <a:bodyPr wrap="square" rtlCol="0">
            <a:spAutoFit/>
          </a:bodyPr>
          <a:lstStyle/>
          <a:p>
            <a:r>
              <a:rPr lang="en-US" sz="4400" dirty="0"/>
              <a:t>More information to come – we are working on this</a:t>
            </a:r>
          </a:p>
        </p:txBody>
      </p:sp>
    </p:spTree>
    <p:extLst>
      <p:ext uri="{BB962C8B-B14F-4D97-AF65-F5344CB8AC3E}">
        <p14:creationId xmlns:p14="http://schemas.microsoft.com/office/powerpoint/2010/main" val="210706104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1295464" y="1010228"/>
            <a:ext cx="16681386"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In Memoriam</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34</a:t>
            </a:r>
            <a:endParaRPr sz="1950" dirty="0">
              <a:latin typeface="Georgia"/>
              <a:cs typeface="Georgia"/>
            </a:endParaRPr>
          </a:p>
        </p:txBody>
      </p:sp>
      <p:sp>
        <p:nvSpPr>
          <p:cNvPr id="2" name="TextBox 1">
            <a:extLst>
              <a:ext uri="{FF2B5EF4-FFF2-40B4-BE49-F238E27FC236}">
                <a16:creationId xmlns:a16="http://schemas.microsoft.com/office/drawing/2014/main" id="{0F315B99-701E-09EA-90F3-44793060069E}"/>
              </a:ext>
            </a:extLst>
          </p:cNvPr>
          <p:cNvSpPr txBox="1"/>
          <p:nvPr/>
        </p:nvSpPr>
        <p:spPr>
          <a:xfrm>
            <a:off x="930339" y="4130675"/>
            <a:ext cx="17046511" cy="1446550"/>
          </a:xfrm>
          <a:prstGeom prst="rect">
            <a:avLst/>
          </a:prstGeom>
          <a:noFill/>
        </p:spPr>
        <p:txBody>
          <a:bodyPr wrap="square" rtlCol="0">
            <a:spAutoFit/>
          </a:bodyPr>
          <a:lstStyle/>
          <a:p>
            <a:endParaRPr lang="en-US" sz="4400" dirty="0"/>
          </a:p>
          <a:p>
            <a:r>
              <a:rPr lang="en-US" sz="4400" dirty="0"/>
              <a:t>Is there anyone that we lost in the past year?</a:t>
            </a:r>
          </a:p>
        </p:txBody>
      </p:sp>
    </p:spTree>
    <p:extLst>
      <p:ext uri="{BB962C8B-B14F-4D97-AF65-F5344CB8AC3E}">
        <p14:creationId xmlns:p14="http://schemas.microsoft.com/office/powerpoint/2010/main" val="20478865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516" y="1010228"/>
            <a:ext cx="16095067" cy="1477328"/>
          </a:xfrm>
        </p:spPr>
        <p:txBody>
          <a:bodyPr/>
          <a:lstStyle/>
          <a:p>
            <a:r>
              <a:rPr lang="en-US" sz="9600" dirty="0"/>
              <a:t>OASO </a:t>
            </a:r>
          </a:p>
        </p:txBody>
      </p:sp>
      <p:sp>
        <p:nvSpPr>
          <p:cNvPr id="3" name="Content Placeholder 2"/>
          <p:cNvSpPr>
            <a:spLocks noGrp="1"/>
          </p:cNvSpPr>
          <p:nvPr>
            <p:ph idx="1"/>
          </p:nvPr>
        </p:nvSpPr>
        <p:spPr>
          <a:xfrm>
            <a:off x="1988807" y="3798696"/>
            <a:ext cx="16126484" cy="1200329"/>
          </a:xfrm>
        </p:spPr>
        <p:txBody>
          <a:bodyPr/>
          <a:lstStyle/>
          <a:p>
            <a:endParaRPr lang="en-US" dirty="0"/>
          </a:p>
          <a:p>
            <a:r>
              <a:rPr lang="en-US" sz="6000" dirty="0"/>
              <a:t>New Officials Orientation</a:t>
            </a:r>
          </a:p>
        </p:txBody>
      </p:sp>
    </p:spTree>
    <p:extLst>
      <p:ext uri="{BB962C8B-B14F-4D97-AF65-F5344CB8AC3E}">
        <p14:creationId xmlns:p14="http://schemas.microsoft.com/office/powerpoint/2010/main" val="23689103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Become an OSSAA Official</a:t>
            </a:r>
          </a:p>
        </p:txBody>
      </p:sp>
      <p:sp>
        <p:nvSpPr>
          <p:cNvPr id="3" name="Content Placeholder 2"/>
          <p:cNvSpPr>
            <a:spLocks noGrp="1"/>
          </p:cNvSpPr>
          <p:nvPr>
            <p:ph idx="1"/>
          </p:nvPr>
        </p:nvSpPr>
        <p:spPr/>
        <p:txBody>
          <a:bodyPr/>
          <a:lstStyle/>
          <a:p>
            <a:pPr marL="0" indent="0">
              <a:buNone/>
            </a:pPr>
            <a:r>
              <a:rPr lang="en-US" dirty="0"/>
              <a:t>Who can be an OSSAA official?  </a:t>
            </a:r>
          </a:p>
          <a:p>
            <a:pPr lvl="0"/>
            <a:r>
              <a:rPr lang="en-US" dirty="0"/>
              <a:t>Any person of good character  </a:t>
            </a:r>
          </a:p>
          <a:p>
            <a:pPr lvl="0"/>
            <a:r>
              <a:rPr lang="en-US" dirty="0"/>
              <a:t>Registered sex offenders or registered violent crime offenders are not eligible </a:t>
            </a:r>
          </a:p>
          <a:p>
            <a:pPr lvl="0"/>
            <a:r>
              <a:rPr lang="en-US" dirty="0"/>
              <a:t>Must be 16 years old to enroll</a:t>
            </a:r>
          </a:p>
          <a:p>
            <a:pPr lvl="0"/>
            <a:r>
              <a:rPr lang="en-US" dirty="0"/>
              <a:t>Requirement to officiate high school age participants – official must be at least a high school senior</a:t>
            </a:r>
          </a:p>
          <a:p>
            <a:pPr marL="0" indent="0">
              <a:buNone/>
            </a:pPr>
            <a:endParaRPr lang="en-US" dirty="0"/>
          </a:p>
        </p:txBody>
      </p:sp>
    </p:spTree>
    <p:extLst>
      <p:ext uri="{BB962C8B-B14F-4D97-AF65-F5344CB8AC3E}">
        <p14:creationId xmlns:p14="http://schemas.microsoft.com/office/powerpoint/2010/main" val="8059813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OASO New Officials Orientation</a:t>
            </a:r>
            <a:br>
              <a:rPr lang="en-US" dirty="0"/>
            </a:br>
            <a:r>
              <a:rPr lang="en-US" dirty="0"/>
              <a:t>Required Shirt</a:t>
            </a:r>
          </a:p>
        </p:txBody>
      </p:sp>
      <p:sp>
        <p:nvSpPr>
          <p:cNvPr id="3" name="Content Placeholder 2"/>
          <p:cNvSpPr>
            <a:spLocks noGrp="1"/>
          </p:cNvSpPr>
          <p:nvPr>
            <p:ph idx="1"/>
          </p:nvPr>
        </p:nvSpPr>
        <p:spPr>
          <a:xfrm>
            <a:off x="4019975" y="4685113"/>
            <a:ext cx="9802124" cy="1939128"/>
          </a:xfrm>
        </p:spPr>
        <p:txBody>
          <a:bodyPr/>
          <a:lstStyle/>
          <a:p>
            <a:r>
              <a:rPr lang="en-US" sz="3300" dirty="0"/>
              <a:t>OOA Shirt at 2 locations:</a:t>
            </a:r>
          </a:p>
          <a:p>
            <a:r>
              <a:rPr lang="en-US" sz="3300" dirty="0">
                <a:hlinkClick r:id="rId3"/>
              </a:rPr>
              <a:t>www.officialslocker.com</a:t>
            </a:r>
            <a:endParaRPr lang="en-US" sz="3300" dirty="0"/>
          </a:p>
          <a:p>
            <a:r>
              <a:rPr lang="en-US" sz="3300" dirty="0">
                <a:hlinkClick r:id="rId4"/>
              </a:rPr>
              <a:t>www.refereescall.com</a:t>
            </a:r>
            <a:endParaRPr lang="en-US" sz="3300" dirty="0"/>
          </a:p>
          <a:p>
            <a:endParaRPr lang="en-US" dirty="0"/>
          </a:p>
          <a:p>
            <a:endParaRPr lang="en-US" dirty="0"/>
          </a:p>
        </p:txBody>
      </p:sp>
      <p:pic>
        <p:nvPicPr>
          <p:cNvPr id="4" name="Picture 3"/>
          <p:cNvPicPr>
            <a:picLocks noChangeAspect="1"/>
          </p:cNvPicPr>
          <p:nvPr/>
        </p:nvPicPr>
        <p:blipFill>
          <a:blip r:embed="rId5"/>
          <a:stretch>
            <a:fillRect/>
          </a:stretch>
        </p:blipFill>
        <p:spPr>
          <a:xfrm>
            <a:off x="10680746" y="2177807"/>
            <a:ext cx="4355770" cy="6488150"/>
          </a:xfrm>
          <a:prstGeom prst="rect">
            <a:avLst/>
          </a:prstGeom>
        </p:spPr>
      </p:pic>
    </p:spTree>
    <p:extLst>
      <p:ext uri="{BB962C8B-B14F-4D97-AF65-F5344CB8AC3E}">
        <p14:creationId xmlns:p14="http://schemas.microsoft.com/office/powerpoint/2010/main" val="277812790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Pants Required</a:t>
            </a:r>
          </a:p>
        </p:txBody>
      </p:sp>
      <p:pic>
        <p:nvPicPr>
          <p:cNvPr id="3" name="Picture 2">
            <a:extLst>
              <a:ext uri="{FF2B5EF4-FFF2-40B4-BE49-F238E27FC236}">
                <a16:creationId xmlns:a16="http://schemas.microsoft.com/office/drawing/2014/main" id="{AC545246-3045-4D0B-B86E-A4F8EC0A1005}"/>
              </a:ext>
            </a:extLst>
          </p:cNvPr>
          <p:cNvPicPr>
            <a:picLocks noChangeAspect="1"/>
          </p:cNvPicPr>
          <p:nvPr/>
        </p:nvPicPr>
        <p:blipFill>
          <a:blip r:embed="rId3"/>
          <a:stretch>
            <a:fillRect/>
          </a:stretch>
        </p:blipFill>
        <p:spPr>
          <a:xfrm>
            <a:off x="5904998" y="3104321"/>
            <a:ext cx="8527448" cy="6605340"/>
          </a:xfrm>
          <a:prstGeom prst="rect">
            <a:avLst/>
          </a:prstGeom>
        </p:spPr>
      </p:pic>
    </p:spTree>
    <p:extLst>
      <p:ext uri="{BB962C8B-B14F-4D97-AF65-F5344CB8AC3E}">
        <p14:creationId xmlns:p14="http://schemas.microsoft.com/office/powerpoint/2010/main" val="20544023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Shoes Required</a:t>
            </a:r>
          </a:p>
        </p:txBody>
      </p:sp>
      <p:pic>
        <p:nvPicPr>
          <p:cNvPr id="3" name="Picture 2">
            <a:extLst>
              <a:ext uri="{FF2B5EF4-FFF2-40B4-BE49-F238E27FC236}">
                <a16:creationId xmlns:a16="http://schemas.microsoft.com/office/drawing/2014/main" id="{23CCA031-BF92-407E-A9D7-FE3D6376E592}"/>
              </a:ext>
            </a:extLst>
          </p:cNvPr>
          <p:cNvPicPr>
            <a:picLocks noChangeAspect="1"/>
          </p:cNvPicPr>
          <p:nvPr/>
        </p:nvPicPr>
        <p:blipFill>
          <a:blip r:embed="rId3"/>
          <a:stretch>
            <a:fillRect/>
          </a:stretch>
        </p:blipFill>
        <p:spPr>
          <a:xfrm>
            <a:off x="7645504" y="3015645"/>
            <a:ext cx="4813095" cy="6223828"/>
          </a:xfrm>
          <a:prstGeom prst="rect">
            <a:avLst/>
          </a:prstGeom>
        </p:spPr>
      </p:pic>
    </p:spTree>
    <p:extLst>
      <p:ext uri="{BB962C8B-B14F-4D97-AF65-F5344CB8AC3E}">
        <p14:creationId xmlns:p14="http://schemas.microsoft.com/office/powerpoint/2010/main" val="20894689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2265" y="1726092"/>
            <a:ext cx="12072147" cy="867312"/>
          </a:xfrm>
        </p:spPr>
        <p:txBody>
          <a:bodyPr>
            <a:normAutofit fontScale="90000"/>
          </a:bodyPr>
          <a:lstStyle/>
          <a:p>
            <a:r>
              <a:rPr lang="en-US" dirty="0"/>
              <a:t>Whistle &amp; Lanyard required</a:t>
            </a:r>
          </a:p>
        </p:txBody>
      </p:sp>
      <p:pic>
        <p:nvPicPr>
          <p:cNvPr id="6" name="Picture 5"/>
          <p:cNvPicPr>
            <a:picLocks noChangeAspect="1"/>
          </p:cNvPicPr>
          <p:nvPr/>
        </p:nvPicPr>
        <p:blipFill>
          <a:blip r:embed="rId3"/>
          <a:stretch>
            <a:fillRect/>
          </a:stretch>
        </p:blipFill>
        <p:spPr>
          <a:xfrm>
            <a:off x="12314078" y="3087449"/>
            <a:ext cx="3580331" cy="2199909"/>
          </a:xfrm>
          <a:prstGeom prst="rect">
            <a:avLst/>
          </a:prstGeom>
        </p:spPr>
      </p:pic>
      <p:pic>
        <p:nvPicPr>
          <p:cNvPr id="9" name="Picture 8"/>
          <p:cNvPicPr>
            <a:picLocks noChangeAspect="1"/>
          </p:cNvPicPr>
          <p:nvPr/>
        </p:nvPicPr>
        <p:blipFill>
          <a:blip r:embed="rId4"/>
          <a:stretch>
            <a:fillRect/>
          </a:stretch>
        </p:blipFill>
        <p:spPr>
          <a:xfrm>
            <a:off x="12314079" y="6836696"/>
            <a:ext cx="4081411" cy="2199909"/>
          </a:xfrm>
          <a:prstGeom prst="rect">
            <a:avLst/>
          </a:prstGeom>
        </p:spPr>
      </p:pic>
      <p:pic>
        <p:nvPicPr>
          <p:cNvPr id="10" name="Picture 9"/>
          <p:cNvPicPr>
            <a:picLocks noChangeAspect="1"/>
          </p:cNvPicPr>
          <p:nvPr/>
        </p:nvPicPr>
        <p:blipFill>
          <a:blip r:embed="rId5"/>
          <a:stretch>
            <a:fillRect/>
          </a:stretch>
        </p:blipFill>
        <p:spPr>
          <a:xfrm>
            <a:off x="4679573" y="7559311"/>
            <a:ext cx="4746273" cy="1890109"/>
          </a:xfrm>
          <a:prstGeom prst="rect">
            <a:avLst/>
          </a:prstGeom>
        </p:spPr>
      </p:pic>
      <p:pic>
        <p:nvPicPr>
          <p:cNvPr id="3" name="Picture 2">
            <a:extLst>
              <a:ext uri="{FF2B5EF4-FFF2-40B4-BE49-F238E27FC236}">
                <a16:creationId xmlns:a16="http://schemas.microsoft.com/office/drawing/2014/main" id="{C2D61535-D1E1-432C-8A8E-E90954F832F9}"/>
              </a:ext>
            </a:extLst>
          </p:cNvPr>
          <p:cNvPicPr>
            <a:picLocks noChangeAspect="1"/>
          </p:cNvPicPr>
          <p:nvPr/>
        </p:nvPicPr>
        <p:blipFill>
          <a:blip r:embed="rId6"/>
          <a:stretch>
            <a:fillRect/>
          </a:stretch>
        </p:blipFill>
        <p:spPr>
          <a:xfrm>
            <a:off x="5432450" y="2329613"/>
            <a:ext cx="3310439" cy="4744962"/>
          </a:xfrm>
          <a:prstGeom prst="rect">
            <a:avLst/>
          </a:prstGeom>
        </p:spPr>
      </p:pic>
      <p:pic>
        <p:nvPicPr>
          <p:cNvPr id="11" name="Picture 10">
            <a:extLst>
              <a:ext uri="{FF2B5EF4-FFF2-40B4-BE49-F238E27FC236}">
                <a16:creationId xmlns:a16="http://schemas.microsoft.com/office/drawing/2014/main" id="{41F30F9A-A104-4BC5-87EB-6ED20A77BC9D}"/>
              </a:ext>
            </a:extLst>
          </p:cNvPr>
          <p:cNvPicPr>
            <a:picLocks noChangeAspect="1"/>
          </p:cNvPicPr>
          <p:nvPr/>
        </p:nvPicPr>
        <p:blipFill>
          <a:blip r:embed="rId7"/>
          <a:stretch>
            <a:fillRect/>
          </a:stretch>
        </p:blipFill>
        <p:spPr>
          <a:xfrm>
            <a:off x="9425846" y="2831255"/>
            <a:ext cx="2491964" cy="4513748"/>
          </a:xfrm>
          <a:prstGeom prst="rect">
            <a:avLst/>
          </a:prstGeom>
        </p:spPr>
      </p:pic>
    </p:spTree>
    <p:extLst>
      <p:ext uri="{BB962C8B-B14F-4D97-AF65-F5344CB8AC3E}">
        <p14:creationId xmlns:p14="http://schemas.microsoft.com/office/powerpoint/2010/main" val="14936934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Extras</a:t>
            </a:r>
          </a:p>
        </p:txBody>
      </p:sp>
      <p:pic>
        <p:nvPicPr>
          <p:cNvPr id="1026" name="Picture 2" descr="Smitty V-Neck Compression Shirt">
            <a:extLst>
              <a:ext uri="{FF2B5EF4-FFF2-40B4-BE49-F238E27FC236}">
                <a16:creationId xmlns:a16="http://schemas.microsoft.com/office/drawing/2014/main" id="{EDBCCC6D-CE07-4E62-89CC-DDC0C9517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294" y="3139286"/>
            <a:ext cx="2451980" cy="29689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shopify.com/s/files/1/0015/7129/1201/products/SS-9_1024x1024@2x.jpg?v=1526076132">
            <a:extLst>
              <a:ext uri="{FF2B5EF4-FFF2-40B4-BE49-F238E27FC236}">
                <a16:creationId xmlns:a16="http://schemas.microsoft.com/office/drawing/2014/main" id="{950256A8-B707-4BCD-B84B-F6AA09AF29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6906" y="3204145"/>
            <a:ext cx="3110291" cy="34166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cdn.shopify.com/s/files/1/0015/7129/1201/products/SS-10_1024x1024@2x.jpg?v=1526076308">
            <a:extLst>
              <a:ext uri="{FF2B5EF4-FFF2-40B4-BE49-F238E27FC236}">
                <a16:creationId xmlns:a16="http://schemas.microsoft.com/office/drawing/2014/main" id="{EDA8E647-A95F-46F4-BB70-CAEFC64F5A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74309" y="3298396"/>
            <a:ext cx="3322355" cy="33223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otloop Shirt Stay">
            <a:extLst>
              <a:ext uri="{FF2B5EF4-FFF2-40B4-BE49-F238E27FC236}">
                <a16:creationId xmlns:a16="http://schemas.microsoft.com/office/drawing/2014/main" id="{E20D6849-B957-4054-B4D2-8D3F625B3F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364" y="6539156"/>
            <a:ext cx="2898225" cy="28982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idden Tailor Flex Belt">
            <a:extLst>
              <a:ext uri="{FF2B5EF4-FFF2-40B4-BE49-F238E27FC236}">
                <a16:creationId xmlns:a16="http://schemas.microsoft.com/office/drawing/2014/main" id="{3175CF70-6DC5-40BD-AB3D-E36502EC15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4714" y="6421343"/>
            <a:ext cx="3016038" cy="30160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flating Needles">
            <a:extLst>
              <a:ext uri="{FF2B5EF4-FFF2-40B4-BE49-F238E27FC236}">
                <a16:creationId xmlns:a16="http://schemas.microsoft.com/office/drawing/2014/main" id="{EF841DFF-83D3-4FDE-BA7D-34964FA132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74877" y="6620749"/>
            <a:ext cx="2521220" cy="2521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34733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Jacket Required for Varsity</a:t>
            </a:r>
          </a:p>
        </p:txBody>
      </p:sp>
      <p:pic>
        <p:nvPicPr>
          <p:cNvPr id="3" name="Picture 2">
            <a:extLst>
              <a:ext uri="{FF2B5EF4-FFF2-40B4-BE49-F238E27FC236}">
                <a16:creationId xmlns:a16="http://schemas.microsoft.com/office/drawing/2014/main" id="{F19A641E-149E-4ABB-9C18-A8DBA7B7A9D7}"/>
              </a:ext>
            </a:extLst>
          </p:cNvPr>
          <p:cNvPicPr>
            <a:picLocks noChangeAspect="1"/>
          </p:cNvPicPr>
          <p:nvPr/>
        </p:nvPicPr>
        <p:blipFill>
          <a:blip r:embed="rId3"/>
          <a:stretch>
            <a:fillRect/>
          </a:stretch>
        </p:blipFill>
        <p:spPr>
          <a:xfrm>
            <a:off x="4753343" y="3769651"/>
            <a:ext cx="10496401" cy="3675796"/>
          </a:xfrm>
          <a:prstGeom prst="rect">
            <a:avLst/>
          </a:prstGeom>
        </p:spPr>
      </p:pic>
    </p:spTree>
    <p:extLst>
      <p:ext uri="{BB962C8B-B14F-4D97-AF65-F5344CB8AC3E}">
        <p14:creationId xmlns:p14="http://schemas.microsoft.com/office/powerpoint/2010/main" val="415918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332F2-ABD7-7563-80EE-A4C4BD6ED821}"/>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2F82CB1-F9D3-F805-37DC-A8EFD71FBE25}"/>
              </a:ext>
            </a:extLst>
          </p:cNvPr>
          <p:cNvSpPr txBox="1">
            <a:spLocks noGrp="1"/>
          </p:cNvSpPr>
          <p:nvPr>
            <p:ph type="title"/>
          </p:nvPr>
        </p:nvSpPr>
        <p:spPr>
          <a:xfrm>
            <a:off x="1999278" y="625475"/>
            <a:ext cx="16282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OSSAA Meeting Sign in Changes</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A4B0D042-0D47-C7CA-AF2F-5AE11BD4E8F2}"/>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lang="en-US" sz="1950" b="0" i="0" u="none" strike="noStrike" kern="1200" cap="none" spc="-70" normalizeH="0" baseline="0" noProof="0" dirty="0">
                <a:ln>
                  <a:noFill/>
                </a:ln>
                <a:solidFill>
                  <a:srgbClr val="4A4A4A"/>
                </a:solidFill>
                <a:effectLst/>
                <a:uLnTx/>
                <a:uFillTx/>
                <a:latin typeface="Georgia"/>
                <a:ea typeface="+mn-ea"/>
                <a:cs typeface="Georgia"/>
              </a:rPr>
              <a:t>7</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a:extLst>
              <a:ext uri="{FF2B5EF4-FFF2-40B4-BE49-F238E27FC236}">
                <a16:creationId xmlns:a16="http://schemas.microsoft.com/office/drawing/2014/main" id="{8816A638-2FBE-5540-9629-35F7DFA9DDCB}"/>
              </a:ext>
            </a:extLst>
          </p:cNvPr>
          <p:cNvSpPr txBox="1"/>
          <p:nvPr/>
        </p:nvSpPr>
        <p:spPr>
          <a:xfrm>
            <a:off x="1593850" y="3902075"/>
            <a:ext cx="16267940" cy="6161302"/>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NEW THIS YEAR – to get credit for your 3 meetings you have to scan the OSSAA QR Code we will provide at the end of the meeting.  The Roster does NOT get you credit for 3 meetings anymore (it is only a back up this year)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DO NOT try to cheat the system!  The meetings are date stamped and IP stamped so the OSSAA can see when you signed in and who is signing in on what device.  Don’t take a picture and send it to your buddy – they can see you were not at the meeting!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More on this later tonight.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2F1B365F-1F6B-8FCB-F6F3-07D6C131A705}"/>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5" name="object 6">
            <a:extLst>
              <a:ext uri="{FF2B5EF4-FFF2-40B4-BE49-F238E27FC236}">
                <a16:creationId xmlns:a16="http://schemas.microsoft.com/office/drawing/2014/main" id="{C1AE19F7-7035-22AD-0E9B-9BC4D75EF465}"/>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068026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Orientation</a:t>
            </a:r>
          </a:p>
        </p:txBody>
      </p:sp>
      <p:sp>
        <p:nvSpPr>
          <p:cNvPr id="3" name="Content Placeholder 2"/>
          <p:cNvSpPr>
            <a:spLocks noGrp="1"/>
          </p:cNvSpPr>
          <p:nvPr>
            <p:ph idx="1"/>
          </p:nvPr>
        </p:nvSpPr>
        <p:spPr>
          <a:xfrm>
            <a:off x="1822450" y="2682875"/>
            <a:ext cx="16292841" cy="7478970"/>
          </a:xfrm>
        </p:spPr>
        <p:txBody>
          <a:bodyPr/>
          <a:lstStyle/>
          <a:p>
            <a:r>
              <a:rPr lang="en-US" sz="5400" b="1" dirty="0"/>
              <a:t>Youth League Games</a:t>
            </a:r>
          </a:p>
          <a:p>
            <a:r>
              <a:rPr lang="en-US" sz="5400" b="1" dirty="0"/>
              <a:t>I assign games on Saturdays mainly starting in December through March. To work those games you will need to register (for free) at </a:t>
            </a:r>
            <a:r>
              <a:rPr lang="en-US" sz="5400" b="1" dirty="0">
                <a:hlinkClick r:id="rId3"/>
              </a:rPr>
              <a:t>www.horizonwebref.com</a:t>
            </a:r>
            <a:r>
              <a:rPr lang="en-US" sz="5400" b="1" dirty="0"/>
              <a:t>    Assn # is 205483  (Registration is free) </a:t>
            </a:r>
          </a:p>
          <a:p>
            <a:endParaRPr lang="en-US" sz="5400" b="1" dirty="0"/>
          </a:p>
          <a:p>
            <a:r>
              <a:rPr lang="en-US" sz="5400" b="1" dirty="0"/>
              <a:t>Johnny also assigns youth games and Junior High games as well and Brad and I help him with that – those games are assigned on Arbiter under OASO association. </a:t>
            </a:r>
          </a:p>
        </p:txBody>
      </p:sp>
    </p:spTree>
    <p:extLst>
      <p:ext uri="{BB962C8B-B14F-4D97-AF65-F5344CB8AC3E}">
        <p14:creationId xmlns:p14="http://schemas.microsoft.com/office/powerpoint/2010/main" val="9335933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Orientation</a:t>
            </a:r>
          </a:p>
        </p:txBody>
      </p:sp>
      <p:sp>
        <p:nvSpPr>
          <p:cNvPr id="3" name="Content Placeholder 2"/>
          <p:cNvSpPr>
            <a:spLocks noGrp="1"/>
          </p:cNvSpPr>
          <p:nvPr>
            <p:ph idx="1"/>
          </p:nvPr>
        </p:nvSpPr>
        <p:spPr>
          <a:xfrm>
            <a:off x="1746250" y="2606675"/>
            <a:ext cx="17678400" cy="8229599"/>
          </a:xfrm>
        </p:spPr>
        <p:txBody>
          <a:bodyPr>
            <a:noAutofit/>
          </a:bodyPr>
          <a:lstStyle/>
          <a:p>
            <a:r>
              <a:rPr lang="en-US" sz="4400" b="1" dirty="0"/>
              <a:t>Things you will need to do:  </a:t>
            </a:r>
          </a:p>
          <a:p>
            <a:r>
              <a:rPr lang="en-US" sz="4400" b="1" dirty="0"/>
              <a:t>      -- Register for OASO on Arbiter</a:t>
            </a:r>
          </a:p>
          <a:p>
            <a:pPr lvl="1"/>
            <a:r>
              <a:rPr lang="en-US" sz="4400" b="1" dirty="0"/>
              <a:t>Take part 1 of the test – we will go over the test during the meeting 3 or 4 – it won’t be exactly the same but you will get to confirm a lot of the answers</a:t>
            </a:r>
          </a:p>
          <a:p>
            <a:pPr lvl="1"/>
            <a:r>
              <a:rPr lang="en-US" sz="4400" b="1" dirty="0"/>
              <a:t>Watch the Concussion Video (</a:t>
            </a:r>
            <a:r>
              <a:rPr lang="en-US" sz="4400" b="1" dirty="0">
                <a:hlinkClick r:id="rId2"/>
              </a:rPr>
              <a:t>www.nfhslearn.com</a:t>
            </a:r>
            <a:r>
              <a:rPr lang="en-US" sz="4400" b="1" dirty="0"/>
              <a:t>)</a:t>
            </a:r>
          </a:p>
          <a:p>
            <a:pPr lvl="1"/>
            <a:r>
              <a:rPr lang="en-US" sz="4400" b="1" dirty="0"/>
              <a:t>Watch the Heat Video (</a:t>
            </a:r>
            <a:r>
              <a:rPr lang="en-US" sz="4400" b="1" dirty="0">
                <a:hlinkClick r:id="rId2"/>
              </a:rPr>
              <a:t>www.nfhslearn.com</a:t>
            </a:r>
            <a:r>
              <a:rPr lang="en-US" sz="4400" b="1" dirty="0"/>
              <a:t>)</a:t>
            </a:r>
          </a:p>
          <a:p>
            <a:pPr lvl="1"/>
            <a:r>
              <a:rPr lang="en-US" sz="4400" b="1" dirty="0"/>
              <a:t>Watch the Implicit Bias Video (www.nfhslearn.com)</a:t>
            </a:r>
          </a:p>
          <a:p>
            <a:pPr lvl="1"/>
            <a:r>
              <a:rPr lang="en-US" sz="4400" b="1" dirty="0"/>
              <a:t>Go to a State Meeting – either locally or Online later</a:t>
            </a:r>
          </a:p>
        </p:txBody>
      </p:sp>
    </p:spTree>
    <p:extLst>
      <p:ext uri="{BB962C8B-B14F-4D97-AF65-F5344CB8AC3E}">
        <p14:creationId xmlns:p14="http://schemas.microsoft.com/office/powerpoint/2010/main" val="418185388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a:t>
            </a:r>
            <a:r>
              <a:rPr lang="en-US" dirty="0" err="1"/>
              <a:t>Orienation</a:t>
            </a:r>
            <a:endParaRPr lang="en-US" dirty="0"/>
          </a:p>
        </p:txBody>
      </p:sp>
      <p:sp>
        <p:nvSpPr>
          <p:cNvPr id="3" name="Content Placeholder 2"/>
          <p:cNvSpPr>
            <a:spLocks noGrp="1"/>
          </p:cNvSpPr>
          <p:nvPr>
            <p:ph idx="1"/>
          </p:nvPr>
        </p:nvSpPr>
        <p:spPr>
          <a:xfrm>
            <a:off x="1136650" y="2378075"/>
            <a:ext cx="16978641" cy="7921047"/>
          </a:xfrm>
        </p:spPr>
        <p:txBody>
          <a:bodyPr>
            <a:noAutofit/>
          </a:bodyPr>
          <a:lstStyle/>
          <a:p>
            <a:r>
              <a:rPr lang="en-US" sz="4800" dirty="0"/>
              <a:t>Things you will want to do:</a:t>
            </a:r>
          </a:p>
          <a:p>
            <a:pPr lvl="1"/>
            <a:r>
              <a:rPr lang="en-US" sz="4800" dirty="0"/>
              <a:t>As many scrimmages as you can – even if you have to do them for free.  Get out there and work, especially with veterans who can help.  </a:t>
            </a:r>
          </a:p>
          <a:p>
            <a:pPr lvl="1"/>
            <a:r>
              <a:rPr lang="en-US" sz="4800" dirty="0"/>
              <a:t>Find a mentor (solid veteran)  </a:t>
            </a:r>
          </a:p>
          <a:p>
            <a:pPr lvl="1"/>
            <a:r>
              <a:rPr lang="en-US" sz="4800" dirty="0"/>
              <a:t>Let Johnny, Brad and/or Bobby know you are available – sometimes on short notice</a:t>
            </a:r>
          </a:p>
          <a:p>
            <a:pPr lvl="1"/>
            <a:r>
              <a:rPr lang="en-US" sz="4800" dirty="0"/>
              <a:t>Be dependable – if you take an assignment, don’t bail.   Never replace yourself on a game, call the assignor.  </a:t>
            </a:r>
          </a:p>
          <a:p>
            <a:pPr lvl="1"/>
            <a:r>
              <a:rPr lang="en-US" sz="4800" dirty="0"/>
              <a:t>Go to camps in the summer if you want to get better.</a:t>
            </a:r>
          </a:p>
        </p:txBody>
      </p:sp>
    </p:spTree>
    <p:extLst>
      <p:ext uri="{BB962C8B-B14F-4D97-AF65-F5344CB8AC3E}">
        <p14:creationId xmlns:p14="http://schemas.microsoft.com/office/powerpoint/2010/main" val="29801303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Orientation</a:t>
            </a:r>
          </a:p>
        </p:txBody>
      </p:sp>
      <p:sp>
        <p:nvSpPr>
          <p:cNvPr id="3" name="Content Placeholder 2"/>
          <p:cNvSpPr>
            <a:spLocks noGrp="1"/>
          </p:cNvSpPr>
          <p:nvPr>
            <p:ph idx="1"/>
          </p:nvPr>
        </p:nvSpPr>
        <p:spPr>
          <a:xfrm>
            <a:off x="1670050" y="2454276"/>
            <a:ext cx="16445241" cy="7211186"/>
          </a:xfrm>
        </p:spPr>
        <p:txBody>
          <a:bodyPr>
            <a:normAutofit fontScale="92500" lnSpcReduction="10000"/>
          </a:bodyPr>
          <a:lstStyle/>
          <a:p>
            <a:r>
              <a:rPr lang="en-US" sz="4400" dirty="0"/>
              <a:t>Things that can help</a:t>
            </a:r>
          </a:p>
          <a:p>
            <a:r>
              <a:rPr lang="en-US" sz="4400" dirty="0"/>
              <a:t>NASO: further insurance coverage, annual Summit, VIP card, discounted Referee magazine, </a:t>
            </a:r>
            <a:r>
              <a:rPr lang="en-US" sz="4400" u="sng" dirty="0"/>
              <a:t>www.naso.org</a:t>
            </a:r>
            <a:r>
              <a:rPr lang="en-US" sz="4400" dirty="0"/>
              <a:t>, NFHS: rules authority, publications to buy – </a:t>
            </a:r>
            <a:r>
              <a:rPr lang="en-US" sz="4400" u="sng" dirty="0">
                <a:hlinkClick r:id="rId2"/>
              </a:rPr>
              <a:t>www.nfhs.com</a:t>
            </a:r>
            <a:r>
              <a:rPr lang="en-US" sz="4400" dirty="0"/>
              <a:t>, learning resources – </a:t>
            </a:r>
            <a:r>
              <a:rPr lang="en-US" sz="4400" u="sng" dirty="0">
                <a:hlinkClick r:id="rId3"/>
              </a:rPr>
              <a:t>www.nfhs.org</a:t>
            </a:r>
            <a:r>
              <a:rPr lang="en-US" sz="4400" u="sng" dirty="0"/>
              <a:t> </a:t>
            </a:r>
            <a:r>
              <a:rPr lang="en-US" sz="4400" dirty="0"/>
              <a:t>Optional costs $109/year</a:t>
            </a:r>
          </a:p>
          <a:p>
            <a:endParaRPr lang="en-US" sz="4400" dirty="0"/>
          </a:p>
          <a:p>
            <a:r>
              <a:rPr lang="en-US" sz="4400" dirty="0"/>
              <a:t>Dress for success – looking good is half the battle – when you show up and when you officiate</a:t>
            </a:r>
          </a:p>
          <a:p>
            <a:endParaRPr lang="en-US" sz="4400" dirty="0"/>
          </a:p>
          <a:p>
            <a:r>
              <a:rPr lang="en-US" sz="4400" dirty="0"/>
              <a:t>Never officiate games where you have a conflict of interest (i.e. your kid or any family is playing, or you coach at that school or your kid goes to that school) </a:t>
            </a:r>
          </a:p>
          <a:p>
            <a:endParaRPr lang="en-US" sz="3958" dirty="0"/>
          </a:p>
          <a:p>
            <a:endParaRPr lang="en-US" dirty="0"/>
          </a:p>
        </p:txBody>
      </p:sp>
    </p:spTree>
    <p:extLst>
      <p:ext uri="{BB962C8B-B14F-4D97-AF65-F5344CB8AC3E}">
        <p14:creationId xmlns:p14="http://schemas.microsoft.com/office/powerpoint/2010/main" val="11273886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OASO New Officials Orientation</a:t>
            </a:r>
          </a:p>
        </p:txBody>
      </p:sp>
      <p:sp>
        <p:nvSpPr>
          <p:cNvPr id="3" name="Content Placeholder 2"/>
          <p:cNvSpPr>
            <a:spLocks noGrp="1"/>
          </p:cNvSpPr>
          <p:nvPr>
            <p:ph idx="1"/>
          </p:nvPr>
        </p:nvSpPr>
        <p:spPr>
          <a:xfrm>
            <a:off x="603250" y="2166563"/>
            <a:ext cx="17512041" cy="8745911"/>
          </a:xfrm>
        </p:spPr>
        <p:txBody>
          <a:bodyPr>
            <a:noAutofit/>
          </a:bodyPr>
          <a:lstStyle/>
          <a:p>
            <a:endParaRPr lang="en-US" sz="3600" dirty="0"/>
          </a:p>
          <a:p>
            <a:r>
              <a:rPr lang="en-US" sz="3600" dirty="0"/>
              <a:t>Places to buy officiating equipment:</a:t>
            </a:r>
          </a:p>
          <a:p>
            <a:r>
              <a:rPr lang="en-US" sz="3600" dirty="0">
                <a:hlinkClick r:id="rId3"/>
              </a:rPr>
              <a:t>www.officialslocker.com</a:t>
            </a:r>
            <a:endParaRPr lang="en-US" sz="3600" dirty="0"/>
          </a:p>
          <a:p>
            <a:endParaRPr lang="en-US" sz="3600" dirty="0"/>
          </a:p>
          <a:p>
            <a:endParaRPr lang="en-US" sz="3600" dirty="0"/>
          </a:p>
          <a:p>
            <a:r>
              <a:rPr lang="en-US" sz="3600" dirty="0"/>
              <a:t>Resources:  </a:t>
            </a:r>
          </a:p>
          <a:p>
            <a:r>
              <a:rPr lang="en-US" sz="3600" dirty="0">
                <a:hlinkClick r:id="rId4"/>
              </a:rPr>
              <a:t>www.referee.com</a:t>
            </a:r>
            <a:r>
              <a:rPr lang="en-US" sz="3600" dirty="0"/>
              <a:t> </a:t>
            </a:r>
          </a:p>
          <a:p>
            <a:r>
              <a:rPr lang="en-US" sz="3600" dirty="0"/>
              <a:t>NFHS Rules book, Case book, Officials Manual (you will get this packet from the OSSAA after you register)  </a:t>
            </a:r>
          </a:p>
          <a:p>
            <a:endParaRPr lang="en-US" sz="3600" dirty="0"/>
          </a:p>
          <a:p>
            <a:endParaRPr lang="en-US" sz="3600" dirty="0"/>
          </a:p>
          <a:p>
            <a:r>
              <a:rPr lang="en-US" sz="3600" dirty="0"/>
              <a:t>Questions?</a:t>
            </a:r>
          </a:p>
        </p:txBody>
      </p:sp>
    </p:spTree>
    <p:extLst>
      <p:ext uri="{BB962C8B-B14F-4D97-AF65-F5344CB8AC3E}">
        <p14:creationId xmlns:p14="http://schemas.microsoft.com/office/powerpoint/2010/main" val="1562446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30338" y="3729018"/>
            <a:ext cx="17960912" cy="1457515"/>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Per OSSAA rules (and OASO) you are required to attend a minimum of 3 local meetings , such as this one.  </a:t>
            </a:r>
            <a:endParaRPr sz="4400"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949358" y="946851"/>
            <a:ext cx="133815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Meeting Exemptions</a:t>
            </a:r>
            <a:endParaRPr spc="-180" dirty="0">
              <a:latin typeface="Copperplate Gothic Bold" panose="020E0705020206020404" pitchFamily="34" charset="0"/>
            </a:endParaRPr>
          </a:p>
        </p:txBody>
      </p:sp>
      <p:sp>
        <p:nvSpPr>
          <p:cNvPr id="6" name="object 6"/>
          <p:cNvSpPr txBox="1"/>
          <p:nvPr/>
        </p:nvSpPr>
        <p:spPr>
          <a:xfrm>
            <a:off x="603251" y="10174069"/>
            <a:ext cx="692214"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12</a:t>
            </a:r>
            <a:r>
              <a:rPr sz="1950" spc="-50" dirty="0">
                <a:solidFill>
                  <a:srgbClr val="4A4A4A"/>
                </a:solidFill>
                <a:latin typeface="Georgia"/>
                <a:cs typeface="Georgia"/>
              </a:rPr>
              <a:t>.</a:t>
            </a:r>
            <a:endParaRPr sz="1950" dirty="0">
              <a:latin typeface="Georgia"/>
              <a:cs typeface="Georgia"/>
            </a:endParaRPr>
          </a:p>
        </p:txBody>
      </p:sp>
      <p:sp>
        <p:nvSpPr>
          <p:cNvPr id="10" name="object 2">
            <a:extLst>
              <a:ext uri="{FF2B5EF4-FFF2-40B4-BE49-F238E27FC236}">
                <a16:creationId xmlns:a16="http://schemas.microsoft.com/office/drawing/2014/main" id="{1B1E5DA8-D5F1-43AF-BD3F-49093E783185}"/>
              </a:ext>
            </a:extLst>
          </p:cNvPr>
          <p:cNvSpPr txBox="1"/>
          <p:nvPr/>
        </p:nvSpPr>
        <p:spPr>
          <a:xfrm>
            <a:off x="918469" y="5418527"/>
            <a:ext cx="17174480" cy="2960747"/>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If you are not going to be able to make 3 meetings due to conflicts such as work, school, church, kid’s games – please go to </a:t>
            </a:r>
            <a:r>
              <a:rPr lang="en-US" sz="4400" spc="105" dirty="0">
                <a:solidFill>
                  <a:srgbClr val="4A4A4A"/>
                </a:solidFill>
                <a:latin typeface="Georgia"/>
                <a:cs typeface="Georgia"/>
                <a:hlinkClick r:id="rId2"/>
              </a:rPr>
              <a:t>www.oaso.info</a:t>
            </a:r>
            <a:r>
              <a:rPr lang="en-US" sz="4400" spc="105" dirty="0">
                <a:solidFill>
                  <a:srgbClr val="4A4A4A"/>
                </a:solidFill>
                <a:latin typeface="Georgia"/>
                <a:cs typeface="Georgia"/>
              </a:rPr>
              <a:t> and select the Meeting Exemption Request Form and fill that out and one of the OASO officers will review it.  </a:t>
            </a:r>
            <a:endParaRPr sz="4400" dirty="0">
              <a:latin typeface="Georgia"/>
              <a:cs typeface="Georgia"/>
            </a:endParaRPr>
          </a:p>
        </p:txBody>
      </p:sp>
      <p:sp>
        <p:nvSpPr>
          <p:cNvPr id="12" name="object 2">
            <a:extLst>
              <a:ext uri="{FF2B5EF4-FFF2-40B4-BE49-F238E27FC236}">
                <a16:creationId xmlns:a16="http://schemas.microsoft.com/office/drawing/2014/main" id="{2C057F47-F8CA-261A-61D7-0EA3C78010A1}"/>
              </a:ext>
            </a:extLst>
          </p:cNvPr>
          <p:cNvSpPr txBox="1"/>
          <p:nvPr/>
        </p:nvSpPr>
        <p:spPr>
          <a:xfrm>
            <a:off x="918469" y="8611268"/>
            <a:ext cx="17960912" cy="1457515"/>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One more important thing – you must be a paid member of the OASO to even be considered for a meetings exemption request.</a:t>
            </a:r>
            <a:endParaRPr sz="4400" dirty="0">
              <a:latin typeface="Georgia"/>
              <a:cs typeface="Georgia"/>
            </a:endParaRPr>
          </a:p>
        </p:txBody>
      </p:sp>
      <p:pic>
        <p:nvPicPr>
          <p:cNvPr id="5" name="object 6">
            <a:extLst>
              <a:ext uri="{FF2B5EF4-FFF2-40B4-BE49-F238E27FC236}">
                <a16:creationId xmlns:a16="http://schemas.microsoft.com/office/drawing/2014/main" id="{1B65E6DD-8237-55A7-4B97-F13BBD9C7DA2}"/>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3200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7" y="625475"/>
            <a:ext cx="16830761"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Johnny Johnson – OASO Assigner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70" normalizeH="0" baseline="0" noProof="0" dirty="0">
                <a:ln>
                  <a:noFill/>
                </a:ln>
                <a:solidFill>
                  <a:srgbClr val="4A4A4A"/>
                </a:solidFill>
                <a:effectLst/>
                <a:uLnTx/>
                <a:uFillTx/>
                <a:latin typeface="Georgia"/>
                <a:ea typeface="+mn-ea"/>
                <a:cs typeface="Georgia"/>
              </a:rPr>
              <a:t>06</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979070" y="4046949"/>
            <a:ext cx="16830761" cy="4740400"/>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Cell 918-637-7866</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Email: </a:t>
            </a:r>
            <a:r>
              <a:rPr lang="en-US" sz="4000" b="1" spc="145" dirty="0">
                <a:solidFill>
                  <a:srgbClr val="4A4A4A"/>
                </a:solidFill>
                <a:latin typeface="Georgia"/>
                <a:cs typeface="Georgia"/>
                <a:hlinkClick r:id="rId2"/>
              </a:rPr>
              <a:t>jj1693jj@gmail.com</a:t>
            </a: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Brad and I will also help with assigning but Johnny is the main assigner.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11" name="object 3">
            <a:extLst>
              <a:ext uri="{FF2B5EF4-FFF2-40B4-BE49-F238E27FC236}">
                <a16:creationId xmlns:a16="http://schemas.microsoft.com/office/drawing/2014/main" id="{B3A97E61-2BEB-AD8D-A638-A7DDBA4F5358}"/>
              </a:ext>
            </a:extLst>
          </p:cNvPr>
          <p:cNvSpPr txBox="1"/>
          <p:nvPr/>
        </p:nvSpPr>
        <p:spPr>
          <a:xfrm>
            <a:off x="1979071" y="9479803"/>
            <a:ext cx="16503108" cy="570028"/>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Anything you would like to talk about Johnny?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pic>
        <p:nvPicPr>
          <p:cNvPr id="4" name="object 6">
            <a:extLst>
              <a:ext uri="{FF2B5EF4-FFF2-40B4-BE49-F238E27FC236}">
                <a16:creationId xmlns:a16="http://schemas.microsoft.com/office/drawing/2014/main" id="{7FA2E9CD-0CA7-205E-66C4-F1510F352E4F}"/>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306317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Scrimmages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lang="en-US" sz="1950" b="0" i="0" u="none" strike="noStrike" kern="1200" cap="none" spc="-70" normalizeH="0" baseline="0" noProof="0" dirty="0">
                <a:ln>
                  <a:noFill/>
                </a:ln>
                <a:solidFill>
                  <a:srgbClr val="4A4A4A"/>
                </a:solidFill>
                <a:effectLst/>
                <a:uLnTx/>
                <a:uFillTx/>
                <a:latin typeface="Georgia"/>
                <a:ea typeface="+mn-ea"/>
                <a:cs typeface="Georgia"/>
              </a:rPr>
              <a:t>7</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2024266" y="3361563"/>
            <a:ext cx="16267940" cy="3365665"/>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u="sng" spc="145" dirty="0">
                <a:solidFill>
                  <a:srgbClr val="4A4A4A"/>
                </a:solidFill>
                <a:latin typeface="Georgia"/>
                <a:cs typeface="Georgia"/>
              </a:rPr>
              <a:t>Larry Puyear is the man for scrimmages</a:t>
            </a:r>
            <a:endParaRPr kumimoji="0" lang="en-US" sz="3600" b="1" i="0" u="sng"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We may have signups for scrimmages but new this year, they will be assigned though Arbiter!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That means, you need to be registered with OASO to be assigned scrimmages and you will need to keep your availability up to date!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11" name="object 3">
            <a:extLst>
              <a:ext uri="{FF2B5EF4-FFF2-40B4-BE49-F238E27FC236}">
                <a16:creationId xmlns:a16="http://schemas.microsoft.com/office/drawing/2014/main" id="{B3A97E61-2BEB-AD8D-A638-A7DDBA4F5358}"/>
              </a:ext>
            </a:extLst>
          </p:cNvPr>
          <p:cNvSpPr txBox="1"/>
          <p:nvPr/>
        </p:nvSpPr>
        <p:spPr>
          <a:xfrm>
            <a:off x="1998371" y="10271580"/>
            <a:ext cx="16503108" cy="570028"/>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Larry anything you would like to discuss?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4" name="object 3">
            <a:extLst>
              <a:ext uri="{FF2B5EF4-FFF2-40B4-BE49-F238E27FC236}">
                <a16:creationId xmlns:a16="http://schemas.microsoft.com/office/drawing/2014/main" id="{E4CC6855-64E4-8969-FDBF-746B3D838623}"/>
              </a:ext>
            </a:extLst>
          </p:cNvPr>
          <p:cNvSpPr txBox="1"/>
          <p:nvPr/>
        </p:nvSpPr>
        <p:spPr>
          <a:xfrm>
            <a:off x="2024266" y="6802507"/>
            <a:ext cx="16503108" cy="337848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Nearly all scrimmages are now paid.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Please help out as much as possible!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Newer officials – great way to get your feet wet and be seen by coaches and veteran official.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Veterans – great way to get in shape and see some action before the season begins!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pic>
        <p:nvPicPr>
          <p:cNvPr id="5" name="object 6">
            <a:extLst>
              <a:ext uri="{FF2B5EF4-FFF2-40B4-BE49-F238E27FC236}">
                <a16:creationId xmlns:a16="http://schemas.microsoft.com/office/drawing/2014/main" id="{CFA7B87D-7BD5-9EA4-C6C7-9637660FB984}"/>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033256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E843C-A721-BCBB-1198-B509FC15829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41052F9-7612-89DD-6BED-C8A795A92247}"/>
              </a:ext>
            </a:extLst>
          </p:cNvPr>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Scrimmages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471AD6F6-38AD-74C4-58FF-7B21DFEA2CFB}"/>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lang="en-US" sz="1950" b="0" i="0" u="none" strike="noStrike" kern="1200" cap="none" spc="-70" normalizeH="0" baseline="0" noProof="0" dirty="0">
                <a:ln>
                  <a:noFill/>
                </a:ln>
                <a:solidFill>
                  <a:srgbClr val="4A4A4A"/>
                </a:solidFill>
                <a:effectLst/>
                <a:uLnTx/>
                <a:uFillTx/>
                <a:latin typeface="Georgia"/>
                <a:ea typeface="+mn-ea"/>
                <a:cs typeface="Georgia"/>
              </a:rPr>
              <a:t>7</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a:extLst>
              <a:ext uri="{FF2B5EF4-FFF2-40B4-BE49-F238E27FC236}">
                <a16:creationId xmlns:a16="http://schemas.microsoft.com/office/drawing/2014/main" id="{04A8E92A-8B5B-F966-3032-169D883843E6}"/>
              </a:ext>
            </a:extLst>
          </p:cNvPr>
          <p:cNvSpPr txBox="1"/>
          <p:nvPr/>
        </p:nvSpPr>
        <p:spPr>
          <a:xfrm>
            <a:off x="2013710" y="3673475"/>
            <a:ext cx="16267940" cy="1703672"/>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NEW THIS YEAR ON SCRIMMAGES</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All Scrimmage will be assigned through Arbiter!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A1F5B6AE-3C81-698B-96B7-D876FC22A31A}"/>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4" name="object 3">
            <a:extLst>
              <a:ext uri="{FF2B5EF4-FFF2-40B4-BE49-F238E27FC236}">
                <a16:creationId xmlns:a16="http://schemas.microsoft.com/office/drawing/2014/main" id="{6860C8EE-6E8A-3D67-730D-1639AA99B37C}"/>
              </a:ext>
            </a:extLst>
          </p:cNvPr>
          <p:cNvSpPr txBox="1"/>
          <p:nvPr/>
        </p:nvSpPr>
        <p:spPr>
          <a:xfrm>
            <a:off x="1999278" y="5654675"/>
            <a:ext cx="16503108" cy="2811667"/>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1.) we will need you to get registered with the OSSAA</a:t>
            </a: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2.) we will need you </a:t>
            </a:r>
            <a:r>
              <a:rPr lang="en-US" sz="3600" b="1" spc="145" dirty="0">
                <a:solidFill>
                  <a:srgbClr val="4A4A4A"/>
                </a:solidFill>
                <a:latin typeface="Georgia"/>
                <a:cs typeface="Georgia"/>
              </a:rPr>
              <a:t>to get registered with the OASO</a:t>
            </a: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600" b="1" i="0" u="none" strike="noStrike" kern="1200" cap="none" spc="145" normalizeH="0" baseline="0" noProof="0" dirty="0">
                <a:ln>
                  <a:noFill/>
                </a:ln>
                <a:solidFill>
                  <a:srgbClr val="4A4A4A"/>
                </a:solidFill>
                <a:effectLst/>
                <a:uLnTx/>
                <a:uFillTx/>
                <a:latin typeface="Georgia"/>
                <a:ea typeface="+mn-ea"/>
                <a:cs typeface="Georgia"/>
              </a:rPr>
              <a:t>3.) we will need you to </a:t>
            </a:r>
            <a:r>
              <a:rPr lang="en-US" sz="3600" b="1" spc="145" dirty="0">
                <a:solidFill>
                  <a:srgbClr val="4A4A4A"/>
                </a:solidFill>
                <a:latin typeface="Georgia"/>
                <a:cs typeface="Georgia"/>
              </a:rPr>
              <a:t>update your availability on Arbiter and keep it up to date – reminder it defaults to OPEN so you must go block dates you are not available.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pic>
        <p:nvPicPr>
          <p:cNvPr id="5" name="object 6">
            <a:extLst>
              <a:ext uri="{FF2B5EF4-FFF2-40B4-BE49-F238E27FC236}">
                <a16:creationId xmlns:a16="http://schemas.microsoft.com/office/drawing/2014/main" id="{1F86A465-78CE-26C2-2D79-2E39992574CF}"/>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2120703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Association Info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14</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114489" y="3389881"/>
            <a:ext cx="18364199" cy="9433993"/>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How can I be a great OSAO member?</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Glad you asked!!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are working for multiple organizations that is perfectly fine, just keep your availability up to date in each system! I.E Arbiter &amp; Horizon</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are doing college, if you can block off some Tuesday/Friday night games at not budge that would help us out.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have partners you would like to work with, let the assigners know, we will try to pair you up when possible (does not mean you will call together every night)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8A5CFC93-338C-334C-4FD3-D9D3BB394FD0}"/>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809012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Association Info </a:t>
            </a:r>
            <a:endParaRPr spc="-420" dirty="0">
              <a:latin typeface="Copperplate Gothic Bold" panose="020E0705020206020404" pitchFamily="34" charset="0"/>
            </a:endParaRPr>
          </a:p>
        </p:txBody>
      </p:sp>
      <p:sp>
        <p:nvSpPr>
          <p:cNvPr id="6" name="object 6"/>
          <p:cNvSpPr txBox="1"/>
          <p:nvPr/>
        </p:nvSpPr>
        <p:spPr>
          <a:xfrm>
            <a:off x="625411" y="10379075"/>
            <a:ext cx="489077"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15</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591847" y="3216275"/>
            <a:ext cx="17842203" cy="882869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Turning back games – Just take your schedule and work it.  If you must make a change because we know life happens, try to make it at least a week out. Day before not good, Day of - better be an emergency.</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The more you turn back, the less likely we can use in the future – Too many puke backs and we will just give your games to those that want to work.  If you give back a game, it will cost you that game, plus you will lose another game. Recap – you lose the one you give back and another of the assigner’s choosing.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Check Arbiter daily! Schools change stuff: times, locations even dates</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The assigner may have to make changes due to puke backs – check Arbiter before you head out!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A9A36E29-8605-E54D-ECE3-8A069576CD19}"/>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4093564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42432" y="244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Association Info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16</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346060" y="2835275"/>
            <a:ext cx="17884838" cy="11662808"/>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Accept the games when they are assigned so we can know they are covered and move on to the next ones.  </a:t>
            </a:r>
            <a:r>
              <a:rPr lang="en-US" sz="3600" b="1" u="sng" spc="145" dirty="0">
                <a:solidFill>
                  <a:srgbClr val="4A4A4A"/>
                </a:solidFill>
                <a:latin typeface="Georgia"/>
                <a:cs typeface="Georgia"/>
              </a:rPr>
              <a:t>We can see when you look at them and let them sit there.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Checks – can take anywhere from a week to a month, please do not contact OASO officers about checks unless it has been over 4 weeks!</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Arbiter Pay is here to stay – DO NOT ask a school that has paid extra to use Arbiter pay to send you a check!</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We are NOT directory assistance! Arbiter has all paid members with phone numbers!  We will also add an OASO Arbiter roster on our website under the members section.  There is also the eligible officials list on </a:t>
            </a:r>
            <a:r>
              <a:rPr lang="en-US" sz="3600" b="1" spc="145" dirty="0">
                <a:solidFill>
                  <a:srgbClr val="4A4A4A"/>
                </a:solidFill>
                <a:latin typeface="Georgia"/>
                <a:cs typeface="Georgia"/>
                <a:hlinkClick r:id="rId3"/>
              </a:rPr>
              <a:t>www.ossaa.com</a:t>
            </a:r>
            <a:r>
              <a:rPr lang="en-US" sz="3600" b="1" spc="145" dirty="0">
                <a:solidFill>
                  <a:srgbClr val="4A4A4A"/>
                </a:solidFill>
                <a:latin typeface="Georgia"/>
                <a:cs typeface="Georgia"/>
              </a:rPr>
              <a: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2038580" y="1384532"/>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3A3E09EE-EAF8-9CE8-17A7-A975FFCBFC1E}"/>
              </a:ext>
            </a:extLst>
          </p:cNvPr>
          <p:cNvPicPr/>
          <p:nvPr/>
        </p:nvPicPr>
        <p:blipFill>
          <a:blip r:embed="rId4">
            <a:extLst>
              <a:ext uri="{28A0092B-C50C-407E-A947-70E740481C1C}">
                <a14:useLocalDpi xmlns:a14="http://schemas.microsoft.com/office/drawing/2010/main" val="0"/>
              </a:ext>
            </a:extLst>
          </a:blip>
          <a:srcRect/>
          <a:stretch/>
        </p:blipFill>
        <p:spPr>
          <a:xfrm>
            <a:off x="18586449" y="9924817"/>
            <a:ext cx="1258057" cy="1195623"/>
          </a:xfrm>
          <a:prstGeom prst="rect">
            <a:avLst/>
          </a:prstGeom>
        </p:spPr>
      </p:pic>
    </p:spTree>
    <p:extLst>
      <p:ext uri="{BB962C8B-B14F-4D97-AF65-F5344CB8AC3E}">
        <p14:creationId xmlns:p14="http://schemas.microsoft.com/office/powerpoint/2010/main" val="2560965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Agenda</a:t>
            </a:r>
            <a:endParaRPr spc="-420" dirty="0">
              <a:latin typeface="Copperplate Gothic Bold" panose="020E0705020206020404" pitchFamily="34" charset="0"/>
            </a:endParaRPr>
          </a:p>
        </p:txBody>
      </p:sp>
      <p:sp>
        <p:nvSpPr>
          <p:cNvPr id="6" name="object 6"/>
          <p:cNvSpPr txBox="1"/>
          <p:nvPr/>
        </p:nvSpPr>
        <p:spPr>
          <a:xfrm>
            <a:off x="930339" y="10174068"/>
            <a:ext cx="368300" cy="356870"/>
          </a:xfrm>
          <a:prstGeom prst="rect">
            <a:avLst/>
          </a:prstGeom>
        </p:spPr>
        <p:txBody>
          <a:bodyPr vert="horz" wrap="square" lIns="0" tIns="27940" rIns="0" bIns="0" rtlCol="0">
            <a:spAutoFit/>
          </a:bodyPr>
          <a:lstStyle/>
          <a:p>
            <a:pPr marL="12700">
              <a:lnSpc>
                <a:spcPct val="100000"/>
              </a:lnSpc>
              <a:spcBef>
                <a:spcPts val="220"/>
              </a:spcBef>
            </a:pPr>
            <a:r>
              <a:rPr sz="1950" spc="-70" dirty="0">
                <a:solidFill>
                  <a:srgbClr val="4A4A4A"/>
                </a:solidFill>
                <a:latin typeface="Georgia"/>
                <a:cs typeface="Georgia"/>
              </a:rPr>
              <a:t>0</a:t>
            </a:r>
            <a:r>
              <a:rPr sz="1950" dirty="0">
                <a:solidFill>
                  <a:srgbClr val="4A4A4A"/>
                </a:solidFill>
                <a:latin typeface="Georgia"/>
                <a:cs typeface="Georgia"/>
              </a:rPr>
              <a:t>2</a:t>
            </a:r>
            <a:r>
              <a:rPr sz="1950" spc="-50" dirty="0">
                <a:solidFill>
                  <a:srgbClr val="4A4A4A"/>
                </a:solidFill>
                <a:latin typeface="Georgia"/>
                <a:cs typeface="Georgia"/>
              </a:rPr>
              <a:t>.</a:t>
            </a:r>
            <a:endParaRPr sz="1950" dirty="0">
              <a:latin typeface="Georgia"/>
              <a:cs typeface="Georgia"/>
            </a:endParaRPr>
          </a:p>
        </p:txBody>
      </p:sp>
      <p:sp>
        <p:nvSpPr>
          <p:cNvPr id="3" name="object 3"/>
          <p:cNvSpPr txBox="1"/>
          <p:nvPr/>
        </p:nvSpPr>
        <p:spPr>
          <a:xfrm>
            <a:off x="1986001" y="3465483"/>
            <a:ext cx="65287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Welcome – Bobby Kelley</a:t>
            </a:r>
            <a:endParaRPr sz="2600" b="1" dirty="0">
              <a:latin typeface="Georgia"/>
              <a:cs typeface="Georgia"/>
            </a:endParaRPr>
          </a:p>
        </p:txBody>
      </p:sp>
      <p:pic>
        <p:nvPicPr>
          <p:cNvPr id="7" name="object 6">
            <a:extLst>
              <a:ext uri="{FF2B5EF4-FFF2-40B4-BE49-F238E27FC236}">
                <a16:creationId xmlns:a16="http://schemas.microsoft.com/office/drawing/2014/main" id="{A5A0513C-D44B-F740-3A19-2905A1D4DCF8}"/>
              </a:ext>
            </a:extLst>
          </p:cNvPr>
          <p:cNvPicPr/>
          <p:nvPr/>
        </p:nvPicPr>
        <p:blipFill>
          <a:blip r:embed="rId2">
            <a:extLst>
              <a:ext uri="{28A0092B-C50C-407E-A947-70E740481C1C}">
                <a14:useLocalDpi xmlns:a14="http://schemas.microsoft.com/office/drawing/2010/main" val="0"/>
              </a:ext>
            </a:extLst>
          </a:blip>
          <a:srcRect/>
          <a:stretch/>
        </p:blipFill>
        <p:spPr>
          <a:xfrm>
            <a:off x="18104822" y="9498635"/>
            <a:ext cx="1601714" cy="1601714"/>
          </a:xfrm>
          <a:prstGeom prst="rect">
            <a:avLst/>
          </a:prstGeom>
        </p:spPr>
      </p:pic>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r>
              <a:rPr lang="en-US" sz="5400" b="1" dirty="0">
                <a:latin typeface="Copperplate Gothic Bold" panose="020E0705020206020404" pitchFamily="34" charset="0"/>
              </a:rPr>
              <a:t>Oklahoma Association of Sports Officials</a:t>
            </a:r>
          </a:p>
        </p:txBody>
      </p:sp>
      <p:sp>
        <p:nvSpPr>
          <p:cNvPr id="11" name="object 3">
            <a:extLst>
              <a:ext uri="{FF2B5EF4-FFF2-40B4-BE49-F238E27FC236}">
                <a16:creationId xmlns:a16="http://schemas.microsoft.com/office/drawing/2014/main" id="{B3A97E61-2BEB-AD8D-A638-A7DDBA4F5358}"/>
              </a:ext>
            </a:extLst>
          </p:cNvPr>
          <p:cNvSpPr txBox="1"/>
          <p:nvPr/>
        </p:nvSpPr>
        <p:spPr>
          <a:xfrm>
            <a:off x="1999278" y="4450289"/>
            <a:ext cx="16503108" cy="3340017"/>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You will find a single sign in roster floating around here using last year’s roster. If your name is on there, please first confirm all your information is correct, then sign the roster please.  If your name is not on the roster, use the last page to write legibly you full name, email, cell number and OSSAA State ID if you have one and we will get you added to the roster for next week.  </a:t>
            </a:r>
            <a:endParaRPr sz="2600" b="1" dirty="0">
              <a:latin typeface="Georgia"/>
              <a:cs typeface="Georgia"/>
            </a:endParaRPr>
          </a:p>
        </p:txBody>
      </p:sp>
      <p:sp>
        <p:nvSpPr>
          <p:cNvPr id="5" name="object 3">
            <a:extLst>
              <a:ext uri="{FF2B5EF4-FFF2-40B4-BE49-F238E27FC236}">
                <a16:creationId xmlns:a16="http://schemas.microsoft.com/office/drawing/2014/main" id="{C2CAD8B0-BD47-4941-0A9E-7CAC1EFF6609}"/>
              </a:ext>
            </a:extLst>
          </p:cNvPr>
          <p:cNvSpPr txBox="1"/>
          <p:nvPr/>
        </p:nvSpPr>
        <p:spPr>
          <a:xfrm>
            <a:off x="1999278" y="8729538"/>
            <a:ext cx="15901372" cy="2232021"/>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We communicate a few ways – there is an email distribution list, a Groupme app and then the website as well.  If you are not on the email list/Groupme, Send an email to info@oaso.info and we can get you added.  </a:t>
            </a:r>
            <a:endParaRPr sz="2600" b="1" dirty="0">
              <a:latin typeface="Georgia"/>
              <a:cs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Association Info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17</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308618" y="2776277"/>
            <a:ext cx="17884838" cy="11675632"/>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How can I be a great OSAO member?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Contact your partners &amp; the schools, 1</a:t>
            </a:r>
            <a:r>
              <a:rPr lang="en-US" sz="3600" b="1" spc="145" baseline="30000" dirty="0">
                <a:solidFill>
                  <a:srgbClr val="4A4A4A"/>
                </a:solidFill>
                <a:latin typeface="Georgia"/>
                <a:cs typeface="Georgia"/>
              </a:rPr>
              <a:t>st</a:t>
            </a:r>
            <a:r>
              <a:rPr lang="en-US" sz="3600" b="1" spc="145" dirty="0">
                <a:solidFill>
                  <a:srgbClr val="4A4A4A"/>
                </a:solidFill>
                <a:latin typeface="Georgia"/>
                <a:cs typeface="Georgia"/>
              </a:rPr>
              <a:t> of the week is a great time to do this for games Tuesday through Saturday.  If you game is Monday, might want to contact everyone on Friday.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partner doesn’t show or is significantly late, we need to know.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partner shows up incapacitated in any way, we need to know (Drunk, high, whatever)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Big one here – Do NOT turn back games to go work an equal or lesser game.  We talk to other assigners and we watch games on NFHS.  Good way to lose the rest of your schedule.  6A = Class B as far as Varsity goes.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9BB62BF4-0264-6D4A-5757-C38615B69C1F}"/>
              </a:ext>
            </a:extLst>
          </p:cNvPr>
          <p:cNvPicPr/>
          <p:nvPr/>
        </p:nvPicPr>
        <p:blipFill>
          <a:blip r:embed="rId3">
            <a:extLst>
              <a:ext uri="{28A0092B-C50C-407E-A947-70E740481C1C}">
                <a14:useLocalDpi xmlns:a14="http://schemas.microsoft.com/office/drawing/2010/main" val="0"/>
              </a:ext>
            </a:extLst>
          </a:blip>
          <a:srcRect/>
          <a:stretch/>
        </p:blipFill>
        <p:spPr>
          <a:xfrm>
            <a:off x="18830039" y="10174067"/>
            <a:ext cx="1014468" cy="946373"/>
          </a:xfrm>
          <a:prstGeom prst="rect">
            <a:avLst/>
          </a:prstGeom>
        </p:spPr>
      </p:pic>
    </p:spTree>
    <p:extLst>
      <p:ext uri="{BB962C8B-B14F-4D97-AF65-F5344CB8AC3E}">
        <p14:creationId xmlns:p14="http://schemas.microsoft.com/office/powerpoint/2010/main" val="2409370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55965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Other Advice</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18</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114489" y="3389881"/>
            <a:ext cx="18364199" cy="10000815"/>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Don’t run your fellow officials down to make yourself look better, major turnoff for assigners</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Don’t be a know it all when someone tries to give you advice.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Don’t wear your uniform/jacket in the stands before or after you work</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Don’t replace yourself on a game at any level – let the assigner know if you just can’t go.  If you have someone in mind, you can let the assigner know, but sometimes there are circumstances where your replacement won’t work (or there is a better option)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8F2F9D0E-08B4-188D-C1DE-48B4852DFBFA}"/>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956263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323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ARBITER </a:t>
            </a:r>
            <a:endParaRPr spc="-420" dirty="0">
              <a:latin typeface="Copperplate Gothic Bold" panose="020E0705020206020404" pitchFamily="34" charset="0"/>
            </a:endParaRPr>
          </a:p>
        </p:txBody>
      </p:sp>
      <p:sp>
        <p:nvSpPr>
          <p:cNvPr id="6" name="object 6"/>
          <p:cNvSpPr txBox="1"/>
          <p:nvPr/>
        </p:nvSpPr>
        <p:spPr>
          <a:xfrm>
            <a:off x="506286" y="10497075"/>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19</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874586" y="2776277"/>
            <a:ext cx="18364199" cy="9369873"/>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Some things we need to do a better job of this year with ARBITER:</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1.) Make sure your contact information is public (so your partners and the schools can get ahold of you)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2.) Must keep your availability up to date (big problem last year) – If you take games in another association or platform, you have to block out your dates everywhere else.  Very frustrating for the assigners when we get a game filled and then it is puked back because you didn’t update your availability.  Double the work for assigners is not the way to move up.  THIS includes Horizonwebref or other Associations!  </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3.) Check your schedule the day of the game to make sure nothing has changed! Not likely but sometimes we have to move officials around for a reasons such as injury, sickness or even games that were added at the last minute.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B3445DA8-8868-6675-A58C-44DDA27C2107}"/>
              </a:ext>
            </a:extLst>
          </p:cNvPr>
          <p:cNvPicPr/>
          <p:nvPr/>
        </p:nvPicPr>
        <p:blipFill>
          <a:blip r:embed="rId3">
            <a:extLst>
              <a:ext uri="{28A0092B-C50C-407E-A947-70E740481C1C}">
                <a14:useLocalDpi xmlns:a14="http://schemas.microsoft.com/office/drawing/2010/main" val="0"/>
              </a:ext>
            </a:extLst>
          </a:blip>
          <a:srcRect/>
          <a:stretch/>
        </p:blipFill>
        <p:spPr>
          <a:xfrm>
            <a:off x="18434049" y="9921875"/>
            <a:ext cx="1410457" cy="1198566"/>
          </a:xfrm>
          <a:prstGeom prst="rect">
            <a:avLst/>
          </a:prstGeom>
        </p:spPr>
      </p:pic>
    </p:spTree>
    <p:extLst>
      <p:ext uri="{BB962C8B-B14F-4D97-AF65-F5344CB8AC3E}">
        <p14:creationId xmlns:p14="http://schemas.microsoft.com/office/powerpoint/2010/main" val="1394132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39201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OASO Arbiter Registration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lang="en-US" sz="1950" spc="-70" dirty="0">
                <a:solidFill>
                  <a:srgbClr val="4A4A4A"/>
                </a:solidFill>
                <a:latin typeface="Georgia"/>
                <a:cs typeface="Georgia"/>
              </a:rPr>
              <a:t>8.</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2003814" y="3296259"/>
            <a:ext cx="16267940" cy="8628644"/>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hlinkClick r:id="rId2"/>
              </a:rPr>
              <a:t>OASO Registration Link</a:t>
            </a: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r>
              <a:rPr lang="en-US" sz="3600" b="1" dirty="0"/>
              <a:t>Click on the Registration Link Above</a:t>
            </a:r>
          </a:p>
          <a:p>
            <a:r>
              <a:rPr lang="en-US" sz="3600" b="1" dirty="0"/>
              <a:t>You will have to register each season through Arbiter and pay the $35 OASO Association Fee to have the opportunity to receive games from the OASO for the 2025-2026 school year.  There will be no exceptions – we are here to help you get registered. </a:t>
            </a:r>
          </a:p>
          <a:p>
            <a:r>
              <a:rPr lang="en-US" sz="3600" b="1" dirty="0"/>
              <a:t>​</a:t>
            </a:r>
          </a:p>
          <a:p>
            <a:r>
              <a:rPr lang="en-US" sz="3600" b="1" dirty="0"/>
              <a:t>If you are brand new select the Create One option above</a:t>
            </a:r>
          </a:p>
          <a:p>
            <a:r>
              <a:rPr lang="en-US" sz="3600" b="1" dirty="0"/>
              <a:t>​</a:t>
            </a:r>
          </a:p>
          <a:p>
            <a:r>
              <a:rPr lang="en-US" sz="3600" b="1" dirty="0"/>
              <a:t>Enter your email if you have ever registered on Arbiter (if you have registered with the OSSAA you already have an Arbiter login) </a:t>
            </a:r>
          </a:p>
          <a:p>
            <a:r>
              <a:rPr lang="en-US" sz="3600" b="1" dirty="0"/>
              <a:t>Then it will ask for your password (if you don’t know it, use the forgot password) OASO does not have, nor can we see, what your password is.   </a:t>
            </a:r>
          </a:p>
          <a:p>
            <a:pPr algn="l" fontAlgn="base"/>
            <a:r>
              <a:rPr lang="en-US" sz="2800" b="0" i="0" dirty="0">
                <a:effectLst/>
              </a:rPr>
              <a:t>​</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4" name="Rectangle 1">
            <a:extLst>
              <a:ext uri="{FF2B5EF4-FFF2-40B4-BE49-F238E27FC236}">
                <a16:creationId xmlns:a16="http://schemas.microsoft.com/office/drawing/2014/main" id="{C9E133D8-B783-416B-42A3-094003F5E8C2}"/>
              </a:ext>
            </a:extLst>
          </p:cNvPr>
          <p:cNvSpPr>
            <a:spLocks noChangeArrowheads="1"/>
          </p:cNvSpPr>
          <p:nvPr/>
        </p:nvSpPr>
        <p:spPr bwMode="auto">
          <a:xfrm>
            <a:off x="0" y="0"/>
            <a:ext cx="201041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1155CC"/>
                </a:solidFill>
                <a:effectLst/>
                <a:latin typeface="system-ui"/>
                <a:hlinkClick r:id="rId3"/>
              </a:rPr>
              <a:t>https://app.arbitersports.com/registration/official/register/4736?org=169048&amp;role=3</a:t>
            </a:r>
            <a:r>
              <a:rPr kumimoji="0" lang="en-US" altLang="en-US" sz="13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 name="object 6">
            <a:extLst>
              <a:ext uri="{FF2B5EF4-FFF2-40B4-BE49-F238E27FC236}">
                <a16:creationId xmlns:a16="http://schemas.microsoft.com/office/drawing/2014/main" id="{8D1F82E3-5A44-B33F-C806-51C005AEE708}"/>
              </a:ext>
            </a:extLst>
          </p:cNvPr>
          <p:cNvPicPr/>
          <p:nvPr/>
        </p:nvPicPr>
        <p:blipFill>
          <a:blip r:embed="rId4">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724385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70050" y="3328925"/>
            <a:ext cx="16832336" cy="7488460"/>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dirty="0">
                <a:effectLst/>
              </a:rPr>
              <a:t>The primary purpose of this Association is to recruit, educate, equip, assign, and retain sports officials in the State of Oklahoma and surrounding areas. OASO is a 501 C 3 Non Profit organization that was created for the purpose of promoting the welfare of all American intercollegiate and interscholastic sports by the development and maintenance of a membership consisting of experienced and capable persons whose integrity is beyond reproach and who are actively engaged each year in officiating those games; and by fostering a high standard of ethics, encouraging fair play, sportsmanship, closer cooperation, and better understanding among sports officials, athletic representatives, coaches, players, athletic directors, and the media; and to provide their common interests in these activities. </a:t>
            </a:r>
            <a:endParaRPr sz="4000" b="1"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1171734" cy="1156335"/>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Mission</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13</a:t>
            </a:r>
            <a:r>
              <a:rPr sz="1950" spc="-50" dirty="0">
                <a:solidFill>
                  <a:srgbClr val="4A4A4A"/>
                </a:solidFill>
                <a:latin typeface="Georgia"/>
                <a:cs typeface="Georgia"/>
              </a:rPr>
              <a:t>.</a:t>
            </a:r>
            <a:endParaRPr sz="1950" dirty="0">
              <a:latin typeface="Georgia"/>
              <a:cs typeface="Georgia"/>
            </a:endParaRPr>
          </a:p>
        </p:txBody>
      </p:sp>
      <p:pic>
        <p:nvPicPr>
          <p:cNvPr id="5" name="object 6">
            <a:extLst>
              <a:ext uri="{FF2B5EF4-FFF2-40B4-BE49-F238E27FC236}">
                <a16:creationId xmlns:a16="http://schemas.microsoft.com/office/drawing/2014/main" id="{9B14643C-3512-7A6B-F9BD-DB9D3C7F678A}"/>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260252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04516" y="3510182"/>
            <a:ext cx="15977570" cy="4771563"/>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dirty="0">
                <a:latin typeface="Arial Black" panose="020B0A04020102020204" pitchFamily="34" charset="0"/>
                <a:cs typeface="Georgia"/>
              </a:rPr>
              <a:t>Our 2</a:t>
            </a:r>
            <a:r>
              <a:rPr lang="en-US" sz="4000" b="1" baseline="30000" dirty="0">
                <a:latin typeface="Arial Black" panose="020B0A04020102020204" pitchFamily="34" charset="0"/>
                <a:cs typeface="Georgia"/>
              </a:rPr>
              <a:t>nd</a:t>
            </a:r>
            <a:r>
              <a:rPr lang="en-US" sz="4000" b="1" dirty="0">
                <a:latin typeface="Arial Black" panose="020B0A04020102020204" pitchFamily="34" charset="0"/>
                <a:cs typeface="Georgia"/>
              </a:rPr>
              <a:t> Annual OASO Charity Golf Tournament was a huge success! More sponsors than ever! 86 players including Officials, Coaches, AD’s &amp; Sponsors. Come be a part of it next year!  Even if you don’t golf, we need volunteers! Mark your calendar for Friday, July 10</a:t>
            </a:r>
            <a:r>
              <a:rPr lang="en-US" sz="4000" b="1" baseline="30000" dirty="0">
                <a:latin typeface="Arial Black" panose="020B0A04020102020204" pitchFamily="34" charset="0"/>
                <a:cs typeface="Georgia"/>
              </a:rPr>
              <a:t>th</a:t>
            </a:r>
            <a:r>
              <a:rPr lang="en-US" sz="4000" b="1" dirty="0">
                <a:latin typeface="Arial Black" panose="020B0A04020102020204" pitchFamily="34" charset="0"/>
                <a:cs typeface="Georgia"/>
              </a:rPr>
              <a:t>, 2026 for next year at Indian Springs Country Club. </a:t>
            </a:r>
          </a:p>
          <a:p>
            <a:pPr marL="12700" marR="5080" indent="-635">
              <a:lnSpc>
                <a:spcPct val="110800"/>
              </a:lnSpc>
              <a:spcBef>
                <a:spcPts val="90"/>
              </a:spcBef>
            </a:pPr>
            <a:endParaRPr sz="4000" b="1" dirty="0">
              <a:latin typeface="Arial Black" panose="020B0A04020102020204" pitchFamily="34" charset="0"/>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1171734" cy="1156335"/>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OASO Business</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14</a:t>
            </a:r>
            <a:r>
              <a:rPr sz="1950" spc="-50" dirty="0">
                <a:solidFill>
                  <a:srgbClr val="4A4A4A"/>
                </a:solidFill>
                <a:latin typeface="Georgia"/>
                <a:cs typeface="Georgia"/>
              </a:rPr>
              <a:t>.</a:t>
            </a:r>
            <a:endParaRPr sz="1950" dirty="0">
              <a:latin typeface="Georgia"/>
              <a:cs typeface="Georgia"/>
            </a:endParaRPr>
          </a:p>
        </p:txBody>
      </p:sp>
      <p:sp>
        <p:nvSpPr>
          <p:cNvPr id="5" name="object 2">
            <a:extLst>
              <a:ext uri="{FF2B5EF4-FFF2-40B4-BE49-F238E27FC236}">
                <a16:creationId xmlns:a16="http://schemas.microsoft.com/office/drawing/2014/main" id="{CAA3CCA3-5C3C-01ED-E9E2-99EF85882147}"/>
              </a:ext>
            </a:extLst>
          </p:cNvPr>
          <p:cNvSpPr txBox="1"/>
          <p:nvPr/>
        </p:nvSpPr>
        <p:spPr>
          <a:xfrm>
            <a:off x="1780343" y="7959561"/>
            <a:ext cx="15977570" cy="2708947"/>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dirty="0">
                <a:latin typeface="Arial Black" panose="020B0A04020102020204" pitchFamily="34" charset="0"/>
                <a:cs typeface="Georgia"/>
              </a:rPr>
              <a:t>Recruiting Events – we have opportunities to set up at job fairs and other events throughout the year to recruit officials, let us know if you hear of any events and if you would like to work the booth. </a:t>
            </a:r>
            <a:endParaRPr sz="4000" b="1" dirty="0">
              <a:latin typeface="Arial Black" panose="020B0A04020102020204" pitchFamily="34" charset="0"/>
              <a:cs typeface="Georgia"/>
            </a:endParaRPr>
          </a:p>
        </p:txBody>
      </p:sp>
      <p:pic>
        <p:nvPicPr>
          <p:cNvPr id="8" name="object 6">
            <a:extLst>
              <a:ext uri="{FF2B5EF4-FFF2-40B4-BE49-F238E27FC236}">
                <a16:creationId xmlns:a16="http://schemas.microsoft.com/office/drawing/2014/main" id="{17D7B422-98D6-D321-9B0C-817B41E4E8EB}"/>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269676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86592" y="3312424"/>
            <a:ext cx="17321375" cy="529632"/>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dirty="0">
                <a:highlight>
                  <a:srgbClr val="00FFFF"/>
                </a:highlight>
                <a:latin typeface="Arial Black" panose="020B0A04020102020204" pitchFamily="34" charset="0"/>
                <a:cs typeface="Georgia"/>
              </a:rPr>
              <a:t>Recommended: 3 person crews for all Varsity Contests (2A-6A Mandatory) </a:t>
            </a:r>
            <a:endParaRPr sz="3200" b="1" dirty="0">
              <a:highlight>
                <a:srgbClr val="00FFFF"/>
              </a:highlight>
              <a:latin typeface="Arial Black" panose="020B0A04020102020204" pitchFamily="34" charset="0"/>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55913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2024 - 25 &amp; 25 - 26 Pay Schedule</a:t>
            </a:r>
            <a:endParaRPr spc="-180" dirty="0">
              <a:latin typeface="Copperplate Gothic Bold" panose="020E0705020206020404" pitchFamily="34" charset="0"/>
            </a:endParaRPr>
          </a:p>
        </p:txBody>
      </p:sp>
      <p:sp>
        <p:nvSpPr>
          <p:cNvPr id="6" name="object 6"/>
          <p:cNvSpPr txBox="1"/>
          <p:nvPr/>
        </p:nvSpPr>
        <p:spPr>
          <a:xfrm>
            <a:off x="603250" y="10586355"/>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16</a:t>
            </a:r>
            <a:r>
              <a:rPr sz="1950" spc="-50" dirty="0">
                <a:solidFill>
                  <a:srgbClr val="4A4A4A"/>
                </a:solidFill>
                <a:latin typeface="Georgia"/>
                <a:cs typeface="Georgia"/>
              </a:rPr>
              <a:t>.</a:t>
            </a:r>
            <a:endParaRPr sz="1950" dirty="0">
              <a:latin typeface="Georgia"/>
              <a:cs typeface="Georgia"/>
            </a:endParaRPr>
          </a:p>
        </p:txBody>
      </p:sp>
      <p:sp>
        <p:nvSpPr>
          <p:cNvPr id="8" name="object 2">
            <a:extLst>
              <a:ext uri="{FF2B5EF4-FFF2-40B4-BE49-F238E27FC236}">
                <a16:creationId xmlns:a16="http://schemas.microsoft.com/office/drawing/2014/main" id="{97D8D11A-3F07-9E4A-B3D6-591E05B7AC29}"/>
              </a:ext>
            </a:extLst>
          </p:cNvPr>
          <p:cNvSpPr txBox="1"/>
          <p:nvPr/>
        </p:nvSpPr>
        <p:spPr>
          <a:xfrm>
            <a:off x="1086592" y="3944416"/>
            <a:ext cx="17321375" cy="1089081"/>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dirty="0">
                <a:highlight>
                  <a:srgbClr val="00FF00"/>
                </a:highlight>
                <a:latin typeface="Arial Black" panose="020B0A04020102020204" pitchFamily="34" charset="0"/>
                <a:cs typeface="Georgia"/>
              </a:rPr>
              <a:t>Varsity Pay: $80/game - $160 per set.  If 2 person $100 per game</a:t>
            </a:r>
          </a:p>
          <a:p>
            <a:pPr marL="12700" marR="5080" indent="-635">
              <a:lnSpc>
                <a:spcPct val="110800"/>
              </a:lnSpc>
              <a:spcBef>
                <a:spcPts val="90"/>
              </a:spcBef>
            </a:pPr>
            <a:r>
              <a:rPr lang="en-US" sz="3200" b="1" dirty="0">
                <a:highlight>
                  <a:srgbClr val="00FF00"/>
                </a:highlight>
                <a:latin typeface="Arial Black" panose="020B0A04020102020204" pitchFamily="34" charset="0"/>
                <a:cs typeface="Georgia"/>
              </a:rPr>
              <a:t>Single Varsity Games: $100 for 3 person, $120 for 2 person</a:t>
            </a:r>
            <a:endParaRPr sz="3200" b="1" dirty="0">
              <a:highlight>
                <a:srgbClr val="00FF00"/>
              </a:highlight>
              <a:latin typeface="Arial Black" panose="020B0A04020102020204" pitchFamily="34" charset="0"/>
              <a:cs typeface="Georgia"/>
            </a:endParaRPr>
          </a:p>
        </p:txBody>
      </p:sp>
      <p:sp>
        <p:nvSpPr>
          <p:cNvPr id="9" name="object 2">
            <a:extLst>
              <a:ext uri="{FF2B5EF4-FFF2-40B4-BE49-F238E27FC236}">
                <a16:creationId xmlns:a16="http://schemas.microsoft.com/office/drawing/2014/main" id="{7F0BCEE4-6304-956C-59A1-BA04A9594281}"/>
              </a:ext>
            </a:extLst>
          </p:cNvPr>
          <p:cNvSpPr txBox="1"/>
          <p:nvPr/>
        </p:nvSpPr>
        <p:spPr>
          <a:xfrm>
            <a:off x="1086591" y="5119072"/>
            <a:ext cx="17321375" cy="1089081"/>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dirty="0">
                <a:highlight>
                  <a:srgbClr val="C0C0C0"/>
                </a:highlight>
                <a:latin typeface="Arial Black" panose="020B0A04020102020204" pitchFamily="34" charset="0"/>
                <a:cs typeface="Georgia"/>
              </a:rPr>
              <a:t>Junior Varsity Pay (Including Sophomore games) $50/game</a:t>
            </a:r>
          </a:p>
          <a:p>
            <a:pPr marL="12700" marR="5080" indent="-635">
              <a:lnSpc>
                <a:spcPct val="110800"/>
              </a:lnSpc>
              <a:spcBef>
                <a:spcPts val="90"/>
              </a:spcBef>
            </a:pPr>
            <a:r>
              <a:rPr lang="en-US" sz="3200" b="1" dirty="0">
                <a:highlight>
                  <a:srgbClr val="C0C0C0"/>
                </a:highlight>
                <a:latin typeface="Arial Black" panose="020B0A04020102020204" pitchFamily="34" charset="0"/>
                <a:cs typeface="Georgia"/>
              </a:rPr>
              <a:t>Single JV games = $75/game</a:t>
            </a:r>
            <a:endParaRPr sz="3200" b="1" dirty="0">
              <a:highlight>
                <a:srgbClr val="C0C0C0"/>
              </a:highlight>
              <a:latin typeface="Arial Black" panose="020B0A04020102020204" pitchFamily="34" charset="0"/>
              <a:cs typeface="Georgia"/>
            </a:endParaRPr>
          </a:p>
        </p:txBody>
      </p:sp>
      <p:sp>
        <p:nvSpPr>
          <p:cNvPr id="10" name="object 2">
            <a:extLst>
              <a:ext uri="{FF2B5EF4-FFF2-40B4-BE49-F238E27FC236}">
                <a16:creationId xmlns:a16="http://schemas.microsoft.com/office/drawing/2014/main" id="{BAD1AA2F-23F1-D550-B7D3-9F60C4E44DE6}"/>
              </a:ext>
            </a:extLst>
          </p:cNvPr>
          <p:cNvSpPr txBox="1"/>
          <p:nvPr/>
        </p:nvSpPr>
        <p:spPr>
          <a:xfrm>
            <a:off x="1086591" y="6314418"/>
            <a:ext cx="17321375" cy="1089081"/>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dirty="0">
                <a:highlight>
                  <a:srgbClr val="FF00FF"/>
                </a:highlight>
                <a:latin typeface="Arial Black" panose="020B0A04020102020204" pitchFamily="34" charset="0"/>
                <a:cs typeface="Georgia"/>
              </a:rPr>
              <a:t>Junior High (9</a:t>
            </a:r>
            <a:r>
              <a:rPr lang="en-US" sz="3200" b="1" baseline="30000" dirty="0">
                <a:highlight>
                  <a:srgbClr val="FF00FF"/>
                </a:highlight>
                <a:latin typeface="Arial Black" panose="020B0A04020102020204" pitchFamily="34" charset="0"/>
                <a:cs typeface="Georgia"/>
              </a:rPr>
              <a:t>th</a:t>
            </a:r>
            <a:r>
              <a:rPr lang="en-US" sz="3200" b="1" dirty="0">
                <a:highlight>
                  <a:srgbClr val="FF00FF"/>
                </a:highlight>
                <a:latin typeface="Arial Black" panose="020B0A04020102020204" pitchFamily="34" charset="0"/>
                <a:cs typeface="Georgia"/>
              </a:rPr>
              <a:t> grade &amp; below) $45/game</a:t>
            </a:r>
          </a:p>
          <a:p>
            <a:pPr marL="12700" marR="5080" indent="-635">
              <a:lnSpc>
                <a:spcPct val="110800"/>
              </a:lnSpc>
              <a:spcBef>
                <a:spcPts val="90"/>
              </a:spcBef>
            </a:pPr>
            <a:r>
              <a:rPr lang="en-US" sz="3200" b="1" dirty="0">
                <a:highlight>
                  <a:srgbClr val="FF00FF"/>
                </a:highlight>
                <a:latin typeface="Arial Black" panose="020B0A04020102020204" pitchFamily="34" charset="0"/>
                <a:cs typeface="Georgia"/>
              </a:rPr>
              <a:t>Single JH games = $65/game</a:t>
            </a:r>
            <a:endParaRPr sz="3200" b="1" dirty="0">
              <a:highlight>
                <a:srgbClr val="FF00FF"/>
              </a:highlight>
              <a:latin typeface="Arial Black" panose="020B0A04020102020204" pitchFamily="34" charset="0"/>
              <a:cs typeface="Georgia"/>
            </a:endParaRPr>
          </a:p>
        </p:txBody>
      </p:sp>
      <p:sp>
        <p:nvSpPr>
          <p:cNvPr id="11" name="object 2">
            <a:extLst>
              <a:ext uri="{FF2B5EF4-FFF2-40B4-BE49-F238E27FC236}">
                <a16:creationId xmlns:a16="http://schemas.microsoft.com/office/drawing/2014/main" id="{D046443F-BAFD-9F3E-795E-684CCACDD9A5}"/>
              </a:ext>
            </a:extLst>
          </p:cNvPr>
          <p:cNvSpPr txBox="1"/>
          <p:nvPr/>
        </p:nvSpPr>
        <p:spPr>
          <a:xfrm>
            <a:off x="1071972" y="7435854"/>
            <a:ext cx="17321375" cy="3873496"/>
          </a:xfrm>
          <a:prstGeom prst="rect">
            <a:avLst/>
          </a:prstGeom>
        </p:spPr>
        <p:txBody>
          <a:bodyPr vert="horz" wrap="square" lIns="0" tIns="11430" rIns="0" bIns="0" rtlCol="0">
            <a:spAutoFit/>
          </a:bodyPr>
          <a:lstStyle/>
          <a:p>
            <a:pPr marL="12700" marR="5080" indent="-635">
              <a:lnSpc>
                <a:spcPct val="110800"/>
              </a:lnSpc>
              <a:spcBef>
                <a:spcPts val="90"/>
              </a:spcBef>
            </a:pPr>
            <a:r>
              <a:rPr lang="en-US" sz="3200" b="1" u="sng" dirty="0">
                <a:highlight>
                  <a:srgbClr val="FFFF00"/>
                </a:highlight>
                <a:latin typeface="Arial Black" panose="020B0A04020102020204" pitchFamily="34" charset="0"/>
                <a:cs typeface="Georgia"/>
              </a:rPr>
              <a:t>Varsity Only Recommendation to schools (not required)</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Mileage Fee (for one driver – usually the “R” of the crew)</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Distance 0-29 miles – $0</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Distance 30-60 miles flat rate - $25</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Distance 60+ miles flat rate - $50</a:t>
            </a:r>
          </a:p>
          <a:p>
            <a:pPr marL="12700" marR="5080" indent="-635">
              <a:lnSpc>
                <a:spcPct val="110800"/>
              </a:lnSpc>
              <a:spcBef>
                <a:spcPts val="90"/>
              </a:spcBef>
            </a:pPr>
            <a:r>
              <a:rPr lang="en-US" sz="3200" b="1" dirty="0">
                <a:highlight>
                  <a:srgbClr val="FFFF00"/>
                </a:highlight>
                <a:latin typeface="Arial Black" panose="020B0A04020102020204" pitchFamily="34" charset="0"/>
                <a:cs typeface="Georgia"/>
              </a:rPr>
              <a:t>Since we are based out of Tulsa, mileage will be calculated from Tulsa to Game Site (not where we live) </a:t>
            </a:r>
            <a:endParaRPr sz="3200" b="1" dirty="0">
              <a:highlight>
                <a:srgbClr val="FFFF00"/>
              </a:highlight>
              <a:latin typeface="Arial Black" panose="020B0A04020102020204" pitchFamily="34" charset="0"/>
              <a:cs typeface="Georgia"/>
            </a:endParaRPr>
          </a:p>
        </p:txBody>
      </p:sp>
      <p:pic>
        <p:nvPicPr>
          <p:cNvPr id="5" name="object 6">
            <a:extLst>
              <a:ext uri="{FF2B5EF4-FFF2-40B4-BE49-F238E27FC236}">
                <a16:creationId xmlns:a16="http://schemas.microsoft.com/office/drawing/2014/main" id="{ADD4EF7E-CAB1-1216-FB7B-D857ED139A90}"/>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771197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Playoffs &amp; Pay </a:t>
            </a:r>
            <a:endParaRPr spc="-420" dirty="0">
              <a:latin typeface="Copperplate Gothic Bold" panose="020E0705020206020404" pitchFamily="34" charset="0"/>
            </a:endParaRPr>
          </a:p>
        </p:txBody>
      </p:sp>
      <p:sp>
        <p:nvSpPr>
          <p:cNvPr id="6" name="object 6"/>
          <p:cNvSpPr txBox="1"/>
          <p:nvPr/>
        </p:nvSpPr>
        <p:spPr>
          <a:xfrm>
            <a:off x="930339" y="10174068"/>
            <a:ext cx="368300" cy="356870"/>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a:ln>
                <a:noFill/>
              </a:ln>
              <a:solidFill>
                <a:prstClr val="black"/>
              </a:solidFill>
              <a:effectLst/>
              <a:uLnTx/>
              <a:uFillTx/>
              <a:latin typeface="Georgia"/>
              <a:ea typeface="+mn-ea"/>
              <a:cs typeface="Georgia"/>
            </a:endParaRPr>
          </a:p>
        </p:txBody>
      </p:sp>
      <p:sp>
        <p:nvSpPr>
          <p:cNvPr id="3" name="object 3"/>
          <p:cNvSpPr txBox="1"/>
          <p:nvPr/>
        </p:nvSpPr>
        <p:spPr>
          <a:xfrm>
            <a:off x="930340" y="3743351"/>
            <a:ext cx="18494310" cy="186268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highlight>
                  <a:srgbClr val="C0C0C0"/>
                </a:highlight>
                <a:latin typeface="Georgia"/>
                <a:cs typeface="Georgia"/>
              </a:rPr>
              <a:t>Already reviewed pay changes for the OASO Regular season. Want to emphasis the playoff pay changes from 2 years ago – very good most of the time! </a:t>
            </a:r>
            <a:endParaRPr kumimoji="0" sz="4000" b="1" i="0" u="none" strike="noStrike" kern="1200" cap="none" spc="0" normalizeH="0" baseline="0" noProof="0" dirty="0">
              <a:ln>
                <a:noFill/>
              </a:ln>
              <a:solidFill>
                <a:prstClr val="black"/>
              </a:solidFill>
              <a:effectLst/>
              <a:highlight>
                <a:srgbClr val="C0C0C0"/>
              </a:highligh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11" name="object 3">
            <a:extLst>
              <a:ext uri="{FF2B5EF4-FFF2-40B4-BE49-F238E27FC236}">
                <a16:creationId xmlns:a16="http://schemas.microsoft.com/office/drawing/2014/main" id="{B3A97E61-2BEB-AD8D-A638-A7DDBA4F5358}"/>
              </a:ext>
            </a:extLst>
          </p:cNvPr>
          <p:cNvSpPr txBox="1"/>
          <p:nvPr/>
        </p:nvSpPr>
        <p:spPr>
          <a:xfrm>
            <a:off x="1796563" y="6051254"/>
            <a:ext cx="17236189" cy="370934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highlight>
                  <a:srgbClr val="00FF00"/>
                </a:highlight>
                <a:latin typeface="Georgia"/>
                <a:cs typeface="Georgia"/>
              </a:rPr>
              <a:t>Good news this year is on the playoff pay!  The OSSAA approved pay raises for all sports 2 years ago.  The increase was based off the average regular season pay for each sport and they were able to bring up the playoff game fee to that average or more.  </a:t>
            </a:r>
            <a:r>
              <a:rPr kumimoji="0" lang="en-US" sz="4000" b="1" i="0" u="none" strike="noStrike" kern="1200" cap="none" spc="145" normalizeH="0" baseline="0" noProof="0" dirty="0">
                <a:ln>
                  <a:noFill/>
                </a:ln>
                <a:solidFill>
                  <a:srgbClr val="4A4A4A"/>
                </a:solidFill>
                <a:effectLst/>
                <a:highlight>
                  <a:srgbClr val="00FF00"/>
                </a:highlight>
                <a:uLnTx/>
                <a:uFillTx/>
                <a:latin typeface="Georgia"/>
                <a:ea typeface="+mn-ea"/>
                <a:cs typeface="Georgia"/>
              </a:rPr>
              <a:t>Included with this is a mileage increase from the old .35 cents per mile up to .65 cents per mile.  </a:t>
            </a:r>
            <a:endParaRPr kumimoji="0" sz="4000" b="1" i="0" u="none" strike="noStrike" kern="1200" cap="none" spc="0" normalizeH="0" baseline="0" noProof="0" dirty="0">
              <a:ln>
                <a:noFill/>
              </a:ln>
              <a:solidFill>
                <a:prstClr val="black"/>
              </a:solidFill>
              <a:effectLst/>
              <a:highlight>
                <a:srgbClr val="00FF00"/>
              </a:highlight>
              <a:uLnTx/>
              <a:uFillTx/>
              <a:latin typeface="Georgia"/>
              <a:ea typeface="+mn-ea"/>
              <a:cs typeface="Georgia"/>
            </a:endParaRPr>
          </a:p>
        </p:txBody>
      </p:sp>
      <p:pic>
        <p:nvPicPr>
          <p:cNvPr id="4" name="object 6">
            <a:extLst>
              <a:ext uri="{FF2B5EF4-FFF2-40B4-BE49-F238E27FC236}">
                <a16:creationId xmlns:a16="http://schemas.microsoft.com/office/drawing/2014/main" id="{9F30E7B0-8323-DFAC-16B0-88B420831EF5}"/>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5740173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55913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Review of </a:t>
            </a:r>
            <a:r>
              <a:rPr lang="en-US" spc="-550" dirty="0" err="1">
                <a:latin typeface="Copperplate Gothic Bold" panose="020E0705020206020404" pitchFamily="34" charset="0"/>
              </a:rPr>
              <a:t>ossaa</a:t>
            </a:r>
            <a:r>
              <a:rPr lang="en-US" spc="-550" dirty="0">
                <a:latin typeface="Copperplate Gothic Bold" panose="020E0705020206020404" pitchFamily="34" charset="0"/>
              </a:rPr>
              <a:t> Pay Schedule</a:t>
            </a:r>
            <a:endParaRPr spc="-180" dirty="0">
              <a:latin typeface="Copperplate Gothic Bold" panose="020E0705020206020404" pitchFamily="34" charset="0"/>
            </a:endParaRPr>
          </a:p>
        </p:txBody>
      </p:sp>
      <p:sp>
        <p:nvSpPr>
          <p:cNvPr id="6" name="object 6"/>
          <p:cNvSpPr txBox="1"/>
          <p:nvPr/>
        </p:nvSpPr>
        <p:spPr>
          <a:xfrm>
            <a:off x="603250" y="10586355"/>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17</a:t>
            </a:r>
            <a:r>
              <a:rPr sz="1950" spc="-50" dirty="0">
                <a:solidFill>
                  <a:srgbClr val="4A4A4A"/>
                </a:solidFill>
                <a:latin typeface="Georgia"/>
                <a:cs typeface="Georgia"/>
              </a:rPr>
              <a:t>.</a:t>
            </a:r>
            <a:endParaRPr sz="1950" dirty="0">
              <a:latin typeface="Georgia"/>
              <a:cs typeface="Georgia"/>
            </a:endParaRPr>
          </a:p>
        </p:txBody>
      </p:sp>
      <p:sp>
        <p:nvSpPr>
          <p:cNvPr id="5" name="TextBox 4">
            <a:extLst>
              <a:ext uri="{FF2B5EF4-FFF2-40B4-BE49-F238E27FC236}">
                <a16:creationId xmlns:a16="http://schemas.microsoft.com/office/drawing/2014/main" id="{C5611F82-5F9D-F0E5-97BA-19116C7D5EC6}"/>
              </a:ext>
            </a:extLst>
          </p:cNvPr>
          <p:cNvSpPr txBox="1"/>
          <p:nvPr/>
        </p:nvSpPr>
        <p:spPr>
          <a:xfrm>
            <a:off x="1365250" y="3673475"/>
            <a:ext cx="17602200" cy="6832640"/>
          </a:xfrm>
          <a:prstGeom prst="rect">
            <a:avLst/>
          </a:prstGeom>
          <a:noFill/>
        </p:spPr>
        <p:txBody>
          <a:bodyPr wrap="square" rtlCol="0">
            <a:spAutoFit/>
          </a:bodyPr>
          <a:lstStyle/>
          <a:p>
            <a:r>
              <a:rPr lang="en-US" sz="6000" dirty="0"/>
              <a:t>OSSAA Pay that was implemented two years ago for the playoffs:</a:t>
            </a:r>
          </a:p>
          <a:p>
            <a:endParaRPr lang="en-US" sz="6000" dirty="0"/>
          </a:p>
          <a:p>
            <a:r>
              <a:rPr lang="en-US" sz="6000" dirty="0"/>
              <a:t>Districts - $70 per game with </a:t>
            </a:r>
            <a:r>
              <a:rPr lang="en-US" sz="6000" b="1" dirty="0"/>
              <a:t>.65 mile round trip</a:t>
            </a:r>
          </a:p>
          <a:p>
            <a:r>
              <a:rPr lang="en-US" sz="6000" dirty="0"/>
              <a:t>Regionals - $70 per game with </a:t>
            </a:r>
            <a:r>
              <a:rPr lang="en-US" sz="6000" b="1" dirty="0"/>
              <a:t>.65 mile round trip </a:t>
            </a:r>
          </a:p>
          <a:p>
            <a:r>
              <a:rPr lang="en-US" sz="6000" dirty="0"/>
              <a:t>Area - $80 per game with </a:t>
            </a:r>
            <a:r>
              <a:rPr lang="en-US" sz="6000" b="1" dirty="0"/>
              <a:t>.65 mile round trip</a:t>
            </a:r>
          </a:p>
          <a:p>
            <a:r>
              <a:rPr lang="en-US" sz="6000" dirty="0"/>
              <a:t>State - $95 per game with </a:t>
            </a:r>
            <a:r>
              <a:rPr lang="en-US" sz="6000" b="1" dirty="0"/>
              <a:t>.65 mile round trip</a:t>
            </a:r>
          </a:p>
          <a:p>
            <a:endParaRPr lang="en-US" dirty="0"/>
          </a:p>
        </p:txBody>
      </p:sp>
      <p:pic>
        <p:nvPicPr>
          <p:cNvPr id="2" name="object 6">
            <a:extLst>
              <a:ext uri="{FF2B5EF4-FFF2-40B4-BE49-F238E27FC236}">
                <a16:creationId xmlns:a16="http://schemas.microsoft.com/office/drawing/2014/main" id="{1DA906C1-9B0E-5FB7-1A00-12CC552AD20F}"/>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757171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2668" y="244147"/>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0" normalizeH="0" baseline="0" noProof="0" dirty="0">
                <a:ln>
                  <a:noFill/>
                </a:ln>
                <a:solidFill>
                  <a:srgbClr val="4A4A4A"/>
                </a:solidFill>
                <a:effectLst/>
                <a:uLnTx/>
                <a:uFillTx/>
                <a:latin typeface="Georgia"/>
                <a:ea typeface="+mn-ea"/>
                <a:cs typeface="Georgia"/>
              </a:rPr>
              <a:t>35</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2051050" y="1426150"/>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43FEA397-CEA3-9EC5-FEF8-F61BA7E3CD9F}"/>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4" name="TextBox 3">
            <a:extLst>
              <a:ext uri="{FF2B5EF4-FFF2-40B4-BE49-F238E27FC236}">
                <a16:creationId xmlns:a16="http://schemas.microsoft.com/office/drawing/2014/main" id="{E465302C-1805-0EA4-99BA-FCFAAFC33918}"/>
              </a:ext>
            </a:extLst>
          </p:cNvPr>
          <p:cNvSpPr txBox="1"/>
          <p:nvPr/>
        </p:nvSpPr>
        <p:spPr>
          <a:xfrm>
            <a:off x="1441450" y="3444875"/>
            <a:ext cx="16002000" cy="8104783"/>
          </a:xfrm>
          <a:prstGeom prst="rect">
            <a:avLst/>
          </a:prstGeom>
          <a:noFill/>
        </p:spPr>
        <p:txBody>
          <a:bodyPr wrap="square" rtlCol="0">
            <a:spAutoFit/>
          </a:bodyPr>
          <a:lstStyle/>
          <a:p>
            <a:pPr algn="ctr"/>
            <a:r>
              <a:rPr lang="en-US" sz="6600" b="1" dirty="0"/>
              <a:t>Inaugural OASO Basketball Camp/Clinic </a:t>
            </a:r>
          </a:p>
          <a:p>
            <a:pPr algn="ctr"/>
            <a:r>
              <a:rPr lang="en-US" sz="6600" b="1" dirty="0"/>
              <a:t>Saturday, November 8</a:t>
            </a:r>
            <a:r>
              <a:rPr lang="en-US" sz="6600" b="1" baseline="30000" dirty="0"/>
              <a:t>th</a:t>
            </a:r>
          </a:p>
          <a:p>
            <a:pPr algn="ctr"/>
            <a:r>
              <a:rPr lang="en-US" sz="6600" b="1" dirty="0"/>
              <a:t>$50 registration </a:t>
            </a:r>
          </a:p>
          <a:p>
            <a:pPr algn="ctr"/>
            <a:r>
              <a:rPr lang="en-US" sz="6600" b="1" dirty="0"/>
              <a:t>3A – 6A at Broken Arrow High School</a:t>
            </a:r>
          </a:p>
          <a:p>
            <a:pPr algn="ctr"/>
            <a:r>
              <a:rPr lang="en-US" sz="6600" b="1" dirty="0"/>
              <a:t>3A – B &amp; NEW Officials at Lincoln Christian High School</a:t>
            </a:r>
          </a:p>
          <a:p>
            <a:pPr algn="ctr"/>
            <a:r>
              <a:rPr lang="en-US" sz="6600" b="1" dirty="0">
                <a:highlight>
                  <a:srgbClr val="00FFFF"/>
                </a:highlight>
              </a:rPr>
              <a:t>OSSAA State Camp Credit included</a:t>
            </a:r>
          </a:p>
          <a:p>
            <a:endParaRPr lang="en-US" sz="4400" baseline="30000" dirty="0"/>
          </a:p>
          <a:p>
            <a:endParaRPr lang="en-US" sz="4400" baseline="30000" dirty="0"/>
          </a:p>
        </p:txBody>
      </p:sp>
    </p:spTree>
    <p:extLst>
      <p:ext uri="{BB962C8B-B14F-4D97-AF65-F5344CB8AC3E}">
        <p14:creationId xmlns:p14="http://schemas.microsoft.com/office/powerpoint/2010/main" val="97208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Agenda</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a:lnSpc>
                <a:spcPct val="100000"/>
              </a:lnSpc>
              <a:spcBef>
                <a:spcPts val="220"/>
              </a:spcBef>
            </a:pPr>
            <a:r>
              <a:rPr sz="1950" spc="-70" dirty="0">
                <a:solidFill>
                  <a:srgbClr val="4A4A4A"/>
                </a:solidFill>
                <a:latin typeface="Georgia"/>
                <a:cs typeface="Georgia"/>
              </a:rPr>
              <a:t>0</a:t>
            </a:r>
            <a:r>
              <a:rPr lang="en-US" sz="1950" spc="-70" dirty="0">
                <a:solidFill>
                  <a:srgbClr val="4A4A4A"/>
                </a:solidFill>
                <a:latin typeface="Georgia"/>
                <a:cs typeface="Georgia"/>
              </a:rPr>
              <a:t>3</a:t>
            </a:r>
            <a:r>
              <a:rPr sz="1950" spc="-50" dirty="0">
                <a:solidFill>
                  <a:srgbClr val="4A4A4A"/>
                </a:solidFill>
                <a:latin typeface="Georgia"/>
                <a:cs typeface="Georgia"/>
              </a:rPr>
              <a:t>.</a:t>
            </a:r>
            <a:endParaRPr sz="1950" dirty="0">
              <a:latin typeface="Georgia"/>
              <a:cs typeface="Georgia"/>
            </a:endParaRPr>
          </a:p>
        </p:txBody>
      </p:sp>
      <p:sp>
        <p:nvSpPr>
          <p:cNvPr id="3" name="object 3"/>
          <p:cNvSpPr txBox="1"/>
          <p:nvPr/>
        </p:nvSpPr>
        <p:spPr>
          <a:xfrm>
            <a:off x="1986001" y="3465483"/>
            <a:ext cx="65287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Introductions</a:t>
            </a:r>
            <a:endParaRPr sz="2600" b="1" dirty="0">
              <a:latin typeface="Georgi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r>
              <a:rPr lang="en-US" sz="5400" b="1" dirty="0">
                <a:latin typeface="Copperplate Gothic Bold" panose="020E0705020206020404" pitchFamily="34" charset="0"/>
              </a:rPr>
              <a:t>Oklahoma Association of Sports Officials</a:t>
            </a:r>
          </a:p>
        </p:txBody>
      </p:sp>
      <p:sp>
        <p:nvSpPr>
          <p:cNvPr id="11" name="object 3">
            <a:extLst>
              <a:ext uri="{FF2B5EF4-FFF2-40B4-BE49-F238E27FC236}">
                <a16:creationId xmlns:a16="http://schemas.microsoft.com/office/drawing/2014/main" id="{B3A97E61-2BEB-AD8D-A638-A7DDBA4F5358}"/>
              </a:ext>
            </a:extLst>
          </p:cNvPr>
          <p:cNvSpPr txBox="1"/>
          <p:nvPr/>
        </p:nvSpPr>
        <p:spPr>
          <a:xfrm>
            <a:off x="1962416" y="4224154"/>
            <a:ext cx="16503108"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Organization Information/Business</a:t>
            </a:r>
            <a:endParaRPr sz="2600" b="1" dirty="0">
              <a:latin typeface="Georgia"/>
              <a:cs typeface="Georgia"/>
            </a:endParaRPr>
          </a:p>
        </p:txBody>
      </p:sp>
      <p:sp>
        <p:nvSpPr>
          <p:cNvPr id="5" name="object 3">
            <a:extLst>
              <a:ext uri="{FF2B5EF4-FFF2-40B4-BE49-F238E27FC236}">
                <a16:creationId xmlns:a16="http://schemas.microsoft.com/office/drawing/2014/main" id="{C2CAD8B0-BD47-4941-0A9E-7CAC1EFF6609}"/>
              </a:ext>
            </a:extLst>
          </p:cNvPr>
          <p:cNvSpPr txBox="1"/>
          <p:nvPr/>
        </p:nvSpPr>
        <p:spPr>
          <a:xfrm>
            <a:off x="1951530" y="9514237"/>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Rule Changes for the 2025-2026 season</a:t>
            </a:r>
            <a:endParaRPr sz="2600" b="1" dirty="0">
              <a:latin typeface="Georgia"/>
              <a:cs typeface="Georgia"/>
            </a:endParaRPr>
          </a:p>
        </p:txBody>
      </p:sp>
      <p:sp>
        <p:nvSpPr>
          <p:cNvPr id="4" name="object 3">
            <a:extLst>
              <a:ext uri="{FF2B5EF4-FFF2-40B4-BE49-F238E27FC236}">
                <a16:creationId xmlns:a16="http://schemas.microsoft.com/office/drawing/2014/main" id="{160B76B4-0B90-FDA1-A5E9-B5BF26B4D264}"/>
              </a:ext>
            </a:extLst>
          </p:cNvPr>
          <p:cNvSpPr txBox="1"/>
          <p:nvPr/>
        </p:nvSpPr>
        <p:spPr>
          <a:xfrm>
            <a:off x="1957880" y="6463561"/>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Meetings Sign In Changes</a:t>
            </a:r>
            <a:endParaRPr sz="2600" b="1" dirty="0">
              <a:latin typeface="Georgia"/>
              <a:cs typeface="Georgia"/>
            </a:endParaRPr>
          </a:p>
        </p:txBody>
      </p:sp>
      <p:sp>
        <p:nvSpPr>
          <p:cNvPr id="9" name="object 3">
            <a:extLst>
              <a:ext uri="{FF2B5EF4-FFF2-40B4-BE49-F238E27FC236}">
                <a16:creationId xmlns:a16="http://schemas.microsoft.com/office/drawing/2014/main" id="{0F9638A9-AD85-53DF-5776-42AFAD86043A}"/>
              </a:ext>
            </a:extLst>
          </p:cNvPr>
          <p:cNvSpPr txBox="1"/>
          <p:nvPr/>
        </p:nvSpPr>
        <p:spPr>
          <a:xfrm>
            <a:off x="1951530" y="8739639"/>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Hall of Fame Information</a:t>
            </a:r>
            <a:endParaRPr sz="2600" b="1" dirty="0">
              <a:latin typeface="Georgia"/>
              <a:cs typeface="Georgia"/>
            </a:endParaRPr>
          </a:p>
        </p:txBody>
      </p:sp>
      <p:sp>
        <p:nvSpPr>
          <p:cNvPr id="10" name="object 3">
            <a:extLst>
              <a:ext uri="{FF2B5EF4-FFF2-40B4-BE49-F238E27FC236}">
                <a16:creationId xmlns:a16="http://schemas.microsoft.com/office/drawing/2014/main" id="{1DF93300-F1D7-D10E-2D4A-007F2624FBA6}"/>
              </a:ext>
            </a:extLst>
          </p:cNvPr>
          <p:cNvSpPr txBox="1"/>
          <p:nvPr/>
        </p:nvSpPr>
        <p:spPr>
          <a:xfrm>
            <a:off x="1957880" y="5717092"/>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OASO Fee Schedule Review (Official’s Pay) </a:t>
            </a:r>
            <a:endParaRPr sz="2600" b="1" dirty="0">
              <a:latin typeface="Georgia"/>
              <a:cs typeface="Georgia"/>
            </a:endParaRPr>
          </a:p>
        </p:txBody>
      </p:sp>
      <p:sp>
        <p:nvSpPr>
          <p:cNvPr id="12" name="object 3">
            <a:extLst>
              <a:ext uri="{FF2B5EF4-FFF2-40B4-BE49-F238E27FC236}">
                <a16:creationId xmlns:a16="http://schemas.microsoft.com/office/drawing/2014/main" id="{918899B1-7EEE-45CA-5E6D-F760472C7C87}"/>
              </a:ext>
            </a:extLst>
          </p:cNvPr>
          <p:cNvSpPr txBox="1"/>
          <p:nvPr/>
        </p:nvSpPr>
        <p:spPr>
          <a:xfrm>
            <a:off x="1957880" y="7210030"/>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Arbiter Review (we need to get better!)</a:t>
            </a:r>
            <a:endParaRPr sz="2600" b="1" dirty="0">
              <a:latin typeface="Georgia"/>
              <a:cs typeface="Georgia"/>
            </a:endParaRPr>
          </a:p>
        </p:txBody>
      </p:sp>
      <p:pic>
        <p:nvPicPr>
          <p:cNvPr id="13" name="object 6">
            <a:extLst>
              <a:ext uri="{FF2B5EF4-FFF2-40B4-BE49-F238E27FC236}">
                <a16:creationId xmlns:a16="http://schemas.microsoft.com/office/drawing/2014/main" id="{E22B9BB3-D8F3-A652-C7E1-4091579A1EF8}"/>
              </a:ext>
            </a:extLst>
          </p:cNvPr>
          <p:cNvPicPr/>
          <p:nvPr/>
        </p:nvPicPr>
        <p:blipFill>
          <a:blip r:embed="rId2">
            <a:extLst>
              <a:ext uri="{28A0092B-C50C-407E-A947-70E740481C1C}">
                <a14:useLocalDpi xmlns:a14="http://schemas.microsoft.com/office/drawing/2010/main" val="0"/>
              </a:ext>
            </a:extLst>
          </a:blip>
          <a:srcRect/>
          <a:stretch/>
        </p:blipFill>
        <p:spPr>
          <a:xfrm>
            <a:off x="18029182" y="9456403"/>
            <a:ext cx="1601714" cy="1601714"/>
          </a:xfrm>
          <a:prstGeom prst="rect">
            <a:avLst/>
          </a:prstGeom>
        </p:spPr>
      </p:pic>
      <p:sp>
        <p:nvSpPr>
          <p:cNvPr id="15" name="object 3">
            <a:extLst>
              <a:ext uri="{FF2B5EF4-FFF2-40B4-BE49-F238E27FC236}">
                <a16:creationId xmlns:a16="http://schemas.microsoft.com/office/drawing/2014/main" id="{E341FCFB-0F41-F557-8278-D368D36DC87F}"/>
              </a:ext>
            </a:extLst>
          </p:cNvPr>
          <p:cNvSpPr txBox="1"/>
          <p:nvPr/>
        </p:nvSpPr>
        <p:spPr>
          <a:xfrm>
            <a:off x="1966952" y="4896510"/>
            <a:ext cx="16503108"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2024-2025 Playoffs Review Plus All State Officials</a:t>
            </a:r>
            <a:endParaRPr sz="2600" b="1" dirty="0">
              <a:latin typeface="Georgia"/>
              <a:cs typeface="Georgia"/>
            </a:endParaRPr>
          </a:p>
        </p:txBody>
      </p:sp>
      <p:sp>
        <p:nvSpPr>
          <p:cNvPr id="16" name="object 3">
            <a:extLst>
              <a:ext uri="{FF2B5EF4-FFF2-40B4-BE49-F238E27FC236}">
                <a16:creationId xmlns:a16="http://schemas.microsoft.com/office/drawing/2014/main" id="{0F811EBA-5CB0-EC41-4685-3C2A46783D64}"/>
              </a:ext>
            </a:extLst>
          </p:cNvPr>
          <p:cNvSpPr txBox="1"/>
          <p:nvPr/>
        </p:nvSpPr>
        <p:spPr>
          <a:xfrm>
            <a:off x="1957880" y="7983260"/>
            <a:ext cx="15901372" cy="570028"/>
          </a:xfrm>
          <a:prstGeom prst="rect">
            <a:avLst/>
          </a:prstGeom>
        </p:spPr>
        <p:txBody>
          <a:bodyPr vert="horz" wrap="square" lIns="0" tIns="15875" rIns="0" bIns="0" rtlCol="0">
            <a:spAutoFit/>
          </a:bodyPr>
          <a:lstStyle/>
          <a:p>
            <a:pPr marL="17780">
              <a:lnSpc>
                <a:spcPct val="100000"/>
              </a:lnSpc>
              <a:spcBef>
                <a:spcPts val="125"/>
              </a:spcBef>
            </a:pPr>
            <a:r>
              <a:rPr lang="en-US" sz="3600" b="1" spc="145" dirty="0">
                <a:solidFill>
                  <a:srgbClr val="4A4A4A"/>
                </a:solidFill>
                <a:latin typeface="Georgia"/>
                <a:cs typeface="Georgia"/>
              </a:rPr>
              <a:t>OASO Camp/Clinic Info</a:t>
            </a:r>
            <a:endParaRPr sz="2600" b="1" dirty="0">
              <a:latin typeface="Georgia"/>
              <a:cs typeface="Georgia"/>
            </a:endParaRPr>
          </a:p>
        </p:txBody>
      </p:sp>
    </p:spTree>
    <p:extLst>
      <p:ext uri="{BB962C8B-B14F-4D97-AF65-F5344CB8AC3E}">
        <p14:creationId xmlns:p14="http://schemas.microsoft.com/office/powerpoint/2010/main" val="3556083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02CDC-8B79-C8E3-69ED-97808B9E05D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8B428E8-1CFC-48CD-0ADC-6A2B38DAA072}"/>
              </a:ext>
            </a:extLst>
          </p:cNvPr>
          <p:cNvSpPr txBox="1">
            <a:spLocks noGrp="1"/>
          </p:cNvSpPr>
          <p:nvPr>
            <p:ph type="title"/>
          </p:nvPr>
        </p:nvSpPr>
        <p:spPr>
          <a:xfrm>
            <a:off x="442668" y="244147"/>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9C563AE9-3655-1F6B-A774-EEC2F48B3D97}"/>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0" normalizeH="0" baseline="0" noProof="0" dirty="0">
                <a:ln>
                  <a:noFill/>
                </a:ln>
                <a:solidFill>
                  <a:srgbClr val="4A4A4A"/>
                </a:solidFill>
                <a:effectLst/>
                <a:uLnTx/>
                <a:uFillTx/>
                <a:latin typeface="Georgia"/>
                <a:ea typeface="+mn-ea"/>
                <a:cs typeface="Georgia"/>
              </a:rPr>
              <a:t>35</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3C6772DE-F5ED-3C8A-9CB0-8D02F5BE91F0}"/>
              </a:ext>
            </a:extLst>
          </p:cNvPr>
          <p:cNvSpPr txBox="1"/>
          <p:nvPr/>
        </p:nvSpPr>
        <p:spPr>
          <a:xfrm>
            <a:off x="2051050" y="1426150"/>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B22D8395-5E87-641A-7914-CAA3836DD2B0}"/>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4" name="TextBox 3">
            <a:extLst>
              <a:ext uri="{FF2B5EF4-FFF2-40B4-BE49-F238E27FC236}">
                <a16:creationId xmlns:a16="http://schemas.microsoft.com/office/drawing/2014/main" id="{5861A281-5B4F-EEA0-153C-337DCEC340E7}"/>
              </a:ext>
            </a:extLst>
          </p:cNvPr>
          <p:cNvSpPr txBox="1"/>
          <p:nvPr/>
        </p:nvSpPr>
        <p:spPr>
          <a:xfrm>
            <a:off x="1441450" y="3902075"/>
            <a:ext cx="16002000" cy="8104783"/>
          </a:xfrm>
          <a:prstGeom prst="rect">
            <a:avLst/>
          </a:prstGeom>
          <a:noFill/>
        </p:spPr>
        <p:txBody>
          <a:bodyPr wrap="square" rtlCol="0">
            <a:spAutoFit/>
          </a:bodyPr>
          <a:lstStyle/>
          <a:p>
            <a:pPr algn="ctr"/>
            <a:r>
              <a:rPr lang="en-US" sz="6600" b="1" dirty="0"/>
              <a:t>Inaugural OASO Basketball Camp/Clinic </a:t>
            </a:r>
          </a:p>
          <a:p>
            <a:pPr algn="ctr"/>
            <a:r>
              <a:rPr lang="en-US" sz="6600" b="1" dirty="0"/>
              <a:t>Saturday, November 8</a:t>
            </a:r>
            <a:r>
              <a:rPr lang="en-US" sz="6600" b="1" baseline="30000" dirty="0"/>
              <a:t>th</a:t>
            </a:r>
          </a:p>
          <a:p>
            <a:pPr algn="ctr"/>
            <a:r>
              <a:rPr lang="en-US" sz="6600" b="1" dirty="0"/>
              <a:t>$50 registration </a:t>
            </a:r>
          </a:p>
          <a:p>
            <a:pPr algn="ctr"/>
            <a:r>
              <a:rPr lang="en-US" sz="6600" b="1" dirty="0">
                <a:highlight>
                  <a:srgbClr val="00FFFF"/>
                </a:highlight>
              </a:rPr>
              <a:t>Court Time, Evaluation, Classroom Time, Video Review</a:t>
            </a:r>
          </a:p>
          <a:p>
            <a:pPr algn="ctr"/>
            <a:r>
              <a:rPr lang="en-US" sz="6600" b="1" dirty="0">
                <a:highlight>
                  <a:srgbClr val="FF00FF"/>
                </a:highlight>
              </a:rPr>
              <a:t>More Info to come – Register on www.oaso.info</a:t>
            </a:r>
          </a:p>
          <a:p>
            <a:endParaRPr lang="en-US" sz="4400" baseline="30000" dirty="0"/>
          </a:p>
          <a:p>
            <a:endParaRPr lang="en-US" sz="4400" baseline="30000" dirty="0"/>
          </a:p>
        </p:txBody>
      </p:sp>
    </p:spTree>
    <p:extLst>
      <p:ext uri="{BB962C8B-B14F-4D97-AF65-F5344CB8AC3E}">
        <p14:creationId xmlns:p14="http://schemas.microsoft.com/office/powerpoint/2010/main" val="449397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CE111-7A28-9CB3-CC1B-A89647629DF0}"/>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31BF06-A62F-4E4F-292C-31122F5E9623}"/>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716F5B4B-16FA-018C-18D4-4B12F5FC8507}"/>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B6C6CC9C-326D-7166-29F4-5770075397C3}"/>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58F6BA79-8783-A30D-E238-C735D2FE0B5E}"/>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9" name="TextBox 8">
            <a:extLst>
              <a:ext uri="{FF2B5EF4-FFF2-40B4-BE49-F238E27FC236}">
                <a16:creationId xmlns:a16="http://schemas.microsoft.com/office/drawing/2014/main" id="{92C9F467-B0D3-40C2-5ED7-7A9A60B8F0C3}"/>
              </a:ext>
            </a:extLst>
          </p:cNvPr>
          <p:cNvSpPr txBox="1"/>
          <p:nvPr/>
        </p:nvSpPr>
        <p:spPr>
          <a:xfrm>
            <a:off x="1986001" y="3216275"/>
            <a:ext cx="16067049" cy="1938992"/>
          </a:xfrm>
          <a:prstGeom prst="rect">
            <a:avLst/>
          </a:prstGeom>
          <a:noFill/>
        </p:spPr>
        <p:txBody>
          <a:bodyPr wrap="square" rtlCol="0">
            <a:spAutoFit/>
          </a:bodyPr>
          <a:lstStyle/>
          <a:p>
            <a:pPr algn="ctr"/>
            <a:r>
              <a:rPr lang="en-US" sz="6000" b="1" dirty="0"/>
              <a:t>Broken Arrow Camp Registration</a:t>
            </a:r>
          </a:p>
          <a:p>
            <a:pPr algn="ctr"/>
            <a:r>
              <a:rPr lang="en-US" sz="6000" b="1" dirty="0"/>
              <a:t>Experienced 6A – 4A Playoff Officials Only</a:t>
            </a:r>
          </a:p>
        </p:txBody>
      </p:sp>
      <p:pic>
        <p:nvPicPr>
          <p:cNvPr id="5" name="Picture 4">
            <a:extLst>
              <a:ext uri="{FF2B5EF4-FFF2-40B4-BE49-F238E27FC236}">
                <a16:creationId xmlns:a16="http://schemas.microsoft.com/office/drawing/2014/main" id="{CA65186C-B149-1AAC-E416-04D383A99C62}"/>
              </a:ext>
            </a:extLst>
          </p:cNvPr>
          <p:cNvPicPr>
            <a:picLocks noChangeAspect="1"/>
          </p:cNvPicPr>
          <p:nvPr/>
        </p:nvPicPr>
        <p:blipFill>
          <a:blip r:embed="rId4"/>
          <a:stretch>
            <a:fillRect/>
          </a:stretch>
        </p:blipFill>
        <p:spPr>
          <a:xfrm>
            <a:off x="6775450" y="5153595"/>
            <a:ext cx="6039637" cy="5982659"/>
          </a:xfrm>
          <a:prstGeom prst="rect">
            <a:avLst/>
          </a:prstGeom>
        </p:spPr>
      </p:pic>
    </p:spTree>
    <p:extLst>
      <p:ext uri="{BB962C8B-B14F-4D97-AF65-F5344CB8AC3E}">
        <p14:creationId xmlns:p14="http://schemas.microsoft.com/office/powerpoint/2010/main" val="913921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9483A-E984-CBFE-A9EC-A76942BF197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881FA98-C28D-B4CE-E28C-549198220DED}"/>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7EED8975-C99E-3C8A-4CE2-D86F1D8000A5}"/>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5B691C3E-6FDB-1C69-9AB5-EF8F90457C04}"/>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E89B5DF3-990A-AA32-00E0-74EFA66588F4}"/>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9" name="TextBox 8">
            <a:extLst>
              <a:ext uri="{FF2B5EF4-FFF2-40B4-BE49-F238E27FC236}">
                <a16:creationId xmlns:a16="http://schemas.microsoft.com/office/drawing/2014/main" id="{D9C3DC92-E112-79AF-2334-587EE88D25C1}"/>
              </a:ext>
            </a:extLst>
          </p:cNvPr>
          <p:cNvSpPr txBox="1"/>
          <p:nvPr/>
        </p:nvSpPr>
        <p:spPr>
          <a:xfrm>
            <a:off x="1670050" y="3058660"/>
            <a:ext cx="16572743" cy="1938992"/>
          </a:xfrm>
          <a:prstGeom prst="rect">
            <a:avLst/>
          </a:prstGeom>
          <a:noFill/>
        </p:spPr>
        <p:txBody>
          <a:bodyPr wrap="square" rtlCol="0">
            <a:spAutoFit/>
          </a:bodyPr>
          <a:lstStyle/>
          <a:p>
            <a:pPr algn="ctr"/>
            <a:r>
              <a:rPr lang="en-US" sz="6000" b="1" dirty="0"/>
              <a:t>Lincoln Christian Camp Registration</a:t>
            </a:r>
          </a:p>
          <a:p>
            <a:pPr algn="ctr"/>
            <a:r>
              <a:rPr lang="en-US" sz="6000" b="1" dirty="0"/>
              <a:t>Experienced 3A – B &amp; New Officials Only</a:t>
            </a:r>
          </a:p>
        </p:txBody>
      </p:sp>
      <p:pic>
        <p:nvPicPr>
          <p:cNvPr id="7" name="Picture 6">
            <a:extLst>
              <a:ext uri="{FF2B5EF4-FFF2-40B4-BE49-F238E27FC236}">
                <a16:creationId xmlns:a16="http://schemas.microsoft.com/office/drawing/2014/main" id="{A1E4D2D0-F65C-66E9-CF1C-B271A13B1B3B}"/>
              </a:ext>
            </a:extLst>
          </p:cNvPr>
          <p:cNvPicPr>
            <a:picLocks noChangeAspect="1"/>
          </p:cNvPicPr>
          <p:nvPr/>
        </p:nvPicPr>
        <p:blipFill>
          <a:blip r:embed="rId4"/>
          <a:stretch>
            <a:fillRect/>
          </a:stretch>
        </p:blipFill>
        <p:spPr>
          <a:xfrm>
            <a:off x="6735416" y="4997198"/>
            <a:ext cx="6057900" cy="6000750"/>
          </a:xfrm>
          <a:prstGeom prst="rect">
            <a:avLst/>
          </a:prstGeom>
        </p:spPr>
      </p:pic>
    </p:spTree>
    <p:extLst>
      <p:ext uri="{BB962C8B-B14F-4D97-AF65-F5344CB8AC3E}">
        <p14:creationId xmlns:p14="http://schemas.microsoft.com/office/powerpoint/2010/main" val="19822669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7" y="625475"/>
            <a:ext cx="16243515"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 Assigning &amp; Games</a:t>
            </a:r>
            <a:endParaRPr spc="-420" dirty="0">
              <a:latin typeface="Copperplate Gothic Bold" panose="020E0705020206020404" pitchFamily="34" charset="0"/>
            </a:endParaRPr>
          </a:p>
        </p:txBody>
      </p:sp>
      <p:sp>
        <p:nvSpPr>
          <p:cNvPr id="6" name="object 6"/>
          <p:cNvSpPr txBox="1"/>
          <p:nvPr/>
        </p:nvSpPr>
        <p:spPr>
          <a:xfrm>
            <a:off x="651719" y="10332927"/>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19</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114489" y="3389881"/>
            <a:ext cx="18364199" cy="7430880"/>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Puke Back Rule – doesn’t matter who you are</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It was way better last year but the puke back rule is still in place for 2025-2026.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6600" b="1" spc="145" dirty="0">
                <a:solidFill>
                  <a:srgbClr val="4A4A4A"/>
                </a:solidFill>
                <a:highlight>
                  <a:srgbClr val="00FFFF"/>
                </a:highlight>
                <a:latin typeface="Georgia"/>
                <a:cs typeface="Georgia"/>
              </a:rPr>
              <a:t>If you give a game back, we will remove you from that date and another date of our choosing on your schedule.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A9460811-1711-CDFB-DAB7-64D93014C35A}"/>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28921981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1323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 ARBITER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20</a:t>
            </a:r>
            <a:r>
              <a:rPr lang="en-US" sz="1950" dirty="0">
                <a:solidFill>
                  <a:srgbClr val="4A4A4A"/>
                </a:solidFill>
                <a:latin typeface="Georgi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114489" y="3389881"/>
            <a:ext cx="18364199" cy="8384988"/>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Assigning and maintaining the schedule is very time consuming, more work for assigners = less work for you.  ESPECIALLY repeat offenders.</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If you accept a set of games, go work them.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Do NOT send someone else in your place ever.  There are a number of reasons why we don’t want this.  Official may be scratched by a team/location.  We may someone waiting for an assignment.  You can recommend someone to replace you, but do not make that decision on your own.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482CD48D-C40F-8466-68BD-F39063EB3B63}"/>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952364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56870"/>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a:ln>
                <a:noFill/>
              </a:ln>
              <a:solidFill>
                <a:prstClr val="black"/>
              </a:solidFill>
              <a:effectLst/>
              <a:uLnTx/>
              <a:uFillTx/>
              <a:latin typeface="Georgia"/>
              <a:ea typeface="+mn-ea"/>
              <a:cs typeface="Georgia"/>
            </a:endParaRPr>
          </a:p>
        </p:txBody>
      </p:sp>
      <p:sp>
        <p:nvSpPr>
          <p:cNvPr id="3" name="object 3"/>
          <p:cNvSpPr txBox="1"/>
          <p:nvPr/>
        </p:nvSpPr>
        <p:spPr>
          <a:xfrm>
            <a:off x="1986000" y="3465483"/>
            <a:ext cx="15305050" cy="5053306"/>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Reminder – Arbiter Availability is OPEN – you have to go in and block the dates you are not available.</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also use </a:t>
            </a:r>
            <a:r>
              <a:rPr lang="en-US" sz="3600" b="1" spc="145" dirty="0" err="1">
                <a:solidFill>
                  <a:srgbClr val="4A4A4A"/>
                </a:solidFill>
                <a:latin typeface="Georgia"/>
                <a:cs typeface="Georgia"/>
              </a:rPr>
              <a:t>HorizonWebRef</a:t>
            </a:r>
            <a:r>
              <a:rPr lang="en-US" sz="3600" b="1" spc="145" dirty="0">
                <a:solidFill>
                  <a:srgbClr val="4A4A4A"/>
                </a:solidFill>
                <a:latin typeface="Georgia"/>
                <a:cs typeface="Georgia"/>
              </a:rPr>
              <a:t> (for INBC) it is the opposite – you automatically are NOT Available, you have to go in and open up the dates you can work.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get a game on one platform, please go block it in the other platforms you are using.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8C8A2E6D-D34B-9A2A-F013-3E09F841D4AB}"/>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598620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4C2CBA30-95F5-6C68-0017-215026249135}"/>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5" name="Picture 4">
            <a:extLst>
              <a:ext uri="{FF2B5EF4-FFF2-40B4-BE49-F238E27FC236}">
                <a16:creationId xmlns:a16="http://schemas.microsoft.com/office/drawing/2014/main" id="{87D28F7A-A1DF-1FAB-0AF0-6D49922CF0B4}"/>
              </a:ext>
            </a:extLst>
          </p:cNvPr>
          <p:cNvPicPr>
            <a:picLocks noChangeAspect="1"/>
          </p:cNvPicPr>
          <p:nvPr/>
        </p:nvPicPr>
        <p:blipFill>
          <a:blip r:embed="rId4"/>
          <a:stretch>
            <a:fillRect/>
          </a:stretch>
        </p:blipFill>
        <p:spPr>
          <a:xfrm>
            <a:off x="1822450" y="2301875"/>
            <a:ext cx="15659100" cy="8629650"/>
          </a:xfrm>
          <a:prstGeom prst="rect">
            <a:avLst/>
          </a:prstGeom>
        </p:spPr>
      </p:pic>
    </p:spTree>
    <p:extLst>
      <p:ext uri="{BB962C8B-B14F-4D97-AF65-F5344CB8AC3E}">
        <p14:creationId xmlns:p14="http://schemas.microsoft.com/office/powerpoint/2010/main" val="3916546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43545-45CF-CA36-263D-8A24E3E8ECBD}"/>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25B850C-32DC-A036-2C13-4A53D1709A3C}"/>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7EEB45CE-B293-9411-2447-B7316B7D9C4A}"/>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2CC1E4C-E14A-E063-1208-CE442C3663D4}"/>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C0CAE3F6-2037-0005-32B0-36FBD66A4C9A}"/>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7" name="Picture 6">
            <a:extLst>
              <a:ext uri="{FF2B5EF4-FFF2-40B4-BE49-F238E27FC236}">
                <a16:creationId xmlns:a16="http://schemas.microsoft.com/office/drawing/2014/main" id="{FA4F7C8D-6040-FF2A-6E5B-24CF2A0D7296}"/>
              </a:ext>
            </a:extLst>
          </p:cNvPr>
          <p:cNvPicPr>
            <a:picLocks noChangeAspect="1"/>
          </p:cNvPicPr>
          <p:nvPr/>
        </p:nvPicPr>
        <p:blipFill>
          <a:blip r:embed="rId4"/>
          <a:stretch>
            <a:fillRect/>
          </a:stretch>
        </p:blipFill>
        <p:spPr>
          <a:xfrm>
            <a:off x="1593850" y="2084458"/>
            <a:ext cx="16459200" cy="9070581"/>
          </a:xfrm>
          <a:prstGeom prst="rect">
            <a:avLst/>
          </a:prstGeom>
        </p:spPr>
      </p:pic>
    </p:spTree>
    <p:extLst>
      <p:ext uri="{BB962C8B-B14F-4D97-AF65-F5344CB8AC3E}">
        <p14:creationId xmlns:p14="http://schemas.microsoft.com/office/powerpoint/2010/main" val="3882621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59F7-D942-840E-E6A0-8C744B7CE77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2209B10E-28F1-66AC-72AF-3A91FB8824CA}"/>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EAD91F91-5040-1D09-1410-2B4FF412C5B4}"/>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12DC2250-A0E5-C7FC-23CB-E5C81B40B5F8}"/>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D49FD505-842F-7089-2BC4-63C5612AD59E}"/>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5" name="Picture 4">
            <a:extLst>
              <a:ext uri="{FF2B5EF4-FFF2-40B4-BE49-F238E27FC236}">
                <a16:creationId xmlns:a16="http://schemas.microsoft.com/office/drawing/2014/main" id="{DFE50E9B-1C27-8FD8-44A3-786244308A00}"/>
              </a:ext>
            </a:extLst>
          </p:cNvPr>
          <p:cNvPicPr>
            <a:picLocks noChangeAspect="1"/>
          </p:cNvPicPr>
          <p:nvPr/>
        </p:nvPicPr>
        <p:blipFill>
          <a:blip r:embed="rId4"/>
          <a:stretch>
            <a:fillRect/>
          </a:stretch>
        </p:blipFill>
        <p:spPr>
          <a:xfrm>
            <a:off x="1670050" y="1810415"/>
            <a:ext cx="16230600" cy="9507340"/>
          </a:xfrm>
          <a:prstGeom prst="rect">
            <a:avLst/>
          </a:prstGeom>
        </p:spPr>
      </p:pic>
    </p:spTree>
    <p:extLst>
      <p:ext uri="{BB962C8B-B14F-4D97-AF65-F5344CB8AC3E}">
        <p14:creationId xmlns:p14="http://schemas.microsoft.com/office/powerpoint/2010/main" val="3282993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CF978-99E4-71EE-97E7-BBE74BC768DC}"/>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ED16C51-9EEB-13BA-D897-71EAFB721FDE}"/>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F7F1BCD9-BAE4-83BE-D5F3-EF8A7BC90E0C}"/>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AB11EA66-763B-DDAB-58BA-08EC1FD01747}"/>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CBEABAA6-11E8-13DE-93EE-CEE02C03C527}"/>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7" name="Picture 6">
            <a:extLst>
              <a:ext uri="{FF2B5EF4-FFF2-40B4-BE49-F238E27FC236}">
                <a16:creationId xmlns:a16="http://schemas.microsoft.com/office/drawing/2014/main" id="{CA051905-967C-1A9A-53DB-83259F99CAA3}"/>
              </a:ext>
            </a:extLst>
          </p:cNvPr>
          <p:cNvPicPr>
            <a:picLocks noChangeAspect="1"/>
          </p:cNvPicPr>
          <p:nvPr/>
        </p:nvPicPr>
        <p:blipFill>
          <a:blip r:embed="rId4"/>
          <a:stretch>
            <a:fillRect/>
          </a:stretch>
        </p:blipFill>
        <p:spPr>
          <a:xfrm>
            <a:off x="1517650" y="1874945"/>
            <a:ext cx="16002000" cy="9373434"/>
          </a:xfrm>
          <a:prstGeom prst="rect">
            <a:avLst/>
          </a:prstGeom>
        </p:spPr>
      </p:pic>
    </p:spTree>
    <p:extLst>
      <p:ext uri="{BB962C8B-B14F-4D97-AF65-F5344CB8AC3E}">
        <p14:creationId xmlns:p14="http://schemas.microsoft.com/office/powerpoint/2010/main" val="1219985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165" y="4094306"/>
            <a:ext cx="7391400" cy="576183"/>
          </a:xfrm>
          <a:prstGeom prst="rect">
            <a:avLst/>
          </a:prstGeom>
        </p:spPr>
        <p:txBody>
          <a:bodyPr vert="horz" wrap="square" lIns="0" tIns="12065" rIns="0" bIns="0" rtlCol="0">
            <a:spAutoFit/>
          </a:bodyPr>
          <a:lstStyle/>
          <a:p>
            <a:pPr marL="119380" marR="5080" indent="-107314" algn="ctr">
              <a:lnSpc>
                <a:spcPct val="109900"/>
              </a:lnSpc>
              <a:spcBef>
                <a:spcPts val="95"/>
              </a:spcBef>
            </a:pPr>
            <a:r>
              <a:rPr lang="en-US" sz="3600" b="1" spc="135" dirty="0">
                <a:solidFill>
                  <a:srgbClr val="CBB26A"/>
                </a:solidFill>
                <a:latin typeface="Georgia"/>
                <a:cs typeface="Georgia"/>
              </a:rPr>
              <a:t>Bobby Kelley - President</a:t>
            </a:r>
            <a:endParaRPr sz="3600" b="1" dirty="0">
              <a:latin typeface="Georgia"/>
              <a:cs typeface="Georgia"/>
            </a:endParaRPr>
          </a:p>
        </p:txBody>
      </p:sp>
      <p:sp>
        <p:nvSpPr>
          <p:cNvPr id="6" name="object 6"/>
          <p:cNvSpPr txBox="1"/>
          <p:nvPr/>
        </p:nvSpPr>
        <p:spPr>
          <a:xfrm>
            <a:off x="9669386" y="4022062"/>
            <a:ext cx="8686800" cy="1198405"/>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Brad Johnson – Vice President</a:t>
            </a:r>
          </a:p>
          <a:p>
            <a:pPr marL="12700" marR="5080" indent="328930" algn="ctr">
              <a:lnSpc>
                <a:spcPct val="109900"/>
              </a:lnSpc>
              <a:spcBef>
                <a:spcPts val="95"/>
              </a:spcBef>
            </a:pPr>
            <a:r>
              <a:rPr lang="en-US" sz="3600" b="1" spc="165" dirty="0">
                <a:solidFill>
                  <a:srgbClr val="CBB26A"/>
                </a:solidFill>
                <a:latin typeface="Georgia"/>
                <a:cs typeface="Georgia"/>
              </a:rPr>
              <a:t>Operations</a:t>
            </a:r>
            <a:endParaRPr sz="3600" b="1" dirty="0">
              <a:latin typeface="Georgia"/>
              <a:cs typeface="Georgia"/>
            </a:endParaRPr>
          </a:p>
        </p:txBody>
      </p:sp>
      <p:sp>
        <p:nvSpPr>
          <p:cNvPr id="8" name="object 8"/>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9" name="object 9"/>
          <p:cNvSpPr txBox="1">
            <a:spLocks noGrp="1"/>
          </p:cNvSpPr>
          <p:nvPr>
            <p:ph type="title"/>
          </p:nvPr>
        </p:nvSpPr>
        <p:spPr>
          <a:xfrm>
            <a:off x="641620" y="989766"/>
            <a:ext cx="18402030" cy="1369606"/>
          </a:xfrm>
          <a:prstGeom prst="rect">
            <a:avLst/>
          </a:prstGeom>
        </p:spPr>
        <p:txBody>
          <a:bodyPr vert="horz" wrap="square" lIns="0" tIns="15240" rIns="0" bIns="0" rtlCol="0">
            <a:spAutoFit/>
          </a:bodyPr>
          <a:lstStyle/>
          <a:p>
            <a:pPr marL="12700">
              <a:lnSpc>
                <a:spcPct val="100000"/>
              </a:lnSpc>
              <a:spcBef>
                <a:spcPts val="120"/>
              </a:spcBef>
            </a:pPr>
            <a:r>
              <a:rPr lang="en-US" sz="8800" spc="-910" dirty="0">
                <a:latin typeface="Copperplate Gothic Bold" panose="020E0705020206020404" pitchFamily="34" charset="0"/>
              </a:rPr>
              <a:t>      Introductions  -  OASO Officers</a:t>
            </a:r>
            <a:endParaRPr sz="8800" spc="-315" dirty="0">
              <a:latin typeface="Copperplate Gothic Bold" panose="020E0705020206020404" pitchFamily="34" charset="0"/>
            </a:endParaRPr>
          </a:p>
        </p:txBody>
      </p:sp>
      <p:sp>
        <p:nvSpPr>
          <p:cNvPr id="11" name="object 11"/>
          <p:cNvSpPr txBox="1"/>
          <p:nvPr/>
        </p:nvSpPr>
        <p:spPr>
          <a:xfrm>
            <a:off x="908050" y="10174068"/>
            <a:ext cx="361950"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04</a:t>
            </a:r>
            <a:r>
              <a:rPr sz="1950" spc="-50" dirty="0">
                <a:solidFill>
                  <a:srgbClr val="4A4A4A"/>
                </a:solidFill>
                <a:latin typeface="Georgia"/>
                <a:cs typeface="Georgia"/>
              </a:rPr>
              <a:t>.</a:t>
            </a:r>
            <a:endParaRPr sz="1950" dirty="0">
              <a:latin typeface="Georgia"/>
              <a:cs typeface="Georgia"/>
            </a:endParaRPr>
          </a:p>
        </p:txBody>
      </p:sp>
      <p:sp>
        <p:nvSpPr>
          <p:cNvPr id="15" name="object 6">
            <a:extLst>
              <a:ext uri="{FF2B5EF4-FFF2-40B4-BE49-F238E27FC236}">
                <a16:creationId xmlns:a16="http://schemas.microsoft.com/office/drawing/2014/main" id="{427C3DAB-6225-8A17-9B3B-77C1BABBEBF6}"/>
              </a:ext>
            </a:extLst>
          </p:cNvPr>
          <p:cNvSpPr txBox="1"/>
          <p:nvPr/>
        </p:nvSpPr>
        <p:spPr>
          <a:xfrm>
            <a:off x="4489450" y="10031492"/>
            <a:ext cx="9826172" cy="576183"/>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Johnny Johnson OASO Assigner</a:t>
            </a:r>
            <a:endParaRPr sz="3600" b="1" dirty="0">
              <a:latin typeface="Georgia"/>
              <a:cs typeface="Georgia"/>
            </a:endParaRPr>
          </a:p>
        </p:txBody>
      </p:sp>
      <p:sp>
        <p:nvSpPr>
          <p:cNvPr id="16" name="object 6">
            <a:extLst>
              <a:ext uri="{FF2B5EF4-FFF2-40B4-BE49-F238E27FC236}">
                <a16:creationId xmlns:a16="http://schemas.microsoft.com/office/drawing/2014/main" id="{2E445587-EE31-CA1E-1120-4AD9C885DE78}"/>
              </a:ext>
            </a:extLst>
          </p:cNvPr>
          <p:cNvSpPr txBox="1"/>
          <p:nvPr/>
        </p:nvSpPr>
        <p:spPr>
          <a:xfrm>
            <a:off x="-1073150" y="4972383"/>
            <a:ext cx="9826172" cy="1185581"/>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Larry Puyear - Secretary &amp; Scrimmage Coordinator</a:t>
            </a:r>
            <a:endParaRPr sz="3600" b="1" dirty="0">
              <a:latin typeface="Georgia"/>
              <a:cs typeface="Georgia"/>
            </a:endParaRPr>
          </a:p>
        </p:txBody>
      </p:sp>
      <p:sp>
        <p:nvSpPr>
          <p:cNvPr id="17" name="object 6">
            <a:extLst>
              <a:ext uri="{FF2B5EF4-FFF2-40B4-BE49-F238E27FC236}">
                <a16:creationId xmlns:a16="http://schemas.microsoft.com/office/drawing/2014/main" id="{441F57BA-C290-2F56-E1C4-C4069B67967A}"/>
              </a:ext>
            </a:extLst>
          </p:cNvPr>
          <p:cNvSpPr txBox="1"/>
          <p:nvPr/>
        </p:nvSpPr>
        <p:spPr>
          <a:xfrm>
            <a:off x="9783687" y="5402333"/>
            <a:ext cx="8458199" cy="576183"/>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Kevin Lynch - Public Relations</a:t>
            </a:r>
            <a:endParaRPr sz="3600" b="1" dirty="0">
              <a:latin typeface="Georgia"/>
              <a:cs typeface="Georgia"/>
            </a:endParaRPr>
          </a:p>
        </p:txBody>
      </p:sp>
      <p:sp>
        <p:nvSpPr>
          <p:cNvPr id="5" name="TextBox 4">
            <a:extLst>
              <a:ext uri="{FF2B5EF4-FFF2-40B4-BE49-F238E27FC236}">
                <a16:creationId xmlns:a16="http://schemas.microsoft.com/office/drawing/2014/main" id="{FE335662-64D5-0263-C0A2-65765791D6FB}"/>
              </a:ext>
            </a:extLst>
          </p:cNvPr>
          <p:cNvSpPr txBox="1"/>
          <p:nvPr/>
        </p:nvSpPr>
        <p:spPr>
          <a:xfrm>
            <a:off x="527050" y="6408670"/>
            <a:ext cx="10493240" cy="1200329"/>
          </a:xfrm>
          <a:prstGeom prst="rect">
            <a:avLst/>
          </a:prstGeom>
          <a:noFill/>
        </p:spPr>
        <p:txBody>
          <a:bodyPr wrap="square">
            <a:spAutoFit/>
          </a:bodyPr>
          <a:lstStyle/>
          <a:p>
            <a:r>
              <a:rPr kumimoji="0" lang="en-US" sz="3600" b="1" i="0" u="none" strike="noStrike" kern="1200" cap="none" spc="165" normalizeH="0" baseline="0" noProof="0" dirty="0">
                <a:ln>
                  <a:noFill/>
                </a:ln>
                <a:solidFill>
                  <a:srgbClr val="CBB26A"/>
                </a:solidFill>
                <a:effectLst/>
                <a:uLnTx/>
                <a:uFillTx/>
                <a:latin typeface="Georgia"/>
                <a:ea typeface="+mn-ea"/>
                <a:cs typeface="Georgia"/>
              </a:rPr>
              <a:t>Ken </a:t>
            </a:r>
            <a:r>
              <a:rPr kumimoji="0" lang="en-US" sz="3600" b="1" i="0" u="none" strike="noStrike" kern="1200" cap="none" spc="165" normalizeH="0" baseline="0" noProof="0" dirty="0" err="1">
                <a:ln>
                  <a:noFill/>
                </a:ln>
                <a:solidFill>
                  <a:srgbClr val="CBB26A"/>
                </a:solidFill>
                <a:effectLst/>
                <a:uLnTx/>
                <a:uFillTx/>
                <a:latin typeface="Georgia"/>
                <a:ea typeface="+mn-ea"/>
                <a:cs typeface="Georgia"/>
              </a:rPr>
              <a:t>Holdman</a:t>
            </a:r>
            <a:r>
              <a:rPr kumimoji="0" lang="en-US" sz="3600" b="1" i="0" u="none" strike="noStrike" kern="1200" cap="none" spc="165" normalizeH="0" baseline="0" noProof="0" dirty="0">
                <a:ln>
                  <a:noFill/>
                </a:ln>
                <a:solidFill>
                  <a:srgbClr val="CBB26A"/>
                </a:solidFill>
                <a:effectLst/>
                <a:uLnTx/>
                <a:uFillTx/>
                <a:latin typeface="Georgia"/>
                <a:ea typeface="+mn-ea"/>
                <a:cs typeface="Georgia"/>
              </a:rPr>
              <a:t> – Vice President</a:t>
            </a:r>
          </a:p>
          <a:p>
            <a:r>
              <a:rPr lang="en-US" sz="3600" b="1" spc="165" dirty="0">
                <a:solidFill>
                  <a:srgbClr val="CBB26A"/>
                </a:solidFill>
                <a:latin typeface="Georgia"/>
              </a:rPr>
              <a:t>Training &amp; Camp Coordinator</a:t>
            </a:r>
            <a:endParaRPr lang="en-US" b="1" dirty="0"/>
          </a:p>
        </p:txBody>
      </p:sp>
      <p:pic>
        <p:nvPicPr>
          <p:cNvPr id="3" name="object 6">
            <a:extLst>
              <a:ext uri="{FF2B5EF4-FFF2-40B4-BE49-F238E27FC236}">
                <a16:creationId xmlns:a16="http://schemas.microsoft.com/office/drawing/2014/main" id="{48903669-56EC-28D2-5822-62944E06C187}"/>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4" name="object 6">
            <a:extLst>
              <a:ext uri="{FF2B5EF4-FFF2-40B4-BE49-F238E27FC236}">
                <a16:creationId xmlns:a16="http://schemas.microsoft.com/office/drawing/2014/main" id="{EE39F60A-CA54-1BB2-03E1-F74B988F53B2}"/>
              </a:ext>
            </a:extLst>
          </p:cNvPr>
          <p:cNvSpPr txBox="1"/>
          <p:nvPr/>
        </p:nvSpPr>
        <p:spPr>
          <a:xfrm>
            <a:off x="9234715" y="6416045"/>
            <a:ext cx="8458199" cy="1185581"/>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Harold Meek – Recruiting Coordinator</a:t>
            </a:r>
            <a:endParaRPr sz="3600" b="1" dirty="0">
              <a:latin typeface="Georgia"/>
              <a:cs typeface="Georgia"/>
            </a:endParaRPr>
          </a:p>
        </p:txBody>
      </p:sp>
      <p:sp>
        <p:nvSpPr>
          <p:cNvPr id="7" name="object 6">
            <a:extLst>
              <a:ext uri="{FF2B5EF4-FFF2-40B4-BE49-F238E27FC236}">
                <a16:creationId xmlns:a16="http://schemas.microsoft.com/office/drawing/2014/main" id="{007653D6-AFA8-A928-0171-B4AC41DCCC3B}"/>
              </a:ext>
            </a:extLst>
          </p:cNvPr>
          <p:cNvSpPr txBox="1"/>
          <p:nvPr/>
        </p:nvSpPr>
        <p:spPr>
          <a:xfrm>
            <a:off x="4321628" y="9053725"/>
            <a:ext cx="10302421" cy="576183"/>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Tyler Furnas – New Officials Training</a:t>
            </a:r>
            <a:endParaRPr sz="3600" b="1" dirty="0">
              <a:latin typeface="Georgia"/>
              <a:cs typeface="Georgia"/>
            </a:endParaRPr>
          </a:p>
        </p:txBody>
      </p:sp>
      <p:sp>
        <p:nvSpPr>
          <p:cNvPr id="10" name="object 6">
            <a:extLst>
              <a:ext uri="{FF2B5EF4-FFF2-40B4-BE49-F238E27FC236}">
                <a16:creationId xmlns:a16="http://schemas.microsoft.com/office/drawing/2014/main" id="{F6B1EB62-C4A3-A18A-1791-AC6A75337093}"/>
              </a:ext>
            </a:extLst>
          </p:cNvPr>
          <p:cNvSpPr txBox="1"/>
          <p:nvPr/>
        </p:nvSpPr>
        <p:spPr>
          <a:xfrm>
            <a:off x="2631160" y="8120290"/>
            <a:ext cx="14305054" cy="576183"/>
          </a:xfrm>
          <a:prstGeom prst="rect">
            <a:avLst/>
          </a:prstGeom>
        </p:spPr>
        <p:txBody>
          <a:bodyPr vert="horz" wrap="square" lIns="0" tIns="12065" rIns="0" bIns="0" rtlCol="0">
            <a:spAutoFit/>
          </a:bodyPr>
          <a:lstStyle/>
          <a:p>
            <a:pPr marL="12700" marR="5080" indent="328930" algn="ctr">
              <a:lnSpc>
                <a:spcPct val="109900"/>
              </a:lnSpc>
              <a:spcBef>
                <a:spcPts val="95"/>
              </a:spcBef>
            </a:pPr>
            <a:r>
              <a:rPr lang="en-US" sz="3600" b="1" spc="165" dirty="0">
                <a:solidFill>
                  <a:srgbClr val="CBB26A"/>
                </a:solidFill>
                <a:latin typeface="Georgia"/>
                <a:cs typeface="Georgia"/>
              </a:rPr>
              <a:t>Eric Mohaupt – Fundraising/Hall of Fame Chairman</a:t>
            </a:r>
            <a:endParaRPr sz="3600" b="1" dirty="0">
              <a:latin typeface="Georgia"/>
              <a:cs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randombar(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5" grpId="0"/>
      <p:bldP spid="16" grpId="0"/>
      <p:bldP spid="17" grpId="0"/>
      <p:bldP spid="4" grpId="0"/>
      <p:bldP spid="7"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ABB9D-B289-A060-8C89-68649FA7F13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B27591C-0A89-09EB-C280-CAB8EB9E9AD5}"/>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C29028BB-72C1-AC9D-D00E-CD82F32771BD}"/>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8F0BC2FD-1F23-5C54-B98E-853A9EF4AAAC}"/>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4478A9C5-1C8E-5A5D-EEC4-37BC04577362}"/>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9" name="TextBox 8">
            <a:extLst>
              <a:ext uri="{FF2B5EF4-FFF2-40B4-BE49-F238E27FC236}">
                <a16:creationId xmlns:a16="http://schemas.microsoft.com/office/drawing/2014/main" id="{43EDC08F-A408-AF3C-6B9F-23E2C4EF6D5E}"/>
              </a:ext>
            </a:extLst>
          </p:cNvPr>
          <p:cNvSpPr txBox="1"/>
          <p:nvPr/>
        </p:nvSpPr>
        <p:spPr>
          <a:xfrm>
            <a:off x="7156450" y="2084459"/>
            <a:ext cx="4495800" cy="1015663"/>
          </a:xfrm>
          <a:prstGeom prst="rect">
            <a:avLst/>
          </a:prstGeom>
          <a:noFill/>
        </p:spPr>
        <p:txBody>
          <a:bodyPr wrap="square" rtlCol="0">
            <a:spAutoFit/>
          </a:bodyPr>
          <a:lstStyle/>
          <a:p>
            <a:r>
              <a:rPr lang="en-US" sz="6000" b="1" dirty="0"/>
              <a:t>OASO STORE</a:t>
            </a:r>
          </a:p>
        </p:txBody>
      </p:sp>
      <p:sp>
        <p:nvSpPr>
          <p:cNvPr id="7" name="TextBox 6">
            <a:extLst>
              <a:ext uri="{FF2B5EF4-FFF2-40B4-BE49-F238E27FC236}">
                <a16:creationId xmlns:a16="http://schemas.microsoft.com/office/drawing/2014/main" id="{3AB80A9E-2430-B137-E83D-27B5F13EF576}"/>
              </a:ext>
            </a:extLst>
          </p:cNvPr>
          <p:cNvSpPr txBox="1"/>
          <p:nvPr/>
        </p:nvSpPr>
        <p:spPr>
          <a:xfrm>
            <a:off x="755650" y="3515835"/>
            <a:ext cx="10050234" cy="6986528"/>
          </a:xfrm>
          <a:prstGeom prst="rect">
            <a:avLst/>
          </a:prstGeom>
          <a:noFill/>
        </p:spPr>
        <p:txBody>
          <a:bodyPr wrap="square">
            <a:spAutoFit/>
          </a:bodyPr>
          <a:lstStyle/>
          <a:p>
            <a:pPr marL="0" marR="0" algn="ctr">
              <a:buNone/>
            </a:pPr>
            <a:r>
              <a:rPr lang="en-US" sz="2800" b="0" i="0" dirty="0">
                <a:solidFill>
                  <a:srgbClr val="222222"/>
                </a:solidFill>
                <a:effectLst/>
                <a:latin typeface="Aptos" panose="020B0004020202020204" pitchFamily="34" charset="0"/>
              </a:rPr>
              <a:t>Get your team gear at the OASO Sprint Store 2025 My Team Shop by </a:t>
            </a:r>
            <a:r>
              <a:rPr lang="en-US" sz="2800" b="0" i="0" u="sng" dirty="0">
                <a:solidFill>
                  <a:srgbClr val="222222"/>
                </a:solidFill>
                <a:effectLst/>
                <a:latin typeface="Aptos" panose="020B0004020202020204" pitchFamily="34" charset="0"/>
              </a:rPr>
              <a:t>November 3rd</a:t>
            </a:r>
            <a:r>
              <a:rPr lang="en-US" sz="2800" b="0" i="0" dirty="0">
                <a:solidFill>
                  <a:srgbClr val="222222"/>
                </a:solidFill>
                <a:effectLst/>
                <a:latin typeface="Aptos" panose="020B0004020202020204" pitchFamily="34" charset="0"/>
              </a:rPr>
              <a:t>! </a:t>
            </a:r>
            <a:r>
              <a:rPr lang="en-US" sz="2800" b="0" i="0" dirty="0">
                <a:solidFill>
                  <a:srgbClr val="467886"/>
                </a:solidFill>
                <a:effectLst/>
                <a:latin typeface="Aptos" panose="020B0004020202020204" pitchFamily="34" charset="0"/>
                <a:hlinkClick r:id="rId4"/>
              </a:rPr>
              <a:t>https://bit.ly/4godPnI</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 </a:t>
            </a:r>
          </a:p>
          <a:p>
            <a:pPr marL="0" marR="0" algn="ctr">
              <a:buNone/>
            </a:pPr>
            <a:r>
              <a:rPr lang="en-US" sz="2800" b="1" i="0" dirty="0">
                <a:solidFill>
                  <a:srgbClr val="222222"/>
                </a:solidFill>
                <a:effectLst/>
                <a:latin typeface="Aptos" panose="020B0004020202020204" pitchFamily="34" charset="0"/>
              </a:rPr>
              <a:t>Shop Details</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Organization Name</a:t>
            </a:r>
            <a:br>
              <a:rPr lang="en-US" sz="2800" b="0" i="0" dirty="0">
                <a:solidFill>
                  <a:srgbClr val="222222"/>
                </a:solidFill>
                <a:effectLst/>
                <a:latin typeface="Aptos" panose="020B0004020202020204" pitchFamily="34" charset="0"/>
              </a:rPr>
            </a:br>
            <a:r>
              <a:rPr lang="en-US" sz="2800" b="1" i="0" dirty="0">
                <a:solidFill>
                  <a:srgbClr val="222222"/>
                </a:solidFill>
                <a:effectLst/>
                <a:latin typeface="Aptos" panose="020B0004020202020204" pitchFamily="34" charset="0"/>
              </a:rPr>
              <a:t>OKLAHOMA ASSC OF SPORTS OFFICALS</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Store Name</a:t>
            </a:r>
            <a:br>
              <a:rPr lang="en-US" sz="2800" b="0" i="0" dirty="0">
                <a:solidFill>
                  <a:srgbClr val="222222"/>
                </a:solidFill>
                <a:effectLst/>
                <a:latin typeface="Aptos" panose="020B0004020202020204" pitchFamily="34" charset="0"/>
              </a:rPr>
            </a:br>
            <a:r>
              <a:rPr lang="en-US" sz="2800" b="1" i="0" dirty="0">
                <a:solidFill>
                  <a:srgbClr val="222222"/>
                </a:solidFill>
                <a:effectLst/>
                <a:latin typeface="Aptos" panose="020B0004020202020204" pitchFamily="34" charset="0"/>
              </a:rPr>
              <a:t>OASO Sprint Store 2025</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Access Code</a:t>
            </a:r>
            <a:br>
              <a:rPr lang="en-US" sz="2800" b="0" i="0" dirty="0">
                <a:solidFill>
                  <a:srgbClr val="222222"/>
                </a:solidFill>
                <a:effectLst/>
                <a:latin typeface="Aptos" panose="020B0004020202020204" pitchFamily="34" charset="0"/>
              </a:rPr>
            </a:br>
            <a:r>
              <a:rPr lang="en-US" sz="2800" b="1" i="0" dirty="0" err="1">
                <a:solidFill>
                  <a:srgbClr val="467886"/>
                </a:solidFill>
                <a:effectLst/>
                <a:latin typeface="Aptos" panose="020B0004020202020204" pitchFamily="34" charset="0"/>
                <a:hlinkClick r:id="rId5"/>
              </a:rPr>
              <a:t>HPRcfXcvkg</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Open Date</a:t>
            </a:r>
            <a:br>
              <a:rPr lang="en-US" sz="2800" b="0" i="0" dirty="0">
                <a:solidFill>
                  <a:srgbClr val="222222"/>
                </a:solidFill>
                <a:effectLst/>
                <a:latin typeface="Aptos" panose="020B0004020202020204" pitchFamily="34" charset="0"/>
              </a:rPr>
            </a:br>
            <a:r>
              <a:rPr lang="en-US" sz="2800" b="1" i="0" dirty="0">
                <a:solidFill>
                  <a:srgbClr val="222222"/>
                </a:solidFill>
                <a:effectLst/>
                <a:latin typeface="Aptos" panose="020B0004020202020204" pitchFamily="34" charset="0"/>
              </a:rPr>
              <a:t>07/31/25</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Close Date</a:t>
            </a:r>
            <a:br>
              <a:rPr lang="en-US" sz="2800" b="0" i="0" dirty="0">
                <a:solidFill>
                  <a:srgbClr val="222222"/>
                </a:solidFill>
                <a:effectLst/>
                <a:latin typeface="Aptos" panose="020B0004020202020204" pitchFamily="34" charset="0"/>
              </a:rPr>
            </a:br>
            <a:r>
              <a:rPr lang="en-US" sz="2800" b="1" i="0" u="sng" dirty="0">
                <a:solidFill>
                  <a:srgbClr val="222222"/>
                </a:solidFill>
                <a:effectLst/>
                <a:latin typeface="Aptos" panose="020B0004020202020204" pitchFamily="34" charset="0"/>
              </a:rPr>
              <a:t>11/03/25</a:t>
            </a:r>
            <a:endParaRPr lang="en-US" sz="2800" b="0" i="0" dirty="0">
              <a:solidFill>
                <a:srgbClr val="222222"/>
              </a:solidFill>
              <a:effectLst/>
              <a:latin typeface="Aptos" panose="020B0004020202020204" pitchFamily="34" charset="0"/>
            </a:endParaRPr>
          </a:p>
          <a:p>
            <a:pPr marL="0" marR="0" algn="ctr">
              <a:buNone/>
            </a:pPr>
            <a:r>
              <a:rPr lang="en-US" sz="2800" b="0" i="0" dirty="0">
                <a:solidFill>
                  <a:srgbClr val="222222"/>
                </a:solidFill>
                <a:effectLst/>
                <a:latin typeface="Aptos" panose="020B0004020202020204" pitchFamily="34" charset="0"/>
              </a:rPr>
              <a:t>Customer #</a:t>
            </a:r>
            <a:br>
              <a:rPr lang="en-US" sz="2800" b="0" i="0" dirty="0">
                <a:solidFill>
                  <a:srgbClr val="222222"/>
                </a:solidFill>
                <a:effectLst/>
                <a:latin typeface="Aptos" panose="020B0004020202020204" pitchFamily="34" charset="0"/>
              </a:rPr>
            </a:br>
            <a:r>
              <a:rPr lang="en-US" sz="2800" b="1" i="0" u="sng" dirty="0">
                <a:solidFill>
                  <a:srgbClr val="467886"/>
                </a:solidFill>
                <a:effectLst/>
                <a:latin typeface="Aptos" panose="020B0004020202020204" pitchFamily="34" charset="0"/>
              </a:rPr>
              <a:t>16659960</a:t>
            </a:r>
            <a:endParaRPr lang="en-US" sz="2800" b="0" i="0" dirty="0">
              <a:solidFill>
                <a:srgbClr val="222222"/>
              </a:solidFill>
              <a:effectLst/>
              <a:latin typeface="Aptos" panose="020B0004020202020204" pitchFamily="34" charset="0"/>
            </a:endParaRPr>
          </a:p>
        </p:txBody>
      </p:sp>
      <p:pic>
        <p:nvPicPr>
          <p:cNvPr id="11" name="Picture 10">
            <a:extLst>
              <a:ext uri="{FF2B5EF4-FFF2-40B4-BE49-F238E27FC236}">
                <a16:creationId xmlns:a16="http://schemas.microsoft.com/office/drawing/2014/main" id="{8E260471-67C6-6C77-54BB-8F56756C16DE}"/>
              </a:ext>
            </a:extLst>
          </p:cNvPr>
          <p:cNvPicPr>
            <a:picLocks noChangeAspect="1"/>
          </p:cNvPicPr>
          <p:nvPr/>
        </p:nvPicPr>
        <p:blipFill>
          <a:blip r:embed="rId6"/>
          <a:stretch>
            <a:fillRect/>
          </a:stretch>
        </p:blipFill>
        <p:spPr>
          <a:xfrm>
            <a:off x="11195050" y="3978275"/>
            <a:ext cx="8345516" cy="5083345"/>
          </a:xfrm>
          <a:prstGeom prst="rect">
            <a:avLst/>
          </a:prstGeom>
        </p:spPr>
      </p:pic>
    </p:spTree>
    <p:extLst>
      <p:ext uri="{BB962C8B-B14F-4D97-AF65-F5344CB8AC3E}">
        <p14:creationId xmlns:p14="http://schemas.microsoft.com/office/powerpoint/2010/main" val="1421887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70EEA-161A-D256-3405-4221CE71E8E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6F9FF977-F324-445C-11A7-3B5590F4DCA8}"/>
              </a:ext>
            </a:extLst>
          </p:cNvPr>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F88C85AE-A3DE-CC06-3EF5-D8BEB9FCF417}"/>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FC8AB28B-8052-727E-8DF3-29D23F70059F}"/>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190A6E10-52D5-F3B7-FBD1-76F393BF07FF}"/>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5" name="Picture 4" descr="A black background with a black square&#10;&#10;AI-generated content may be incorrect.">
            <a:extLst>
              <a:ext uri="{FF2B5EF4-FFF2-40B4-BE49-F238E27FC236}">
                <a16:creationId xmlns:a16="http://schemas.microsoft.com/office/drawing/2014/main" id="{9A4A9EE3-F7E8-19DD-9658-184454C786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8650" y="4584700"/>
            <a:ext cx="6724650" cy="6724650"/>
          </a:xfrm>
          <a:prstGeom prst="rect">
            <a:avLst/>
          </a:prstGeom>
        </p:spPr>
      </p:pic>
      <p:sp>
        <p:nvSpPr>
          <p:cNvPr id="9" name="TextBox 8">
            <a:extLst>
              <a:ext uri="{FF2B5EF4-FFF2-40B4-BE49-F238E27FC236}">
                <a16:creationId xmlns:a16="http://schemas.microsoft.com/office/drawing/2014/main" id="{340F8C35-51D1-02CD-1768-645C77CDA5EE}"/>
              </a:ext>
            </a:extLst>
          </p:cNvPr>
          <p:cNvSpPr txBox="1"/>
          <p:nvPr/>
        </p:nvSpPr>
        <p:spPr>
          <a:xfrm>
            <a:off x="7232650" y="3749675"/>
            <a:ext cx="7620000" cy="1446550"/>
          </a:xfrm>
          <a:prstGeom prst="rect">
            <a:avLst/>
          </a:prstGeom>
          <a:noFill/>
        </p:spPr>
        <p:txBody>
          <a:bodyPr wrap="square" rtlCol="0">
            <a:spAutoFit/>
          </a:bodyPr>
          <a:lstStyle/>
          <a:p>
            <a:r>
              <a:rPr lang="en-US" sz="4400" dirty="0">
                <a:hlinkClick r:id="rId5"/>
              </a:rPr>
              <a:t>www.oaso.info</a:t>
            </a:r>
            <a:r>
              <a:rPr lang="en-US" sz="4400" dirty="0"/>
              <a:t>   </a:t>
            </a:r>
          </a:p>
          <a:p>
            <a:r>
              <a:rPr lang="en-US" sz="4400" dirty="0"/>
              <a:t>QR Code Below:</a:t>
            </a:r>
          </a:p>
        </p:txBody>
      </p:sp>
    </p:spTree>
    <p:extLst>
      <p:ext uri="{BB962C8B-B14F-4D97-AF65-F5344CB8AC3E}">
        <p14:creationId xmlns:p14="http://schemas.microsoft.com/office/powerpoint/2010/main" val="2070678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239BA-9AC8-2D65-3ECA-D2F958BF45E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4CDE956-5BDD-AAB6-88C9-61FB67A79123}"/>
              </a:ext>
            </a:extLst>
          </p:cNvPr>
          <p:cNvSpPr txBox="1">
            <a:spLocks noGrp="1"/>
          </p:cNvSpPr>
          <p:nvPr>
            <p:ph type="title"/>
          </p:nvPr>
        </p:nvSpPr>
        <p:spPr>
          <a:xfrm>
            <a:off x="1999278" y="625475"/>
            <a:ext cx="1323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Assigning &amp; Games</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D3C8A7A5-9F3A-A6D6-2FD8-989A7E6F5E47}"/>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20</a:t>
            </a:r>
            <a:r>
              <a:rPr lang="en-US" sz="1950" dirty="0">
                <a:solidFill>
                  <a:srgbClr val="4A4A4A"/>
                </a:solidFill>
                <a:latin typeface="Georgi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a:extLst>
              <a:ext uri="{FF2B5EF4-FFF2-40B4-BE49-F238E27FC236}">
                <a16:creationId xmlns:a16="http://schemas.microsoft.com/office/drawing/2014/main" id="{F54F5E7E-3F51-47F6-02ED-20C442C1ADC3}"/>
              </a:ext>
            </a:extLst>
          </p:cNvPr>
          <p:cNvSpPr txBox="1"/>
          <p:nvPr/>
        </p:nvSpPr>
        <p:spPr>
          <a:xfrm>
            <a:off x="967532" y="5045075"/>
            <a:ext cx="18364199" cy="3409267"/>
          </a:xfrm>
          <a:prstGeom prst="rect">
            <a:avLst/>
          </a:prstGeom>
        </p:spPr>
        <p:txBody>
          <a:bodyPr vert="horz" wrap="square" lIns="0" tIns="15875" rIns="0" bIns="0" rtlCol="0">
            <a:spAutoFit/>
          </a:bodyPr>
          <a:lstStyle/>
          <a:p>
            <a:pPr marL="17780" marR="0" lvl="0" indent="0" algn="ctr" defTabSz="914400" rtl="0" eaLnBrk="1" fontAlgn="auto" latinLnBrk="0" hangingPunct="1">
              <a:lnSpc>
                <a:spcPct val="100000"/>
              </a:lnSpc>
              <a:spcBef>
                <a:spcPts val="125"/>
              </a:spcBef>
              <a:spcAft>
                <a:spcPts val="0"/>
              </a:spcAft>
              <a:buClrTx/>
              <a:buSzTx/>
              <a:buFontTx/>
              <a:buNone/>
              <a:tabLst/>
              <a:defRPr/>
            </a:pPr>
            <a:r>
              <a:rPr lang="en-US" sz="6000" b="1" spc="145" dirty="0">
                <a:solidFill>
                  <a:srgbClr val="4A4A4A"/>
                </a:solidFill>
                <a:latin typeface="Georgia"/>
                <a:cs typeface="Georgia"/>
              </a:rPr>
              <a:t>Does anyone have any questions over anything we have covered so far tonight?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6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863694FC-95B5-CCFC-1CEB-ADC99B32DB0A}"/>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2F6D3040-63A1-1D2E-D342-DC5C3FDF9B7F}"/>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42915959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49817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   New Officials Breakout</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22</a:t>
            </a:r>
            <a:r>
              <a:rPr sz="1950" spc="-50" dirty="0">
                <a:solidFill>
                  <a:srgbClr val="4A4A4A"/>
                </a:solidFill>
                <a:latin typeface="Georgia"/>
                <a:cs typeface="Georgia"/>
              </a:rPr>
              <a:t>.</a:t>
            </a:r>
            <a:endParaRPr sz="1950" dirty="0">
              <a:latin typeface="Georgia"/>
              <a:cs typeface="Georgia"/>
            </a:endParaRPr>
          </a:p>
        </p:txBody>
      </p:sp>
      <p:sp>
        <p:nvSpPr>
          <p:cNvPr id="10" name="TextBox 9">
            <a:extLst>
              <a:ext uri="{FF2B5EF4-FFF2-40B4-BE49-F238E27FC236}">
                <a16:creationId xmlns:a16="http://schemas.microsoft.com/office/drawing/2014/main" id="{852E4502-64F7-7B63-36A2-13D3590D1CF1}"/>
              </a:ext>
            </a:extLst>
          </p:cNvPr>
          <p:cNvSpPr txBox="1"/>
          <p:nvPr/>
        </p:nvSpPr>
        <p:spPr>
          <a:xfrm>
            <a:off x="952861" y="3978275"/>
            <a:ext cx="17085043" cy="1938992"/>
          </a:xfrm>
          <a:prstGeom prst="rect">
            <a:avLst/>
          </a:prstGeom>
          <a:noFill/>
        </p:spPr>
        <p:txBody>
          <a:bodyPr wrap="square" rtlCol="0">
            <a:spAutoFit/>
          </a:bodyPr>
          <a:lstStyle/>
          <a:p>
            <a:r>
              <a:rPr lang="en-US" sz="6000" b="1" dirty="0">
                <a:latin typeface="Arial Black" panose="020B0A04020102020204" pitchFamily="34" charset="0"/>
              </a:rPr>
              <a:t>Any Questions before we move on to breakout &amp; Rule Changes for next year? </a:t>
            </a:r>
          </a:p>
        </p:txBody>
      </p:sp>
      <p:sp>
        <p:nvSpPr>
          <p:cNvPr id="2" name="TextBox 1">
            <a:extLst>
              <a:ext uri="{FF2B5EF4-FFF2-40B4-BE49-F238E27FC236}">
                <a16:creationId xmlns:a16="http://schemas.microsoft.com/office/drawing/2014/main" id="{F6F0BE48-930F-26F8-81CB-3A5F997944F4}"/>
              </a:ext>
            </a:extLst>
          </p:cNvPr>
          <p:cNvSpPr txBox="1"/>
          <p:nvPr/>
        </p:nvSpPr>
        <p:spPr>
          <a:xfrm>
            <a:off x="952861" y="6797675"/>
            <a:ext cx="17085043" cy="2862322"/>
          </a:xfrm>
          <a:prstGeom prst="rect">
            <a:avLst/>
          </a:prstGeom>
          <a:noFill/>
        </p:spPr>
        <p:txBody>
          <a:bodyPr wrap="square" rtlCol="0">
            <a:spAutoFit/>
          </a:bodyPr>
          <a:lstStyle/>
          <a:p>
            <a:r>
              <a:rPr lang="en-US" sz="6000" b="1" dirty="0">
                <a:latin typeface="Arial Black" panose="020B0A04020102020204" pitchFamily="34" charset="0"/>
              </a:rPr>
              <a:t>New Officials for sure and we recommend officials up to 2 years go, especially if you have questions</a:t>
            </a:r>
          </a:p>
        </p:txBody>
      </p:sp>
    </p:spTree>
    <p:extLst>
      <p:ext uri="{BB962C8B-B14F-4D97-AF65-F5344CB8AC3E}">
        <p14:creationId xmlns:p14="http://schemas.microsoft.com/office/powerpoint/2010/main" val="3836200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6876F-EEC1-EC47-EEF9-1775C5A72AD5}"/>
              </a:ext>
            </a:extLst>
          </p:cNvPr>
          <p:cNvSpPr>
            <a:spLocks noGrp="1"/>
          </p:cNvSpPr>
          <p:nvPr>
            <p:ph type="ctrTitle"/>
          </p:nvPr>
        </p:nvSpPr>
        <p:spPr/>
        <p:txBody>
          <a:bodyPr>
            <a:normAutofit/>
          </a:bodyPr>
          <a:lstStyle/>
          <a:p>
            <a:r>
              <a:rPr lang="en-US" dirty="0"/>
              <a:t>2025-26 NFHS </a:t>
            </a:r>
            <a:br>
              <a:rPr lang="en-US" dirty="0"/>
            </a:br>
            <a:r>
              <a:rPr lang="en-US" dirty="0"/>
              <a:t>Basketball</a:t>
            </a:r>
            <a:br>
              <a:rPr lang="en-US" dirty="0"/>
            </a:br>
            <a:r>
              <a:rPr lang="en-US" dirty="0"/>
              <a:t>Rules PowerPoint</a:t>
            </a:r>
          </a:p>
        </p:txBody>
      </p:sp>
      <p:sp>
        <p:nvSpPr>
          <p:cNvPr id="3" name="Subtitle 2">
            <a:extLst>
              <a:ext uri="{FF2B5EF4-FFF2-40B4-BE49-F238E27FC236}">
                <a16:creationId xmlns:a16="http://schemas.microsoft.com/office/drawing/2014/main" id="{E83658D4-FD89-A9E0-22D7-D0FF5147A0E6}"/>
              </a:ext>
            </a:extLst>
          </p:cNvPr>
          <p:cNvSpPr>
            <a:spLocks noGrp="1"/>
          </p:cNvSpPr>
          <p:nvPr>
            <p:ph type="subTitle" idx="1"/>
          </p:nvPr>
        </p:nvSpPr>
        <p:spPr/>
        <p:txBody>
          <a:bodyPr>
            <a:normAutofit fontScale="32500" lnSpcReduction="20000"/>
          </a:bodyPr>
          <a:lstStyle/>
          <a:p>
            <a:r>
              <a:rPr lang="en-US" dirty="0"/>
              <a:t>Rules Changes</a:t>
            </a:r>
          </a:p>
          <a:p>
            <a:r>
              <a:rPr lang="en-US" dirty="0"/>
              <a:t>Editorial Changes</a:t>
            </a:r>
          </a:p>
          <a:p>
            <a:r>
              <a:rPr lang="en-US" dirty="0"/>
              <a:t>Mechanical Changes</a:t>
            </a:r>
          </a:p>
          <a:p>
            <a:r>
              <a:rPr lang="en-US" dirty="0"/>
              <a:t>Points of Emphasis</a:t>
            </a:r>
          </a:p>
        </p:txBody>
      </p:sp>
      <p:pic>
        <p:nvPicPr>
          <p:cNvPr id="5" name="Picture Placeholder 4" descr="A group of women playing basketball&#10;&#10;AI-generated content may be incorrect.">
            <a:extLst>
              <a:ext uri="{FF2B5EF4-FFF2-40B4-BE49-F238E27FC236}">
                <a16:creationId xmlns:a16="http://schemas.microsoft.com/office/drawing/2014/main" id="{9DE3E9AF-9F6B-0FD3-272A-D0B2E0B3AA31}"/>
              </a:ext>
            </a:extLst>
          </p:cNvPr>
          <p:cNvPicPr>
            <a:picLocks noGrp="1" noChangeAspect="1"/>
          </p:cNvPicPr>
          <p:nvPr>
            <p:ph type="pic" sz="quarter" idx="10"/>
          </p:nvPr>
        </p:nvPicPr>
        <p:blipFill>
          <a:blip r:embed="rId2"/>
          <a:srcRect t="7" b="7"/>
          <a:stretch>
            <a:fillRect/>
          </a:stretch>
        </p:blipFill>
        <p:spPr/>
      </p:pic>
    </p:spTree>
    <p:extLst>
      <p:ext uri="{BB962C8B-B14F-4D97-AF65-F5344CB8AC3E}">
        <p14:creationId xmlns:p14="http://schemas.microsoft.com/office/powerpoint/2010/main" val="2256644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5B97D-6D25-404B-A7B0-07B10E379DF4}"/>
              </a:ext>
            </a:extLst>
          </p:cNvPr>
          <p:cNvSpPr>
            <a:spLocks noGrp="1"/>
          </p:cNvSpPr>
          <p:nvPr>
            <p:ph type="title"/>
          </p:nvPr>
        </p:nvSpPr>
        <p:spPr/>
        <p:txBody>
          <a:bodyPr/>
          <a:lstStyle/>
          <a:p>
            <a:r>
              <a:rPr lang="en-US" dirty="0"/>
              <a:t>STUDENTS REMOVED FROM PLAY</a:t>
            </a:r>
          </a:p>
        </p:txBody>
      </p:sp>
      <p:sp>
        <p:nvSpPr>
          <p:cNvPr id="3" name="Content Placeholder 2">
            <a:extLst>
              <a:ext uri="{FF2B5EF4-FFF2-40B4-BE49-F238E27FC236}">
                <a16:creationId xmlns:a16="http://schemas.microsoft.com/office/drawing/2014/main" id="{B697FDA7-51D5-B240-AD54-21ED8BC20821}"/>
              </a:ext>
            </a:extLst>
          </p:cNvPr>
          <p:cNvSpPr>
            <a:spLocks noGrp="1"/>
          </p:cNvSpPr>
          <p:nvPr>
            <p:ph idx="1"/>
          </p:nvPr>
        </p:nvSpPr>
        <p:spPr/>
        <p:txBody>
          <a:bodyPr/>
          <a:lstStyle/>
          <a:p>
            <a:pPr marL="0" indent="0">
              <a:buNone/>
            </a:pPr>
            <a:r>
              <a:rPr lang="en-US" dirty="0"/>
              <a:t>IN ACCORDANCE WITH STATE LAW, ANY STUDENT REMOVED FROM PLAY MAY NOT RETURN TO PLAY WITHOUT  WRITTEN CLEARANCE FROM A LICENSED MEDICAL PROVIDER TRAINED IN HEAD INJURY </a:t>
            </a:r>
          </a:p>
          <a:p>
            <a:pPr marL="0" indent="0">
              <a:buNone/>
            </a:pPr>
            <a:r>
              <a:rPr lang="en-US" dirty="0"/>
              <a:t>EACH LOCAL SCHOOL DISTRICT MUST DESIGNATE THE PROVIDER AUTHORIZED TO PROVIDE THE CLEARANCE FOR THEIR DISTRICT IN ADVANCE OF THE SEASON.  ONLY THE DESIGNATED PROVIDER MAY CLEAR A STUDENT FOR PLAY.</a:t>
            </a:r>
          </a:p>
          <a:p>
            <a:pPr marL="0" indent="0">
              <a:buNone/>
            </a:pPr>
            <a:r>
              <a:rPr lang="en-US" dirty="0"/>
              <a:t>RETURN TO PLAY AND RETURN TO LEARN PROTOCOLS MUST BE FOLLWOWED PRIOR TO GAINING CLEARANCE.</a:t>
            </a:r>
          </a:p>
        </p:txBody>
      </p:sp>
    </p:spTree>
    <p:extLst>
      <p:ext uri="{BB962C8B-B14F-4D97-AF65-F5344CB8AC3E}">
        <p14:creationId xmlns:p14="http://schemas.microsoft.com/office/powerpoint/2010/main" val="444906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C975E-A620-4C4F-A25D-6F4484DB9106}"/>
              </a:ext>
            </a:extLst>
          </p:cNvPr>
          <p:cNvSpPr>
            <a:spLocks noGrp="1"/>
          </p:cNvSpPr>
          <p:nvPr>
            <p:ph type="title"/>
          </p:nvPr>
        </p:nvSpPr>
        <p:spPr>
          <a:xfrm>
            <a:off x="3227003" y="996073"/>
            <a:ext cx="17339786" cy="2185798"/>
          </a:xfrm>
        </p:spPr>
        <p:txBody>
          <a:bodyPr>
            <a:normAutofit/>
          </a:bodyPr>
          <a:lstStyle/>
          <a:p>
            <a:r>
              <a:rPr lang="en-US" sz="8905" dirty="0"/>
              <a:t>SPORTSMANSHIP</a:t>
            </a:r>
          </a:p>
        </p:txBody>
      </p:sp>
      <p:sp>
        <p:nvSpPr>
          <p:cNvPr id="3" name="Content Placeholder 2">
            <a:extLst>
              <a:ext uri="{FF2B5EF4-FFF2-40B4-BE49-F238E27FC236}">
                <a16:creationId xmlns:a16="http://schemas.microsoft.com/office/drawing/2014/main" id="{3F15E8E4-17EB-CB47-A758-E824311F270B}"/>
              </a:ext>
            </a:extLst>
          </p:cNvPr>
          <p:cNvSpPr>
            <a:spLocks noGrp="1"/>
          </p:cNvSpPr>
          <p:nvPr>
            <p:ph idx="1"/>
          </p:nvPr>
        </p:nvSpPr>
        <p:spPr>
          <a:xfrm>
            <a:off x="1382157" y="3181871"/>
            <a:ext cx="17339786" cy="7011305"/>
          </a:xfrm>
        </p:spPr>
        <p:txBody>
          <a:bodyPr>
            <a:normAutofit/>
          </a:bodyPr>
          <a:lstStyle/>
          <a:p>
            <a:pPr marL="0" indent="0">
              <a:buNone/>
            </a:pPr>
            <a:r>
              <a:rPr lang="en-US" sz="3628" dirty="0"/>
              <a:t>IT IS THE RESPONSIBILITY OF EACH LOCAL SCHOOL DISTRICT’S ADMINISTRATION TO MAINTAIN A CLIMATE OF GOOD SPORTSMANSHIP AT ALL LEVELS IN ALL CONTESTS.</a:t>
            </a:r>
          </a:p>
          <a:p>
            <a:pPr marL="0" indent="0">
              <a:buNone/>
            </a:pPr>
            <a:endParaRPr lang="en-US" sz="3628" dirty="0"/>
          </a:p>
          <a:p>
            <a:pPr marL="0" indent="0">
              <a:buNone/>
            </a:pPr>
            <a:r>
              <a:rPr lang="en-US" sz="3628" dirty="0"/>
              <a:t>UNRULY BEHAVIOR SHOULD NOT BE TOLERATED AND ANY INDIVIDUAL, COACH, PLAYER OR SPECTATOR SHOULD BE REMOVED FROM THE AREA IMMEDIATELY  TO ALLOW THE CONTEST TO CONTINUE WITHOUT THE DISRUPTION OF DISTRACTING INDIVIDUALS.</a:t>
            </a:r>
          </a:p>
          <a:p>
            <a:pPr marL="0" indent="0">
              <a:buNone/>
            </a:pPr>
            <a:endParaRPr lang="en-US" sz="3628" dirty="0"/>
          </a:p>
          <a:p>
            <a:pPr marL="0" indent="0">
              <a:buNone/>
            </a:pPr>
            <a:r>
              <a:rPr lang="en-US" sz="3628" dirty="0"/>
              <a:t>THE OSSAA ENCOURAGES ALL SCHOOL ADMINISTRATORS AND COACHES TO TAKE A STRONG STAND AGAINST UNSPORTSMANLIKE ACTS.</a:t>
            </a:r>
          </a:p>
        </p:txBody>
      </p:sp>
    </p:spTree>
    <p:extLst>
      <p:ext uri="{BB962C8B-B14F-4D97-AF65-F5344CB8AC3E}">
        <p14:creationId xmlns:p14="http://schemas.microsoft.com/office/powerpoint/2010/main" val="3523813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E3164-7FEF-6D79-9DE0-2C34F7A69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75784B-E239-8159-7A50-F7DEBFEC954F}"/>
              </a:ext>
            </a:extLst>
          </p:cNvPr>
          <p:cNvSpPr>
            <a:spLocks noGrp="1"/>
          </p:cNvSpPr>
          <p:nvPr>
            <p:ph type="title"/>
          </p:nvPr>
        </p:nvSpPr>
        <p:spPr>
          <a:xfrm>
            <a:off x="1055465" y="728704"/>
            <a:ext cx="7203643" cy="1671186"/>
          </a:xfrm>
        </p:spPr>
        <p:txBody>
          <a:bodyPr anchor="b">
            <a:normAutofit/>
          </a:bodyPr>
          <a:lstStyle/>
          <a:p>
            <a:r>
              <a:rPr lang="en-US" sz="5607" dirty="0"/>
              <a:t>OSSAA SHOT CLOCK INFORMATION</a:t>
            </a:r>
          </a:p>
        </p:txBody>
      </p:sp>
      <p:sp>
        <p:nvSpPr>
          <p:cNvPr id="7" name="Content Placeholder 6">
            <a:extLst>
              <a:ext uri="{FF2B5EF4-FFF2-40B4-BE49-F238E27FC236}">
                <a16:creationId xmlns:a16="http://schemas.microsoft.com/office/drawing/2014/main" id="{0DE0619A-82D7-15A7-29DB-41A798E227A6}"/>
              </a:ext>
            </a:extLst>
          </p:cNvPr>
          <p:cNvSpPr>
            <a:spLocks noGrp="1"/>
          </p:cNvSpPr>
          <p:nvPr>
            <p:ph idx="1"/>
          </p:nvPr>
        </p:nvSpPr>
        <p:spPr>
          <a:xfrm>
            <a:off x="1055466" y="2938033"/>
            <a:ext cx="6997501" cy="5475643"/>
          </a:xfrm>
        </p:spPr>
        <p:txBody>
          <a:bodyPr>
            <a:normAutofit lnSpcReduction="10000"/>
          </a:bodyPr>
          <a:lstStyle/>
          <a:p>
            <a:pPr marL="753923" indent="-753923">
              <a:buAutoNum type="arabicPeriod"/>
            </a:pPr>
            <a:r>
              <a:rPr lang="en-US" sz="3628" dirty="0"/>
              <a:t>ADOPTION: 2026-2027 Basketball Season for Classes 3A, 4A, 5A, 6A.</a:t>
            </a:r>
          </a:p>
          <a:p>
            <a:pPr marL="753923" indent="-753923">
              <a:buAutoNum type="arabicPeriod"/>
            </a:pPr>
            <a:r>
              <a:rPr lang="en-US" sz="3628" dirty="0"/>
              <a:t>EXPERIMENTAL USE IN 2025-2026 </a:t>
            </a:r>
          </a:p>
          <a:p>
            <a:pPr marL="1507846" lvl="1" indent="-753923">
              <a:buAutoNum type="arabicPeriod"/>
            </a:pPr>
            <a:r>
              <a:rPr lang="en-US" sz="2968" dirty="0"/>
              <a:t>Must Get Approval (Google Form)</a:t>
            </a:r>
          </a:p>
          <a:p>
            <a:pPr marL="1507846" lvl="1" indent="-753923">
              <a:buAutoNum type="arabicPeriod"/>
            </a:pPr>
            <a:r>
              <a:rPr lang="en-US" sz="2968" dirty="0"/>
              <a:t>Non-District Play Only</a:t>
            </a:r>
          </a:p>
          <a:p>
            <a:pPr marL="1507846" lvl="1" indent="-753923">
              <a:buAutoNum type="arabicPeriod"/>
            </a:pPr>
            <a:r>
              <a:rPr lang="en-US" sz="2968" dirty="0"/>
              <a:t>Tournament Host Decides</a:t>
            </a:r>
          </a:p>
          <a:p>
            <a:pPr marL="1507846" lvl="1" indent="-753923">
              <a:buAutoNum type="arabicPeriod"/>
            </a:pPr>
            <a:r>
              <a:rPr lang="en-US" sz="2968" dirty="0"/>
              <a:t>Agreed By Both Teams During Regular Season Play</a:t>
            </a:r>
          </a:p>
          <a:p>
            <a:pPr marL="1507846" lvl="1" indent="-753923">
              <a:buAutoNum type="arabicPeriod"/>
            </a:pPr>
            <a:r>
              <a:rPr lang="en-US" sz="2968" dirty="0"/>
              <a:t>All Classes</a:t>
            </a:r>
          </a:p>
          <a:p>
            <a:pPr marL="0" indent="0">
              <a:buNone/>
            </a:pPr>
            <a:endParaRPr lang="en-US" sz="3628" dirty="0"/>
          </a:p>
        </p:txBody>
      </p:sp>
      <p:pic>
        <p:nvPicPr>
          <p:cNvPr id="4" name="Picture 3" descr="Logo, calendar&#10;&#10;Description automatically generated">
            <a:extLst>
              <a:ext uri="{FF2B5EF4-FFF2-40B4-BE49-F238E27FC236}">
                <a16:creationId xmlns:a16="http://schemas.microsoft.com/office/drawing/2014/main" id="{247FE365-1F57-4CF5-176E-F94D87ABBB33}"/>
              </a:ext>
            </a:extLst>
          </p:cNvPr>
          <p:cNvPicPr>
            <a:picLocks noChangeAspect="1"/>
          </p:cNvPicPr>
          <p:nvPr/>
        </p:nvPicPr>
        <p:blipFill rotWithShape="1">
          <a:blip r:embed="rId3"/>
          <a:srcRect t="783" r="3" b="2244"/>
          <a:stretch/>
        </p:blipFill>
        <p:spPr>
          <a:xfrm>
            <a:off x="10373386" y="1564297"/>
            <a:ext cx="8248037" cy="822311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153053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8C142-F648-BD41-1B6F-CB1B1002C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09DFDB-F8D3-DCDB-30D4-351481D0B0F8}"/>
              </a:ext>
            </a:extLst>
          </p:cNvPr>
          <p:cNvSpPr>
            <a:spLocks noGrp="1"/>
          </p:cNvSpPr>
          <p:nvPr>
            <p:ph type="title"/>
          </p:nvPr>
        </p:nvSpPr>
        <p:spPr>
          <a:xfrm>
            <a:off x="1055465" y="728704"/>
            <a:ext cx="7203643" cy="1671186"/>
          </a:xfrm>
        </p:spPr>
        <p:txBody>
          <a:bodyPr anchor="b">
            <a:normAutofit fontScale="90000"/>
          </a:bodyPr>
          <a:lstStyle/>
          <a:p>
            <a:r>
              <a:rPr lang="en-US" sz="5607" dirty="0"/>
              <a:t>OSSAA 35 SECOND SHOT CLOCK INFORMATION</a:t>
            </a:r>
          </a:p>
        </p:txBody>
      </p:sp>
      <p:sp>
        <p:nvSpPr>
          <p:cNvPr id="7" name="Content Placeholder 6">
            <a:extLst>
              <a:ext uri="{FF2B5EF4-FFF2-40B4-BE49-F238E27FC236}">
                <a16:creationId xmlns:a16="http://schemas.microsoft.com/office/drawing/2014/main" id="{FCDD04D3-2F0A-D4E5-9B69-B2E2401C8100}"/>
              </a:ext>
            </a:extLst>
          </p:cNvPr>
          <p:cNvSpPr>
            <a:spLocks noGrp="1"/>
          </p:cNvSpPr>
          <p:nvPr>
            <p:ph idx="1"/>
          </p:nvPr>
        </p:nvSpPr>
        <p:spPr>
          <a:xfrm>
            <a:off x="1055466" y="2938033"/>
            <a:ext cx="6997501" cy="5475643"/>
          </a:xfrm>
        </p:spPr>
        <p:txBody>
          <a:bodyPr>
            <a:normAutofit fontScale="92500" lnSpcReduction="20000"/>
          </a:bodyPr>
          <a:lstStyle/>
          <a:p>
            <a:pPr marL="753923" indent="-753923">
              <a:buAutoNum type="arabicPeriod"/>
            </a:pPr>
            <a:r>
              <a:rPr lang="en-US" sz="3628" dirty="0"/>
              <a:t>Reset to 35 sec on all fouls/violations</a:t>
            </a:r>
          </a:p>
          <a:p>
            <a:pPr marL="753923" indent="-753923">
              <a:buAutoNum type="arabicPeriod"/>
            </a:pPr>
            <a:r>
              <a:rPr lang="en-US" sz="3628" dirty="0"/>
              <a:t>Reset to 35 on an offensive rebound</a:t>
            </a:r>
          </a:p>
          <a:p>
            <a:pPr marL="753923" indent="-753923">
              <a:buAutoNum type="arabicPeriod"/>
            </a:pPr>
            <a:r>
              <a:rPr lang="en-US" sz="3628" dirty="0"/>
              <a:t>Ten second count stays in effect with a manual count</a:t>
            </a:r>
          </a:p>
          <a:p>
            <a:pPr marL="753923" indent="-753923">
              <a:buAutoNum type="arabicPeriod"/>
            </a:pPr>
            <a:r>
              <a:rPr lang="en-US" sz="3628" dirty="0"/>
              <a:t>Five second count stays in effect with a manual count</a:t>
            </a:r>
          </a:p>
          <a:p>
            <a:pPr marL="753923" indent="-753923">
              <a:buAutoNum type="arabicPeriod"/>
            </a:pPr>
            <a:r>
              <a:rPr lang="en-US" sz="3628" dirty="0"/>
              <a:t>If shot clock malfunctions and does not work (one or both), the game is played/finished without using it.</a:t>
            </a:r>
          </a:p>
          <a:p>
            <a:pPr marL="753923" indent="-753923">
              <a:buAutoNum type="arabicPeriod"/>
            </a:pPr>
            <a:endParaRPr lang="en-US" sz="3628" dirty="0"/>
          </a:p>
        </p:txBody>
      </p:sp>
      <p:pic>
        <p:nvPicPr>
          <p:cNvPr id="4" name="Picture 3" descr="Logo, calendar&#10;&#10;Description automatically generated">
            <a:extLst>
              <a:ext uri="{FF2B5EF4-FFF2-40B4-BE49-F238E27FC236}">
                <a16:creationId xmlns:a16="http://schemas.microsoft.com/office/drawing/2014/main" id="{F75DDBF8-5C94-C69D-FA83-97E426656E25}"/>
              </a:ext>
            </a:extLst>
          </p:cNvPr>
          <p:cNvPicPr>
            <a:picLocks noChangeAspect="1"/>
          </p:cNvPicPr>
          <p:nvPr/>
        </p:nvPicPr>
        <p:blipFill rotWithShape="1">
          <a:blip r:embed="rId3"/>
          <a:srcRect t="783" r="3" b="2244"/>
          <a:stretch/>
        </p:blipFill>
        <p:spPr>
          <a:xfrm>
            <a:off x="10373386" y="1564297"/>
            <a:ext cx="8248037" cy="822311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56492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2F6DD-634D-4D58-9E90-243373F861E3}"/>
              </a:ext>
            </a:extLst>
          </p:cNvPr>
          <p:cNvSpPr>
            <a:spLocks noGrp="1"/>
          </p:cNvSpPr>
          <p:nvPr>
            <p:ph type="title"/>
          </p:nvPr>
        </p:nvSpPr>
        <p:spPr/>
        <p:txBody>
          <a:bodyPr/>
          <a:lstStyle/>
          <a:p>
            <a:pPr>
              <a:defRPr/>
            </a:pPr>
            <a:r>
              <a:rPr lang="en-US" dirty="0"/>
              <a:t>NFHS Information</a:t>
            </a:r>
          </a:p>
        </p:txBody>
      </p:sp>
    </p:spTree>
    <p:extLst>
      <p:ext uri="{BB962C8B-B14F-4D97-AF65-F5344CB8AC3E}">
        <p14:creationId xmlns:p14="http://schemas.microsoft.com/office/powerpoint/2010/main" val="1361581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99280" y="4120340"/>
            <a:ext cx="14397990" cy="1457515"/>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Around the room – Let us know your name, number of years officiating and where you are from, please!</a:t>
            </a:r>
            <a:endParaRPr sz="4400"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2004516" y="1010228"/>
            <a:ext cx="13381534"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Introductions (members)</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70" dirty="0">
                <a:solidFill>
                  <a:srgbClr val="4A4A4A"/>
                </a:solidFill>
                <a:latin typeface="Georgia"/>
                <a:cs typeface="Georgia"/>
              </a:rPr>
              <a:t>05</a:t>
            </a:r>
            <a:r>
              <a:rPr sz="1950" spc="-50" dirty="0">
                <a:solidFill>
                  <a:srgbClr val="4A4A4A"/>
                </a:solidFill>
                <a:latin typeface="Georgia"/>
                <a:cs typeface="Georgia"/>
              </a:rPr>
              <a:t>.</a:t>
            </a:r>
            <a:endParaRPr sz="1950" dirty="0">
              <a:latin typeface="Georgia"/>
              <a:cs typeface="Georgia"/>
            </a:endParaRPr>
          </a:p>
        </p:txBody>
      </p:sp>
      <p:sp>
        <p:nvSpPr>
          <p:cNvPr id="5" name="object 2">
            <a:extLst>
              <a:ext uri="{FF2B5EF4-FFF2-40B4-BE49-F238E27FC236}">
                <a16:creationId xmlns:a16="http://schemas.microsoft.com/office/drawing/2014/main" id="{FC514F02-1300-D2A5-DC69-B29D3EC8E4A5}"/>
              </a:ext>
            </a:extLst>
          </p:cNvPr>
          <p:cNvSpPr txBox="1"/>
          <p:nvPr/>
        </p:nvSpPr>
        <p:spPr>
          <a:xfrm>
            <a:off x="1999280" y="6226418"/>
            <a:ext cx="4852370" cy="705899"/>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1</a:t>
            </a:r>
            <a:r>
              <a:rPr lang="en-US" sz="4400" spc="105" baseline="30000" dirty="0">
                <a:solidFill>
                  <a:srgbClr val="4A4A4A"/>
                </a:solidFill>
                <a:latin typeface="Georgia"/>
                <a:cs typeface="Georgia"/>
              </a:rPr>
              <a:t>st</a:t>
            </a:r>
            <a:r>
              <a:rPr lang="en-US" sz="4400" spc="105" dirty="0">
                <a:solidFill>
                  <a:srgbClr val="4A4A4A"/>
                </a:solidFill>
                <a:latin typeface="Georgia"/>
                <a:cs typeface="Georgia"/>
              </a:rPr>
              <a:t> year officials?</a:t>
            </a:r>
            <a:endParaRPr sz="4400" dirty="0">
              <a:latin typeface="Georgia"/>
              <a:cs typeface="Georgia"/>
            </a:endParaRPr>
          </a:p>
        </p:txBody>
      </p:sp>
      <p:sp>
        <p:nvSpPr>
          <p:cNvPr id="8" name="object 2">
            <a:extLst>
              <a:ext uri="{FF2B5EF4-FFF2-40B4-BE49-F238E27FC236}">
                <a16:creationId xmlns:a16="http://schemas.microsoft.com/office/drawing/2014/main" id="{734D3FDD-1D0F-8488-D452-E77CB1DB5D0D}"/>
              </a:ext>
            </a:extLst>
          </p:cNvPr>
          <p:cNvSpPr txBox="1"/>
          <p:nvPr/>
        </p:nvSpPr>
        <p:spPr>
          <a:xfrm>
            <a:off x="1999280" y="7227930"/>
            <a:ext cx="4852370" cy="705899"/>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2</a:t>
            </a:r>
            <a:r>
              <a:rPr lang="en-US" sz="4400" spc="105" baseline="30000" dirty="0">
                <a:solidFill>
                  <a:srgbClr val="4A4A4A"/>
                </a:solidFill>
                <a:latin typeface="Georgia"/>
                <a:cs typeface="Georgia"/>
              </a:rPr>
              <a:t>nd</a:t>
            </a:r>
            <a:r>
              <a:rPr lang="en-US" sz="4400" spc="105" dirty="0">
                <a:solidFill>
                  <a:srgbClr val="4A4A4A"/>
                </a:solidFill>
                <a:latin typeface="Georgia"/>
                <a:cs typeface="Georgia"/>
              </a:rPr>
              <a:t> year officials? </a:t>
            </a:r>
            <a:endParaRPr sz="4400" dirty="0">
              <a:latin typeface="Georgia"/>
              <a:cs typeface="Georgia"/>
            </a:endParaRPr>
          </a:p>
        </p:txBody>
      </p:sp>
      <p:sp>
        <p:nvSpPr>
          <p:cNvPr id="9" name="object 2">
            <a:extLst>
              <a:ext uri="{FF2B5EF4-FFF2-40B4-BE49-F238E27FC236}">
                <a16:creationId xmlns:a16="http://schemas.microsoft.com/office/drawing/2014/main" id="{9979C199-C223-5F0D-33BD-0513A4973BE5}"/>
              </a:ext>
            </a:extLst>
          </p:cNvPr>
          <p:cNvSpPr txBox="1"/>
          <p:nvPr/>
        </p:nvSpPr>
        <p:spPr>
          <a:xfrm>
            <a:off x="1999280" y="8229442"/>
            <a:ext cx="4852370" cy="705899"/>
          </a:xfrm>
          <a:prstGeom prst="rect">
            <a:avLst/>
          </a:prstGeom>
        </p:spPr>
        <p:txBody>
          <a:bodyPr vert="horz" wrap="square" lIns="0" tIns="11430" rIns="0" bIns="0" rtlCol="0">
            <a:spAutoFit/>
          </a:bodyPr>
          <a:lstStyle/>
          <a:p>
            <a:pPr marL="12700" marR="5080" indent="-635">
              <a:lnSpc>
                <a:spcPct val="110800"/>
              </a:lnSpc>
              <a:spcBef>
                <a:spcPts val="90"/>
              </a:spcBef>
            </a:pPr>
            <a:r>
              <a:rPr lang="en-US" sz="4400" spc="105" dirty="0">
                <a:solidFill>
                  <a:srgbClr val="4A4A4A"/>
                </a:solidFill>
                <a:latin typeface="Georgia"/>
                <a:cs typeface="Georgia"/>
              </a:rPr>
              <a:t>Move in officials? </a:t>
            </a:r>
            <a:endParaRPr sz="4400" dirty="0">
              <a:latin typeface="Georgia"/>
              <a:cs typeface="Georgia"/>
            </a:endParaRPr>
          </a:p>
        </p:txBody>
      </p:sp>
      <p:pic>
        <p:nvPicPr>
          <p:cNvPr id="10" name="object 6">
            <a:extLst>
              <a:ext uri="{FF2B5EF4-FFF2-40B4-BE49-F238E27FC236}">
                <a16:creationId xmlns:a16="http://schemas.microsoft.com/office/drawing/2014/main" id="{C91200E0-282E-7268-A08B-FD1F6C50ACC4}"/>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610321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57293-B9B2-21F1-10E3-E85C15326E9D}"/>
              </a:ext>
            </a:extLst>
          </p:cNvPr>
          <p:cNvSpPr>
            <a:spLocks noGrp="1"/>
          </p:cNvSpPr>
          <p:nvPr>
            <p:ph type="title"/>
          </p:nvPr>
        </p:nvSpPr>
        <p:spPr/>
        <p:txBody>
          <a:bodyPr/>
          <a:lstStyle/>
          <a:p>
            <a:r>
              <a:rPr lang="en-US" dirty="0"/>
              <a:t>NFHS Digital</a:t>
            </a:r>
          </a:p>
        </p:txBody>
      </p:sp>
      <p:sp>
        <p:nvSpPr>
          <p:cNvPr id="3" name="Content Placeholder 2">
            <a:extLst>
              <a:ext uri="{FF2B5EF4-FFF2-40B4-BE49-F238E27FC236}">
                <a16:creationId xmlns:a16="http://schemas.microsoft.com/office/drawing/2014/main" id="{262EFFD9-831F-37BC-DEC6-67ED02D7942A}"/>
              </a:ext>
            </a:extLst>
          </p:cNvPr>
          <p:cNvSpPr>
            <a:spLocks noGrp="1"/>
          </p:cNvSpPr>
          <p:nvPr>
            <p:ph idx="1"/>
          </p:nvPr>
        </p:nvSpPr>
        <p:spPr>
          <a:xfrm>
            <a:off x="1382158" y="3010776"/>
            <a:ext cx="12769245" cy="7175175"/>
          </a:xfrm>
        </p:spPr>
        <p:txBody>
          <a:bodyPr/>
          <a:lstStyle/>
          <a:p>
            <a:r>
              <a:rPr lang="en-US" b="1" dirty="0"/>
              <a:t>NFHS Digital </a:t>
            </a:r>
            <a:r>
              <a:rPr lang="en-US" dirty="0"/>
              <a:t>is the </a:t>
            </a:r>
            <a:r>
              <a:rPr lang="en-US" b="1" dirty="0"/>
              <a:t>New Publications Platform </a:t>
            </a:r>
            <a:r>
              <a:rPr lang="en-US" dirty="0"/>
              <a:t>that includes:</a:t>
            </a:r>
          </a:p>
          <a:p>
            <a:pPr lvl="1"/>
            <a:r>
              <a:rPr lang="en-US" dirty="0"/>
              <a:t>Rules Books</a:t>
            </a:r>
          </a:p>
          <a:p>
            <a:pPr lvl="1"/>
            <a:r>
              <a:rPr lang="en-US" dirty="0"/>
              <a:t>Case Books</a:t>
            </a:r>
          </a:p>
          <a:p>
            <a:pPr lvl="1"/>
            <a:r>
              <a:rPr lang="en-US" dirty="0"/>
              <a:t>Officials Manuals</a:t>
            </a:r>
          </a:p>
          <a:p>
            <a:pPr lvl="1"/>
            <a:r>
              <a:rPr lang="en-US" dirty="0"/>
              <a:t>Policy Debate Quarterly</a:t>
            </a:r>
          </a:p>
          <a:p>
            <a:pPr lvl="1"/>
            <a:r>
              <a:rPr lang="en-US" dirty="0"/>
              <a:t>Other NFHS Publications</a:t>
            </a:r>
          </a:p>
          <a:p>
            <a:r>
              <a:rPr lang="en-US" dirty="0"/>
              <a:t>Visit </a:t>
            </a:r>
            <a:r>
              <a:rPr lang="en-US" b="1" i="1" dirty="0">
                <a:solidFill>
                  <a:srgbClr val="EA1F45"/>
                </a:solidFill>
              </a:rPr>
              <a:t>nfhs.org/NFHSDigital</a:t>
            </a:r>
          </a:p>
        </p:txBody>
      </p:sp>
      <p:pic>
        <p:nvPicPr>
          <p:cNvPr id="6" name="Picture 5" descr="A logo with red white and blue stripes&#10;&#10;AI-generated content may be incorrect.">
            <a:extLst>
              <a:ext uri="{FF2B5EF4-FFF2-40B4-BE49-F238E27FC236}">
                <a16:creationId xmlns:a16="http://schemas.microsoft.com/office/drawing/2014/main" id="{AC89E14B-394F-F808-B9FB-22A2BCB1E978}"/>
              </a:ext>
            </a:extLst>
          </p:cNvPr>
          <p:cNvPicPr>
            <a:picLocks noChangeAspect="1"/>
          </p:cNvPicPr>
          <p:nvPr/>
        </p:nvPicPr>
        <p:blipFill>
          <a:blip r:embed="rId2"/>
          <a:stretch>
            <a:fillRect/>
          </a:stretch>
        </p:blipFill>
        <p:spPr>
          <a:xfrm>
            <a:off x="15842816" y="374940"/>
            <a:ext cx="4159197" cy="2079599"/>
          </a:xfrm>
          <a:prstGeom prst="rect">
            <a:avLst/>
          </a:prstGeom>
        </p:spPr>
      </p:pic>
      <p:pic>
        <p:nvPicPr>
          <p:cNvPr id="10" name="Picture 9" descr="A qr code on a white background&#10;&#10;AI-generated content may be incorrect.">
            <a:extLst>
              <a:ext uri="{FF2B5EF4-FFF2-40B4-BE49-F238E27FC236}">
                <a16:creationId xmlns:a16="http://schemas.microsoft.com/office/drawing/2014/main" id="{D7F17F66-28C3-1BED-4F94-91BD87C15C84}"/>
              </a:ext>
            </a:extLst>
          </p:cNvPr>
          <p:cNvPicPr>
            <a:picLocks noChangeAspect="1"/>
          </p:cNvPicPr>
          <p:nvPr/>
        </p:nvPicPr>
        <p:blipFill>
          <a:blip r:embed="rId3"/>
          <a:stretch>
            <a:fillRect/>
          </a:stretch>
        </p:blipFill>
        <p:spPr>
          <a:xfrm>
            <a:off x="17395423" y="8136275"/>
            <a:ext cx="1907655" cy="1896187"/>
          </a:xfrm>
          <a:prstGeom prst="rect">
            <a:avLst/>
          </a:prstGeom>
        </p:spPr>
      </p:pic>
    </p:spTree>
    <p:extLst>
      <p:ext uri="{BB962C8B-B14F-4D97-AF65-F5344CB8AC3E}">
        <p14:creationId xmlns:p14="http://schemas.microsoft.com/office/powerpoint/2010/main" val="21032670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4B90B-7B0B-E6A9-482F-F956AC617BDB}"/>
              </a:ext>
            </a:extLst>
          </p:cNvPr>
          <p:cNvSpPr>
            <a:spLocks noGrp="1"/>
          </p:cNvSpPr>
          <p:nvPr>
            <p:ph type="title"/>
          </p:nvPr>
        </p:nvSpPr>
        <p:spPr/>
        <p:txBody>
          <a:bodyPr/>
          <a:lstStyle/>
          <a:p>
            <a:r>
              <a:rPr lang="en-US" dirty="0"/>
              <a:t>NFHS Digital – Mobile App</a:t>
            </a:r>
          </a:p>
        </p:txBody>
      </p:sp>
      <p:sp>
        <p:nvSpPr>
          <p:cNvPr id="5" name="Content Placeholder 4">
            <a:extLst>
              <a:ext uri="{FF2B5EF4-FFF2-40B4-BE49-F238E27FC236}">
                <a16:creationId xmlns:a16="http://schemas.microsoft.com/office/drawing/2014/main" id="{963177A4-A2BD-13BD-26AA-519ECB8D3A27}"/>
              </a:ext>
            </a:extLst>
          </p:cNvPr>
          <p:cNvSpPr>
            <a:spLocks noGrp="1"/>
          </p:cNvSpPr>
          <p:nvPr>
            <p:ph idx="1"/>
          </p:nvPr>
        </p:nvSpPr>
        <p:spPr/>
        <p:txBody>
          <a:bodyPr/>
          <a:lstStyle/>
          <a:p>
            <a:r>
              <a:rPr lang="en-US" b="1" dirty="0"/>
              <a:t>Access</a:t>
            </a:r>
            <a:r>
              <a:rPr lang="en-US" dirty="0"/>
              <a:t> via </a:t>
            </a:r>
            <a:r>
              <a:rPr lang="en-US" b="1" dirty="0"/>
              <a:t>Mobile App</a:t>
            </a:r>
            <a:r>
              <a:rPr lang="en-US" dirty="0"/>
              <a:t>:</a:t>
            </a:r>
          </a:p>
          <a:p>
            <a:pPr lvl="1"/>
            <a:r>
              <a:rPr lang="en-US" dirty="0"/>
              <a:t>View available publications for sale</a:t>
            </a:r>
          </a:p>
          <a:p>
            <a:pPr lvl="1"/>
            <a:r>
              <a:rPr lang="en-US" dirty="0"/>
              <a:t>View publications assigned to you</a:t>
            </a:r>
          </a:p>
          <a:p>
            <a:pPr lvl="1"/>
            <a:r>
              <a:rPr lang="en-US" dirty="0"/>
              <a:t>Create comments and save notes</a:t>
            </a:r>
          </a:p>
          <a:p>
            <a:pPr lvl="1"/>
            <a:r>
              <a:rPr lang="en-US" dirty="0"/>
              <a:t>Highlight important content to review later</a:t>
            </a:r>
          </a:p>
          <a:p>
            <a:pPr lvl="1"/>
            <a:r>
              <a:rPr lang="en-US" dirty="0"/>
              <a:t>Available on </a:t>
            </a:r>
            <a:r>
              <a:rPr lang="en-US" b="1" dirty="0"/>
              <a:t>App Store </a:t>
            </a:r>
            <a:r>
              <a:rPr lang="en-US" dirty="0"/>
              <a:t>and </a:t>
            </a:r>
            <a:r>
              <a:rPr lang="en-US" b="1" dirty="0"/>
              <a:t>Google Play</a:t>
            </a:r>
          </a:p>
        </p:txBody>
      </p:sp>
      <p:pic>
        <p:nvPicPr>
          <p:cNvPr id="6" name="Picture 5" descr="A logo with red white and blue stripes&#10;&#10;AI-generated content may be incorrect.">
            <a:extLst>
              <a:ext uri="{FF2B5EF4-FFF2-40B4-BE49-F238E27FC236}">
                <a16:creationId xmlns:a16="http://schemas.microsoft.com/office/drawing/2014/main" id="{86E54AC6-0B88-0515-C407-75FCFE079A27}"/>
              </a:ext>
            </a:extLst>
          </p:cNvPr>
          <p:cNvPicPr>
            <a:picLocks noChangeAspect="1"/>
          </p:cNvPicPr>
          <p:nvPr/>
        </p:nvPicPr>
        <p:blipFill>
          <a:blip r:embed="rId2"/>
          <a:stretch>
            <a:fillRect/>
          </a:stretch>
        </p:blipFill>
        <p:spPr>
          <a:xfrm>
            <a:off x="15842816" y="374940"/>
            <a:ext cx="4159197" cy="2079599"/>
          </a:xfrm>
          <a:prstGeom prst="rect">
            <a:avLst/>
          </a:prstGeom>
        </p:spPr>
      </p:pic>
    </p:spTree>
    <p:extLst>
      <p:ext uri="{BB962C8B-B14F-4D97-AF65-F5344CB8AC3E}">
        <p14:creationId xmlns:p14="http://schemas.microsoft.com/office/powerpoint/2010/main" val="3024931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F0A3-214B-23CF-F0B9-0B702E4EC356}"/>
              </a:ext>
            </a:extLst>
          </p:cNvPr>
          <p:cNvSpPr>
            <a:spLocks noGrp="1"/>
          </p:cNvSpPr>
          <p:nvPr>
            <p:ph type="title"/>
          </p:nvPr>
        </p:nvSpPr>
        <p:spPr/>
        <p:txBody>
          <a:bodyPr/>
          <a:lstStyle/>
          <a:p>
            <a:r>
              <a:rPr lang="en-US"/>
              <a:t>2025-26 </a:t>
            </a:r>
            <a:r>
              <a:rPr lang="en-US" dirty="0"/>
              <a:t>NFHS Basketball</a:t>
            </a:r>
            <a:br>
              <a:rPr lang="en-US" dirty="0"/>
            </a:br>
            <a:r>
              <a:rPr lang="en-US" dirty="0"/>
              <a:t>Rules Changes</a:t>
            </a:r>
          </a:p>
        </p:txBody>
      </p:sp>
    </p:spTree>
    <p:extLst>
      <p:ext uri="{BB962C8B-B14F-4D97-AF65-F5344CB8AC3E}">
        <p14:creationId xmlns:p14="http://schemas.microsoft.com/office/powerpoint/2010/main" val="1399556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9B7CC-694B-67EE-7E7B-189B4929B7CF}"/>
              </a:ext>
            </a:extLst>
          </p:cNvPr>
          <p:cNvSpPr>
            <a:spLocks noGrp="1"/>
          </p:cNvSpPr>
          <p:nvPr>
            <p:ph type="title"/>
          </p:nvPr>
        </p:nvSpPr>
        <p:spPr/>
        <p:txBody>
          <a:bodyPr/>
          <a:lstStyle/>
          <a:p>
            <a:r>
              <a:rPr lang="en-US" dirty="0"/>
              <a:t>GOALTENDING</a:t>
            </a:r>
            <a:br>
              <a:rPr lang="en-US" dirty="0"/>
            </a:br>
            <a:r>
              <a:rPr lang="en-US" dirty="0"/>
              <a:t>4-22-1</a:t>
            </a:r>
          </a:p>
        </p:txBody>
      </p:sp>
      <p:sp>
        <p:nvSpPr>
          <p:cNvPr id="3" name="Content Placeholder 2">
            <a:extLst>
              <a:ext uri="{FF2B5EF4-FFF2-40B4-BE49-F238E27FC236}">
                <a16:creationId xmlns:a16="http://schemas.microsoft.com/office/drawing/2014/main" id="{B333D1AA-3FF5-951C-E45C-1487D31103AA}"/>
              </a:ext>
            </a:extLst>
          </p:cNvPr>
          <p:cNvSpPr>
            <a:spLocks noGrp="1"/>
          </p:cNvSpPr>
          <p:nvPr>
            <p:ph idx="1"/>
          </p:nvPr>
        </p:nvSpPr>
        <p:spPr>
          <a:xfrm>
            <a:off x="11691899" y="3228050"/>
            <a:ext cx="8155875" cy="6359491"/>
          </a:xfrm>
        </p:spPr>
        <p:txBody>
          <a:bodyPr>
            <a:normAutofit/>
          </a:bodyPr>
          <a:lstStyle/>
          <a:p>
            <a:r>
              <a:rPr lang="en-US" dirty="0"/>
              <a:t>Goaltending occurs when a </a:t>
            </a:r>
            <a:r>
              <a:rPr lang="en-US" b="1" u="sng" dirty="0"/>
              <a:t>defensive</a:t>
            </a:r>
            <a:r>
              <a:rPr lang="en-US" b="1" dirty="0"/>
              <a:t> </a:t>
            </a:r>
            <a:r>
              <a:rPr lang="en-US" dirty="0"/>
              <a:t>player touches the ball during a try or tap for field goal while the ball is on its downward flight entirely above the basket ring level, has the possibility of entering the basket in flight and is not touching the basket cylinder.</a:t>
            </a:r>
            <a:endParaRPr lang="en-US" b="1" u="sng" dirty="0"/>
          </a:p>
          <a:p>
            <a:endParaRPr lang="en-US" dirty="0"/>
          </a:p>
        </p:txBody>
      </p:sp>
      <p:pic>
        <p:nvPicPr>
          <p:cNvPr id="5" name="Picture 4" descr="A basketball player dunking a basketball&#10;&#10;AI-generated content may be incorrect.">
            <a:extLst>
              <a:ext uri="{FF2B5EF4-FFF2-40B4-BE49-F238E27FC236}">
                <a16:creationId xmlns:a16="http://schemas.microsoft.com/office/drawing/2014/main" id="{06B13CBB-F17F-130D-59D2-16421891E9DC}"/>
              </a:ext>
            </a:extLst>
          </p:cNvPr>
          <p:cNvPicPr>
            <a:picLocks noChangeAspect="1"/>
          </p:cNvPicPr>
          <p:nvPr/>
        </p:nvPicPr>
        <p:blipFill>
          <a:blip r:embed="rId3"/>
          <a:stretch>
            <a:fillRect/>
          </a:stretch>
        </p:blipFill>
        <p:spPr>
          <a:xfrm>
            <a:off x="1382157" y="3228050"/>
            <a:ext cx="9848453" cy="6367535"/>
          </a:xfrm>
          <a:prstGeom prst="rect">
            <a:avLst/>
          </a:prstGeom>
        </p:spPr>
      </p:pic>
    </p:spTree>
    <p:extLst>
      <p:ext uri="{BB962C8B-B14F-4D97-AF65-F5344CB8AC3E}">
        <p14:creationId xmlns:p14="http://schemas.microsoft.com/office/powerpoint/2010/main" val="2339109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4E7D2-E0A6-3AC9-D2F1-CF90998730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FECA79-22E8-E309-BC5D-C59B6540F287}"/>
              </a:ext>
            </a:extLst>
          </p:cNvPr>
          <p:cNvSpPr>
            <a:spLocks noGrp="1"/>
          </p:cNvSpPr>
          <p:nvPr>
            <p:ph type="title"/>
          </p:nvPr>
        </p:nvSpPr>
        <p:spPr/>
        <p:txBody>
          <a:bodyPr/>
          <a:lstStyle/>
          <a:p>
            <a:r>
              <a:rPr lang="en-US" dirty="0"/>
              <a:t>GOALTENDING</a:t>
            </a:r>
            <a:br>
              <a:rPr lang="en-US" dirty="0"/>
            </a:br>
            <a:r>
              <a:rPr lang="en-US" dirty="0"/>
              <a:t>4-22-2</a:t>
            </a:r>
          </a:p>
        </p:txBody>
      </p:sp>
      <p:sp>
        <p:nvSpPr>
          <p:cNvPr id="3" name="Content Placeholder 2">
            <a:extLst>
              <a:ext uri="{FF2B5EF4-FFF2-40B4-BE49-F238E27FC236}">
                <a16:creationId xmlns:a16="http://schemas.microsoft.com/office/drawing/2014/main" id="{0B081BE2-7B20-6AE3-D8F5-25443D2C3E8D}"/>
              </a:ext>
            </a:extLst>
          </p:cNvPr>
          <p:cNvSpPr>
            <a:spLocks noGrp="1"/>
          </p:cNvSpPr>
          <p:nvPr>
            <p:ph idx="1"/>
          </p:nvPr>
        </p:nvSpPr>
        <p:spPr>
          <a:xfrm>
            <a:off x="1559211" y="3228050"/>
            <a:ext cx="18288562" cy="6359491"/>
          </a:xfrm>
        </p:spPr>
        <p:txBody>
          <a:bodyPr>
            <a:normAutofit/>
          </a:bodyPr>
          <a:lstStyle/>
          <a:p>
            <a:r>
              <a:rPr lang="en-US" dirty="0"/>
              <a:t>Goaltending occurs when a </a:t>
            </a:r>
            <a:r>
              <a:rPr lang="en-US" b="1" u="sng" dirty="0"/>
              <a:t>defensive</a:t>
            </a:r>
            <a:r>
              <a:rPr lang="en-US" b="1" dirty="0"/>
              <a:t> </a:t>
            </a:r>
            <a:r>
              <a:rPr lang="en-US" dirty="0"/>
              <a:t>player touches the ball outside the cylinder during a free-throw attempt.</a:t>
            </a:r>
            <a:endParaRPr lang="en-US" b="1" u="sng" dirty="0"/>
          </a:p>
          <a:p>
            <a:endParaRPr lang="en-US" dirty="0"/>
          </a:p>
        </p:txBody>
      </p:sp>
    </p:spTree>
    <p:extLst>
      <p:ext uri="{BB962C8B-B14F-4D97-AF65-F5344CB8AC3E}">
        <p14:creationId xmlns:p14="http://schemas.microsoft.com/office/powerpoint/2010/main" val="17934408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E9EC6-A2F4-2D2D-41AC-AE8B8FBFD5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76979C-22F5-8230-80F5-CD2E6C0FE15D}"/>
              </a:ext>
            </a:extLst>
          </p:cNvPr>
          <p:cNvSpPr>
            <a:spLocks noGrp="1"/>
          </p:cNvSpPr>
          <p:nvPr>
            <p:ph type="title"/>
          </p:nvPr>
        </p:nvSpPr>
        <p:spPr/>
        <p:txBody>
          <a:bodyPr/>
          <a:lstStyle/>
          <a:p>
            <a:r>
              <a:rPr lang="en-US" dirty="0"/>
              <a:t>GOALTENDING</a:t>
            </a:r>
            <a:br>
              <a:rPr lang="en-US" dirty="0"/>
            </a:br>
            <a:r>
              <a:rPr lang="en-US" dirty="0"/>
              <a:t>4-22-3 (NEW)</a:t>
            </a:r>
          </a:p>
        </p:txBody>
      </p:sp>
      <p:sp>
        <p:nvSpPr>
          <p:cNvPr id="3" name="Content Placeholder 2">
            <a:extLst>
              <a:ext uri="{FF2B5EF4-FFF2-40B4-BE49-F238E27FC236}">
                <a16:creationId xmlns:a16="http://schemas.microsoft.com/office/drawing/2014/main" id="{044ED8FA-688C-CB92-DD48-94FAE3FD6578}"/>
              </a:ext>
            </a:extLst>
          </p:cNvPr>
          <p:cNvSpPr>
            <a:spLocks noGrp="1"/>
          </p:cNvSpPr>
          <p:nvPr>
            <p:ph idx="1"/>
          </p:nvPr>
        </p:nvSpPr>
        <p:spPr>
          <a:xfrm>
            <a:off x="7309033" y="3228050"/>
            <a:ext cx="12538740" cy="6359491"/>
          </a:xfrm>
        </p:spPr>
        <p:txBody>
          <a:bodyPr>
            <a:normAutofit/>
          </a:bodyPr>
          <a:lstStyle/>
          <a:p>
            <a:r>
              <a:rPr lang="en-US" dirty="0"/>
              <a:t>When the ball contacts the backboard, it is considered to be on its downward flight.</a:t>
            </a:r>
          </a:p>
          <a:p>
            <a:r>
              <a:rPr lang="en-US" dirty="0"/>
              <a:t>In such a case, it is goaltending when the ball is touched by a player as long as it has a possibility of entering the basket.</a:t>
            </a:r>
            <a:endParaRPr lang="en-US" b="1" u="sng" dirty="0"/>
          </a:p>
          <a:p>
            <a:endParaRPr lang="en-US" dirty="0"/>
          </a:p>
        </p:txBody>
      </p:sp>
      <p:pic>
        <p:nvPicPr>
          <p:cNvPr id="6" name="Picture 5" descr="A silhouette of a basketball player&#10;&#10;AI-generated content may be incorrect.">
            <a:extLst>
              <a:ext uri="{FF2B5EF4-FFF2-40B4-BE49-F238E27FC236}">
                <a16:creationId xmlns:a16="http://schemas.microsoft.com/office/drawing/2014/main" id="{01700A91-694B-7CF6-9BF5-25B3F6440AAA}"/>
              </a:ext>
            </a:extLst>
          </p:cNvPr>
          <p:cNvPicPr>
            <a:picLocks noChangeAspect="1"/>
          </p:cNvPicPr>
          <p:nvPr/>
        </p:nvPicPr>
        <p:blipFill>
          <a:blip r:embed="rId3"/>
          <a:stretch>
            <a:fillRect/>
          </a:stretch>
        </p:blipFill>
        <p:spPr>
          <a:xfrm>
            <a:off x="1375783" y="3228050"/>
            <a:ext cx="5018216" cy="6359491"/>
          </a:xfrm>
          <a:prstGeom prst="rect">
            <a:avLst/>
          </a:prstGeom>
        </p:spPr>
      </p:pic>
    </p:spTree>
    <p:extLst>
      <p:ext uri="{BB962C8B-B14F-4D97-AF65-F5344CB8AC3E}">
        <p14:creationId xmlns:p14="http://schemas.microsoft.com/office/powerpoint/2010/main" val="36458949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41F4A-A8C8-118E-FD80-74517DB663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CE3D66-511D-993F-3643-CE12CF922EB2}"/>
              </a:ext>
            </a:extLst>
          </p:cNvPr>
          <p:cNvSpPr>
            <a:spLocks noGrp="1"/>
          </p:cNvSpPr>
          <p:nvPr>
            <p:ph type="title"/>
          </p:nvPr>
        </p:nvSpPr>
        <p:spPr>
          <a:xfrm>
            <a:off x="1382158" y="799407"/>
            <a:ext cx="14001554" cy="2603222"/>
          </a:xfrm>
        </p:spPr>
        <p:txBody>
          <a:bodyPr>
            <a:normAutofit fontScale="90000"/>
          </a:bodyPr>
          <a:lstStyle/>
          <a:p>
            <a:r>
              <a:rPr lang="en-US" dirty="0"/>
              <a:t>PLAYERS/BENCH PERSONNEL/ SUBSTITUTES/TEAM MEMBERS</a:t>
            </a:r>
            <a:br>
              <a:rPr lang="en-US" dirty="0"/>
            </a:br>
            <a:r>
              <a:rPr lang="en-US" dirty="0"/>
              <a:t>4-34-1</a:t>
            </a:r>
          </a:p>
        </p:txBody>
      </p:sp>
      <p:sp>
        <p:nvSpPr>
          <p:cNvPr id="3" name="Content Placeholder 2">
            <a:extLst>
              <a:ext uri="{FF2B5EF4-FFF2-40B4-BE49-F238E27FC236}">
                <a16:creationId xmlns:a16="http://schemas.microsoft.com/office/drawing/2014/main" id="{7806F5F5-45B7-1D61-D4FE-68454B944DA9}"/>
              </a:ext>
            </a:extLst>
          </p:cNvPr>
          <p:cNvSpPr>
            <a:spLocks noGrp="1"/>
          </p:cNvSpPr>
          <p:nvPr>
            <p:ph idx="1"/>
          </p:nvPr>
        </p:nvSpPr>
        <p:spPr>
          <a:xfrm>
            <a:off x="10052050" y="3660373"/>
            <a:ext cx="9795723" cy="5927168"/>
          </a:xfrm>
        </p:spPr>
        <p:txBody>
          <a:bodyPr>
            <a:normAutofit/>
          </a:bodyPr>
          <a:lstStyle/>
          <a:p>
            <a:r>
              <a:rPr lang="en-US" dirty="0"/>
              <a:t>A player is one of the five team members who are legally on the court at any given time, except during </a:t>
            </a:r>
            <a:r>
              <a:rPr lang="en-US" b="1" u="sng" dirty="0"/>
              <a:t>time-outs</a:t>
            </a:r>
            <a:r>
              <a:rPr lang="en-US" dirty="0"/>
              <a:t> or intermissions. At which time they are considered bench personnel. </a:t>
            </a:r>
            <a:endParaRPr lang="en-US" b="1" u="sng" dirty="0"/>
          </a:p>
          <a:p>
            <a:endParaRPr lang="en-US" dirty="0"/>
          </a:p>
        </p:txBody>
      </p:sp>
      <p:pic>
        <p:nvPicPr>
          <p:cNvPr id="6" name="Picture 5" descr="A group of women's basketball players&#10;&#10;AI-generated content may be incorrect.">
            <a:extLst>
              <a:ext uri="{FF2B5EF4-FFF2-40B4-BE49-F238E27FC236}">
                <a16:creationId xmlns:a16="http://schemas.microsoft.com/office/drawing/2014/main" id="{57E7230E-3659-94B4-2E5B-3F621BC57627}"/>
              </a:ext>
            </a:extLst>
          </p:cNvPr>
          <p:cNvPicPr>
            <a:picLocks noChangeAspect="1"/>
          </p:cNvPicPr>
          <p:nvPr/>
        </p:nvPicPr>
        <p:blipFill>
          <a:blip r:embed="rId3"/>
          <a:stretch>
            <a:fillRect/>
          </a:stretch>
        </p:blipFill>
        <p:spPr>
          <a:xfrm>
            <a:off x="1354076" y="3660375"/>
            <a:ext cx="8280559" cy="5938715"/>
          </a:xfrm>
          <a:prstGeom prst="rect">
            <a:avLst/>
          </a:prstGeom>
        </p:spPr>
      </p:pic>
    </p:spTree>
    <p:extLst>
      <p:ext uri="{BB962C8B-B14F-4D97-AF65-F5344CB8AC3E}">
        <p14:creationId xmlns:p14="http://schemas.microsoft.com/office/powerpoint/2010/main" val="25825529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2AC4A-0A30-50FC-54DA-DA422459CD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C1B69-66FB-1D54-DEC6-A20C8CD27942}"/>
              </a:ext>
            </a:extLst>
          </p:cNvPr>
          <p:cNvSpPr>
            <a:spLocks noGrp="1"/>
          </p:cNvSpPr>
          <p:nvPr>
            <p:ph type="title"/>
          </p:nvPr>
        </p:nvSpPr>
        <p:spPr>
          <a:xfrm>
            <a:off x="1382158" y="876728"/>
            <a:ext cx="14001554" cy="2351322"/>
          </a:xfrm>
        </p:spPr>
        <p:txBody>
          <a:bodyPr>
            <a:normAutofit/>
          </a:bodyPr>
          <a:lstStyle/>
          <a:p>
            <a:r>
              <a:rPr lang="en-US" dirty="0"/>
              <a:t>RESUMPTION-OF-PLAY PROCEDURE, THROW-INS 7-5-4</a:t>
            </a:r>
          </a:p>
        </p:txBody>
      </p:sp>
      <p:sp>
        <p:nvSpPr>
          <p:cNvPr id="3" name="Content Placeholder 2">
            <a:extLst>
              <a:ext uri="{FF2B5EF4-FFF2-40B4-BE49-F238E27FC236}">
                <a16:creationId xmlns:a16="http://schemas.microsoft.com/office/drawing/2014/main" id="{628C4566-92A0-BB4F-DA21-9BE1457E141B}"/>
              </a:ext>
            </a:extLst>
          </p:cNvPr>
          <p:cNvSpPr>
            <a:spLocks noGrp="1"/>
          </p:cNvSpPr>
          <p:nvPr>
            <p:ph idx="1"/>
          </p:nvPr>
        </p:nvSpPr>
        <p:spPr>
          <a:xfrm>
            <a:off x="6912915" y="3228050"/>
            <a:ext cx="12934858" cy="6359491"/>
          </a:xfrm>
        </p:spPr>
        <p:txBody>
          <a:bodyPr>
            <a:normAutofit lnSpcReduction="10000"/>
          </a:bodyPr>
          <a:lstStyle/>
          <a:p>
            <a:r>
              <a:rPr lang="en-US" dirty="0"/>
              <a:t>Officials shall determine the designated spot by using three-point line in the frontcourt or backcourt.</a:t>
            </a:r>
          </a:p>
          <a:p>
            <a:r>
              <a:rPr lang="en-US" dirty="0"/>
              <a:t>If the stoppage of play occurs on or within the three-point line, the designated spot shall be the nearest point on the end line three feet outside the lane line.</a:t>
            </a:r>
          </a:p>
          <a:p>
            <a:r>
              <a:rPr lang="en-US" dirty="0"/>
              <a:t>If the stoppage occurs outside the three-point line, the designated spot shall be the nearest sideline at the 28-foot-line.</a:t>
            </a:r>
          </a:p>
          <a:p>
            <a:endParaRPr lang="en-US" dirty="0"/>
          </a:p>
        </p:txBody>
      </p:sp>
      <p:pic>
        <p:nvPicPr>
          <p:cNvPr id="5" name="Picture 4" descr="A basketball court layout with lines and arrows&#10;&#10;AI-generated content may be incorrect.">
            <a:extLst>
              <a:ext uri="{FF2B5EF4-FFF2-40B4-BE49-F238E27FC236}">
                <a16:creationId xmlns:a16="http://schemas.microsoft.com/office/drawing/2014/main" id="{13EBDCF3-3DA8-F5C2-39D7-56B04D3C851B}"/>
              </a:ext>
            </a:extLst>
          </p:cNvPr>
          <p:cNvPicPr>
            <a:picLocks noChangeAspect="1"/>
          </p:cNvPicPr>
          <p:nvPr/>
        </p:nvPicPr>
        <p:blipFill>
          <a:blip r:embed="rId3"/>
          <a:stretch>
            <a:fillRect/>
          </a:stretch>
        </p:blipFill>
        <p:spPr>
          <a:xfrm>
            <a:off x="1461784" y="3057766"/>
            <a:ext cx="5494624" cy="6974911"/>
          </a:xfrm>
          <a:prstGeom prst="rect">
            <a:avLst/>
          </a:prstGeom>
        </p:spPr>
      </p:pic>
    </p:spTree>
    <p:extLst>
      <p:ext uri="{BB962C8B-B14F-4D97-AF65-F5344CB8AC3E}">
        <p14:creationId xmlns:p14="http://schemas.microsoft.com/office/powerpoint/2010/main" val="23324210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15B30-E725-E49D-26BF-2BFE91BD37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C4774-5977-6D02-5E68-F3E7268BB7B5}"/>
              </a:ext>
            </a:extLst>
          </p:cNvPr>
          <p:cNvSpPr>
            <a:spLocks noGrp="1"/>
          </p:cNvSpPr>
          <p:nvPr>
            <p:ph type="title"/>
          </p:nvPr>
        </p:nvSpPr>
        <p:spPr>
          <a:xfrm>
            <a:off x="1382158" y="876728"/>
            <a:ext cx="14001554" cy="2351322"/>
          </a:xfrm>
        </p:spPr>
        <p:txBody>
          <a:bodyPr>
            <a:normAutofit/>
          </a:bodyPr>
          <a:lstStyle/>
          <a:p>
            <a:r>
              <a:rPr lang="en-US" dirty="0"/>
              <a:t>THROW-IN PROVISIONS</a:t>
            </a:r>
            <a:br>
              <a:rPr lang="en-US" dirty="0"/>
            </a:br>
            <a:r>
              <a:rPr lang="en-US" dirty="0"/>
              <a:t>9-2-11 (NEW)</a:t>
            </a:r>
          </a:p>
        </p:txBody>
      </p:sp>
      <p:sp>
        <p:nvSpPr>
          <p:cNvPr id="3" name="Content Placeholder 2">
            <a:extLst>
              <a:ext uri="{FF2B5EF4-FFF2-40B4-BE49-F238E27FC236}">
                <a16:creationId xmlns:a16="http://schemas.microsoft.com/office/drawing/2014/main" id="{23FA94A7-06CA-27A7-558E-CC6A52AF5A0C}"/>
              </a:ext>
            </a:extLst>
          </p:cNvPr>
          <p:cNvSpPr>
            <a:spLocks noGrp="1"/>
          </p:cNvSpPr>
          <p:nvPr>
            <p:ph idx="1"/>
          </p:nvPr>
        </p:nvSpPr>
        <p:spPr>
          <a:xfrm>
            <a:off x="1559211" y="3228050"/>
            <a:ext cx="18288562" cy="6359491"/>
          </a:xfrm>
        </p:spPr>
        <p:txBody>
          <a:bodyPr>
            <a:normAutofit/>
          </a:bodyPr>
          <a:lstStyle/>
          <a:p>
            <a:r>
              <a:rPr lang="en-US" dirty="0"/>
              <a:t>The thrower shall not purposely and/or deceitfully delay returning after legally being out of bounds and then become the first player to touch the ball after returning to the playing court. </a:t>
            </a:r>
          </a:p>
          <a:p>
            <a:endParaRPr lang="en-US" dirty="0"/>
          </a:p>
        </p:txBody>
      </p:sp>
    </p:spTree>
    <p:extLst>
      <p:ext uri="{BB962C8B-B14F-4D97-AF65-F5344CB8AC3E}">
        <p14:creationId xmlns:p14="http://schemas.microsoft.com/office/powerpoint/2010/main" val="2214369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342FC-6777-6DC1-B2C4-11C9D322DF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9E380-02FC-CAB5-D548-08086C9262DB}"/>
              </a:ext>
            </a:extLst>
          </p:cNvPr>
          <p:cNvSpPr>
            <a:spLocks noGrp="1"/>
          </p:cNvSpPr>
          <p:nvPr>
            <p:ph type="title"/>
          </p:nvPr>
        </p:nvSpPr>
        <p:spPr>
          <a:xfrm>
            <a:off x="1382158" y="876728"/>
            <a:ext cx="14001554" cy="2351322"/>
          </a:xfrm>
        </p:spPr>
        <p:txBody>
          <a:bodyPr>
            <a:normAutofit/>
          </a:bodyPr>
          <a:lstStyle/>
          <a:p>
            <a:r>
              <a:rPr lang="en-US" dirty="0"/>
              <a:t>OUT OF BOUNDS</a:t>
            </a:r>
            <a:br>
              <a:rPr lang="en-US" dirty="0"/>
            </a:br>
            <a:r>
              <a:rPr lang="en-US" dirty="0"/>
              <a:t>9-3-4 (NEW)</a:t>
            </a:r>
          </a:p>
        </p:txBody>
      </p:sp>
      <p:sp>
        <p:nvSpPr>
          <p:cNvPr id="3" name="Content Placeholder 2">
            <a:extLst>
              <a:ext uri="{FF2B5EF4-FFF2-40B4-BE49-F238E27FC236}">
                <a16:creationId xmlns:a16="http://schemas.microsoft.com/office/drawing/2014/main" id="{63C551EE-DD71-321F-B2AB-F44810D52F4C}"/>
              </a:ext>
            </a:extLst>
          </p:cNvPr>
          <p:cNvSpPr>
            <a:spLocks noGrp="1"/>
          </p:cNvSpPr>
          <p:nvPr>
            <p:ph idx="1"/>
          </p:nvPr>
        </p:nvSpPr>
        <p:spPr>
          <a:xfrm>
            <a:off x="1542076" y="3228050"/>
            <a:ext cx="18305697" cy="6359491"/>
          </a:xfrm>
        </p:spPr>
        <p:txBody>
          <a:bodyPr>
            <a:normAutofit/>
          </a:bodyPr>
          <a:lstStyle/>
          <a:p>
            <a:r>
              <a:rPr lang="en-US" dirty="0"/>
              <a:t>A player shall not purposely and/or deceitfully delay returning after legally being out of bounds and then become the first player to touch the ball after returning to the playing court.</a:t>
            </a:r>
          </a:p>
          <a:p>
            <a:endParaRPr lang="en-US" dirty="0"/>
          </a:p>
        </p:txBody>
      </p:sp>
    </p:spTree>
    <p:extLst>
      <p:ext uri="{BB962C8B-B14F-4D97-AF65-F5344CB8AC3E}">
        <p14:creationId xmlns:p14="http://schemas.microsoft.com/office/powerpoint/2010/main" val="871637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70" normalizeH="0" baseline="0" noProof="0" dirty="0">
                <a:ln>
                  <a:noFill/>
                </a:ln>
                <a:solidFill>
                  <a:srgbClr val="4A4A4A"/>
                </a:solidFill>
                <a:effectLst/>
                <a:uLnTx/>
                <a:uFillTx/>
                <a:latin typeface="Georgia"/>
                <a:ea typeface="+mn-ea"/>
                <a:cs typeface="Georgia"/>
              </a:rPr>
              <a:t>42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13" name="object 3">
            <a:extLst>
              <a:ext uri="{FF2B5EF4-FFF2-40B4-BE49-F238E27FC236}">
                <a16:creationId xmlns:a16="http://schemas.microsoft.com/office/drawing/2014/main" id="{2811632C-9187-45A8-FD30-5AF413D68A32}"/>
              </a:ext>
            </a:extLst>
          </p:cNvPr>
          <p:cNvSpPr txBox="1"/>
          <p:nvPr/>
        </p:nvSpPr>
        <p:spPr>
          <a:xfrm>
            <a:off x="1298639" y="3841086"/>
            <a:ext cx="16906811" cy="5740674"/>
          </a:xfrm>
          <a:prstGeom prst="rect">
            <a:avLst/>
          </a:prstGeom>
        </p:spPr>
        <p:txBody>
          <a:bodyPr vert="horz" wrap="square" lIns="0" tIns="15875" rIns="0" bIns="0" rtlCol="0">
            <a:spAutoFit/>
          </a:bodyPr>
          <a:lstStyle/>
          <a:p>
            <a:pPr algn="l"/>
            <a:r>
              <a:rPr lang="en-US" sz="3600" b="0" dirty="0">
                <a:solidFill>
                  <a:srgbClr val="333333"/>
                </a:solidFill>
                <a:effectLst/>
                <a:latin typeface="Arial" panose="020B0604020202020204" pitchFamily="34" charset="0"/>
              </a:rPr>
              <a:t>         </a:t>
            </a:r>
            <a:r>
              <a:rPr lang="en-US" sz="3600" b="1" dirty="0">
                <a:solidFill>
                  <a:srgbClr val="333333"/>
                </a:solidFill>
                <a:effectLst/>
                <a:latin typeface="Arial" panose="020B0604020202020204" pitchFamily="34" charset="0"/>
              </a:rPr>
              <a:t>2025-26 OOA EXECUTIVE BOARD</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1 – Jim Unruh (</a:t>
            </a:r>
            <a:r>
              <a:rPr lang="en-US" sz="3600" b="1" dirty="0">
                <a:solidFill>
                  <a:srgbClr val="333333"/>
                </a:solidFill>
                <a:effectLst/>
                <a:latin typeface="Arial" panose="020B0604020202020204" pitchFamily="34" charset="0"/>
                <a:hlinkClick r:id="rId3"/>
              </a:rPr>
              <a:t>jsuns@hotmail.com</a:t>
            </a:r>
            <a:r>
              <a:rPr lang="en-US" sz="3600" b="1" dirty="0">
                <a:solidFill>
                  <a:srgbClr val="333333"/>
                </a:solidFill>
                <a:effectLst/>
                <a:latin typeface="Arial" panose="020B0604020202020204" pitchFamily="34" charset="0"/>
              </a:rPr>
              <a:t>)  </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2 – Corey </a:t>
            </a:r>
            <a:r>
              <a:rPr lang="en-US" sz="3600" b="1" dirty="0" err="1">
                <a:solidFill>
                  <a:srgbClr val="333333"/>
                </a:solidFill>
                <a:effectLst/>
                <a:latin typeface="Arial" panose="020B0604020202020204" pitchFamily="34" charset="0"/>
              </a:rPr>
              <a:t>Inmon</a:t>
            </a:r>
            <a:r>
              <a:rPr lang="en-US" sz="3600" b="1" dirty="0">
                <a:solidFill>
                  <a:srgbClr val="333333"/>
                </a:solidFill>
                <a:effectLst/>
                <a:latin typeface="Arial" panose="020B0604020202020204" pitchFamily="34" charset="0"/>
              </a:rPr>
              <a:t> (</a:t>
            </a:r>
            <a:r>
              <a:rPr lang="en-US" sz="3600" b="1" dirty="0">
                <a:solidFill>
                  <a:srgbClr val="333333"/>
                </a:solidFill>
                <a:effectLst/>
                <a:latin typeface="Arial" panose="020B0604020202020204" pitchFamily="34" charset="0"/>
                <a:hlinkClick r:id="rId4"/>
              </a:rPr>
              <a:t>inmoncorey@gmail.com</a:t>
            </a:r>
            <a:r>
              <a:rPr lang="en-US" sz="3600" b="1" dirty="0">
                <a:solidFill>
                  <a:srgbClr val="333333"/>
                </a:solidFill>
                <a:effectLst/>
                <a:latin typeface="Arial" panose="020B0604020202020204" pitchFamily="34" charset="0"/>
              </a:rPr>
              <a:t>)</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3 – Scott Pettus  (</a:t>
            </a:r>
            <a:r>
              <a:rPr lang="en-US" sz="3600" b="1" dirty="0">
                <a:solidFill>
                  <a:srgbClr val="333333"/>
                </a:solidFill>
                <a:effectLst/>
                <a:latin typeface="Arial" panose="020B0604020202020204" pitchFamily="34" charset="0"/>
                <a:hlinkClick r:id="rId5"/>
              </a:rPr>
              <a:t>rscottpettus@gmail.com</a:t>
            </a:r>
            <a:r>
              <a:rPr lang="en-US" sz="3600" b="1" dirty="0">
                <a:solidFill>
                  <a:srgbClr val="333333"/>
                </a:solidFill>
                <a:effectLst/>
                <a:latin typeface="Arial" panose="020B0604020202020204" pitchFamily="34" charset="0"/>
              </a:rPr>
              <a:t>) VP</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4 – David Garza  (</a:t>
            </a:r>
            <a:r>
              <a:rPr lang="en-US" sz="3600" b="1" dirty="0">
                <a:solidFill>
                  <a:srgbClr val="333333"/>
                </a:solidFill>
                <a:effectLst/>
                <a:latin typeface="Arial" panose="020B0604020202020204" pitchFamily="34" charset="0"/>
                <a:hlinkClick r:id="rId6"/>
              </a:rPr>
              <a:t>g2mac10@yahoo.com</a:t>
            </a:r>
            <a:r>
              <a:rPr lang="en-US" sz="3600" b="1" dirty="0">
                <a:solidFill>
                  <a:srgbClr val="333333"/>
                </a:solidFill>
                <a:effectLst/>
                <a:latin typeface="Arial" panose="020B0604020202020204" pitchFamily="34" charset="0"/>
              </a:rPr>
              <a:t>)</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5 – Larry Darter (</a:t>
            </a:r>
            <a:r>
              <a:rPr lang="en-US" sz="3600" b="1" dirty="0">
                <a:solidFill>
                  <a:srgbClr val="333333"/>
                </a:solidFill>
                <a:effectLst/>
                <a:latin typeface="Arial" panose="020B0604020202020204" pitchFamily="34" charset="0"/>
                <a:hlinkClick r:id="rId7"/>
              </a:rPr>
              <a:t>ldarter68@gmail.com</a:t>
            </a:r>
            <a:r>
              <a:rPr lang="en-US" sz="3600" b="1" dirty="0">
                <a:solidFill>
                  <a:srgbClr val="333333"/>
                </a:solidFill>
                <a:effectLst/>
                <a:latin typeface="Arial" panose="020B0604020202020204" pitchFamily="34" charset="0"/>
              </a:rPr>
              <a:t>)</a:t>
            </a:r>
            <a:endParaRPr lang="en-US" sz="3600" b="1" dirty="0">
              <a:solidFill>
                <a:srgbClr val="333333"/>
              </a:solidFill>
              <a:latin typeface="Arial" panose="020B0604020202020204" pitchFamily="34" charset="0"/>
            </a:endParaRPr>
          </a:p>
          <a:p>
            <a:pPr algn="l"/>
            <a:r>
              <a:rPr lang="en-US" sz="3600" b="1" dirty="0">
                <a:solidFill>
                  <a:srgbClr val="333333"/>
                </a:solidFill>
                <a:effectLst/>
                <a:latin typeface="Arial" panose="020B0604020202020204" pitchFamily="34" charset="0"/>
              </a:rPr>
              <a:t>             Region 6 – Mike Granger (</a:t>
            </a:r>
            <a:r>
              <a:rPr lang="en-US" sz="3600" b="1" dirty="0">
                <a:solidFill>
                  <a:srgbClr val="333333"/>
                </a:solidFill>
                <a:effectLst/>
                <a:latin typeface="Arial" panose="020B0604020202020204" pitchFamily="34" charset="0"/>
                <a:hlinkClick r:id="rId8"/>
              </a:rPr>
              <a:t>mwgrange@yahoo.com</a:t>
            </a:r>
            <a:r>
              <a:rPr lang="en-US" sz="3600" b="1" dirty="0">
                <a:solidFill>
                  <a:srgbClr val="333333"/>
                </a:solidFill>
                <a:effectLst/>
                <a:latin typeface="Arial" panose="020B0604020202020204" pitchFamily="34" charset="0"/>
              </a:rPr>
              <a:t>) </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7 – Kevin Mykeloff (</a:t>
            </a:r>
            <a:r>
              <a:rPr lang="en-US" sz="3600" b="1" dirty="0">
                <a:solidFill>
                  <a:srgbClr val="333333"/>
                </a:solidFill>
                <a:effectLst/>
                <a:latin typeface="Arial" panose="020B0604020202020204" pitchFamily="34" charset="0"/>
                <a:hlinkClick r:id="rId9"/>
              </a:rPr>
              <a:t>mykeloffk@yahoo.com</a:t>
            </a:r>
            <a:r>
              <a:rPr lang="en-US" sz="3600" b="1" dirty="0">
                <a:solidFill>
                  <a:srgbClr val="333333"/>
                </a:solidFill>
                <a:effectLst/>
                <a:latin typeface="Arial" panose="020B0604020202020204" pitchFamily="34" charset="0"/>
              </a:rPr>
              <a:t>) </a:t>
            </a:r>
            <a:endParaRPr lang="en-US" sz="3600" b="0" dirty="0">
              <a:solidFill>
                <a:srgbClr val="333333"/>
              </a:solidFill>
              <a:effectLst/>
              <a:latin typeface="Arial" panose="020B0604020202020204" pitchFamily="34" charset="0"/>
            </a:endParaRPr>
          </a:p>
          <a:p>
            <a:pPr algn="l"/>
            <a:r>
              <a:rPr lang="en-US" sz="3600" b="1" dirty="0">
                <a:solidFill>
                  <a:srgbClr val="333333"/>
                </a:solidFill>
                <a:effectLst/>
                <a:latin typeface="Arial" panose="020B0604020202020204" pitchFamily="34" charset="0"/>
              </a:rPr>
              <a:t>             Region 8 – Shawn Houk (</a:t>
            </a:r>
            <a:r>
              <a:rPr lang="en-US" sz="3600" b="1" dirty="0">
                <a:solidFill>
                  <a:srgbClr val="333333"/>
                </a:solidFill>
                <a:effectLst/>
                <a:latin typeface="Arial" panose="020B0604020202020204" pitchFamily="34" charset="0"/>
                <a:hlinkClick r:id="rId10"/>
              </a:rPr>
              <a:t>louie3425@yahoo.com</a:t>
            </a:r>
            <a:r>
              <a:rPr lang="en-US" sz="3600" b="1" dirty="0">
                <a:solidFill>
                  <a:srgbClr val="333333"/>
                </a:solidFill>
                <a:effectLst/>
                <a:latin typeface="Arial" panose="020B0604020202020204" pitchFamily="34" charset="0"/>
              </a:rPr>
              <a:t>) President</a:t>
            </a:r>
            <a:endParaRPr lang="en-US" sz="3600" b="0" dirty="0">
              <a:solidFill>
                <a:srgbClr val="333333"/>
              </a:solidFill>
              <a:effectLst/>
              <a:latin typeface="Arial" panose="020B0604020202020204" pitchFamily="34" charset="0"/>
            </a:endParaRPr>
          </a:p>
          <a:p>
            <a:endParaRPr lang="en-US" sz="4800" dirty="0"/>
          </a:p>
        </p:txBody>
      </p:sp>
      <p:pic>
        <p:nvPicPr>
          <p:cNvPr id="3" name="object 6">
            <a:extLst>
              <a:ext uri="{FF2B5EF4-FFF2-40B4-BE49-F238E27FC236}">
                <a16:creationId xmlns:a16="http://schemas.microsoft.com/office/drawing/2014/main" id="{74CB12E6-718D-ABD9-492E-4E1C25F01E5F}"/>
              </a:ext>
            </a:extLst>
          </p:cNvPr>
          <p:cNvPicPr/>
          <p:nvPr/>
        </p:nvPicPr>
        <p:blipFill>
          <a:blip r:embed="rId11">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34783591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19F97-1DCE-422C-2C7A-3C0689E72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1A9121-681D-9319-1071-04020989A2ED}"/>
              </a:ext>
            </a:extLst>
          </p:cNvPr>
          <p:cNvSpPr>
            <a:spLocks noGrp="1"/>
          </p:cNvSpPr>
          <p:nvPr>
            <p:ph type="title"/>
          </p:nvPr>
        </p:nvSpPr>
        <p:spPr>
          <a:xfrm>
            <a:off x="1382158" y="876728"/>
            <a:ext cx="14001554" cy="2351322"/>
          </a:xfrm>
        </p:spPr>
        <p:txBody>
          <a:bodyPr>
            <a:normAutofit/>
          </a:bodyPr>
          <a:lstStyle/>
          <a:p>
            <a:r>
              <a:rPr lang="en-US" dirty="0"/>
              <a:t>PLAYER TECHNICAL</a:t>
            </a:r>
            <a:br>
              <a:rPr lang="en-US" dirty="0"/>
            </a:br>
            <a:r>
              <a:rPr lang="en-US" dirty="0"/>
              <a:t>10-4-4b</a:t>
            </a:r>
          </a:p>
        </p:txBody>
      </p:sp>
      <p:sp>
        <p:nvSpPr>
          <p:cNvPr id="3" name="Content Placeholder 2">
            <a:extLst>
              <a:ext uri="{FF2B5EF4-FFF2-40B4-BE49-F238E27FC236}">
                <a16:creationId xmlns:a16="http://schemas.microsoft.com/office/drawing/2014/main" id="{314E029A-9D92-40CF-E911-AAF6D4F1FDE1}"/>
              </a:ext>
            </a:extLst>
          </p:cNvPr>
          <p:cNvSpPr>
            <a:spLocks noGrp="1"/>
          </p:cNvSpPr>
          <p:nvPr>
            <p:ph idx="1"/>
          </p:nvPr>
        </p:nvSpPr>
        <p:spPr>
          <a:xfrm>
            <a:off x="5596778" y="3228050"/>
            <a:ext cx="14250995" cy="6359491"/>
          </a:xfrm>
        </p:spPr>
        <p:txBody>
          <a:bodyPr>
            <a:normAutofit/>
          </a:bodyPr>
          <a:lstStyle/>
          <a:p>
            <a:r>
              <a:rPr lang="en-US" dirty="0"/>
              <a:t>It is no longer an automatic technical foul if a player intentionally slaps or strikes the backboard or causes the ring to vibrate while a try or tap for the field goal is in flight or touching the backboard or is in the basket cylinder above the basket.</a:t>
            </a:r>
          </a:p>
          <a:p>
            <a:endParaRPr lang="en-US" dirty="0"/>
          </a:p>
        </p:txBody>
      </p:sp>
      <p:pic>
        <p:nvPicPr>
          <p:cNvPr id="6" name="Picture 5" descr="A basketball player dunking a basketball&#10;&#10;AI-generated content may be incorrect.">
            <a:extLst>
              <a:ext uri="{FF2B5EF4-FFF2-40B4-BE49-F238E27FC236}">
                <a16:creationId xmlns:a16="http://schemas.microsoft.com/office/drawing/2014/main" id="{119446AE-772C-14B7-DEBD-C5C19BCBBD06}"/>
              </a:ext>
            </a:extLst>
          </p:cNvPr>
          <p:cNvPicPr>
            <a:picLocks noChangeAspect="1"/>
          </p:cNvPicPr>
          <p:nvPr/>
        </p:nvPicPr>
        <p:blipFill>
          <a:blip r:embed="rId3"/>
          <a:stretch>
            <a:fillRect/>
          </a:stretch>
        </p:blipFill>
        <p:spPr>
          <a:xfrm>
            <a:off x="1382157" y="3228050"/>
            <a:ext cx="3588496" cy="6352760"/>
          </a:xfrm>
          <a:prstGeom prst="rect">
            <a:avLst/>
          </a:prstGeom>
        </p:spPr>
      </p:pic>
    </p:spTree>
    <p:extLst>
      <p:ext uri="{BB962C8B-B14F-4D97-AF65-F5344CB8AC3E}">
        <p14:creationId xmlns:p14="http://schemas.microsoft.com/office/powerpoint/2010/main" val="16122449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22F5C-35D5-6B2D-977D-CA7274651D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40888E-3AF0-FFB9-FC72-84AD02F5E7E8}"/>
              </a:ext>
            </a:extLst>
          </p:cNvPr>
          <p:cNvSpPr>
            <a:spLocks noGrp="1"/>
          </p:cNvSpPr>
          <p:nvPr>
            <p:ph type="title"/>
          </p:nvPr>
        </p:nvSpPr>
        <p:spPr>
          <a:xfrm>
            <a:off x="1382158" y="876728"/>
            <a:ext cx="14001554" cy="2351322"/>
          </a:xfrm>
        </p:spPr>
        <p:txBody>
          <a:bodyPr>
            <a:normAutofit/>
          </a:bodyPr>
          <a:lstStyle/>
          <a:p>
            <a:r>
              <a:rPr lang="en-US" dirty="0"/>
              <a:t>BASKET INTERFERENCE</a:t>
            </a:r>
            <a:br>
              <a:rPr lang="en-US" dirty="0"/>
            </a:br>
            <a:r>
              <a:rPr lang="en-US" dirty="0"/>
              <a:t>4-6-1a, 4-6-1b</a:t>
            </a:r>
          </a:p>
        </p:txBody>
      </p:sp>
      <p:sp>
        <p:nvSpPr>
          <p:cNvPr id="3" name="Content Placeholder 2">
            <a:extLst>
              <a:ext uri="{FF2B5EF4-FFF2-40B4-BE49-F238E27FC236}">
                <a16:creationId xmlns:a16="http://schemas.microsoft.com/office/drawing/2014/main" id="{DC4FC4E6-BE64-1FFB-5891-345C81815327}"/>
              </a:ext>
            </a:extLst>
          </p:cNvPr>
          <p:cNvSpPr>
            <a:spLocks noGrp="1"/>
          </p:cNvSpPr>
          <p:nvPr>
            <p:ph idx="1"/>
          </p:nvPr>
        </p:nvSpPr>
        <p:spPr>
          <a:xfrm>
            <a:off x="6593465" y="3228050"/>
            <a:ext cx="13254309" cy="6359491"/>
          </a:xfrm>
        </p:spPr>
        <p:txBody>
          <a:bodyPr>
            <a:normAutofit/>
          </a:bodyPr>
          <a:lstStyle/>
          <a:p>
            <a:r>
              <a:rPr lang="en-US" dirty="0"/>
              <a:t>Basket interference now occurs when a player slaps or strikes the backboard causing the backboard or basket to vibrate while the ball is on or within either basket or is touching the backboard or within the cylinder.</a:t>
            </a:r>
          </a:p>
          <a:p>
            <a:endParaRPr lang="en-US" dirty="0"/>
          </a:p>
        </p:txBody>
      </p:sp>
      <p:pic>
        <p:nvPicPr>
          <p:cNvPr id="6" name="Picture 5" descr="A basketball player dunking a basketball&#10;&#10;AI-generated content may be incorrect.">
            <a:extLst>
              <a:ext uri="{FF2B5EF4-FFF2-40B4-BE49-F238E27FC236}">
                <a16:creationId xmlns:a16="http://schemas.microsoft.com/office/drawing/2014/main" id="{626B43E9-3D27-89D0-72F4-7F837F6706D6}"/>
              </a:ext>
            </a:extLst>
          </p:cNvPr>
          <p:cNvPicPr>
            <a:picLocks noChangeAspect="1"/>
          </p:cNvPicPr>
          <p:nvPr/>
        </p:nvPicPr>
        <p:blipFill>
          <a:blip r:embed="rId3"/>
          <a:stretch>
            <a:fillRect/>
          </a:stretch>
        </p:blipFill>
        <p:spPr>
          <a:xfrm>
            <a:off x="1382157" y="3228050"/>
            <a:ext cx="4576255" cy="6359491"/>
          </a:xfrm>
          <a:prstGeom prst="rect">
            <a:avLst/>
          </a:prstGeom>
        </p:spPr>
      </p:pic>
    </p:spTree>
    <p:extLst>
      <p:ext uri="{BB962C8B-B14F-4D97-AF65-F5344CB8AC3E}">
        <p14:creationId xmlns:p14="http://schemas.microsoft.com/office/powerpoint/2010/main" val="22003944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DB50E-27B8-FB32-B7B8-A0906734F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9114A-B956-6E17-1D87-E8445E45A7FB}"/>
              </a:ext>
            </a:extLst>
          </p:cNvPr>
          <p:cNvSpPr>
            <a:spLocks noGrp="1"/>
          </p:cNvSpPr>
          <p:nvPr>
            <p:ph type="title"/>
          </p:nvPr>
        </p:nvSpPr>
        <p:spPr/>
        <p:txBody>
          <a:bodyPr/>
          <a:lstStyle/>
          <a:p>
            <a:r>
              <a:rPr lang="en-US" dirty="0"/>
              <a:t>2025-26 NFHS Basketball</a:t>
            </a:r>
            <a:br>
              <a:rPr lang="en-US" dirty="0"/>
            </a:br>
            <a:r>
              <a:rPr lang="en-US" dirty="0"/>
              <a:t>Editorial Changes</a:t>
            </a:r>
          </a:p>
        </p:txBody>
      </p:sp>
    </p:spTree>
    <p:extLst>
      <p:ext uri="{BB962C8B-B14F-4D97-AF65-F5344CB8AC3E}">
        <p14:creationId xmlns:p14="http://schemas.microsoft.com/office/powerpoint/2010/main" val="3155646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67634-1F34-6B0A-F288-4EB8C46669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2C656-A4B1-DE4D-1069-7E7E8DE4D115}"/>
              </a:ext>
            </a:extLst>
          </p:cNvPr>
          <p:cNvSpPr>
            <a:spLocks noGrp="1"/>
          </p:cNvSpPr>
          <p:nvPr>
            <p:ph type="title"/>
          </p:nvPr>
        </p:nvSpPr>
        <p:spPr/>
        <p:txBody>
          <a:bodyPr/>
          <a:lstStyle/>
          <a:p>
            <a:r>
              <a:rPr lang="en-US" dirty="0"/>
              <a:t>FOUL</a:t>
            </a:r>
            <a:br>
              <a:rPr lang="en-US" dirty="0"/>
            </a:br>
            <a:r>
              <a:rPr lang="en-US" dirty="0"/>
              <a:t>4-19-3c</a:t>
            </a:r>
          </a:p>
        </p:txBody>
      </p:sp>
      <p:sp>
        <p:nvSpPr>
          <p:cNvPr id="3" name="Content Placeholder 2">
            <a:extLst>
              <a:ext uri="{FF2B5EF4-FFF2-40B4-BE49-F238E27FC236}">
                <a16:creationId xmlns:a16="http://schemas.microsoft.com/office/drawing/2014/main" id="{24E2A315-1D7A-9E26-DAAF-6091C952F162}"/>
              </a:ext>
            </a:extLst>
          </p:cNvPr>
          <p:cNvSpPr>
            <a:spLocks noGrp="1"/>
          </p:cNvSpPr>
          <p:nvPr>
            <p:ph idx="1"/>
          </p:nvPr>
        </p:nvSpPr>
        <p:spPr>
          <a:xfrm>
            <a:off x="11487448" y="3010776"/>
            <a:ext cx="7234495" cy="7175175"/>
          </a:xfrm>
        </p:spPr>
        <p:txBody>
          <a:bodyPr>
            <a:normAutofit/>
          </a:bodyPr>
          <a:lstStyle/>
          <a:p>
            <a:r>
              <a:rPr lang="en-US" dirty="0"/>
              <a:t>Contact — made with the </a:t>
            </a:r>
            <a:r>
              <a:rPr lang="en-US" i="1" dirty="0"/>
              <a:t>sole intent</a:t>
            </a:r>
            <a:r>
              <a:rPr lang="en-US" dirty="0"/>
              <a:t> to manipulate the clock — is </a:t>
            </a:r>
            <a:r>
              <a:rPr lang="en-US" b="1" dirty="0"/>
              <a:t>no longer automatically categorized as intentional</a:t>
            </a:r>
            <a:r>
              <a:rPr lang="en-US" dirty="0"/>
              <a:t>. Instead, officials are expected to judge contact based on more physical and safety-related criteria.</a:t>
            </a:r>
          </a:p>
        </p:txBody>
      </p:sp>
      <p:pic>
        <p:nvPicPr>
          <p:cNvPr id="6" name="Picture 5" descr="A person playing basketball with a ball&#10;&#10;AI-generated content may be incorrect.">
            <a:extLst>
              <a:ext uri="{FF2B5EF4-FFF2-40B4-BE49-F238E27FC236}">
                <a16:creationId xmlns:a16="http://schemas.microsoft.com/office/drawing/2014/main" id="{DE02FEF7-9B27-85C8-3810-4DA77ED23D21}"/>
              </a:ext>
            </a:extLst>
          </p:cNvPr>
          <p:cNvPicPr>
            <a:picLocks noChangeAspect="1"/>
          </p:cNvPicPr>
          <p:nvPr/>
        </p:nvPicPr>
        <p:blipFill>
          <a:blip r:embed="rId3"/>
          <a:stretch>
            <a:fillRect/>
          </a:stretch>
        </p:blipFill>
        <p:spPr>
          <a:xfrm>
            <a:off x="1382157" y="3228050"/>
            <a:ext cx="9619726" cy="6369722"/>
          </a:xfrm>
          <a:prstGeom prst="rect">
            <a:avLst/>
          </a:prstGeom>
        </p:spPr>
      </p:pic>
    </p:spTree>
    <p:extLst>
      <p:ext uri="{BB962C8B-B14F-4D97-AF65-F5344CB8AC3E}">
        <p14:creationId xmlns:p14="http://schemas.microsoft.com/office/powerpoint/2010/main" val="3758661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53188-B218-76FD-9A4C-9742E15F58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A1923-F352-5D22-B23A-F9E36D429D44}"/>
              </a:ext>
            </a:extLst>
          </p:cNvPr>
          <p:cNvSpPr>
            <a:spLocks noGrp="1"/>
          </p:cNvSpPr>
          <p:nvPr>
            <p:ph type="title"/>
          </p:nvPr>
        </p:nvSpPr>
        <p:spPr/>
        <p:txBody>
          <a:bodyPr/>
          <a:lstStyle/>
          <a:p>
            <a:r>
              <a:rPr lang="en-US" dirty="0"/>
              <a:t>WARNING FOR DELAY</a:t>
            </a:r>
            <a:br>
              <a:rPr lang="en-US" dirty="0"/>
            </a:br>
            <a:r>
              <a:rPr lang="en-US" dirty="0"/>
              <a:t>4-47</a:t>
            </a:r>
          </a:p>
        </p:txBody>
      </p:sp>
      <p:sp>
        <p:nvSpPr>
          <p:cNvPr id="3" name="Content Placeholder 2">
            <a:extLst>
              <a:ext uri="{FF2B5EF4-FFF2-40B4-BE49-F238E27FC236}">
                <a16:creationId xmlns:a16="http://schemas.microsoft.com/office/drawing/2014/main" id="{AAC1193B-80D8-2848-6493-EB8C0A14D321}"/>
              </a:ext>
            </a:extLst>
          </p:cNvPr>
          <p:cNvSpPr>
            <a:spLocks noGrp="1"/>
          </p:cNvSpPr>
          <p:nvPr>
            <p:ph idx="1"/>
          </p:nvPr>
        </p:nvSpPr>
        <p:spPr>
          <a:xfrm>
            <a:off x="9749635" y="3010776"/>
            <a:ext cx="8972307" cy="7175175"/>
          </a:xfrm>
        </p:spPr>
        <p:txBody>
          <a:bodyPr>
            <a:normAutofit/>
          </a:bodyPr>
          <a:lstStyle/>
          <a:p>
            <a:r>
              <a:rPr lang="en-US" dirty="0"/>
              <a:t>A warning to a team for actions that cause the game to be delayed is an administrative procedure by an official which is recorded in the scorebook by the scorer and reported to the head coach.</a:t>
            </a:r>
          </a:p>
          <a:p>
            <a:r>
              <a:rPr lang="en-US" dirty="0"/>
              <a:t>If a team’s actions do not delay a resumption of play, no warning is needed.</a:t>
            </a:r>
          </a:p>
        </p:txBody>
      </p:sp>
      <p:pic>
        <p:nvPicPr>
          <p:cNvPr id="6" name="Picture 5" descr="A group of men in basketball uniforms&#10;&#10;AI-generated content may be incorrect.">
            <a:extLst>
              <a:ext uri="{FF2B5EF4-FFF2-40B4-BE49-F238E27FC236}">
                <a16:creationId xmlns:a16="http://schemas.microsoft.com/office/drawing/2014/main" id="{C4CA0CAB-5189-5F97-870A-CDBB721BBD3E}"/>
              </a:ext>
            </a:extLst>
          </p:cNvPr>
          <p:cNvPicPr>
            <a:picLocks noChangeAspect="1"/>
          </p:cNvPicPr>
          <p:nvPr/>
        </p:nvPicPr>
        <p:blipFill>
          <a:blip r:embed="rId3"/>
          <a:stretch>
            <a:fillRect/>
          </a:stretch>
        </p:blipFill>
        <p:spPr>
          <a:xfrm>
            <a:off x="1382157" y="3228049"/>
            <a:ext cx="7896789" cy="6369720"/>
          </a:xfrm>
          <a:prstGeom prst="rect">
            <a:avLst/>
          </a:prstGeom>
        </p:spPr>
      </p:pic>
    </p:spTree>
    <p:extLst>
      <p:ext uri="{BB962C8B-B14F-4D97-AF65-F5344CB8AC3E}">
        <p14:creationId xmlns:p14="http://schemas.microsoft.com/office/powerpoint/2010/main" val="6812144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F17EF-5048-05DB-A09F-1C4A9989C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7C721-B9DC-1D6F-1BDD-435BB972D1A5}"/>
              </a:ext>
            </a:extLst>
          </p:cNvPr>
          <p:cNvSpPr>
            <a:spLocks noGrp="1"/>
          </p:cNvSpPr>
          <p:nvPr>
            <p:ph type="title"/>
          </p:nvPr>
        </p:nvSpPr>
        <p:spPr/>
        <p:txBody>
          <a:bodyPr/>
          <a:lstStyle/>
          <a:p>
            <a:r>
              <a:rPr lang="en-US" dirty="0"/>
              <a:t>THREE-POINT TRY</a:t>
            </a:r>
            <a:br>
              <a:rPr lang="en-US" dirty="0"/>
            </a:br>
            <a:r>
              <a:rPr lang="en-US" dirty="0"/>
              <a:t>5.2.1 SITUATION C</a:t>
            </a:r>
          </a:p>
        </p:txBody>
      </p:sp>
      <p:sp>
        <p:nvSpPr>
          <p:cNvPr id="3" name="Content Placeholder 2">
            <a:extLst>
              <a:ext uri="{FF2B5EF4-FFF2-40B4-BE49-F238E27FC236}">
                <a16:creationId xmlns:a16="http://schemas.microsoft.com/office/drawing/2014/main" id="{0E8CB788-17B2-E597-9C0C-616706C25A7F}"/>
              </a:ext>
            </a:extLst>
          </p:cNvPr>
          <p:cNvSpPr>
            <a:spLocks noGrp="1"/>
          </p:cNvSpPr>
          <p:nvPr>
            <p:ph idx="1"/>
          </p:nvPr>
        </p:nvSpPr>
        <p:spPr/>
        <p:txBody>
          <a:bodyPr>
            <a:normAutofit/>
          </a:bodyPr>
          <a:lstStyle/>
          <a:p>
            <a:r>
              <a:rPr lang="en-US" dirty="0"/>
              <a:t>If the offense throws the ball from beyond the three-point line, when there is no possibility of the ball entering the basket from above and touching/deflection by another player causes the goal to be successful, it shall be a two-point goal.</a:t>
            </a:r>
          </a:p>
        </p:txBody>
      </p:sp>
    </p:spTree>
    <p:extLst>
      <p:ext uri="{BB962C8B-B14F-4D97-AF65-F5344CB8AC3E}">
        <p14:creationId xmlns:p14="http://schemas.microsoft.com/office/powerpoint/2010/main" val="1392769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5CBBD-BC2E-D968-672D-992936F90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C79BE1-B222-47C9-400E-930D33DA3E51}"/>
              </a:ext>
            </a:extLst>
          </p:cNvPr>
          <p:cNvSpPr>
            <a:spLocks noGrp="1"/>
          </p:cNvSpPr>
          <p:nvPr>
            <p:ph type="title"/>
          </p:nvPr>
        </p:nvSpPr>
        <p:spPr/>
        <p:txBody>
          <a:bodyPr/>
          <a:lstStyle/>
          <a:p>
            <a:r>
              <a:rPr lang="en-US" dirty="0"/>
              <a:t>JUMP-BALL ADMINISTRATION</a:t>
            </a:r>
            <a:br>
              <a:rPr lang="en-US" dirty="0"/>
            </a:br>
            <a:r>
              <a:rPr lang="en-US" dirty="0"/>
              <a:t>6-3-2a, 6-3-5b</a:t>
            </a:r>
          </a:p>
        </p:txBody>
      </p:sp>
      <p:sp>
        <p:nvSpPr>
          <p:cNvPr id="3" name="Content Placeholder 2">
            <a:extLst>
              <a:ext uri="{FF2B5EF4-FFF2-40B4-BE49-F238E27FC236}">
                <a16:creationId xmlns:a16="http://schemas.microsoft.com/office/drawing/2014/main" id="{26ED6B16-32AF-BF42-E0F1-759AFCCB5068}"/>
              </a:ext>
            </a:extLst>
          </p:cNvPr>
          <p:cNvSpPr>
            <a:spLocks noGrp="1"/>
          </p:cNvSpPr>
          <p:nvPr>
            <p:ph idx="1"/>
          </p:nvPr>
        </p:nvSpPr>
        <p:spPr/>
        <p:txBody>
          <a:bodyPr>
            <a:normAutofit/>
          </a:bodyPr>
          <a:lstStyle/>
          <a:p>
            <a:r>
              <a:rPr lang="en-US" dirty="0"/>
              <a:t>Prior to the ball being tossed for a jump ball, </a:t>
            </a:r>
            <a:r>
              <a:rPr lang="en-US" dirty="0" err="1"/>
              <a:t>nonjumpers</a:t>
            </a:r>
            <a:r>
              <a:rPr lang="en-US" dirty="0"/>
              <a:t> shall not move onto the center restraining circle (within three feet).</a:t>
            </a:r>
          </a:p>
          <a:p>
            <a:r>
              <a:rPr lang="en-US" dirty="0"/>
              <a:t>Until the tossed ball is touched by one or both jumpers, </a:t>
            </a:r>
            <a:r>
              <a:rPr lang="en-US" dirty="0" err="1"/>
              <a:t>nonjumpers</a:t>
            </a:r>
            <a:r>
              <a:rPr lang="en-US" dirty="0"/>
              <a:t> shall not take a position in any occupied space within three feet of the center restraining circle.</a:t>
            </a:r>
          </a:p>
        </p:txBody>
      </p:sp>
    </p:spTree>
    <p:extLst>
      <p:ext uri="{BB962C8B-B14F-4D97-AF65-F5344CB8AC3E}">
        <p14:creationId xmlns:p14="http://schemas.microsoft.com/office/powerpoint/2010/main" val="5973763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7B4F3-6594-55A8-82FD-C41D9BB29C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2A143-4F5E-BF72-3272-DA557C0A9F90}"/>
              </a:ext>
            </a:extLst>
          </p:cNvPr>
          <p:cNvSpPr>
            <a:spLocks noGrp="1"/>
          </p:cNvSpPr>
          <p:nvPr>
            <p:ph type="title"/>
          </p:nvPr>
        </p:nvSpPr>
        <p:spPr/>
        <p:txBody>
          <a:bodyPr/>
          <a:lstStyle/>
          <a:p>
            <a:r>
              <a:rPr lang="en-US" dirty="0"/>
              <a:t>2025-26 NFHS Basketball</a:t>
            </a:r>
            <a:br>
              <a:rPr lang="en-US" dirty="0"/>
            </a:br>
            <a:r>
              <a:rPr lang="en-US" dirty="0"/>
              <a:t>Other Changes</a:t>
            </a:r>
          </a:p>
        </p:txBody>
      </p:sp>
    </p:spTree>
    <p:extLst>
      <p:ext uri="{BB962C8B-B14F-4D97-AF65-F5344CB8AC3E}">
        <p14:creationId xmlns:p14="http://schemas.microsoft.com/office/powerpoint/2010/main" val="16342328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C415B-6332-6143-4D99-E6593C2495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94C67C-F5F3-567B-DCA4-3D2C2AB21B64}"/>
              </a:ext>
            </a:extLst>
          </p:cNvPr>
          <p:cNvSpPr>
            <a:spLocks noGrp="1"/>
          </p:cNvSpPr>
          <p:nvPr>
            <p:ph type="title"/>
          </p:nvPr>
        </p:nvSpPr>
        <p:spPr/>
        <p:txBody>
          <a:bodyPr/>
          <a:lstStyle/>
          <a:p>
            <a:r>
              <a:rPr lang="en-US" dirty="0"/>
              <a:t>CONTINUOUS MOTION</a:t>
            </a:r>
            <a:br>
              <a:rPr lang="en-US" dirty="0"/>
            </a:br>
            <a:r>
              <a:rPr lang="en-US" dirty="0"/>
              <a:t>4.11.2 SITUATION (NEW)</a:t>
            </a:r>
          </a:p>
        </p:txBody>
      </p:sp>
      <p:sp>
        <p:nvSpPr>
          <p:cNvPr id="3" name="Content Placeholder 2">
            <a:extLst>
              <a:ext uri="{FF2B5EF4-FFF2-40B4-BE49-F238E27FC236}">
                <a16:creationId xmlns:a16="http://schemas.microsoft.com/office/drawing/2014/main" id="{FEE7CB2A-ABAB-BC79-2C07-F008CEDEDE09}"/>
              </a:ext>
            </a:extLst>
          </p:cNvPr>
          <p:cNvSpPr>
            <a:spLocks noGrp="1"/>
          </p:cNvSpPr>
          <p:nvPr>
            <p:ph idx="1"/>
          </p:nvPr>
        </p:nvSpPr>
        <p:spPr/>
        <p:txBody>
          <a:bodyPr>
            <a:normAutofit/>
          </a:bodyPr>
          <a:lstStyle/>
          <a:p>
            <a:r>
              <a:rPr lang="en-US" dirty="0"/>
              <a:t>Under NFHS rules, a player who is pivoting or stepping when fouled is considered to have begun the try attempt.</a:t>
            </a:r>
          </a:p>
          <a:p>
            <a:r>
              <a:rPr lang="en-US" dirty="0"/>
              <a:t>The player should be considered in the act of shooting if the player continues the motion and releases the ball on a try.</a:t>
            </a:r>
          </a:p>
          <a:p>
            <a:endParaRPr lang="en-US" dirty="0"/>
          </a:p>
        </p:txBody>
      </p:sp>
    </p:spTree>
    <p:extLst>
      <p:ext uri="{BB962C8B-B14F-4D97-AF65-F5344CB8AC3E}">
        <p14:creationId xmlns:p14="http://schemas.microsoft.com/office/powerpoint/2010/main" val="12958505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674E2-4215-7666-EC7C-4C1B40D69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DC88C4-5F5C-6696-D179-18BEAD55D707}"/>
              </a:ext>
            </a:extLst>
          </p:cNvPr>
          <p:cNvSpPr>
            <a:spLocks noGrp="1"/>
          </p:cNvSpPr>
          <p:nvPr>
            <p:ph type="title"/>
          </p:nvPr>
        </p:nvSpPr>
        <p:spPr/>
        <p:txBody>
          <a:bodyPr/>
          <a:lstStyle/>
          <a:p>
            <a:r>
              <a:rPr lang="en-US" dirty="0"/>
              <a:t>PLAYER AND/OR TEAM CONTROL</a:t>
            </a:r>
            <a:br>
              <a:rPr lang="en-US" dirty="0"/>
            </a:br>
            <a:r>
              <a:rPr lang="en-US" dirty="0"/>
              <a:t>4.12.2 SITUATION C (NEW)</a:t>
            </a:r>
          </a:p>
        </p:txBody>
      </p:sp>
      <p:sp>
        <p:nvSpPr>
          <p:cNvPr id="3" name="Content Placeholder 2">
            <a:extLst>
              <a:ext uri="{FF2B5EF4-FFF2-40B4-BE49-F238E27FC236}">
                <a16:creationId xmlns:a16="http://schemas.microsoft.com/office/drawing/2014/main" id="{6186E18A-87E3-6697-D835-E25E44034FB3}"/>
              </a:ext>
            </a:extLst>
          </p:cNvPr>
          <p:cNvSpPr>
            <a:spLocks noGrp="1"/>
          </p:cNvSpPr>
          <p:nvPr>
            <p:ph idx="1"/>
          </p:nvPr>
        </p:nvSpPr>
        <p:spPr>
          <a:xfrm>
            <a:off x="11334112" y="3010776"/>
            <a:ext cx="7387831" cy="7175175"/>
          </a:xfrm>
        </p:spPr>
        <p:txBody>
          <a:bodyPr>
            <a:normAutofit/>
          </a:bodyPr>
          <a:lstStyle/>
          <a:p>
            <a:r>
              <a:rPr lang="en-US" dirty="0"/>
              <a:t>If an official blows an inadvertent whistle during the loose ball following a throw-in, the team making the throw-in remains in team control and should be awarded the subsequent throw-in that resumes play at the point of interruption.</a:t>
            </a:r>
          </a:p>
          <a:p>
            <a:endParaRPr lang="en-US" dirty="0"/>
          </a:p>
        </p:txBody>
      </p:sp>
      <p:pic>
        <p:nvPicPr>
          <p:cNvPr id="6" name="Picture 5" descr="A basketball referee and a basketball referee&#10;&#10;AI-generated content may be incorrect.">
            <a:extLst>
              <a:ext uri="{FF2B5EF4-FFF2-40B4-BE49-F238E27FC236}">
                <a16:creationId xmlns:a16="http://schemas.microsoft.com/office/drawing/2014/main" id="{1D12BDAC-E643-0E64-DF75-5841A0230DAB}"/>
              </a:ext>
            </a:extLst>
          </p:cNvPr>
          <p:cNvPicPr>
            <a:picLocks noChangeAspect="1"/>
          </p:cNvPicPr>
          <p:nvPr/>
        </p:nvPicPr>
        <p:blipFill>
          <a:blip r:embed="rId3"/>
          <a:stretch>
            <a:fillRect/>
          </a:stretch>
        </p:blipFill>
        <p:spPr>
          <a:xfrm>
            <a:off x="1382156" y="3228049"/>
            <a:ext cx="9619728" cy="6369723"/>
          </a:xfrm>
          <a:prstGeom prst="rect">
            <a:avLst/>
          </a:prstGeom>
        </p:spPr>
      </p:pic>
    </p:spTree>
    <p:extLst>
      <p:ext uri="{BB962C8B-B14F-4D97-AF65-F5344CB8AC3E}">
        <p14:creationId xmlns:p14="http://schemas.microsoft.com/office/powerpoint/2010/main" val="2886496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70" normalizeH="0" baseline="0" noProof="0" dirty="0">
                <a:ln>
                  <a:noFill/>
                </a:ln>
                <a:solidFill>
                  <a:srgbClr val="4A4A4A"/>
                </a:solidFill>
                <a:effectLst/>
                <a:uLnTx/>
                <a:uFillTx/>
                <a:latin typeface="Georgia"/>
                <a:ea typeface="+mn-ea"/>
                <a:cs typeface="Georgia"/>
              </a:rPr>
              <a:t>42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sp>
        <p:nvSpPr>
          <p:cNvPr id="13" name="object 3">
            <a:extLst>
              <a:ext uri="{FF2B5EF4-FFF2-40B4-BE49-F238E27FC236}">
                <a16:creationId xmlns:a16="http://schemas.microsoft.com/office/drawing/2014/main" id="{2811632C-9187-45A8-FD30-5AF413D68A32}"/>
              </a:ext>
            </a:extLst>
          </p:cNvPr>
          <p:cNvSpPr txBox="1"/>
          <p:nvPr/>
        </p:nvSpPr>
        <p:spPr>
          <a:xfrm>
            <a:off x="1784350" y="3292475"/>
            <a:ext cx="16535400" cy="7218002"/>
          </a:xfrm>
          <a:prstGeom prst="rect">
            <a:avLst/>
          </a:prstGeom>
        </p:spPr>
        <p:txBody>
          <a:bodyPr vert="horz" wrap="square" lIns="0" tIns="15875" rIns="0" bIns="0" rtlCol="0">
            <a:spAutoFit/>
          </a:bodyPr>
          <a:lstStyle/>
          <a:p>
            <a:pPr algn="l"/>
            <a:r>
              <a:rPr lang="en-US" sz="3600" b="1" dirty="0">
                <a:solidFill>
                  <a:srgbClr val="333333"/>
                </a:solidFill>
                <a:effectLst/>
                <a:latin typeface="Arial" panose="020B0604020202020204" pitchFamily="34" charset="0"/>
              </a:rPr>
              <a:t>Basketball Area Coordinators for the Tulsa Area:</a:t>
            </a:r>
          </a:p>
          <a:p>
            <a:pPr algn="l"/>
            <a:endParaRPr lang="en-US" sz="3600" b="0" dirty="0">
              <a:solidFill>
                <a:srgbClr val="333333"/>
              </a:solidFill>
              <a:effectLst/>
              <a:latin typeface="Arial" panose="020B0604020202020204" pitchFamily="34" charset="0"/>
            </a:endParaRPr>
          </a:p>
          <a:p>
            <a:pPr algn="l"/>
            <a:r>
              <a:rPr lang="en-US" sz="3600" b="1" u="sng" dirty="0">
                <a:solidFill>
                  <a:srgbClr val="333333"/>
                </a:solidFill>
                <a:latin typeface="Arial" panose="020B0604020202020204" pitchFamily="34" charset="0"/>
              </a:rPr>
              <a:t>Brad Johnson</a:t>
            </a:r>
            <a:r>
              <a:rPr lang="en-US" sz="3600" b="1" dirty="0">
                <a:solidFill>
                  <a:srgbClr val="333333"/>
                </a:solidFill>
                <a:latin typeface="Arial" panose="020B0604020202020204" pitchFamily="34" charset="0"/>
              </a:rPr>
              <a:t> (</a:t>
            </a:r>
            <a:r>
              <a:rPr lang="en-US" sz="3600" b="1" dirty="0">
                <a:solidFill>
                  <a:srgbClr val="333333"/>
                </a:solidFill>
                <a:latin typeface="Arial" panose="020B0604020202020204" pitchFamily="34" charset="0"/>
                <a:hlinkClick r:id="rId3"/>
              </a:rPr>
              <a:t>brad.johnson338@gmail.com</a:t>
            </a:r>
            <a:r>
              <a:rPr lang="en-US" sz="3600" b="1" dirty="0">
                <a:solidFill>
                  <a:srgbClr val="333333"/>
                </a:solidFill>
                <a:latin typeface="Arial" panose="020B0604020202020204" pitchFamily="34" charset="0"/>
              </a:rPr>
              <a:t>) 918-440-2695</a:t>
            </a:r>
            <a:endParaRPr lang="en-US" sz="3600" b="1" u="sng" dirty="0">
              <a:solidFill>
                <a:srgbClr val="333333"/>
              </a:solidFill>
              <a:latin typeface="Arial" panose="020B0604020202020204" pitchFamily="34" charset="0"/>
            </a:endParaRPr>
          </a:p>
          <a:p>
            <a:pPr algn="l"/>
            <a:endParaRPr lang="en-US" sz="3600" b="1" u="sng" dirty="0">
              <a:solidFill>
                <a:srgbClr val="333333"/>
              </a:solidFill>
              <a:latin typeface="Arial" panose="020B0604020202020204" pitchFamily="34" charset="0"/>
            </a:endParaRPr>
          </a:p>
          <a:p>
            <a:pPr algn="l"/>
            <a:r>
              <a:rPr lang="en-US" sz="3600" b="1" u="sng" dirty="0">
                <a:solidFill>
                  <a:srgbClr val="333333"/>
                </a:solidFill>
                <a:effectLst/>
                <a:latin typeface="Arial" panose="020B0604020202020204" pitchFamily="34" charset="0"/>
              </a:rPr>
              <a:t>Bobby Kelley</a:t>
            </a:r>
            <a:r>
              <a:rPr lang="en-US" sz="3600" b="1" dirty="0">
                <a:solidFill>
                  <a:srgbClr val="333333"/>
                </a:solidFill>
                <a:effectLst/>
                <a:latin typeface="Arial" panose="020B0604020202020204" pitchFamily="34" charset="0"/>
              </a:rPr>
              <a:t> (</a:t>
            </a:r>
            <a:r>
              <a:rPr lang="en-US" sz="3600" b="1" dirty="0">
                <a:solidFill>
                  <a:srgbClr val="333333"/>
                </a:solidFill>
                <a:effectLst/>
                <a:latin typeface="Arial" panose="020B0604020202020204" pitchFamily="34" charset="0"/>
                <a:hlinkClick r:id="rId4"/>
              </a:rPr>
              <a:t>bkelleyok@gmail.com</a:t>
            </a:r>
            <a:r>
              <a:rPr lang="en-US" sz="3600" b="1" dirty="0">
                <a:solidFill>
                  <a:srgbClr val="333333"/>
                </a:solidFill>
                <a:effectLst/>
                <a:latin typeface="Arial" panose="020B0604020202020204" pitchFamily="34" charset="0"/>
              </a:rPr>
              <a:t>) 918-607-2055</a:t>
            </a:r>
            <a:endParaRPr lang="en-US" sz="3600" b="1" u="sng" dirty="0">
              <a:solidFill>
                <a:srgbClr val="333333"/>
              </a:solidFill>
              <a:effectLst/>
              <a:latin typeface="Arial" panose="020B0604020202020204" pitchFamily="34" charset="0"/>
            </a:endParaRPr>
          </a:p>
          <a:p>
            <a:endParaRPr lang="en-US" sz="4800" dirty="0"/>
          </a:p>
          <a:p>
            <a:r>
              <a:rPr lang="en-US" sz="4800" dirty="0"/>
              <a:t>If you have ejections or fights or anything crazy happening in officiating, please contact us before sending in reports to the OSSAA.  </a:t>
            </a:r>
          </a:p>
          <a:p>
            <a:r>
              <a:rPr lang="en-US" sz="4800" dirty="0"/>
              <a:t>They also ask the area coordinators for playoff recommendations</a:t>
            </a:r>
          </a:p>
          <a:p>
            <a:endParaRPr lang="en-US" sz="4800" dirty="0"/>
          </a:p>
        </p:txBody>
      </p:sp>
      <p:pic>
        <p:nvPicPr>
          <p:cNvPr id="3" name="object 6">
            <a:extLst>
              <a:ext uri="{FF2B5EF4-FFF2-40B4-BE49-F238E27FC236}">
                <a16:creationId xmlns:a16="http://schemas.microsoft.com/office/drawing/2014/main" id="{DB8CA345-8FE3-966D-68E3-C8D33BFB1B14}"/>
              </a:ext>
            </a:extLst>
          </p:cNvPr>
          <p:cNvPicPr/>
          <p:nvPr/>
        </p:nvPicPr>
        <p:blipFill>
          <a:blip r:embed="rId5">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7661281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ED1A6-3B3B-B094-7A7B-DE6439C59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C4D5E8-F821-CAE2-9A19-042EE6D36BF8}"/>
              </a:ext>
            </a:extLst>
          </p:cNvPr>
          <p:cNvSpPr>
            <a:spLocks noGrp="1"/>
          </p:cNvSpPr>
          <p:nvPr>
            <p:ph type="title"/>
          </p:nvPr>
        </p:nvSpPr>
        <p:spPr/>
        <p:txBody>
          <a:bodyPr>
            <a:normAutofit fontScale="90000"/>
          </a:bodyPr>
          <a:lstStyle/>
          <a:p>
            <a:r>
              <a:rPr lang="en-US" dirty="0"/>
              <a:t>DRIBBLE — LEGAL AND ILLEGAL MOVEMENT</a:t>
            </a:r>
            <a:br>
              <a:rPr lang="en-US" dirty="0"/>
            </a:br>
            <a:r>
              <a:rPr lang="en-US" dirty="0"/>
              <a:t>4.15 COMMENT</a:t>
            </a:r>
          </a:p>
        </p:txBody>
      </p:sp>
      <p:sp>
        <p:nvSpPr>
          <p:cNvPr id="3" name="Content Placeholder 2">
            <a:extLst>
              <a:ext uri="{FF2B5EF4-FFF2-40B4-BE49-F238E27FC236}">
                <a16:creationId xmlns:a16="http://schemas.microsoft.com/office/drawing/2014/main" id="{73C261B5-1CF1-13B8-D5BA-8213BE690E45}"/>
              </a:ext>
            </a:extLst>
          </p:cNvPr>
          <p:cNvSpPr>
            <a:spLocks noGrp="1"/>
          </p:cNvSpPr>
          <p:nvPr>
            <p:ph idx="1"/>
          </p:nvPr>
        </p:nvSpPr>
        <p:spPr>
          <a:xfrm>
            <a:off x="9379074" y="3010776"/>
            <a:ext cx="9342869" cy="7175175"/>
          </a:xfrm>
        </p:spPr>
        <p:txBody>
          <a:bodyPr>
            <a:normAutofit/>
          </a:bodyPr>
          <a:lstStyle/>
          <a:p>
            <a:r>
              <a:rPr lang="en-US" dirty="0"/>
              <a:t>It is a dribble when the player is in control of the ball, bats, throws or pushes the ball to the floor, and is the first to touch the ball after it returns from the floor.</a:t>
            </a:r>
          </a:p>
          <a:p>
            <a:endParaRPr lang="en-US" dirty="0"/>
          </a:p>
        </p:txBody>
      </p:sp>
      <p:pic>
        <p:nvPicPr>
          <p:cNvPr id="6" name="Picture 5" descr="A person playing basketball with a ball&#10;&#10;AI-generated content may be incorrect.">
            <a:extLst>
              <a:ext uri="{FF2B5EF4-FFF2-40B4-BE49-F238E27FC236}">
                <a16:creationId xmlns:a16="http://schemas.microsoft.com/office/drawing/2014/main" id="{38E9FE94-41E3-CE94-AABD-E5C686C80DE9}"/>
              </a:ext>
            </a:extLst>
          </p:cNvPr>
          <p:cNvPicPr>
            <a:picLocks noChangeAspect="1"/>
          </p:cNvPicPr>
          <p:nvPr/>
        </p:nvPicPr>
        <p:blipFill>
          <a:blip r:embed="rId3"/>
          <a:stretch>
            <a:fillRect/>
          </a:stretch>
        </p:blipFill>
        <p:spPr>
          <a:xfrm>
            <a:off x="1382157" y="3228050"/>
            <a:ext cx="7625723" cy="6369722"/>
          </a:xfrm>
          <a:prstGeom prst="rect">
            <a:avLst/>
          </a:prstGeom>
        </p:spPr>
      </p:pic>
    </p:spTree>
    <p:extLst>
      <p:ext uri="{BB962C8B-B14F-4D97-AF65-F5344CB8AC3E}">
        <p14:creationId xmlns:p14="http://schemas.microsoft.com/office/powerpoint/2010/main" val="20051830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4352-C79C-4CE1-D791-DDC51C5A3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96020-DEF0-C4E7-FE0A-54C7DC12BC54}"/>
              </a:ext>
            </a:extLst>
          </p:cNvPr>
          <p:cNvSpPr>
            <a:spLocks noGrp="1"/>
          </p:cNvSpPr>
          <p:nvPr>
            <p:ph type="title"/>
          </p:nvPr>
        </p:nvSpPr>
        <p:spPr/>
        <p:txBody>
          <a:bodyPr/>
          <a:lstStyle/>
          <a:p>
            <a:r>
              <a:rPr lang="en-US" dirty="0"/>
              <a:t>HELD BALL</a:t>
            </a:r>
            <a:br>
              <a:rPr lang="en-US" dirty="0"/>
            </a:br>
            <a:r>
              <a:rPr lang="en-US" dirty="0"/>
              <a:t>4.25.1 SITUATION (NEW)</a:t>
            </a:r>
          </a:p>
        </p:txBody>
      </p:sp>
      <p:sp>
        <p:nvSpPr>
          <p:cNvPr id="3" name="Content Placeholder 2">
            <a:extLst>
              <a:ext uri="{FF2B5EF4-FFF2-40B4-BE49-F238E27FC236}">
                <a16:creationId xmlns:a16="http://schemas.microsoft.com/office/drawing/2014/main" id="{EE3953B9-D73E-5AF9-6429-30F8735C7043}"/>
              </a:ext>
            </a:extLst>
          </p:cNvPr>
          <p:cNvSpPr>
            <a:spLocks noGrp="1"/>
          </p:cNvSpPr>
          <p:nvPr>
            <p:ph idx="1"/>
          </p:nvPr>
        </p:nvSpPr>
        <p:spPr>
          <a:xfrm>
            <a:off x="6133453" y="3010776"/>
            <a:ext cx="12588489" cy="7175175"/>
          </a:xfrm>
        </p:spPr>
        <p:txBody>
          <a:bodyPr>
            <a:normAutofit/>
          </a:bodyPr>
          <a:lstStyle/>
          <a:p>
            <a:r>
              <a:rPr lang="en-US" dirty="0"/>
              <a:t>Two opponents do not need to both have two hands on the ball to cause a held ball.</a:t>
            </a:r>
          </a:p>
          <a:p>
            <a:r>
              <a:rPr lang="en-US" dirty="0"/>
              <a:t>When officials judge the ball cannot be controlled by a player without causing undue roughness, a held ball should be called.</a:t>
            </a:r>
          </a:p>
          <a:p>
            <a:endParaRPr lang="en-US" dirty="0"/>
          </a:p>
        </p:txBody>
      </p:sp>
      <p:pic>
        <p:nvPicPr>
          <p:cNvPr id="6" name="Picture 5" descr="A couple of women playing basketball&#10;&#10;AI-generated content may be incorrect.">
            <a:extLst>
              <a:ext uri="{FF2B5EF4-FFF2-40B4-BE49-F238E27FC236}">
                <a16:creationId xmlns:a16="http://schemas.microsoft.com/office/drawing/2014/main" id="{861D7922-7E7F-3CA6-C435-5E7B1FF71E48}"/>
              </a:ext>
            </a:extLst>
          </p:cNvPr>
          <p:cNvPicPr>
            <a:picLocks noChangeAspect="1"/>
          </p:cNvPicPr>
          <p:nvPr/>
        </p:nvPicPr>
        <p:blipFill>
          <a:blip r:embed="rId3"/>
          <a:stretch>
            <a:fillRect/>
          </a:stretch>
        </p:blipFill>
        <p:spPr>
          <a:xfrm>
            <a:off x="1382158" y="3228051"/>
            <a:ext cx="4300310" cy="6369723"/>
          </a:xfrm>
          <a:prstGeom prst="rect">
            <a:avLst/>
          </a:prstGeom>
        </p:spPr>
      </p:pic>
    </p:spTree>
    <p:extLst>
      <p:ext uri="{BB962C8B-B14F-4D97-AF65-F5344CB8AC3E}">
        <p14:creationId xmlns:p14="http://schemas.microsoft.com/office/powerpoint/2010/main" val="29068298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8BB82-B965-A9F2-44B0-591ACE6907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76B2A7-4CBF-E866-07C9-46274DF44ECD}"/>
              </a:ext>
            </a:extLst>
          </p:cNvPr>
          <p:cNvSpPr>
            <a:spLocks noGrp="1"/>
          </p:cNvSpPr>
          <p:nvPr>
            <p:ph type="title"/>
          </p:nvPr>
        </p:nvSpPr>
        <p:spPr/>
        <p:txBody>
          <a:bodyPr/>
          <a:lstStyle/>
          <a:p>
            <a:r>
              <a:rPr lang="en-US" dirty="0"/>
              <a:t>FRONTCOURT-BACKCOURT</a:t>
            </a:r>
            <a:br>
              <a:rPr lang="en-US" dirty="0"/>
            </a:br>
            <a:r>
              <a:rPr lang="en-US" dirty="0"/>
              <a:t>9.9.1 SITUATION H (NEW)</a:t>
            </a:r>
          </a:p>
        </p:txBody>
      </p:sp>
      <p:sp>
        <p:nvSpPr>
          <p:cNvPr id="3" name="Content Placeholder 2">
            <a:extLst>
              <a:ext uri="{FF2B5EF4-FFF2-40B4-BE49-F238E27FC236}">
                <a16:creationId xmlns:a16="http://schemas.microsoft.com/office/drawing/2014/main" id="{61E2A7C6-5AA0-8CAF-92F5-2ACA1E8C48A8}"/>
              </a:ext>
            </a:extLst>
          </p:cNvPr>
          <p:cNvSpPr>
            <a:spLocks noGrp="1"/>
          </p:cNvSpPr>
          <p:nvPr>
            <p:ph idx="1"/>
          </p:nvPr>
        </p:nvSpPr>
        <p:spPr>
          <a:xfrm>
            <a:off x="7002361" y="3010776"/>
            <a:ext cx="11719582" cy="7175175"/>
          </a:xfrm>
        </p:spPr>
        <p:txBody>
          <a:bodyPr>
            <a:normAutofit/>
          </a:bodyPr>
          <a:lstStyle/>
          <a:p>
            <a:r>
              <a:rPr lang="en-US" dirty="0"/>
              <a:t>It is a backcourt violation if an offensive player steps on, but not over, the division line, or steps into the backcourt.</a:t>
            </a:r>
          </a:p>
          <a:p>
            <a:endParaRPr lang="en-US" dirty="0"/>
          </a:p>
        </p:txBody>
      </p:sp>
      <p:pic>
        <p:nvPicPr>
          <p:cNvPr id="6" name="Picture 5" descr="A person playing basketball with a ball&#10;&#10;AI-generated content may be incorrect.">
            <a:extLst>
              <a:ext uri="{FF2B5EF4-FFF2-40B4-BE49-F238E27FC236}">
                <a16:creationId xmlns:a16="http://schemas.microsoft.com/office/drawing/2014/main" id="{17F05A8E-391E-5812-D634-F2AE90846725}"/>
              </a:ext>
            </a:extLst>
          </p:cNvPr>
          <p:cNvPicPr>
            <a:picLocks noChangeAspect="1"/>
          </p:cNvPicPr>
          <p:nvPr/>
        </p:nvPicPr>
        <p:blipFill>
          <a:blip r:embed="rId3"/>
          <a:stretch>
            <a:fillRect/>
          </a:stretch>
        </p:blipFill>
        <p:spPr>
          <a:xfrm>
            <a:off x="1382156" y="3228050"/>
            <a:ext cx="5087506" cy="6369722"/>
          </a:xfrm>
          <a:prstGeom prst="rect">
            <a:avLst/>
          </a:prstGeom>
        </p:spPr>
      </p:pic>
    </p:spTree>
    <p:extLst>
      <p:ext uri="{BB962C8B-B14F-4D97-AF65-F5344CB8AC3E}">
        <p14:creationId xmlns:p14="http://schemas.microsoft.com/office/powerpoint/2010/main" val="18210825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40EB0-80A2-7596-395F-B3BE4ABAD6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84202-8B0F-DCAA-7ABF-A40FD92398F8}"/>
              </a:ext>
            </a:extLst>
          </p:cNvPr>
          <p:cNvSpPr>
            <a:spLocks noGrp="1"/>
          </p:cNvSpPr>
          <p:nvPr>
            <p:ph type="title"/>
          </p:nvPr>
        </p:nvSpPr>
        <p:spPr/>
        <p:txBody>
          <a:bodyPr>
            <a:normAutofit fontScale="90000"/>
          </a:bodyPr>
          <a:lstStyle/>
          <a:p>
            <a:r>
              <a:rPr lang="en-US" dirty="0"/>
              <a:t>DELAY RETURNING TO COURT, </a:t>
            </a:r>
            <a:br>
              <a:rPr lang="en-US" dirty="0"/>
            </a:br>
            <a:r>
              <a:rPr lang="en-US" dirty="0"/>
              <a:t>TEAM TECHNICAL</a:t>
            </a:r>
            <a:br>
              <a:rPr lang="en-US" dirty="0"/>
            </a:br>
            <a:r>
              <a:rPr lang="en-US" dirty="0"/>
              <a:t>10.4.2 SITUATION B, 10-2-5</a:t>
            </a:r>
          </a:p>
        </p:txBody>
      </p:sp>
      <p:sp>
        <p:nvSpPr>
          <p:cNvPr id="3" name="Content Placeholder 2">
            <a:extLst>
              <a:ext uri="{FF2B5EF4-FFF2-40B4-BE49-F238E27FC236}">
                <a16:creationId xmlns:a16="http://schemas.microsoft.com/office/drawing/2014/main" id="{DD654EE3-68F3-F761-5E3E-35E6F29B173E}"/>
              </a:ext>
            </a:extLst>
          </p:cNvPr>
          <p:cNvSpPr>
            <a:spLocks noGrp="1"/>
          </p:cNvSpPr>
          <p:nvPr>
            <p:ph idx="1"/>
          </p:nvPr>
        </p:nvSpPr>
        <p:spPr/>
        <p:txBody>
          <a:bodyPr>
            <a:normAutofit/>
          </a:bodyPr>
          <a:lstStyle/>
          <a:p>
            <a:r>
              <a:rPr lang="en-US" dirty="0"/>
              <a:t>If all five offensive players fail to return to the court at approximately the same time, the offensive team is charged with a team technical foul.</a:t>
            </a:r>
          </a:p>
          <a:p>
            <a:endParaRPr lang="en-US" dirty="0"/>
          </a:p>
        </p:txBody>
      </p:sp>
    </p:spTree>
    <p:extLst>
      <p:ext uri="{BB962C8B-B14F-4D97-AF65-F5344CB8AC3E}">
        <p14:creationId xmlns:p14="http://schemas.microsoft.com/office/powerpoint/2010/main" val="24131496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BC905-D7D3-6AFA-DE2A-BB21837CFE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77B47-FCE8-0A16-B303-EA48F5D15E9F}"/>
              </a:ext>
            </a:extLst>
          </p:cNvPr>
          <p:cNvSpPr>
            <a:spLocks noGrp="1"/>
          </p:cNvSpPr>
          <p:nvPr>
            <p:ph type="title"/>
          </p:nvPr>
        </p:nvSpPr>
        <p:spPr/>
        <p:txBody>
          <a:bodyPr>
            <a:normAutofit/>
          </a:bodyPr>
          <a:lstStyle/>
          <a:p>
            <a:r>
              <a:rPr lang="en-US" dirty="0"/>
              <a:t>OFFICIALS MANUAL</a:t>
            </a:r>
            <a:br>
              <a:rPr lang="en-US" dirty="0"/>
            </a:br>
            <a:r>
              <a:rPr lang="en-US" dirty="0"/>
              <a:t>RULE 5-11 COVERAGE</a:t>
            </a:r>
          </a:p>
        </p:txBody>
      </p:sp>
      <p:sp>
        <p:nvSpPr>
          <p:cNvPr id="3" name="Content Placeholder 2">
            <a:extLst>
              <a:ext uri="{FF2B5EF4-FFF2-40B4-BE49-F238E27FC236}">
                <a16:creationId xmlns:a16="http://schemas.microsoft.com/office/drawing/2014/main" id="{82784653-0D59-7180-87FD-A5E6426A6E25}"/>
              </a:ext>
            </a:extLst>
          </p:cNvPr>
          <p:cNvSpPr>
            <a:spLocks noGrp="1"/>
          </p:cNvSpPr>
          <p:nvPr>
            <p:ph idx="1"/>
          </p:nvPr>
        </p:nvSpPr>
        <p:spPr>
          <a:xfrm>
            <a:off x="8957399" y="3010776"/>
            <a:ext cx="9979641" cy="7175175"/>
          </a:xfrm>
        </p:spPr>
        <p:txBody>
          <a:bodyPr>
            <a:normAutofit/>
          </a:bodyPr>
          <a:lstStyle/>
          <a:p>
            <a:r>
              <a:rPr lang="en-US" dirty="0"/>
              <a:t>The trail official should assist the lead and center officials in monitoring free-throw lane activity and is primarily responsible for monitoring players above the free-throw line extended and outside the three-point arc.</a:t>
            </a:r>
          </a:p>
          <a:p>
            <a:endParaRPr lang="en-US" dirty="0"/>
          </a:p>
        </p:txBody>
      </p:sp>
      <p:pic>
        <p:nvPicPr>
          <p:cNvPr id="6" name="Picture 5" descr="A screenshot of a video game&#10;&#10;AI-generated content may be incorrect.">
            <a:extLst>
              <a:ext uri="{FF2B5EF4-FFF2-40B4-BE49-F238E27FC236}">
                <a16:creationId xmlns:a16="http://schemas.microsoft.com/office/drawing/2014/main" id="{FBE44DA7-FD27-1BAE-7559-89B36D5DA85D}"/>
              </a:ext>
            </a:extLst>
          </p:cNvPr>
          <p:cNvPicPr>
            <a:picLocks noChangeAspect="1"/>
          </p:cNvPicPr>
          <p:nvPr/>
        </p:nvPicPr>
        <p:blipFill>
          <a:blip r:embed="rId3"/>
          <a:stretch>
            <a:fillRect/>
          </a:stretch>
        </p:blipFill>
        <p:spPr>
          <a:xfrm>
            <a:off x="1382157" y="3209875"/>
            <a:ext cx="7113646" cy="6406071"/>
          </a:xfrm>
          <a:prstGeom prst="rect">
            <a:avLst/>
          </a:prstGeom>
        </p:spPr>
      </p:pic>
    </p:spTree>
    <p:extLst>
      <p:ext uri="{BB962C8B-B14F-4D97-AF65-F5344CB8AC3E}">
        <p14:creationId xmlns:p14="http://schemas.microsoft.com/office/powerpoint/2010/main" val="29295416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3C03C-55E1-E02D-2737-34CF83EA3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BAA49-96B0-38EF-9CBD-BB81E7682FDA}"/>
              </a:ext>
            </a:extLst>
          </p:cNvPr>
          <p:cNvSpPr>
            <a:spLocks noGrp="1"/>
          </p:cNvSpPr>
          <p:nvPr>
            <p:ph type="title"/>
          </p:nvPr>
        </p:nvSpPr>
        <p:spPr/>
        <p:txBody>
          <a:bodyPr/>
          <a:lstStyle/>
          <a:p>
            <a:r>
              <a:rPr lang="en-US" dirty="0"/>
              <a:t>2025-26 NFHS Basketball</a:t>
            </a:r>
            <a:br>
              <a:rPr lang="en-US" dirty="0"/>
            </a:br>
            <a:r>
              <a:rPr lang="en-US" dirty="0"/>
              <a:t>Points of Emphasis</a:t>
            </a:r>
          </a:p>
        </p:txBody>
      </p:sp>
    </p:spTree>
    <p:extLst>
      <p:ext uri="{BB962C8B-B14F-4D97-AF65-F5344CB8AC3E}">
        <p14:creationId xmlns:p14="http://schemas.microsoft.com/office/powerpoint/2010/main" val="31452033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1B25D-E5AE-64A9-6FB6-ED3144ED8F8F}"/>
              </a:ext>
            </a:extLst>
          </p:cNvPr>
          <p:cNvSpPr>
            <a:spLocks noGrp="1"/>
          </p:cNvSpPr>
          <p:nvPr>
            <p:ph type="title"/>
          </p:nvPr>
        </p:nvSpPr>
        <p:spPr/>
        <p:txBody>
          <a:bodyPr/>
          <a:lstStyle/>
          <a:p>
            <a:r>
              <a:rPr lang="en-US" dirty="0"/>
              <a:t>CONTACT ON THE BALL HANDLER</a:t>
            </a:r>
          </a:p>
        </p:txBody>
      </p:sp>
      <p:sp>
        <p:nvSpPr>
          <p:cNvPr id="3" name="Content Placeholder 2">
            <a:extLst>
              <a:ext uri="{FF2B5EF4-FFF2-40B4-BE49-F238E27FC236}">
                <a16:creationId xmlns:a16="http://schemas.microsoft.com/office/drawing/2014/main" id="{4D59FEED-27E7-F59D-B6EE-D72BCAEAD64E}"/>
              </a:ext>
            </a:extLst>
          </p:cNvPr>
          <p:cNvSpPr>
            <a:spLocks noGrp="1"/>
          </p:cNvSpPr>
          <p:nvPr>
            <p:ph idx="1"/>
          </p:nvPr>
        </p:nvSpPr>
        <p:spPr>
          <a:xfrm>
            <a:off x="8139604" y="3010776"/>
            <a:ext cx="10582339" cy="7175175"/>
          </a:xfrm>
        </p:spPr>
        <p:txBody>
          <a:bodyPr>
            <a:normAutofit/>
          </a:bodyPr>
          <a:lstStyle/>
          <a:p>
            <a:r>
              <a:rPr lang="en-US" dirty="0"/>
              <a:t>While hand-checking remains a known concern, other forms of illegal contact must also be recognized and penalized.</a:t>
            </a:r>
          </a:p>
          <a:p>
            <a:r>
              <a:rPr lang="en-US" dirty="0"/>
              <a:t>Defenders may not use their hips, torsos or other parts of the body to displace, re-direct or impede a ball handler’s freedom of movement.</a:t>
            </a:r>
          </a:p>
        </p:txBody>
      </p:sp>
      <p:pic>
        <p:nvPicPr>
          <p:cNvPr id="6" name="Picture 5" descr="A basketball players playing basketball&#10;&#10;AI-generated content may be incorrect.">
            <a:extLst>
              <a:ext uri="{FF2B5EF4-FFF2-40B4-BE49-F238E27FC236}">
                <a16:creationId xmlns:a16="http://schemas.microsoft.com/office/drawing/2014/main" id="{2FF48AAD-915C-674F-A3CD-9DA28D74703B}"/>
              </a:ext>
            </a:extLst>
          </p:cNvPr>
          <p:cNvPicPr>
            <a:picLocks noChangeAspect="1"/>
          </p:cNvPicPr>
          <p:nvPr/>
        </p:nvPicPr>
        <p:blipFill>
          <a:blip r:embed="rId3"/>
          <a:stretch>
            <a:fillRect/>
          </a:stretch>
        </p:blipFill>
        <p:spPr>
          <a:xfrm>
            <a:off x="1382158" y="3228050"/>
            <a:ext cx="6198307" cy="6369722"/>
          </a:xfrm>
          <a:prstGeom prst="rect">
            <a:avLst/>
          </a:prstGeom>
        </p:spPr>
      </p:pic>
    </p:spTree>
    <p:extLst>
      <p:ext uri="{BB962C8B-B14F-4D97-AF65-F5344CB8AC3E}">
        <p14:creationId xmlns:p14="http://schemas.microsoft.com/office/powerpoint/2010/main" val="1519507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21717-8991-C847-DA7F-9C34851DE5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E47FF-92D1-FCD4-D14E-A810968721C0}"/>
              </a:ext>
            </a:extLst>
          </p:cNvPr>
          <p:cNvSpPr>
            <a:spLocks noGrp="1"/>
          </p:cNvSpPr>
          <p:nvPr>
            <p:ph type="title"/>
          </p:nvPr>
        </p:nvSpPr>
        <p:spPr/>
        <p:txBody>
          <a:bodyPr/>
          <a:lstStyle/>
          <a:p>
            <a:r>
              <a:rPr lang="en-US" dirty="0"/>
              <a:t>CONTACT ON THE BALL HANDLER</a:t>
            </a:r>
          </a:p>
        </p:txBody>
      </p:sp>
      <p:sp>
        <p:nvSpPr>
          <p:cNvPr id="3" name="Content Placeholder 2">
            <a:extLst>
              <a:ext uri="{FF2B5EF4-FFF2-40B4-BE49-F238E27FC236}">
                <a16:creationId xmlns:a16="http://schemas.microsoft.com/office/drawing/2014/main" id="{D426769A-9E9A-74A0-B7B7-E0D896F43C7C}"/>
              </a:ext>
            </a:extLst>
          </p:cNvPr>
          <p:cNvSpPr>
            <a:spLocks noGrp="1"/>
          </p:cNvSpPr>
          <p:nvPr>
            <p:ph idx="1"/>
          </p:nvPr>
        </p:nvSpPr>
        <p:spPr>
          <a:xfrm>
            <a:off x="10874103" y="3010776"/>
            <a:ext cx="8586837" cy="7175175"/>
          </a:xfrm>
        </p:spPr>
        <p:txBody>
          <a:bodyPr>
            <a:normAutofit/>
          </a:bodyPr>
          <a:lstStyle/>
          <a:p>
            <a:r>
              <a:rPr lang="en-US" dirty="0"/>
              <a:t>Particular attention is required in late-game scenarios. Not all fouls committed in the closing moments of a contest are necessarily intentional.</a:t>
            </a:r>
          </a:p>
          <a:p>
            <a:r>
              <a:rPr lang="en-US" dirty="0"/>
              <a:t>Determinations on such rulings must center on the acts themselves, not verbal directives coming from the coaching staff.</a:t>
            </a:r>
          </a:p>
        </p:txBody>
      </p:sp>
      <p:pic>
        <p:nvPicPr>
          <p:cNvPr id="6" name="Picture 5" descr="A basketball coach standing in front of a crowd&#10;&#10;AI-generated content may be incorrect.">
            <a:extLst>
              <a:ext uri="{FF2B5EF4-FFF2-40B4-BE49-F238E27FC236}">
                <a16:creationId xmlns:a16="http://schemas.microsoft.com/office/drawing/2014/main" id="{445EADAA-F92D-BBEC-FCA0-D3A22C6795B1}"/>
              </a:ext>
            </a:extLst>
          </p:cNvPr>
          <p:cNvPicPr>
            <a:picLocks noChangeAspect="1"/>
          </p:cNvPicPr>
          <p:nvPr/>
        </p:nvPicPr>
        <p:blipFill>
          <a:blip r:embed="rId3"/>
          <a:stretch>
            <a:fillRect/>
          </a:stretch>
        </p:blipFill>
        <p:spPr>
          <a:xfrm>
            <a:off x="1382157" y="3228049"/>
            <a:ext cx="9287497" cy="6372292"/>
          </a:xfrm>
          <a:prstGeom prst="rect">
            <a:avLst/>
          </a:prstGeom>
        </p:spPr>
      </p:pic>
    </p:spTree>
    <p:extLst>
      <p:ext uri="{BB962C8B-B14F-4D97-AF65-F5344CB8AC3E}">
        <p14:creationId xmlns:p14="http://schemas.microsoft.com/office/powerpoint/2010/main" val="19765269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0C244-BB30-2E6E-91B4-A162EAA65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4A117-4AD6-C8BF-ADFC-7ABB19024B9A}"/>
              </a:ext>
            </a:extLst>
          </p:cNvPr>
          <p:cNvSpPr>
            <a:spLocks noGrp="1"/>
          </p:cNvSpPr>
          <p:nvPr>
            <p:ph type="title"/>
          </p:nvPr>
        </p:nvSpPr>
        <p:spPr/>
        <p:txBody>
          <a:bodyPr/>
          <a:lstStyle/>
          <a:p>
            <a:r>
              <a:rPr lang="en-US" dirty="0"/>
              <a:t>CONTACT ON THE BALL HANDLER</a:t>
            </a:r>
          </a:p>
        </p:txBody>
      </p:sp>
      <p:sp>
        <p:nvSpPr>
          <p:cNvPr id="3" name="Content Placeholder 2">
            <a:extLst>
              <a:ext uri="{FF2B5EF4-FFF2-40B4-BE49-F238E27FC236}">
                <a16:creationId xmlns:a16="http://schemas.microsoft.com/office/drawing/2014/main" id="{DDA5A445-C1EF-78B4-DFB7-A026A3D0BD8C}"/>
              </a:ext>
            </a:extLst>
          </p:cNvPr>
          <p:cNvSpPr>
            <a:spLocks noGrp="1"/>
          </p:cNvSpPr>
          <p:nvPr>
            <p:ph idx="1"/>
          </p:nvPr>
        </p:nvSpPr>
        <p:spPr>
          <a:xfrm>
            <a:off x="10271325" y="3010776"/>
            <a:ext cx="9100167" cy="7175175"/>
          </a:xfrm>
        </p:spPr>
        <p:txBody>
          <a:bodyPr>
            <a:normAutofit/>
          </a:bodyPr>
          <a:lstStyle/>
          <a:p>
            <a:r>
              <a:rPr lang="en-US" dirty="0"/>
              <a:t>Contact that is excessive, clearly removes an opponent’s apparent advantage or does not constitute a legitimate basketball play should still be classified as an intentional foul.</a:t>
            </a:r>
          </a:p>
          <a:p>
            <a:r>
              <a:rPr lang="en-US" dirty="0"/>
              <a:t>Instructional emphasis must be placed on teaching players how to commit legal fouls within the parameters of the rules.</a:t>
            </a:r>
          </a:p>
        </p:txBody>
      </p:sp>
      <p:pic>
        <p:nvPicPr>
          <p:cNvPr id="6" name="Picture 5" descr="A basketball player lying on the ground&#10;&#10;AI-generated content may be incorrect.">
            <a:extLst>
              <a:ext uri="{FF2B5EF4-FFF2-40B4-BE49-F238E27FC236}">
                <a16:creationId xmlns:a16="http://schemas.microsoft.com/office/drawing/2014/main" id="{9391B0A2-5A40-5839-ED28-6B4BFD9756C8}"/>
              </a:ext>
            </a:extLst>
          </p:cNvPr>
          <p:cNvPicPr>
            <a:picLocks noChangeAspect="1"/>
          </p:cNvPicPr>
          <p:nvPr/>
        </p:nvPicPr>
        <p:blipFill>
          <a:blip r:embed="rId3"/>
          <a:stretch>
            <a:fillRect/>
          </a:stretch>
        </p:blipFill>
        <p:spPr>
          <a:xfrm>
            <a:off x="1382157" y="3228050"/>
            <a:ext cx="8450618" cy="6369722"/>
          </a:xfrm>
          <a:prstGeom prst="rect">
            <a:avLst/>
          </a:prstGeom>
        </p:spPr>
      </p:pic>
    </p:spTree>
    <p:extLst>
      <p:ext uri="{BB962C8B-B14F-4D97-AF65-F5344CB8AC3E}">
        <p14:creationId xmlns:p14="http://schemas.microsoft.com/office/powerpoint/2010/main" val="2047094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46B0E-2508-E010-0E42-21F7102C0B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D0A449-8AB7-EC0B-2D06-A168BC9911E4}"/>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DC51C300-654D-E03A-AB53-8914CB6554D5}"/>
              </a:ext>
            </a:extLst>
          </p:cNvPr>
          <p:cNvSpPr>
            <a:spLocks noGrp="1"/>
          </p:cNvSpPr>
          <p:nvPr>
            <p:ph idx="1"/>
          </p:nvPr>
        </p:nvSpPr>
        <p:spPr>
          <a:xfrm>
            <a:off x="7628483" y="3010776"/>
            <a:ext cx="11832455" cy="7175175"/>
          </a:xfrm>
        </p:spPr>
        <p:txBody>
          <a:bodyPr>
            <a:normAutofit/>
          </a:bodyPr>
          <a:lstStyle/>
          <a:p>
            <a:r>
              <a:rPr lang="en-US" dirty="0"/>
              <a:t>Officials are expected to take a proactive role in managing coach and bench behavior, particularly regarding the conduct of head and assistant coaches.</a:t>
            </a:r>
          </a:p>
          <a:p>
            <a:r>
              <a:rPr lang="en-US" dirty="0"/>
              <a:t>Rule 4-48 (warning for coach/team conduct) should be applied early and consistently to prevent escalation and maintain game control.</a:t>
            </a:r>
          </a:p>
        </p:txBody>
      </p:sp>
      <p:pic>
        <p:nvPicPr>
          <p:cNvPr id="6" name="Picture 5" descr="A person standing next to a coach&#10;&#10;AI-generated content may be incorrect.">
            <a:extLst>
              <a:ext uri="{FF2B5EF4-FFF2-40B4-BE49-F238E27FC236}">
                <a16:creationId xmlns:a16="http://schemas.microsoft.com/office/drawing/2014/main" id="{C6B945A7-64A9-C5ED-98DC-E1E013E87D85}"/>
              </a:ext>
            </a:extLst>
          </p:cNvPr>
          <p:cNvPicPr>
            <a:picLocks noChangeAspect="1"/>
          </p:cNvPicPr>
          <p:nvPr/>
        </p:nvPicPr>
        <p:blipFill>
          <a:blip r:embed="rId3"/>
          <a:stretch>
            <a:fillRect/>
          </a:stretch>
        </p:blipFill>
        <p:spPr>
          <a:xfrm>
            <a:off x="1382157" y="3228050"/>
            <a:ext cx="5775823" cy="6369722"/>
          </a:xfrm>
          <a:prstGeom prst="rect">
            <a:avLst/>
          </a:prstGeom>
        </p:spPr>
      </p:pic>
    </p:spTree>
    <p:extLst>
      <p:ext uri="{BB962C8B-B14F-4D97-AF65-F5344CB8AC3E}">
        <p14:creationId xmlns:p14="http://schemas.microsoft.com/office/powerpoint/2010/main" val="3262660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D18B4-2D20-144B-D428-3621911F85EE}"/>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45E56142-2E2D-C266-D8F2-FA1E3A961248}"/>
              </a:ext>
            </a:extLst>
          </p:cNvPr>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a:extLst>
              <a:ext uri="{FF2B5EF4-FFF2-40B4-BE49-F238E27FC236}">
                <a16:creationId xmlns:a16="http://schemas.microsoft.com/office/drawing/2014/main" id="{28B868AA-AEDD-75F9-AAE0-9782B593C73A}"/>
              </a:ext>
            </a:extLst>
          </p:cNvPr>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a:extLst>
              <a:ext uri="{FF2B5EF4-FFF2-40B4-BE49-F238E27FC236}">
                <a16:creationId xmlns:a16="http://schemas.microsoft.com/office/drawing/2014/main" id="{E6AB12D2-AF98-2649-B2FF-319C9535C6DB}"/>
              </a:ext>
            </a:extLst>
          </p:cNvPr>
          <p:cNvSpPr txBox="1"/>
          <p:nvPr/>
        </p:nvSpPr>
        <p:spPr>
          <a:xfrm>
            <a:off x="930340" y="3521074"/>
            <a:ext cx="18799110" cy="7515519"/>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6000" b="1" i="0" u="none" strike="noStrike" kern="1200" cap="none" spc="145" normalizeH="0" baseline="0" noProof="0" dirty="0">
                <a:ln>
                  <a:noFill/>
                </a:ln>
                <a:solidFill>
                  <a:srgbClr val="4A4A4A"/>
                </a:solidFill>
                <a:effectLst/>
                <a:uLnTx/>
                <a:uFillTx/>
                <a:latin typeface="Georgia"/>
                <a:ea typeface="+mn-ea"/>
                <a:cs typeface="Georgia"/>
              </a:rPr>
              <a:t>OASO had 76 officials put in for the playoffs and we had 19 Officials work the State Tournament last year.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6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6000" b="1" i="0" u="none" strike="noStrike" kern="1200" cap="none" spc="145" normalizeH="0" baseline="0" noProof="0" dirty="0">
                <a:ln>
                  <a:noFill/>
                </a:ln>
                <a:solidFill>
                  <a:srgbClr val="4A4A4A"/>
                </a:solidFill>
                <a:effectLst/>
                <a:uLnTx/>
                <a:uFillTx/>
                <a:latin typeface="Georgia"/>
                <a:ea typeface="+mn-ea"/>
                <a:cs typeface="Georgia"/>
              </a:rPr>
              <a:t>This is the most ever by our association and I am pretty sure it might be the most ever by any association.    </a:t>
            </a:r>
            <a:endParaRPr lang="en-US" sz="6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2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200" b="1" i="0" u="none" strike="noStrike" kern="1200" cap="none" spc="145" normalizeH="0" baseline="0" noProof="0" dirty="0">
                <a:ln>
                  <a:noFill/>
                </a:ln>
                <a:solidFill>
                  <a:srgbClr val="4A4A4A"/>
                </a:solidFill>
                <a:effectLst/>
                <a:uLnTx/>
                <a:uFillTx/>
                <a:latin typeface="Georgia"/>
                <a:ea typeface="+mn-ea"/>
                <a:cs typeface="Georgia"/>
              </a:rPr>
              <a:t> </a:t>
            </a:r>
            <a:endParaRPr kumimoji="0" sz="32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E9806802-D395-5083-3DB8-056D267B6CF2}"/>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74262F02-76AD-6AF4-2BBB-7E116DD97D46}"/>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19394743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4F2D9-3906-8BAB-9D47-8C39BE2CD2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23B354-5DC5-7718-03F3-D6F99B6D8892}"/>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EE700F90-8685-73F8-E51B-881822819AF2}"/>
              </a:ext>
            </a:extLst>
          </p:cNvPr>
          <p:cNvSpPr>
            <a:spLocks noGrp="1"/>
          </p:cNvSpPr>
          <p:nvPr>
            <p:ph idx="1"/>
          </p:nvPr>
        </p:nvSpPr>
        <p:spPr>
          <a:xfrm>
            <a:off x="7628483" y="3010776"/>
            <a:ext cx="11806899" cy="7175175"/>
          </a:xfrm>
        </p:spPr>
        <p:txBody>
          <a:bodyPr>
            <a:normAutofit/>
          </a:bodyPr>
          <a:lstStyle/>
          <a:p>
            <a:r>
              <a:rPr lang="en-US" dirty="0"/>
              <a:t>Rules-based questions are appropriate and should receive a clear and informative response, as these interactions support the educational purpose of the game.</a:t>
            </a:r>
          </a:p>
          <a:p>
            <a:r>
              <a:rPr lang="en-US" dirty="0"/>
              <a:t>Rhetorical questions or comments not seeking clarification do not require a response.</a:t>
            </a:r>
          </a:p>
          <a:p>
            <a:endParaRPr lang="en-US" dirty="0"/>
          </a:p>
        </p:txBody>
      </p:sp>
      <p:pic>
        <p:nvPicPr>
          <p:cNvPr id="6" name="Picture 5" descr="A person talking to another person&#10;&#10;AI-generated content may be incorrect.">
            <a:extLst>
              <a:ext uri="{FF2B5EF4-FFF2-40B4-BE49-F238E27FC236}">
                <a16:creationId xmlns:a16="http://schemas.microsoft.com/office/drawing/2014/main" id="{36FFC8B6-7ABC-AA9C-A1CC-F01931B3F157}"/>
              </a:ext>
            </a:extLst>
          </p:cNvPr>
          <p:cNvPicPr>
            <a:picLocks noChangeAspect="1"/>
          </p:cNvPicPr>
          <p:nvPr/>
        </p:nvPicPr>
        <p:blipFill>
          <a:blip r:embed="rId3"/>
          <a:stretch>
            <a:fillRect/>
          </a:stretch>
        </p:blipFill>
        <p:spPr>
          <a:xfrm>
            <a:off x="1382157" y="3228050"/>
            <a:ext cx="5726707" cy="6369722"/>
          </a:xfrm>
          <a:prstGeom prst="rect">
            <a:avLst/>
          </a:prstGeom>
        </p:spPr>
      </p:pic>
    </p:spTree>
    <p:extLst>
      <p:ext uri="{BB962C8B-B14F-4D97-AF65-F5344CB8AC3E}">
        <p14:creationId xmlns:p14="http://schemas.microsoft.com/office/powerpoint/2010/main" val="34365036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878FF-1FDE-D3CD-DACE-9EC2A2CC3E7E}"/>
            </a:ext>
          </a:extLst>
        </p:cNvPr>
        <p:cNvGrpSpPr/>
        <p:nvPr/>
      </p:nvGrpSpPr>
      <p:grpSpPr>
        <a:xfrm>
          <a:off x="0" y="0"/>
          <a:ext cx="0" cy="0"/>
          <a:chOff x="0" y="0"/>
          <a:chExt cx="0" cy="0"/>
        </a:xfrm>
      </p:grpSpPr>
      <p:pic>
        <p:nvPicPr>
          <p:cNvPr id="6" name="Picture 5" descr="A basketball referee standing in front of a crowd&#10;&#10;AI-generated content may be incorrect.">
            <a:extLst>
              <a:ext uri="{FF2B5EF4-FFF2-40B4-BE49-F238E27FC236}">
                <a16:creationId xmlns:a16="http://schemas.microsoft.com/office/drawing/2014/main" id="{490BF0F2-2F30-8A87-C76E-F3592DA09162}"/>
              </a:ext>
            </a:extLst>
          </p:cNvPr>
          <p:cNvPicPr>
            <a:picLocks noChangeAspect="1"/>
          </p:cNvPicPr>
          <p:nvPr/>
        </p:nvPicPr>
        <p:blipFill>
          <a:blip r:embed="rId3"/>
          <a:stretch>
            <a:fillRect/>
          </a:stretch>
        </p:blipFill>
        <p:spPr>
          <a:xfrm>
            <a:off x="1382158" y="3259917"/>
            <a:ext cx="10297433" cy="6337855"/>
          </a:xfrm>
          <a:prstGeom prst="rect">
            <a:avLst/>
          </a:prstGeom>
        </p:spPr>
      </p:pic>
      <p:sp>
        <p:nvSpPr>
          <p:cNvPr id="2" name="Title 1">
            <a:extLst>
              <a:ext uri="{FF2B5EF4-FFF2-40B4-BE49-F238E27FC236}">
                <a16:creationId xmlns:a16="http://schemas.microsoft.com/office/drawing/2014/main" id="{0D3296C4-8926-2B16-644D-F86452FA0D8A}"/>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A46DCE94-24FE-8A61-6F15-DBC272E33BB1}"/>
              </a:ext>
            </a:extLst>
          </p:cNvPr>
          <p:cNvSpPr>
            <a:spLocks noGrp="1"/>
          </p:cNvSpPr>
          <p:nvPr>
            <p:ph idx="1"/>
          </p:nvPr>
        </p:nvSpPr>
        <p:spPr>
          <a:xfrm>
            <a:off x="11973013" y="3010776"/>
            <a:ext cx="7820154" cy="7175175"/>
          </a:xfrm>
        </p:spPr>
        <p:txBody>
          <a:bodyPr>
            <a:normAutofit fontScale="92500" lnSpcReduction="10000"/>
          </a:bodyPr>
          <a:lstStyle/>
          <a:p>
            <a:r>
              <a:rPr lang="en-US" dirty="0"/>
              <a:t>Rule 10-5 spells out the privileges and restrictions for head coaches and bench personnel.</a:t>
            </a:r>
          </a:p>
          <a:p>
            <a:r>
              <a:rPr lang="en-US" dirty="0"/>
              <a:t>Only head coaches may stand and provide instructions to players during live-ball play. All other personnel must remain seated except during rule-specified situations such as timeouts or spontaneous reactions to exceptional play.</a:t>
            </a:r>
          </a:p>
          <a:p>
            <a:endParaRPr lang="en-US" dirty="0"/>
          </a:p>
        </p:txBody>
      </p:sp>
    </p:spTree>
    <p:extLst>
      <p:ext uri="{BB962C8B-B14F-4D97-AF65-F5344CB8AC3E}">
        <p14:creationId xmlns:p14="http://schemas.microsoft.com/office/powerpoint/2010/main" val="14023906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8720-34E4-9AE4-8774-0AA247149E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F46A1-1F61-0A2D-4659-EA0BE4D69814}"/>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40E33ED8-209A-E316-DB4C-CF0E45783199}"/>
              </a:ext>
            </a:extLst>
          </p:cNvPr>
          <p:cNvSpPr>
            <a:spLocks noGrp="1"/>
          </p:cNvSpPr>
          <p:nvPr>
            <p:ph idx="1"/>
          </p:nvPr>
        </p:nvSpPr>
        <p:spPr>
          <a:xfrm>
            <a:off x="5302884" y="3010776"/>
            <a:ext cx="13419061" cy="7175175"/>
          </a:xfrm>
        </p:spPr>
        <p:txBody>
          <a:bodyPr>
            <a:normAutofit/>
          </a:bodyPr>
          <a:lstStyle/>
          <a:p>
            <a:r>
              <a:rPr lang="en-US" dirty="0"/>
              <a:t>Adherence to coaching-box boundaries is essential to maintaining safety and fairness.</a:t>
            </a:r>
          </a:p>
          <a:p>
            <a:r>
              <a:rPr lang="en-US" dirty="0"/>
              <a:t>Coaches stepping onto the court during live-ball play introduce potential safety concerns and must be addressed through rule enforcement.</a:t>
            </a:r>
          </a:p>
          <a:p>
            <a:endParaRPr lang="en-US" dirty="0"/>
          </a:p>
        </p:txBody>
      </p:sp>
      <p:pic>
        <p:nvPicPr>
          <p:cNvPr id="6" name="Picture 5" descr="A silhouette of a person in a suit&#10;&#10;AI-generated content may be incorrect.">
            <a:extLst>
              <a:ext uri="{FF2B5EF4-FFF2-40B4-BE49-F238E27FC236}">
                <a16:creationId xmlns:a16="http://schemas.microsoft.com/office/drawing/2014/main" id="{64790C4B-D0C1-2709-3BCC-A1EC557D28EE}"/>
              </a:ext>
            </a:extLst>
          </p:cNvPr>
          <p:cNvPicPr>
            <a:picLocks noChangeAspect="1"/>
          </p:cNvPicPr>
          <p:nvPr/>
        </p:nvPicPr>
        <p:blipFill>
          <a:blip r:embed="rId3"/>
          <a:stretch>
            <a:fillRect/>
          </a:stretch>
        </p:blipFill>
        <p:spPr>
          <a:xfrm>
            <a:off x="1382157" y="3228050"/>
            <a:ext cx="3358493" cy="6397131"/>
          </a:xfrm>
          <a:prstGeom prst="rect">
            <a:avLst/>
          </a:prstGeom>
        </p:spPr>
      </p:pic>
    </p:spTree>
    <p:extLst>
      <p:ext uri="{BB962C8B-B14F-4D97-AF65-F5344CB8AC3E}">
        <p14:creationId xmlns:p14="http://schemas.microsoft.com/office/powerpoint/2010/main" val="38008894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F7BBB-D63C-2B58-D722-CB00D26BDA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2A829-69E2-2A59-CAF2-4781BC53CA21}"/>
              </a:ext>
            </a:extLst>
          </p:cNvPr>
          <p:cNvSpPr>
            <a:spLocks noGrp="1"/>
          </p:cNvSpPr>
          <p:nvPr>
            <p:ph type="title"/>
          </p:nvPr>
        </p:nvSpPr>
        <p:spPr/>
        <p:txBody>
          <a:bodyPr>
            <a:normAutofit fontScale="90000"/>
          </a:bodyPr>
          <a:lstStyle/>
          <a:p>
            <a:r>
              <a:rPr lang="en-US" dirty="0"/>
              <a:t>BENCH DECORUM, COMMUNICATION AND PLAYER ALTERCATIONS</a:t>
            </a:r>
          </a:p>
        </p:txBody>
      </p:sp>
      <p:sp>
        <p:nvSpPr>
          <p:cNvPr id="3" name="Content Placeholder 2">
            <a:extLst>
              <a:ext uri="{FF2B5EF4-FFF2-40B4-BE49-F238E27FC236}">
                <a16:creationId xmlns:a16="http://schemas.microsoft.com/office/drawing/2014/main" id="{94EE79B8-7EBE-AEAC-04AD-97E679890E35}"/>
              </a:ext>
            </a:extLst>
          </p:cNvPr>
          <p:cNvSpPr>
            <a:spLocks noGrp="1"/>
          </p:cNvSpPr>
          <p:nvPr>
            <p:ph idx="1"/>
          </p:nvPr>
        </p:nvSpPr>
        <p:spPr>
          <a:xfrm>
            <a:off x="10682434" y="3010776"/>
            <a:ext cx="8765727" cy="7175175"/>
          </a:xfrm>
        </p:spPr>
        <p:txBody>
          <a:bodyPr>
            <a:normAutofit/>
          </a:bodyPr>
          <a:lstStyle/>
          <a:p>
            <a:r>
              <a:rPr lang="en-US" dirty="0"/>
              <a:t>The head coach holds primary responsibility for the prevention and de-escalation of potential altercations.</a:t>
            </a:r>
          </a:p>
          <a:p>
            <a:r>
              <a:rPr lang="en-US" dirty="0"/>
              <a:t>During an altercation, assistant coaches should be tasked with not only managing on-court players, but with controlling bench personnel.</a:t>
            </a:r>
          </a:p>
          <a:p>
            <a:endParaRPr lang="en-US" dirty="0"/>
          </a:p>
        </p:txBody>
      </p:sp>
      <p:pic>
        <p:nvPicPr>
          <p:cNvPr id="6" name="Picture 5" descr="A group of men playing basketball&#10;&#10;AI-generated content may be incorrect.">
            <a:extLst>
              <a:ext uri="{FF2B5EF4-FFF2-40B4-BE49-F238E27FC236}">
                <a16:creationId xmlns:a16="http://schemas.microsoft.com/office/drawing/2014/main" id="{34B09E6D-5DF3-8B8E-9FE6-62CFD9700F47}"/>
              </a:ext>
            </a:extLst>
          </p:cNvPr>
          <p:cNvPicPr>
            <a:picLocks noChangeAspect="1"/>
          </p:cNvPicPr>
          <p:nvPr/>
        </p:nvPicPr>
        <p:blipFill>
          <a:blip r:embed="rId3"/>
          <a:stretch>
            <a:fillRect/>
          </a:stretch>
        </p:blipFill>
        <p:spPr>
          <a:xfrm>
            <a:off x="1382157" y="3228050"/>
            <a:ext cx="8994942" cy="6369722"/>
          </a:xfrm>
          <a:prstGeom prst="rect">
            <a:avLst/>
          </a:prstGeom>
        </p:spPr>
      </p:pic>
    </p:spTree>
    <p:extLst>
      <p:ext uri="{BB962C8B-B14F-4D97-AF65-F5344CB8AC3E}">
        <p14:creationId xmlns:p14="http://schemas.microsoft.com/office/powerpoint/2010/main" val="24494833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0CBDB-72B7-8944-72EE-22C0A34820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A1EF1A-0E3E-1DBB-5F7C-0F5D38ADB0B8}"/>
              </a:ext>
            </a:extLst>
          </p:cNvPr>
          <p:cNvSpPr>
            <a:spLocks noGrp="1"/>
          </p:cNvSpPr>
          <p:nvPr>
            <p:ph type="title"/>
          </p:nvPr>
        </p:nvSpPr>
        <p:spPr/>
        <p:txBody>
          <a:bodyPr>
            <a:normAutofit/>
          </a:bodyPr>
          <a:lstStyle/>
          <a:p>
            <a:r>
              <a:rPr lang="en-US" dirty="0"/>
              <a:t>FAKING BEING FOULED</a:t>
            </a:r>
          </a:p>
        </p:txBody>
      </p:sp>
      <p:sp>
        <p:nvSpPr>
          <p:cNvPr id="3" name="Content Placeholder 2">
            <a:extLst>
              <a:ext uri="{FF2B5EF4-FFF2-40B4-BE49-F238E27FC236}">
                <a16:creationId xmlns:a16="http://schemas.microsoft.com/office/drawing/2014/main" id="{2B2A9FD0-A592-1AA8-9E60-AA137733CED0}"/>
              </a:ext>
            </a:extLst>
          </p:cNvPr>
          <p:cNvSpPr>
            <a:spLocks noGrp="1"/>
          </p:cNvSpPr>
          <p:nvPr>
            <p:ph idx="1"/>
          </p:nvPr>
        </p:nvSpPr>
        <p:spPr>
          <a:xfrm>
            <a:off x="7168476" y="3010776"/>
            <a:ext cx="11553468" cy="7175175"/>
          </a:xfrm>
        </p:spPr>
        <p:txBody>
          <a:bodyPr>
            <a:normAutofit/>
          </a:bodyPr>
          <a:lstStyle/>
          <a:p>
            <a:r>
              <a:rPr lang="en-US" dirty="0"/>
              <a:t>This point of emphasis reaffirms the adoption of rule 4-49 prior to the 2024-25 season, Warning for Faking Being Fouled, which addresses unsporting acts where players simulate illegal contact in an attempt to deceive officials and gain a competitive advantage.</a:t>
            </a:r>
          </a:p>
          <a:p>
            <a:endParaRPr lang="en-US" dirty="0"/>
          </a:p>
        </p:txBody>
      </p:sp>
      <p:graphicFrame>
        <p:nvGraphicFramePr>
          <p:cNvPr id="4" name="Object 3">
            <a:extLst>
              <a:ext uri="{FF2B5EF4-FFF2-40B4-BE49-F238E27FC236}">
                <a16:creationId xmlns:a16="http://schemas.microsoft.com/office/drawing/2014/main" id="{54BFAD03-11F4-FE87-C849-B2AE158ED774}"/>
              </a:ext>
            </a:extLst>
          </p:cNvPr>
          <p:cNvGraphicFramePr>
            <a:graphicFrameLocks noChangeAspect="1"/>
          </p:cNvGraphicFramePr>
          <p:nvPr/>
        </p:nvGraphicFramePr>
        <p:xfrm>
          <a:off x="1382156" y="3228050"/>
          <a:ext cx="5358631" cy="6356754"/>
        </p:xfrm>
        <a:graphic>
          <a:graphicData uri="http://schemas.openxmlformats.org/presentationml/2006/ole">
            <mc:AlternateContent xmlns:mc="http://schemas.openxmlformats.org/markup-compatibility/2006">
              <mc:Choice xmlns:v="urn:schemas-microsoft-com:vml" Requires="v">
                <p:oleObj r:id="rId3" imgW="4900900" imgH="5813410" progId="">
                  <p:embed/>
                </p:oleObj>
              </mc:Choice>
              <mc:Fallback>
                <p:oleObj r:id="rId3" imgW="4900900" imgH="5813410" progId="">
                  <p:embed/>
                  <p:pic>
                    <p:nvPicPr>
                      <p:cNvPr id="4" name="Object 3">
                        <a:extLst>
                          <a:ext uri="{FF2B5EF4-FFF2-40B4-BE49-F238E27FC236}">
                            <a16:creationId xmlns:a16="http://schemas.microsoft.com/office/drawing/2014/main" id="{54BFAD03-11F4-FE87-C849-B2AE158ED774}"/>
                          </a:ext>
                        </a:extLst>
                      </p:cNvPr>
                      <p:cNvPicPr/>
                      <p:nvPr/>
                    </p:nvPicPr>
                    <p:blipFill>
                      <a:blip r:embed="rId4"/>
                      <a:stretch>
                        <a:fillRect/>
                      </a:stretch>
                    </p:blipFill>
                    <p:spPr>
                      <a:xfrm>
                        <a:off x="1382156" y="3228050"/>
                        <a:ext cx="5358631" cy="6356754"/>
                      </a:xfrm>
                      <a:prstGeom prst="rect">
                        <a:avLst/>
                      </a:prstGeom>
                    </p:spPr>
                  </p:pic>
                </p:oleObj>
              </mc:Fallback>
            </mc:AlternateContent>
          </a:graphicData>
        </a:graphic>
      </p:graphicFrame>
    </p:spTree>
    <p:extLst>
      <p:ext uri="{BB962C8B-B14F-4D97-AF65-F5344CB8AC3E}">
        <p14:creationId xmlns:p14="http://schemas.microsoft.com/office/powerpoint/2010/main" val="2700252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5E57C-14AE-F754-F3CA-ECFF43CF9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6AB4A-28AB-C123-B53C-B478303B1399}"/>
              </a:ext>
            </a:extLst>
          </p:cNvPr>
          <p:cNvSpPr>
            <a:spLocks noGrp="1"/>
          </p:cNvSpPr>
          <p:nvPr>
            <p:ph type="title"/>
          </p:nvPr>
        </p:nvSpPr>
        <p:spPr/>
        <p:txBody>
          <a:bodyPr>
            <a:normAutofit/>
          </a:bodyPr>
          <a:lstStyle/>
          <a:p>
            <a:r>
              <a:rPr lang="en-US" dirty="0"/>
              <a:t>FAKING BEING FOULED</a:t>
            </a:r>
          </a:p>
        </p:txBody>
      </p:sp>
      <p:sp>
        <p:nvSpPr>
          <p:cNvPr id="3" name="Content Placeholder 2">
            <a:extLst>
              <a:ext uri="{FF2B5EF4-FFF2-40B4-BE49-F238E27FC236}">
                <a16:creationId xmlns:a16="http://schemas.microsoft.com/office/drawing/2014/main" id="{1680E242-EB07-A889-6F3B-1663330B6160}"/>
              </a:ext>
            </a:extLst>
          </p:cNvPr>
          <p:cNvSpPr>
            <a:spLocks noGrp="1"/>
          </p:cNvSpPr>
          <p:nvPr>
            <p:ph idx="1"/>
          </p:nvPr>
        </p:nvSpPr>
        <p:spPr>
          <a:xfrm>
            <a:off x="5992898" y="3010776"/>
            <a:ext cx="12729046" cy="7175175"/>
          </a:xfrm>
        </p:spPr>
        <p:txBody>
          <a:bodyPr>
            <a:normAutofit/>
          </a:bodyPr>
          <a:lstStyle/>
          <a:p>
            <a:r>
              <a:rPr lang="en-US" dirty="0"/>
              <a:t>Examples of faking being fouled include head bobs by ball handlers, shooters who simulate being fouled during the act of shooting, and defensive players falling to the floor without contact.</a:t>
            </a:r>
          </a:p>
          <a:p>
            <a:r>
              <a:rPr lang="en-US" dirty="0"/>
              <a:t>Proper adjudication of these acts with the enforcement of rule 4-49 reinforces the importance of integrity in game play.</a:t>
            </a:r>
          </a:p>
          <a:p>
            <a:endParaRPr lang="en-US" dirty="0"/>
          </a:p>
        </p:txBody>
      </p:sp>
      <p:pic>
        <p:nvPicPr>
          <p:cNvPr id="6" name="Picture 5" descr="A couple of men playing basketball&#10;&#10;AI-generated content may be incorrect.">
            <a:extLst>
              <a:ext uri="{FF2B5EF4-FFF2-40B4-BE49-F238E27FC236}">
                <a16:creationId xmlns:a16="http://schemas.microsoft.com/office/drawing/2014/main" id="{E3B8A58A-2ECB-8ACD-D556-989D0176D446}"/>
              </a:ext>
            </a:extLst>
          </p:cNvPr>
          <p:cNvPicPr>
            <a:picLocks noChangeAspect="1"/>
          </p:cNvPicPr>
          <p:nvPr/>
        </p:nvPicPr>
        <p:blipFill>
          <a:blip r:embed="rId3"/>
          <a:stretch>
            <a:fillRect/>
          </a:stretch>
        </p:blipFill>
        <p:spPr>
          <a:xfrm>
            <a:off x="1382157" y="3228050"/>
            <a:ext cx="4022950" cy="6378969"/>
          </a:xfrm>
          <a:prstGeom prst="rect">
            <a:avLst/>
          </a:prstGeom>
        </p:spPr>
      </p:pic>
    </p:spTree>
    <p:extLst>
      <p:ext uri="{BB962C8B-B14F-4D97-AF65-F5344CB8AC3E}">
        <p14:creationId xmlns:p14="http://schemas.microsoft.com/office/powerpoint/2010/main" val="11263026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32842" y="1094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lang="en-US" sz="1950" b="0" i="0" u="none" strike="noStrike" kern="1200" cap="none" spc="-50" normalizeH="0" baseline="0" noProof="0" dirty="0">
                <a:ln>
                  <a:noFill/>
                </a:ln>
                <a:solidFill>
                  <a:srgbClr val="4A4A4A"/>
                </a:solidFill>
                <a:effectLst/>
                <a:uLnTx/>
                <a:uFillTx/>
                <a:latin typeface="Georgia"/>
                <a:ea typeface="+mn-ea"/>
                <a:cs typeface="Georgia"/>
              </a:rPr>
              <a:t>41</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86001" y="93029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0BC4C62D-6130-3CFE-D599-A07FF795E758}"/>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
        <p:nvSpPr>
          <p:cNvPr id="4" name="TextBox 3">
            <a:extLst>
              <a:ext uri="{FF2B5EF4-FFF2-40B4-BE49-F238E27FC236}">
                <a16:creationId xmlns:a16="http://schemas.microsoft.com/office/drawing/2014/main" id="{FD5232DD-54D6-C663-6776-D2739875D4AB}"/>
              </a:ext>
            </a:extLst>
          </p:cNvPr>
          <p:cNvSpPr txBox="1"/>
          <p:nvPr/>
        </p:nvSpPr>
        <p:spPr>
          <a:xfrm>
            <a:off x="3651250" y="4130675"/>
            <a:ext cx="11887200" cy="2862322"/>
          </a:xfrm>
          <a:prstGeom prst="rect">
            <a:avLst/>
          </a:prstGeom>
          <a:noFill/>
        </p:spPr>
        <p:txBody>
          <a:bodyPr wrap="square" rtlCol="0">
            <a:spAutoFit/>
          </a:bodyPr>
          <a:lstStyle/>
          <a:p>
            <a:pPr algn="ctr"/>
            <a:r>
              <a:rPr lang="en-US" sz="6000" b="1" dirty="0"/>
              <a:t>Any Questions about rule changes or anything we have went over tonight? </a:t>
            </a:r>
          </a:p>
        </p:txBody>
      </p:sp>
    </p:spTree>
    <p:extLst>
      <p:ext uri="{BB962C8B-B14F-4D97-AF65-F5344CB8AC3E}">
        <p14:creationId xmlns:p14="http://schemas.microsoft.com/office/powerpoint/2010/main" val="3254298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237120"/>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dirty="0">
                <a:solidFill>
                  <a:srgbClr val="4A4A4A"/>
                </a:solidFill>
                <a:latin typeface="Georgia"/>
                <a:cs typeface="Georgia"/>
              </a:rPr>
              <a:t>36</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74785" y="1160449"/>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3" name="object 6">
            <a:extLst>
              <a:ext uri="{FF2B5EF4-FFF2-40B4-BE49-F238E27FC236}">
                <a16:creationId xmlns:a16="http://schemas.microsoft.com/office/drawing/2014/main" id="{B1B984C1-DBBA-7C7B-E41A-7C6D6DDD05A1}"/>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pic>
        <p:nvPicPr>
          <p:cNvPr id="9" name="Picture 8" descr="A qr code with a basketball player in the middle&#10;&#10;AI-generated content may be incorrect.">
            <a:extLst>
              <a:ext uri="{FF2B5EF4-FFF2-40B4-BE49-F238E27FC236}">
                <a16:creationId xmlns:a16="http://schemas.microsoft.com/office/drawing/2014/main" id="{675547F6-7D34-D9CC-105F-511C95B3BE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450" y="3410383"/>
            <a:ext cx="7895878" cy="7865856"/>
          </a:xfrm>
          <a:prstGeom prst="rect">
            <a:avLst/>
          </a:prstGeom>
        </p:spPr>
      </p:pic>
    </p:spTree>
    <p:extLst>
      <p:ext uri="{BB962C8B-B14F-4D97-AF65-F5344CB8AC3E}">
        <p14:creationId xmlns:p14="http://schemas.microsoft.com/office/powerpoint/2010/main" val="17991816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56870"/>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kumimoji="0" sz="1950" b="0" i="0" u="none" strike="noStrike" kern="1200" cap="none" spc="-70" normalizeH="0" baseline="0" noProof="0" dirty="0">
                <a:ln>
                  <a:noFill/>
                </a:ln>
                <a:solidFill>
                  <a:srgbClr val="4A4A4A"/>
                </a:solidFill>
                <a:effectLst/>
                <a:uLnTx/>
                <a:uFillTx/>
                <a:latin typeface="Georgia"/>
                <a:ea typeface="+mn-ea"/>
                <a:cs typeface="Georgia"/>
              </a:rPr>
              <a:t>0</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a:ln>
                <a:noFill/>
              </a:ln>
              <a:solidFill>
                <a:prstClr val="black"/>
              </a:solidFill>
              <a:effectLst/>
              <a:uLnTx/>
              <a:uFillTx/>
              <a:latin typeface="Georgia"/>
              <a:ea typeface="+mn-ea"/>
              <a:cs typeface="Georgia"/>
            </a:endParaRPr>
          </a:p>
        </p:txBody>
      </p:sp>
      <p:sp>
        <p:nvSpPr>
          <p:cNvPr id="3" name="object 3"/>
          <p:cNvSpPr txBox="1"/>
          <p:nvPr/>
        </p:nvSpPr>
        <p:spPr>
          <a:xfrm>
            <a:off x="1986000" y="3465483"/>
            <a:ext cx="15305050" cy="5053306"/>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Reminder – Arbiter Availability is OPEN – you have to go in and block the dates you are not available.</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also use </a:t>
            </a:r>
            <a:r>
              <a:rPr lang="en-US" sz="3600" b="1" spc="145" dirty="0" err="1">
                <a:solidFill>
                  <a:srgbClr val="4A4A4A"/>
                </a:solidFill>
                <a:latin typeface="Georgia"/>
                <a:cs typeface="Georgia"/>
              </a:rPr>
              <a:t>HorizonWebRef</a:t>
            </a:r>
            <a:r>
              <a:rPr lang="en-US" sz="3600" b="1" spc="145" dirty="0">
                <a:solidFill>
                  <a:srgbClr val="4A4A4A"/>
                </a:solidFill>
                <a:latin typeface="Georgia"/>
                <a:cs typeface="Georgia"/>
              </a:rPr>
              <a:t> (for INBC) it is the opposite – you automatically are NOT Available, you have to go in and open up the dates you can work.  </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kumimoji="0" lang="en-US" sz="3600" b="1" i="0" u="none" strike="noStrike" kern="1200" cap="none" spc="145" normalizeH="0" baseline="0" noProof="0" dirty="0">
              <a:ln>
                <a:noFill/>
              </a:ln>
              <a:solidFill>
                <a:srgbClr val="4A4A4A"/>
              </a:solidFill>
              <a:effectLst/>
              <a:uLnTx/>
              <a:uFillTx/>
              <a:latin typeface="Georgia"/>
              <a:ea typeface="+mn-e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3600" b="1" spc="145" dirty="0">
                <a:solidFill>
                  <a:srgbClr val="4A4A4A"/>
                </a:solidFill>
                <a:latin typeface="Georgia"/>
                <a:cs typeface="Georgia"/>
              </a:rPr>
              <a:t>If you get a game on one platform, please go block it in the other platforms you are using.  </a:t>
            </a:r>
            <a:endParaRPr kumimoji="0" sz="26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5917E2A0-18CD-5B7E-2E04-569DE277A91C}"/>
              </a:ext>
            </a:extLst>
          </p:cNvPr>
          <p:cNvPicPr/>
          <p:nvPr/>
        </p:nvPicPr>
        <p:blipFill>
          <a:blip r:embed="rId2">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40526656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95500" y="4054475"/>
            <a:ext cx="14397990" cy="2692532"/>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spc="105" dirty="0">
                <a:solidFill>
                  <a:srgbClr val="4A4A4A"/>
                </a:solidFill>
                <a:latin typeface="Georgia"/>
                <a:cs typeface="Georgia"/>
              </a:rPr>
              <a:t>Rule 1-19 Limits the use of electronic devices used during the game for the purposes of recording and tracking stats, reviewing or diagramming plays, or other similar contest related functions.</a:t>
            </a:r>
            <a:endParaRPr sz="4000" b="1" dirty="0">
              <a:latin typeface="Georgia"/>
              <a:cs typeface="Georgia"/>
            </a:endParaRPr>
          </a:p>
        </p:txBody>
      </p:sp>
      <p:sp>
        <p:nvSpPr>
          <p:cNvPr id="3" name="object 3"/>
          <p:cNvSpPr/>
          <p:nvPr/>
        </p:nvSpPr>
        <p:spPr>
          <a:xfrm>
            <a:off x="0" y="32459"/>
            <a:ext cx="20086320" cy="3284220"/>
          </a:xfrm>
          <a:custGeom>
            <a:avLst/>
            <a:gdLst/>
            <a:ahLst/>
            <a:cxnLst/>
            <a:rect l="l" t="t" r="r" b="b"/>
            <a:pathLst>
              <a:path w="20086320" h="3284220">
                <a:moveTo>
                  <a:pt x="20085985" y="3284193"/>
                </a:moveTo>
                <a:lnTo>
                  <a:pt x="0" y="3284193"/>
                </a:lnTo>
                <a:lnTo>
                  <a:pt x="0" y="0"/>
                </a:lnTo>
                <a:lnTo>
                  <a:pt x="20085985" y="0"/>
                </a:lnTo>
                <a:lnTo>
                  <a:pt x="20085985" y="3284193"/>
                </a:lnTo>
                <a:close/>
              </a:path>
            </a:pathLst>
          </a:custGeom>
          <a:solidFill>
            <a:srgbClr val="CBB26A"/>
          </a:solidFill>
        </p:spPr>
        <p:txBody>
          <a:bodyPr wrap="square" lIns="0" tIns="0" rIns="0" bIns="0" rtlCol="0"/>
          <a:lstStyle/>
          <a:p>
            <a:endParaRPr/>
          </a:p>
        </p:txBody>
      </p:sp>
      <p:sp>
        <p:nvSpPr>
          <p:cNvPr id="4" name="object 4"/>
          <p:cNvSpPr txBox="1">
            <a:spLocks noGrp="1"/>
          </p:cNvSpPr>
          <p:nvPr>
            <p:ph type="title"/>
          </p:nvPr>
        </p:nvSpPr>
        <p:spPr>
          <a:xfrm>
            <a:off x="1295464" y="1010228"/>
            <a:ext cx="16681386" cy="1154162"/>
          </a:xfrm>
          <a:prstGeom prst="rect">
            <a:avLst/>
          </a:prstGeom>
        </p:spPr>
        <p:txBody>
          <a:bodyPr vert="horz" wrap="square" lIns="0" tIns="15240" rIns="0" bIns="0" rtlCol="0">
            <a:spAutoFit/>
          </a:bodyPr>
          <a:lstStyle/>
          <a:p>
            <a:pPr marL="12700">
              <a:lnSpc>
                <a:spcPct val="100000"/>
              </a:lnSpc>
              <a:spcBef>
                <a:spcPts val="120"/>
              </a:spcBef>
            </a:pPr>
            <a:r>
              <a:rPr lang="en-US" spc="-550" dirty="0">
                <a:latin typeface="Copperplate Gothic Bold" panose="020E0705020206020404" pitchFamily="34" charset="0"/>
              </a:rPr>
              <a:t>Rule Changes for 2024 - 25 Season</a:t>
            </a:r>
            <a:endParaRPr spc="-180" dirty="0">
              <a:latin typeface="Copperplate Gothic Bold" panose="020E0705020206020404" pitchFamily="34" charset="0"/>
            </a:endParaRPr>
          </a:p>
        </p:txBody>
      </p:sp>
      <p:sp>
        <p:nvSpPr>
          <p:cNvPr id="6" name="object 6"/>
          <p:cNvSpPr txBox="1"/>
          <p:nvPr/>
        </p:nvSpPr>
        <p:spPr>
          <a:xfrm>
            <a:off x="930339" y="10174068"/>
            <a:ext cx="365125" cy="328295"/>
          </a:xfrm>
          <a:prstGeom prst="rect">
            <a:avLst/>
          </a:prstGeom>
        </p:spPr>
        <p:txBody>
          <a:bodyPr vert="horz" wrap="square" lIns="0" tIns="27940" rIns="0" bIns="0" rtlCol="0">
            <a:spAutoFit/>
          </a:bodyPr>
          <a:lstStyle/>
          <a:p>
            <a:pPr marL="12700">
              <a:lnSpc>
                <a:spcPct val="100000"/>
              </a:lnSpc>
              <a:spcBef>
                <a:spcPts val="220"/>
              </a:spcBef>
            </a:pPr>
            <a:r>
              <a:rPr lang="en-US" sz="1950" spc="-50" dirty="0">
                <a:solidFill>
                  <a:srgbClr val="4A4A4A"/>
                </a:solidFill>
                <a:latin typeface="Georgia"/>
                <a:cs typeface="Georgia"/>
              </a:rPr>
              <a:t>23</a:t>
            </a:r>
            <a:r>
              <a:rPr sz="1950" spc="-50" dirty="0">
                <a:solidFill>
                  <a:srgbClr val="4A4A4A"/>
                </a:solidFill>
                <a:latin typeface="Georgia"/>
                <a:cs typeface="Georgia"/>
              </a:rPr>
              <a:t>.</a:t>
            </a:r>
            <a:endParaRPr sz="1950" dirty="0">
              <a:latin typeface="Georgia"/>
              <a:cs typeface="Georgia"/>
            </a:endParaRPr>
          </a:p>
        </p:txBody>
      </p:sp>
      <p:sp>
        <p:nvSpPr>
          <p:cNvPr id="8" name="object 2">
            <a:extLst>
              <a:ext uri="{FF2B5EF4-FFF2-40B4-BE49-F238E27FC236}">
                <a16:creationId xmlns:a16="http://schemas.microsoft.com/office/drawing/2014/main" id="{51CC321C-E068-A0A6-7B9E-85974C438C9D}"/>
              </a:ext>
            </a:extLst>
          </p:cNvPr>
          <p:cNvSpPr txBox="1"/>
          <p:nvPr/>
        </p:nvSpPr>
        <p:spPr>
          <a:xfrm>
            <a:off x="2127250" y="7407275"/>
            <a:ext cx="14397990" cy="2692532"/>
          </a:xfrm>
          <a:prstGeom prst="rect">
            <a:avLst/>
          </a:prstGeom>
        </p:spPr>
        <p:txBody>
          <a:bodyPr vert="horz" wrap="square" lIns="0" tIns="11430" rIns="0" bIns="0" rtlCol="0">
            <a:spAutoFit/>
          </a:bodyPr>
          <a:lstStyle/>
          <a:p>
            <a:pPr marL="12700" marR="5080" indent="-635">
              <a:lnSpc>
                <a:spcPct val="110800"/>
              </a:lnSpc>
              <a:spcBef>
                <a:spcPts val="90"/>
              </a:spcBef>
            </a:pPr>
            <a:r>
              <a:rPr lang="en-US" sz="4000" b="1" spc="105" dirty="0">
                <a:solidFill>
                  <a:srgbClr val="4A4A4A"/>
                </a:solidFill>
                <a:latin typeface="Georgia"/>
                <a:cs typeface="Georgia"/>
              </a:rPr>
              <a:t>Rationale: Clarifies the type of electronic devices that are allowed during the game, prohibiting the use of voice and video recording devices word during a contest.</a:t>
            </a:r>
            <a:endParaRPr sz="4000" b="1" dirty="0">
              <a:latin typeface="Georgia"/>
              <a:cs typeface="Georgia"/>
            </a:endParaRPr>
          </a:p>
        </p:txBody>
      </p:sp>
    </p:spTree>
    <p:extLst>
      <p:ext uri="{BB962C8B-B14F-4D97-AF65-F5344CB8AC3E}">
        <p14:creationId xmlns:p14="http://schemas.microsoft.com/office/powerpoint/2010/main" val="257102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a:t>
            </a:r>
            <a:endParaRPr spc="-420" dirty="0">
              <a:latin typeface="Copperplate Gothic Bold" panose="020E0705020206020404" pitchFamily="34" charset="0"/>
            </a:endParaRPr>
          </a:p>
        </p:txBody>
      </p:sp>
      <p:sp>
        <p:nvSpPr>
          <p:cNvPr id="6" name="object 6"/>
          <p:cNvSpPr txBox="1"/>
          <p:nvPr/>
        </p:nvSpPr>
        <p:spPr>
          <a:xfrm>
            <a:off x="930339" y="10174068"/>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dirty="0">
                <a:solidFill>
                  <a:srgbClr val="4A4A4A"/>
                </a:solidFill>
                <a:latin typeface="Georgia"/>
                <a:cs typeface="Georgia"/>
              </a:rPr>
              <a:t>1</a:t>
            </a:r>
            <a:r>
              <a:rPr kumimoji="0" sz="1950" b="0" i="0" u="none" strike="noStrike" kern="1200" cap="none" spc="0" normalizeH="0" baseline="0" noProof="0" dirty="0">
                <a:ln>
                  <a:noFill/>
                </a:ln>
                <a:solidFill>
                  <a:srgbClr val="4A4A4A"/>
                </a:solidFill>
                <a:effectLst/>
                <a:uLnTx/>
                <a:uFillTx/>
                <a:latin typeface="Georgia"/>
                <a:ea typeface="+mn-ea"/>
                <a:cs typeface="Georgia"/>
              </a:rPr>
              <a:t>2</a:t>
            </a:r>
            <a:r>
              <a:rPr kumimoji="0" sz="1950" b="0" i="0" u="none" strike="noStrike" kern="1200" cap="none" spc="-50" normalizeH="0" baseline="0" noProof="0" dirty="0">
                <a:ln>
                  <a:noFill/>
                </a:ln>
                <a:solidFill>
                  <a:srgbClr val="4A4A4A"/>
                </a:solidFill>
                <a:effectLst/>
                <a:uLnTx/>
                <a:uFillTx/>
                <a:latin typeface="Georgia"/>
                <a:ea typeface="+mn-ea"/>
                <a:cs typeface="Georgia"/>
              </a:rPr>
              <a:t>.</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3" name="object 3"/>
          <p:cNvSpPr txBox="1"/>
          <p:nvPr/>
        </p:nvSpPr>
        <p:spPr>
          <a:xfrm>
            <a:off x="1358002" y="3521075"/>
            <a:ext cx="18371447" cy="8159285"/>
          </a:xfrm>
          <a:prstGeom prst="rect">
            <a:avLst/>
          </a:prstGeom>
        </p:spPr>
        <p:txBody>
          <a:bodyPr vert="horz" wrap="square" lIns="0" tIns="15875" rIns="0" bIns="0" rtlCol="0">
            <a:spAutoFit/>
          </a:bodyPr>
          <a:lstStyle/>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4800" b="1" i="0" u="none" strike="noStrike" kern="1200" cap="none" spc="145" normalizeH="0" baseline="0" noProof="0" dirty="0">
                <a:ln>
                  <a:noFill/>
                </a:ln>
                <a:solidFill>
                  <a:srgbClr val="4A4A4A"/>
                </a:solidFill>
                <a:effectLst/>
                <a:uLnTx/>
                <a:uFillTx/>
                <a:latin typeface="Georgia"/>
                <a:ea typeface="+mn-ea"/>
                <a:cs typeface="Georgia"/>
              </a:rPr>
              <a:t>Officials from our Association that worked the State Tournament last year:</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u="sng" spc="145" dirty="0">
                <a:solidFill>
                  <a:srgbClr val="4A4A4A"/>
                </a:solidFill>
                <a:latin typeface="Georgia"/>
                <a:cs typeface="Georgia"/>
              </a:rPr>
              <a:t>5A/6A</a:t>
            </a:r>
            <a:r>
              <a:rPr lang="en-US" sz="4000" b="1" spc="145" dirty="0">
                <a:solidFill>
                  <a:srgbClr val="4A4A4A"/>
                </a:solidFill>
                <a:latin typeface="Georgia"/>
                <a:cs typeface="Georgia"/>
              </a:rPr>
              <a:t>                        </a:t>
            </a:r>
            <a:r>
              <a:rPr lang="en-US" sz="4000" b="1" u="sng" spc="145" dirty="0">
                <a:solidFill>
                  <a:srgbClr val="4A4A4A"/>
                </a:solidFill>
                <a:latin typeface="Georgia"/>
                <a:cs typeface="Georgia"/>
              </a:rPr>
              <a:t>5A/6A</a:t>
            </a:r>
            <a:r>
              <a:rPr lang="en-US" sz="4000" b="1" spc="145" dirty="0">
                <a:solidFill>
                  <a:srgbClr val="4A4A4A"/>
                </a:solidFill>
                <a:latin typeface="Georgia"/>
                <a:cs typeface="Georgia"/>
              </a:rPr>
              <a:t>	                               </a:t>
            </a:r>
            <a:r>
              <a:rPr lang="en-US" sz="4000" b="1" u="sng" spc="145" dirty="0">
                <a:solidFill>
                  <a:srgbClr val="4A4A4A"/>
                </a:solidFill>
                <a:latin typeface="Georgia"/>
                <a:cs typeface="Georgia"/>
              </a:rPr>
              <a:t>3A-4A</a:t>
            </a: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Willie Weary           Rick Smith				Mark </a:t>
            </a:r>
            <a:r>
              <a:rPr lang="en-US" sz="4000" b="1" spc="145" dirty="0" err="1">
                <a:solidFill>
                  <a:srgbClr val="4A4A4A"/>
                </a:solidFill>
                <a:latin typeface="Georgia"/>
                <a:cs typeface="Georgia"/>
              </a:rPr>
              <a:t>Mobra</a:t>
            </a: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Bobby Kelley           Tyler Furnas				Scott Brians</a:t>
            </a:r>
          </a:p>
          <a:p>
            <a:pPr marL="17780">
              <a:spcBef>
                <a:spcPts val="125"/>
              </a:spcBef>
              <a:defRPr/>
            </a:pPr>
            <a:r>
              <a:rPr lang="en-US" sz="4000" b="1" spc="145" dirty="0">
                <a:solidFill>
                  <a:srgbClr val="4A4A4A"/>
                </a:solidFill>
                <a:latin typeface="Georgia"/>
                <a:cs typeface="Georgia"/>
              </a:rPr>
              <a:t>Kevin Lynch            Larry Puyear				Kevin </a:t>
            </a:r>
            <a:r>
              <a:rPr lang="en-US" sz="4000" b="1" spc="145" dirty="0" err="1">
                <a:solidFill>
                  <a:srgbClr val="4A4A4A"/>
                </a:solidFill>
                <a:latin typeface="Georgia"/>
                <a:cs typeface="Georgia"/>
              </a:rPr>
              <a:t>Mykeloff</a:t>
            </a:r>
            <a:endParaRPr lang="en-US" sz="40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lang="en-US" sz="4000" b="1" spc="145" dirty="0">
                <a:solidFill>
                  <a:srgbClr val="4A4A4A"/>
                </a:solidFill>
                <a:latin typeface="Georgia"/>
                <a:cs typeface="Georgia"/>
              </a:rPr>
              <a:t>Brad Johnson         Scott Davis				Ray Wilson</a:t>
            </a:r>
          </a:p>
          <a:p>
            <a:pPr marL="17780">
              <a:spcBef>
                <a:spcPts val="125"/>
              </a:spcBef>
              <a:defRPr/>
            </a:pPr>
            <a:r>
              <a:rPr lang="en-US" sz="4000" b="1" spc="145" dirty="0">
                <a:solidFill>
                  <a:srgbClr val="4A4A4A"/>
                </a:solidFill>
                <a:latin typeface="Georgia"/>
                <a:cs typeface="Georgia"/>
              </a:rPr>
              <a:t>Jasper Hooks          Tony Gardner </a:t>
            </a:r>
          </a:p>
          <a:p>
            <a:pPr marL="17780">
              <a:spcBef>
                <a:spcPts val="125"/>
              </a:spcBef>
              <a:defRPr/>
            </a:pPr>
            <a:r>
              <a:rPr lang="en-US" sz="4000" b="1" spc="145" dirty="0">
                <a:solidFill>
                  <a:srgbClr val="4A4A4A"/>
                </a:solidFill>
                <a:latin typeface="Georgia"/>
                <a:cs typeface="Georgia"/>
              </a:rPr>
              <a:t>Tyler Inman            Thomas McBride</a:t>
            </a:r>
          </a:p>
          <a:p>
            <a:pPr marL="17780">
              <a:spcBef>
                <a:spcPts val="125"/>
              </a:spcBef>
              <a:defRPr/>
            </a:pPr>
            <a:r>
              <a:rPr lang="en-US" sz="4000" b="1" spc="145" dirty="0">
                <a:solidFill>
                  <a:srgbClr val="4A4A4A"/>
                </a:solidFill>
                <a:latin typeface="Georgia"/>
                <a:cs typeface="Georgia"/>
              </a:rPr>
              <a:t>Pete Knutson          Jarryd McCullough </a:t>
            </a:r>
          </a:p>
          <a:p>
            <a:pPr marL="17780">
              <a:spcBef>
                <a:spcPts val="125"/>
              </a:spcBef>
              <a:defRPr/>
            </a:pPr>
            <a:r>
              <a:rPr lang="en-US" sz="4000" b="1" spc="145" dirty="0">
                <a:solidFill>
                  <a:srgbClr val="4A4A4A"/>
                </a:solidFill>
                <a:latin typeface="Georgia"/>
                <a:cs typeface="Georgia"/>
              </a:rPr>
              <a:t>Tyus Schweiger</a:t>
            </a:r>
          </a:p>
          <a:p>
            <a:pPr marL="17780" marR="0" lvl="0" indent="0" algn="l" defTabSz="914400" rtl="0" eaLnBrk="1" fontAlgn="auto" latinLnBrk="0" hangingPunct="1">
              <a:lnSpc>
                <a:spcPct val="100000"/>
              </a:lnSpc>
              <a:spcBef>
                <a:spcPts val="125"/>
              </a:spcBef>
              <a:spcAft>
                <a:spcPts val="0"/>
              </a:spcAft>
              <a:buClrTx/>
              <a:buSzTx/>
              <a:buFontTx/>
              <a:buNone/>
              <a:tabLst/>
              <a:defRPr/>
            </a:pPr>
            <a:endParaRPr lang="en-US" sz="3200" b="1" spc="145" dirty="0">
              <a:solidFill>
                <a:srgbClr val="4A4A4A"/>
              </a:solidFill>
              <a:latin typeface="Georgia"/>
              <a:cs typeface="Georgia"/>
            </a:endParaRPr>
          </a:p>
          <a:p>
            <a:pPr marL="17780" marR="0" lvl="0" indent="0" algn="l" defTabSz="914400" rtl="0" eaLnBrk="1" fontAlgn="auto" latinLnBrk="0" hangingPunct="1">
              <a:lnSpc>
                <a:spcPct val="100000"/>
              </a:lnSpc>
              <a:spcBef>
                <a:spcPts val="125"/>
              </a:spcBef>
              <a:spcAft>
                <a:spcPts val="0"/>
              </a:spcAft>
              <a:buClrTx/>
              <a:buSzTx/>
              <a:buFontTx/>
              <a:buNone/>
              <a:tabLst/>
              <a:defRPr/>
            </a:pPr>
            <a:r>
              <a:rPr kumimoji="0" lang="en-US" sz="3200" b="1" i="0" u="none" strike="noStrike" kern="1200" cap="none" spc="145" normalizeH="0" baseline="0" noProof="0" dirty="0">
                <a:ln>
                  <a:noFill/>
                </a:ln>
                <a:solidFill>
                  <a:srgbClr val="4A4A4A"/>
                </a:solidFill>
                <a:effectLst/>
                <a:uLnTx/>
                <a:uFillTx/>
                <a:latin typeface="Georgia"/>
                <a:ea typeface="+mn-ea"/>
                <a:cs typeface="Georgia"/>
              </a:rPr>
              <a:t> </a:t>
            </a:r>
            <a:endParaRPr kumimoji="0" sz="3200" b="1"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1683076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Oklahoma Association of Sports Officials</a:t>
            </a:r>
          </a:p>
        </p:txBody>
      </p:sp>
      <p:pic>
        <p:nvPicPr>
          <p:cNvPr id="4" name="object 6">
            <a:extLst>
              <a:ext uri="{FF2B5EF4-FFF2-40B4-BE49-F238E27FC236}">
                <a16:creationId xmlns:a16="http://schemas.microsoft.com/office/drawing/2014/main" id="{E3C7227E-1C11-B8BB-5EE2-81B06CAA18F0}"/>
              </a:ext>
            </a:extLst>
          </p:cNvPr>
          <p:cNvPicPr/>
          <p:nvPr/>
        </p:nvPicPr>
        <p:blipFill>
          <a:blip r:embed="rId3">
            <a:extLst>
              <a:ext uri="{28A0092B-C50C-407E-A947-70E740481C1C}">
                <a14:useLocalDpi xmlns:a14="http://schemas.microsoft.com/office/drawing/2010/main" val="0"/>
              </a:ext>
            </a:extLst>
          </a:blip>
          <a:srcRect/>
          <a:stretch/>
        </p:blipFill>
        <p:spPr>
          <a:xfrm>
            <a:off x="18242793" y="9518727"/>
            <a:ext cx="1601714" cy="1601714"/>
          </a:xfrm>
          <a:prstGeom prst="rect">
            <a:avLst/>
          </a:prstGeom>
        </p:spPr>
      </p:pic>
    </p:spTree>
    <p:extLst>
      <p:ext uri="{BB962C8B-B14F-4D97-AF65-F5344CB8AC3E}">
        <p14:creationId xmlns:p14="http://schemas.microsoft.com/office/powerpoint/2010/main" val="23594421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99278" y="625475"/>
            <a:ext cx="9424372" cy="1154162"/>
          </a:xfrm>
          <a:prstGeom prst="rect">
            <a:avLst/>
          </a:prstGeom>
        </p:spPr>
        <p:txBody>
          <a:bodyPr vert="horz" wrap="square" lIns="0" tIns="15240" rIns="0" bIns="0" rtlCol="0">
            <a:spAutoFit/>
          </a:bodyPr>
          <a:lstStyle/>
          <a:p>
            <a:pPr marL="12700">
              <a:lnSpc>
                <a:spcPct val="100000"/>
              </a:lnSpc>
              <a:spcBef>
                <a:spcPts val="120"/>
              </a:spcBef>
            </a:pPr>
            <a:r>
              <a:rPr lang="en-US" spc="-420" dirty="0">
                <a:latin typeface="Copperplate Gothic Bold" panose="020E0705020206020404" pitchFamily="34" charset="0"/>
              </a:rPr>
              <a:t>Meeting 1 - OASO</a:t>
            </a:r>
            <a:endParaRPr spc="-420" dirty="0">
              <a:latin typeface="Copperplate Gothic Bold" panose="020E0705020206020404" pitchFamily="34" charset="0"/>
            </a:endParaRPr>
          </a:p>
        </p:txBody>
      </p:sp>
      <p:sp>
        <p:nvSpPr>
          <p:cNvPr id="6" name="object 6"/>
          <p:cNvSpPr txBox="1"/>
          <p:nvPr/>
        </p:nvSpPr>
        <p:spPr>
          <a:xfrm>
            <a:off x="238682" y="10528190"/>
            <a:ext cx="368300" cy="328295"/>
          </a:xfrm>
          <a:prstGeom prst="rect">
            <a:avLst/>
          </a:prstGeom>
        </p:spPr>
        <p:txBody>
          <a:bodyPr vert="horz" wrap="square" lIns="0" tIns="27940" rIns="0" bIns="0" rtlCol="0">
            <a:spAutoFit/>
          </a:bodyPr>
          <a:lstStyle/>
          <a:p>
            <a:pPr marL="12700" marR="0" lvl="0" indent="0" algn="l" defTabSz="914400" rtl="0" eaLnBrk="1" fontAlgn="auto" latinLnBrk="0" hangingPunct="1">
              <a:lnSpc>
                <a:spcPct val="100000"/>
              </a:lnSpc>
              <a:spcBef>
                <a:spcPts val="220"/>
              </a:spcBef>
              <a:spcAft>
                <a:spcPts val="0"/>
              </a:spcAft>
              <a:buClrTx/>
              <a:buSzTx/>
              <a:buFontTx/>
              <a:buNone/>
              <a:tabLst/>
              <a:defRPr/>
            </a:pPr>
            <a:r>
              <a:rPr lang="en-US" sz="1950" spc="-70" noProof="0" dirty="0">
                <a:solidFill>
                  <a:srgbClr val="4A4A4A"/>
                </a:solidFill>
                <a:latin typeface="Georgia"/>
                <a:cs typeface="Georgia"/>
              </a:rPr>
              <a:t>32</a:t>
            </a:r>
            <a:endParaRPr kumimoji="0" sz="1950" b="0" i="0" u="none" strike="noStrike" kern="1200" cap="none" spc="0" normalizeH="0" baseline="0" noProof="0" dirty="0">
              <a:ln>
                <a:noFill/>
              </a:ln>
              <a:solidFill>
                <a:prstClr val="black"/>
              </a:solidFill>
              <a:effectLst/>
              <a:uLnTx/>
              <a:uFillTx/>
              <a:latin typeface="Georgia"/>
              <a:ea typeface="+mn-ea"/>
              <a:cs typeface="Georgia"/>
            </a:endParaRPr>
          </a:p>
        </p:txBody>
      </p:sp>
      <p:sp>
        <p:nvSpPr>
          <p:cNvPr id="8" name="TextBox 7">
            <a:extLst>
              <a:ext uri="{FF2B5EF4-FFF2-40B4-BE49-F238E27FC236}">
                <a16:creationId xmlns:a16="http://schemas.microsoft.com/office/drawing/2014/main" id="{6F9A1AB1-F25A-E047-2C62-7B53A47FC37B}"/>
              </a:ext>
            </a:extLst>
          </p:cNvPr>
          <p:cNvSpPr txBox="1"/>
          <p:nvPr/>
        </p:nvSpPr>
        <p:spPr>
          <a:xfrm>
            <a:off x="1999278" y="1852947"/>
            <a:ext cx="983615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opperplate Gothic Bold" panose="020E0705020206020404" pitchFamily="34" charset="0"/>
                <a:ea typeface="+mn-ea"/>
                <a:cs typeface="+mn-cs"/>
              </a:rPr>
              <a:t>OSSAA PLAYOFF ADVICE</a:t>
            </a:r>
          </a:p>
        </p:txBody>
      </p:sp>
      <p:sp>
        <p:nvSpPr>
          <p:cNvPr id="13" name="TextBox 12">
            <a:extLst>
              <a:ext uri="{FF2B5EF4-FFF2-40B4-BE49-F238E27FC236}">
                <a16:creationId xmlns:a16="http://schemas.microsoft.com/office/drawing/2014/main" id="{0BB95550-9FC2-F10F-1F72-84EDBA1E5F90}"/>
              </a:ext>
            </a:extLst>
          </p:cNvPr>
          <p:cNvSpPr txBox="1"/>
          <p:nvPr/>
        </p:nvSpPr>
        <p:spPr>
          <a:xfrm>
            <a:off x="713768" y="5140817"/>
            <a:ext cx="19021682" cy="1754326"/>
          </a:xfrm>
          <a:prstGeom prst="rect">
            <a:avLst/>
          </a:prstGeom>
          <a:noFill/>
        </p:spPr>
        <p:txBody>
          <a:bodyPr wrap="none" rtlCol="0">
            <a:spAutoFit/>
          </a:bodyPr>
          <a:lstStyle/>
          <a:p>
            <a:r>
              <a:rPr lang="en-US" sz="3600" b="1" dirty="0"/>
              <a:t>**If you are wanting to advance, the best way to give yourself every opportunity is to open your</a:t>
            </a:r>
          </a:p>
          <a:p>
            <a:r>
              <a:rPr lang="en-US" sz="3600" b="1" dirty="0"/>
              <a:t>Availability completely up.  Thursday/Friday/Saturday each week.  If you can work the afternoon  </a:t>
            </a:r>
          </a:p>
          <a:p>
            <a:r>
              <a:rPr lang="en-US" sz="3600" b="1" dirty="0"/>
              <a:t>Games even better.  </a:t>
            </a:r>
          </a:p>
        </p:txBody>
      </p:sp>
      <p:sp>
        <p:nvSpPr>
          <p:cNvPr id="3" name="TextBox 2">
            <a:extLst>
              <a:ext uri="{FF2B5EF4-FFF2-40B4-BE49-F238E27FC236}">
                <a16:creationId xmlns:a16="http://schemas.microsoft.com/office/drawing/2014/main" id="{0AF60203-5A3C-DEEE-FFDE-D4C9CC49F004}"/>
              </a:ext>
            </a:extLst>
          </p:cNvPr>
          <p:cNvSpPr txBox="1"/>
          <p:nvPr/>
        </p:nvSpPr>
        <p:spPr>
          <a:xfrm>
            <a:off x="718766" y="7980564"/>
            <a:ext cx="18959357" cy="1754326"/>
          </a:xfrm>
          <a:prstGeom prst="rect">
            <a:avLst/>
          </a:prstGeom>
          <a:noFill/>
        </p:spPr>
        <p:txBody>
          <a:bodyPr wrap="none" rtlCol="0">
            <a:spAutoFit/>
          </a:bodyPr>
          <a:lstStyle/>
          <a:p>
            <a:r>
              <a:rPr lang="en-US" sz="3600" b="1" dirty="0"/>
              <a:t>**Don’t turn back games to the OSSAA if you want to work in the future!  Make sure you add your</a:t>
            </a:r>
          </a:p>
          <a:p>
            <a:r>
              <a:rPr lang="en-US" sz="3600" b="1" dirty="0"/>
              <a:t>Conflicts of interest such as family playing on a team or if you recently graduated from a school, </a:t>
            </a:r>
          </a:p>
          <a:p>
            <a:r>
              <a:rPr lang="en-US" sz="3600" b="1" dirty="0"/>
              <a:t>Coaches you don’t get along with and such. </a:t>
            </a:r>
          </a:p>
        </p:txBody>
      </p:sp>
      <p:sp>
        <p:nvSpPr>
          <p:cNvPr id="4" name="TextBox 3">
            <a:extLst>
              <a:ext uri="{FF2B5EF4-FFF2-40B4-BE49-F238E27FC236}">
                <a16:creationId xmlns:a16="http://schemas.microsoft.com/office/drawing/2014/main" id="{3B9C3C40-639A-C93A-BBB0-CAF74EF544CB}"/>
              </a:ext>
            </a:extLst>
          </p:cNvPr>
          <p:cNvSpPr txBox="1"/>
          <p:nvPr/>
        </p:nvSpPr>
        <p:spPr>
          <a:xfrm>
            <a:off x="713767" y="6906578"/>
            <a:ext cx="18131951" cy="1200329"/>
          </a:xfrm>
          <a:prstGeom prst="rect">
            <a:avLst/>
          </a:prstGeom>
          <a:noFill/>
        </p:spPr>
        <p:txBody>
          <a:bodyPr wrap="square" rtlCol="0">
            <a:spAutoFit/>
          </a:bodyPr>
          <a:lstStyle/>
          <a:p>
            <a:r>
              <a:rPr lang="en-US" sz="3600" b="1" dirty="0"/>
              <a:t>*You must be available Regionals weekend to even get on the playoff lists that goes out to the schools! We recommend all 3 days to give yourself the opportunity to come in on more lists.</a:t>
            </a:r>
          </a:p>
        </p:txBody>
      </p:sp>
      <p:sp>
        <p:nvSpPr>
          <p:cNvPr id="5" name="TextBox 4">
            <a:extLst>
              <a:ext uri="{FF2B5EF4-FFF2-40B4-BE49-F238E27FC236}">
                <a16:creationId xmlns:a16="http://schemas.microsoft.com/office/drawing/2014/main" id="{E1507D69-8AD9-4F92-431D-39D37BB581C8}"/>
              </a:ext>
            </a:extLst>
          </p:cNvPr>
          <p:cNvSpPr txBox="1"/>
          <p:nvPr/>
        </p:nvSpPr>
        <p:spPr>
          <a:xfrm>
            <a:off x="713768" y="3385501"/>
            <a:ext cx="18131951" cy="1754326"/>
          </a:xfrm>
          <a:prstGeom prst="rect">
            <a:avLst/>
          </a:prstGeom>
          <a:noFill/>
        </p:spPr>
        <p:txBody>
          <a:bodyPr wrap="square" rtlCol="0">
            <a:spAutoFit/>
          </a:bodyPr>
          <a:lstStyle/>
          <a:p>
            <a:r>
              <a:rPr lang="en-US" sz="3600" b="1" dirty="0"/>
              <a:t>**Pay attention for the email from Sheree about when to update your playoff availability, we try to send out an email reminding everyone as well.  There is a separate one for State like the next week as well.  She usually sends that out early February.</a:t>
            </a:r>
          </a:p>
        </p:txBody>
      </p:sp>
    </p:spTree>
    <p:extLst>
      <p:ext uri="{BB962C8B-B14F-4D97-AF65-F5344CB8AC3E}">
        <p14:creationId xmlns:p14="http://schemas.microsoft.com/office/powerpoint/2010/main" val="33527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4" grpId="0"/>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0FF5-65EE-73BC-1B03-C241676B63B3}"/>
              </a:ext>
            </a:extLst>
          </p:cNvPr>
          <p:cNvSpPr>
            <a:spLocks noGrp="1"/>
          </p:cNvSpPr>
          <p:nvPr>
            <p:ph type="title"/>
          </p:nvPr>
        </p:nvSpPr>
        <p:spPr/>
        <p:txBody>
          <a:bodyPr/>
          <a:lstStyle/>
          <a:p>
            <a:r>
              <a:rPr lang="en-US" b="1" dirty="0"/>
              <a:t>Contact your Partners &amp; School</a:t>
            </a:r>
            <a:endParaRPr lang="en-US" dirty="0"/>
          </a:p>
        </p:txBody>
      </p:sp>
      <p:sp>
        <p:nvSpPr>
          <p:cNvPr id="3" name="Content Placeholder 2">
            <a:extLst>
              <a:ext uri="{FF2B5EF4-FFF2-40B4-BE49-F238E27FC236}">
                <a16:creationId xmlns:a16="http://schemas.microsoft.com/office/drawing/2014/main" id="{689FBE56-D2CE-0C34-8F42-430759DA78DA}"/>
              </a:ext>
            </a:extLst>
          </p:cNvPr>
          <p:cNvSpPr>
            <a:spLocks noGrp="1"/>
          </p:cNvSpPr>
          <p:nvPr>
            <p:ph sz="half" idx="2"/>
          </p:nvPr>
        </p:nvSpPr>
        <p:spPr>
          <a:xfrm>
            <a:off x="994726" y="3368675"/>
            <a:ext cx="18114646" cy="7663636"/>
          </a:xfrm>
        </p:spPr>
        <p:txBody>
          <a:bodyPr/>
          <a:lstStyle/>
          <a:p>
            <a:r>
              <a:rPr lang="en-US" sz="4000" b="1" u="sng" dirty="0"/>
              <a:t>Importance of Contacting your partner(s) &amp; the School (location of the game if neutral site) cannot be overstated here.  </a:t>
            </a:r>
          </a:p>
          <a:p>
            <a:r>
              <a:rPr lang="en-US" sz="4000" dirty="0"/>
              <a:t>Be an official that is known for taking care of business!  </a:t>
            </a:r>
          </a:p>
          <a:p>
            <a:r>
              <a:rPr lang="en-US" sz="4000" dirty="0"/>
              <a:t>Normally contact your partners first – I do it with a group text normally.  Confirm they are still on the game. </a:t>
            </a:r>
          </a:p>
          <a:p>
            <a:r>
              <a:rPr lang="en-US" sz="4000" dirty="0"/>
              <a:t>Once you confirm that, then contact the school and confirm the date and time of your games and let them know when you will be there.  Also, let them know the names of all officials on the crew.  </a:t>
            </a:r>
          </a:p>
          <a:p>
            <a:r>
              <a:rPr lang="en-US" sz="4000" dirty="0"/>
              <a:t>Another piece of advice: get a cell phone of whoever will be in charge in case of bad weather, car breaks down, etc.. </a:t>
            </a:r>
          </a:p>
          <a:p>
            <a:r>
              <a:rPr lang="en-US" sz="4000" dirty="0"/>
              <a:t>Keep in mind that some school districts have went to 4 day weeks (normally Friday off but I have heard there are a couple that are off on Mondays) Call ahead of time!  </a:t>
            </a:r>
          </a:p>
          <a:p>
            <a:endParaRPr lang="en-US" dirty="0"/>
          </a:p>
        </p:txBody>
      </p:sp>
    </p:spTree>
    <p:extLst>
      <p:ext uri="{BB962C8B-B14F-4D97-AF65-F5344CB8AC3E}">
        <p14:creationId xmlns:p14="http://schemas.microsoft.com/office/powerpoint/2010/main" val="14137194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6" y="4035826"/>
            <a:ext cx="14463113" cy="6393907"/>
          </a:xfrm>
        </p:spPr>
        <p:txBody>
          <a:bodyPr>
            <a:noAutofit/>
          </a:bodyPr>
          <a:lstStyle/>
          <a:p>
            <a:pPr marL="753969" indent="-753969" algn="l">
              <a:buFont typeface="Arial" panose="020B0604020202020204" pitchFamily="34" charset="0"/>
              <a:buChar char="•"/>
            </a:pPr>
            <a:r>
              <a:rPr lang="en-US" sz="5400" b="1" dirty="0">
                <a:solidFill>
                  <a:schemeClr val="tx1"/>
                </a:solidFill>
              </a:rPr>
              <a:t>If you are early, you are never late</a:t>
            </a:r>
          </a:p>
          <a:p>
            <a:pPr marL="753969" indent="-753969" algn="l">
              <a:buFont typeface="Arial" panose="020B0604020202020204" pitchFamily="34" charset="0"/>
              <a:buChar char="•"/>
            </a:pPr>
            <a:r>
              <a:rPr lang="en-US" sz="5400" b="1" dirty="0">
                <a:solidFill>
                  <a:schemeClr val="tx1"/>
                </a:solidFill>
              </a:rPr>
              <a:t>Don’t be that official that shows up right at game time or 2 minutes after.  You have Site Admin wondering, you have your partners wondering and then they are calling the assigners</a:t>
            </a:r>
          </a:p>
          <a:p>
            <a:pPr marL="753969" indent="-753969" algn="l">
              <a:buFont typeface="Arial" panose="020B0604020202020204" pitchFamily="34" charset="0"/>
              <a:buChar char="•"/>
            </a:pPr>
            <a:r>
              <a:rPr lang="en-US" sz="5400" b="1" dirty="0">
                <a:solidFill>
                  <a:schemeClr val="tx1"/>
                </a:solidFill>
              </a:rPr>
              <a:t>At least 45 minutes early for Varsity</a:t>
            </a:r>
          </a:p>
          <a:p>
            <a:pPr marL="753969" indent="-753969" algn="l">
              <a:buFont typeface="Arial" panose="020B0604020202020204" pitchFamily="34" charset="0"/>
              <a:buChar char="•"/>
            </a:pPr>
            <a:r>
              <a:rPr lang="en-US" sz="5400" b="1" dirty="0">
                <a:solidFill>
                  <a:schemeClr val="tx1"/>
                </a:solidFill>
              </a:rPr>
              <a:t>At least 10-15 minutes early for everything else</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4714431" cy="1657057"/>
          </a:xfrm>
          <a:prstGeom prst="rect">
            <a:avLst/>
          </a:prstGeom>
          <a:noFill/>
        </p:spPr>
        <p:txBody>
          <a:bodyPr wrap="square" rtlCol="0">
            <a:spAutoFit/>
          </a:bodyPr>
          <a:lstStyle/>
          <a:p>
            <a:r>
              <a:rPr lang="en-GB" sz="3600"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3600"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#1 – BE </a:t>
            </a:r>
            <a:r>
              <a:rPr lang="en-US" sz="7256" b="1" strike="sngStrike" dirty="0">
                <a:solidFill>
                  <a:srgbClr val="00B050"/>
                </a:solidFill>
              </a:rPr>
              <a:t>ON TIME</a:t>
            </a:r>
            <a:r>
              <a:rPr lang="en-US" sz="7256" b="1" dirty="0">
                <a:solidFill>
                  <a:srgbClr val="00B050"/>
                </a:solidFill>
              </a:rPr>
              <a:t> EARLY</a:t>
            </a:r>
          </a:p>
          <a:p>
            <a:endParaRPr lang="en-US" sz="2968" dirty="0"/>
          </a:p>
        </p:txBody>
      </p:sp>
    </p:spTree>
    <p:extLst>
      <p:ext uri="{BB962C8B-B14F-4D97-AF65-F5344CB8AC3E}">
        <p14:creationId xmlns:p14="http://schemas.microsoft.com/office/powerpoint/2010/main" val="31865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5400" b="1" dirty="0">
                <a:solidFill>
                  <a:schemeClr val="tx1"/>
                </a:solidFill>
              </a:rPr>
              <a:t>Take care of Registrations &amp; Dues</a:t>
            </a:r>
          </a:p>
          <a:p>
            <a:pPr marL="753969" indent="-753969" algn="l">
              <a:buFont typeface="Arial" panose="020B0604020202020204" pitchFamily="34" charset="0"/>
              <a:buChar char="•"/>
            </a:pPr>
            <a:r>
              <a:rPr lang="en-US" sz="5400" b="1" dirty="0">
                <a:solidFill>
                  <a:schemeClr val="tx1"/>
                </a:solidFill>
              </a:rPr>
              <a:t>Wear the proper equipment</a:t>
            </a:r>
          </a:p>
          <a:p>
            <a:pPr marL="753969" indent="-753969" algn="l">
              <a:buFont typeface="Arial" panose="020B0604020202020204" pitchFamily="34" charset="0"/>
              <a:buChar char="•"/>
            </a:pPr>
            <a:r>
              <a:rPr lang="en-US" sz="5400" b="1" dirty="0">
                <a:solidFill>
                  <a:schemeClr val="tx1"/>
                </a:solidFill>
              </a:rPr>
              <a:t>Take tests, watch required videos</a:t>
            </a:r>
          </a:p>
          <a:p>
            <a:pPr marL="753969" indent="-753969" algn="l">
              <a:buFont typeface="Arial" panose="020B0604020202020204" pitchFamily="34" charset="0"/>
              <a:buChar char="•"/>
            </a:pPr>
            <a:r>
              <a:rPr lang="en-US" sz="5400" b="1" dirty="0">
                <a:solidFill>
                  <a:schemeClr val="tx1"/>
                </a:solidFill>
              </a:rPr>
              <a:t>Go to required meetings</a:t>
            </a:r>
          </a:p>
          <a:p>
            <a:pPr marL="753969" indent="-753969" algn="l">
              <a:buFont typeface="Arial" panose="020B0604020202020204" pitchFamily="34" charset="0"/>
              <a:buChar char="•"/>
            </a:pPr>
            <a:r>
              <a:rPr lang="en-US" sz="5400" b="1" dirty="0">
                <a:solidFill>
                  <a:schemeClr val="tx1"/>
                </a:solidFill>
              </a:rPr>
              <a:t>Do reports (such as ejection reports) as required in the proper timeframe</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#2 – TAKE CARE OF BUSINESS!</a:t>
            </a:r>
          </a:p>
          <a:p>
            <a:endParaRPr lang="en-US" sz="2968" dirty="0"/>
          </a:p>
        </p:txBody>
      </p:sp>
    </p:spTree>
    <p:extLst>
      <p:ext uri="{BB962C8B-B14F-4D97-AF65-F5344CB8AC3E}">
        <p14:creationId xmlns:p14="http://schemas.microsoft.com/office/powerpoint/2010/main" val="343434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4400" b="1" dirty="0">
                <a:solidFill>
                  <a:schemeClr val="tx1"/>
                </a:solidFill>
              </a:rPr>
              <a:t>As an assigner I have hear every possible excuse on why you have to give back games.  Examples if you want to hear them? Not saying they aren’t true but as a pattern develops on you – assigners are less likely to assign you games (more work for assigners eventually = less work for you)  </a:t>
            </a:r>
          </a:p>
          <a:p>
            <a:pPr marL="753969" indent="-753969" algn="l">
              <a:buFont typeface="Arial" panose="020B0604020202020204" pitchFamily="34" charset="0"/>
              <a:buChar char="•"/>
            </a:pPr>
            <a:r>
              <a:rPr lang="en-US" sz="4400" b="1" dirty="0">
                <a:solidFill>
                  <a:schemeClr val="tx1"/>
                </a:solidFill>
              </a:rPr>
              <a:t>I will take a dependable AVERAGE official over an Undependable All Star official every day of the week and twice on Sundays!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564083"/>
          </a:xfrm>
          <a:prstGeom prst="rect">
            <a:avLst/>
          </a:prstGeom>
          <a:noFill/>
        </p:spPr>
        <p:txBody>
          <a:bodyPr wrap="square" rtlCol="0">
            <a:spAutoFit/>
          </a:bodyPr>
          <a:lstStyle/>
          <a:p>
            <a:r>
              <a:rPr lang="en-US" sz="6596" b="1" dirty="0">
                <a:solidFill>
                  <a:srgbClr val="00B050"/>
                </a:solidFill>
              </a:rPr>
              <a:t>#3 – BE AVAILABLE &amp; DEPENDABLE</a:t>
            </a:r>
          </a:p>
          <a:p>
            <a:endParaRPr lang="en-US" sz="2968" dirty="0"/>
          </a:p>
        </p:txBody>
      </p:sp>
    </p:spTree>
    <p:extLst>
      <p:ext uri="{BB962C8B-B14F-4D97-AF65-F5344CB8AC3E}">
        <p14:creationId xmlns:p14="http://schemas.microsoft.com/office/powerpoint/2010/main" val="297519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rmAutofit/>
          </a:bodyPr>
          <a:lstStyle/>
          <a:p>
            <a:pPr marL="753969" indent="-753969" algn="l">
              <a:buFont typeface="Arial" panose="020B0604020202020204" pitchFamily="34" charset="0"/>
              <a:buChar char="•"/>
            </a:pPr>
            <a:r>
              <a:rPr lang="en-US" sz="4400" b="1" dirty="0">
                <a:solidFill>
                  <a:schemeClr val="tx1"/>
                </a:solidFill>
              </a:rPr>
              <a:t>Be available – if you are not working, a quick way to get in the assigner’s good graces is to be available and volunteer to go when the call goes out.  If you want to move up to more games/better games - be available and dependable.  Let the assigner know that they can call you in a pinch – Have bag, will travel! </a:t>
            </a:r>
          </a:p>
          <a:p>
            <a:pPr marL="753969" indent="-753969" algn="l">
              <a:buFont typeface="Arial" panose="020B0604020202020204" pitchFamily="34" charset="0"/>
              <a:buChar char="•"/>
            </a:pPr>
            <a:r>
              <a:rPr lang="en-US" sz="4400" b="1" dirty="0">
                <a:solidFill>
                  <a:schemeClr val="tx1"/>
                </a:solidFill>
              </a:rPr>
              <a:t>Never give your games to someone else without the assigner’s blessings (many reasons why)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564083"/>
          </a:xfrm>
          <a:prstGeom prst="rect">
            <a:avLst/>
          </a:prstGeom>
          <a:noFill/>
        </p:spPr>
        <p:txBody>
          <a:bodyPr wrap="square" rtlCol="0">
            <a:spAutoFit/>
          </a:bodyPr>
          <a:lstStyle/>
          <a:p>
            <a:r>
              <a:rPr lang="en-US" sz="6596" b="1" dirty="0">
                <a:solidFill>
                  <a:srgbClr val="00B050"/>
                </a:solidFill>
              </a:rPr>
              <a:t>#3 – BE AVAILABLE &amp; DEPENDABLE</a:t>
            </a:r>
          </a:p>
          <a:p>
            <a:endParaRPr lang="en-US" sz="2968" dirty="0"/>
          </a:p>
        </p:txBody>
      </p:sp>
    </p:spTree>
    <p:extLst>
      <p:ext uri="{BB962C8B-B14F-4D97-AF65-F5344CB8AC3E}">
        <p14:creationId xmlns:p14="http://schemas.microsoft.com/office/powerpoint/2010/main" val="78347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3894737" y="4035826"/>
            <a:ext cx="12565944" cy="6393907"/>
          </a:xfrm>
        </p:spPr>
        <p:txBody>
          <a:bodyPr>
            <a:noAutofit/>
          </a:bodyPr>
          <a:lstStyle/>
          <a:p>
            <a:pPr marL="753969" indent="-753969" algn="l">
              <a:buFont typeface="Arial" panose="020B0604020202020204" pitchFamily="34" charset="0"/>
              <a:buChar char="•"/>
            </a:pPr>
            <a:r>
              <a:rPr lang="en-US" sz="4800" b="1" dirty="0">
                <a:solidFill>
                  <a:schemeClr val="tx1"/>
                </a:solidFill>
              </a:rPr>
              <a:t>Even if you are a bit overweight, buy pants/shirts that fit.  Make sure your shirt stays tucked in, wash your uniform daily (don’t stink).  Don’t have a wrinkled shirt or pants – keep them neat. </a:t>
            </a:r>
          </a:p>
          <a:p>
            <a:pPr marL="753969" indent="-753969" algn="l">
              <a:buFont typeface="Arial" panose="020B0604020202020204" pitchFamily="34" charset="0"/>
              <a:buChar char="•"/>
            </a:pPr>
            <a:r>
              <a:rPr lang="en-US" sz="4800" b="1" dirty="0">
                <a:solidFill>
                  <a:schemeClr val="tx1"/>
                </a:solidFill>
              </a:rPr>
              <a:t>Fix your hair (if you have any).  Shave and all that hygiene stuff! </a:t>
            </a:r>
          </a:p>
          <a:p>
            <a:pPr marL="753969" indent="-753969" algn="l">
              <a:buFont typeface="Arial" panose="020B0604020202020204" pitchFamily="34" charset="0"/>
              <a:buChar char="•"/>
            </a:pPr>
            <a:r>
              <a:rPr lang="en-US" sz="4800" b="1" dirty="0">
                <a:solidFill>
                  <a:schemeClr val="tx1"/>
                </a:solidFill>
              </a:rPr>
              <a:t>Smell good, chew gum or mints to keep from having bad breath</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8"/>
            <a:ext cx="12817263" cy="1462708"/>
          </a:xfrm>
          <a:prstGeom prst="rect">
            <a:avLst/>
          </a:prstGeom>
          <a:noFill/>
        </p:spPr>
        <p:txBody>
          <a:bodyPr wrap="square" rtlCol="0">
            <a:spAutoFit/>
          </a:bodyPr>
          <a:lstStyle/>
          <a:p>
            <a:r>
              <a:rPr lang="en-US" sz="5937" b="1" dirty="0">
                <a:solidFill>
                  <a:srgbClr val="00B050"/>
                </a:solidFill>
              </a:rPr>
              <a:t>#4 – APPEARANCE – LOOK THE PART</a:t>
            </a:r>
          </a:p>
          <a:p>
            <a:endParaRPr lang="en-US" sz="2968" dirty="0"/>
          </a:p>
        </p:txBody>
      </p:sp>
    </p:spTree>
    <p:extLst>
      <p:ext uri="{BB962C8B-B14F-4D97-AF65-F5344CB8AC3E}">
        <p14:creationId xmlns:p14="http://schemas.microsoft.com/office/powerpoint/2010/main" val="156000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355849" y="3784504"/>
            <a:ext cx="15392400" cy="7273525"/>
          </a:xfrm>
        </p:spPr>
        <p:txBody>
          <a:bodyPr>
            <a:noAutofit/>
          </a:bodyPr>
          <a:lstStyle/>
          <a:p>
            <a:pPr marL="753969" indent="-753969" algn="l">
              <a:buFont typeface="Arial" panose="020B0604020202020204" pitchFamily="34" charset="0"/>
              <a:buChar char="•"/>
            </a:pPr>
            <a:r>
              <a:rPr lang="en-US" sz="4400" b="1" dirty="0">
                <a:solidFill>
                  <a:schemeClr val="tx1"/>
                </a:solidFill>
              </a:rPr>
              <a:t>Get a new shirt/pants every year or two – keep those white stripes bright!</a:t>
            </a:r>
          </a:p>
          <a:p>
            <a:pPr marL="753969" indent="-753969" algn="l">
              <a:buFont typeface="Arial" panose="020B0604020202020204" pitchFamily="34" charset="0"/>
              <a:buChar char="•"/>
            </a:pPr>
            <a:r>
              <a:rPr lang="en-US" sz="4400" b="1" dirty="0">
                <a:solidFill>
                  <a:schemeClr val="tx1"/>
                </a:solidFill>
              </a:rPr>
              <a:t>Get new shoes often, if you officiate a lot I recommend at least 2 pair, rotate them in and out and they will last longer</a:t>
            </a:r>
          </a:p>
          <a:p>
            <a:pPr marL="753969" indent="-753969" algn="l">
              <a:buFont typeface="Arial" panose="020B0604020202020204" pitchFamily="34" charset="0"/>
              <a:buChar char="•"/>
            </a:pPr>
            <a:r>
              <a:rPr lang="en-US" sz="4400" b="1" dirty="0">
                <a:solidFill>
                  <a:schemeClr val="tx1"/>
                </a:solidFill>
              </a:rPr>
              <a:t>Add gear to your arsenal each year – nice bag/extra whistles, a way to keep your shirt tucked in such as a rubber belt or suspenders, a massage gun, some 800’s </a:t>
            </a:r>
            <a:r>
              <a:rPr lang="en-US" sz="4400" b="1" dirty="0">
                <a:solidFill>
                  <a:schemeClr val="tx1"/>
                </a:solidFill>
                <a:sym typeface="Wingdings" panose="05000000000000000000" pitchFamily="2" charset="2"/>
              </a:rPr>
              <a:t> </a:t>
            </a:r>
            <a:endParaRPr lang="en-US" sz="4400" b="1" dirty="0">
              <a:solidFill>
                <a:schemeClr val="tx1"/>
              </a:solidFill>
            </a:endParaRPr>
          </a:p>
          <a:p>
            <a:pPr marL="753969" indent="-753969" algn="l">
              <a:buFont typeface="Arial" panose="020B0604020202020204" pitchFamily="34" charset="0"/>
              <a:buChar char="•"/>
            </a:pPr>
            <a:r>
              <a:rPr lang="en-US" sz="4400" b="1" dirty="0">
                <a:solidFill>
                  <a:schemeClr val="tx1"/>
                </a:solidFill>
              </a:rPr>
              <a:t>Get in shape/stay in shape – I know this one is a bit tougher but it is a fact that an official in good shape gets a lot more slack from coaches/players/fans than the person that is not in shape.  </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8" y="2348441"/>
            <a:ext cx="12817263" cy="1462708"/>
          </a:xfrm>
          <a:prstGeom prst="rect">
            <a:avLst/>
          </a:prstGeom>
          <a:noFill/>
        </p:spPr>
        <p:txBody>
          <a:bodyPr wrap="square" rtlCol="0">
            <a:spAutoFit/>
          </a:bodyPr>
          <a:lstStyle/>
          <a:p>
            <a:r>
              <a:rPr lang="en-US" sz="5937" b="1" dirty="0">
                <a:solidFill>
                  <a:srgbClr val="00B050"/>
                </a:solidFill>
              </a:rPr>
              <a:t>#4 – APPEARANCE – LOOK THE PART</a:t>
            </a:r>
          </a:p>
          <a:p>
            <a:endParaRPr lang="en-US" sz="2968" dirty="0"/>
          </a:p>
        </p:txBody>
      </p:sp>
    </p:spTree>
    <p:extLst>
      <p:ext uri="{BB962C8B-B14F-4D97-AF65-F5344CB8AC3E}">
        <p14:creationId xmlns:p14="http://schemas.microsoft.com/office/powerpoint/2010/main" val="132707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1898650" y="3975705"/>
            <a:ext cx="15849600" cy="6990292"/>
          </a:xfrm>
        </p:spPr>
        <p:txBody>
          <a:bodyPr>
            <a:noAutofit/>
          </a:bodyPr>
          <a:lstStyle/>
          <a:p>
            <a:pPr marL="753969" indent="-753969" algn="l">
              <a:buFont typeface="Arial" panose="020B0604020202020204" pitchFamily="34" charset="0"/>
              <a:buChar char="•"/>
            </a:pPr>
            <a:r>
              <a:rPr lang="en-US" sz="4400" b="1" dirty="0">
                <a:solidFill>
                  <a:schemeClr val="tx1"/>
                </a:solidFill>
              </a:rPr>
              <a:t>Practice your signals in the mirror at home (arm extended, emphatic calls when needed, how hard you blow your whistle, how you wave off a basket) </a:t>
            </a:r>
          </a:p>
          <a:p>
            <a:pPr marL="753969" indent="-753969" algn="l">
              <a:buFont typeface="Arial" panose="020B0604020202020204" pitchFamily="34" charset="0"/>
              <a:buChar char="•"/>
            </a:pPr>
            <a:r>
              <a:rPr lang="en-US" sz="4400" b="1" dirty="0">
                <a:solidFill>
                  <a:schemeClr val="tx1"/>
                </a:solidFill>
              </a:rPr>
              <a:t>Communicating to the table is HUGE – Slow down, look the scorekeeper in the eyes (this also allows you to make sure they are looking so you don’t have to do it twice) Good crisp two handed signals for reporting fouls, communicate the type of foul, how many shots if shooting free throws, let your partners (and everyone else) know where the ball is going to next be put in play</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474511"/>
            <a:ext cx="12817263" cy="1665649"/>
          </a:xfrm>
          <a:prstGeom prst="rect">
            <a:avLst/>
          </a:prstGeom>
          <a:noFill/>
        </p:spPr>
        <p:txBody>
          <a:bodyPr wrap="square" rtlCol="0">
            <a:spAutoFit/>
          </a:bodyPr>
          <a:lstStyle/>
          <a:p>
            <a:r>
              <a:rPr lang="en-US" sz="7256" b="1" dirty="0">
                <a:solidFill>
                  <a:srgbClr val="00B050"/>
                </a:solidFill>
              </a:rPr>
              <a:t>#5 – SIGNALS &amp; PRESENTATION</a:t>
            </a:r>
          </a:p>
          <a:p>
            <a:endParaRPr lang="en-US" sz="2968" dirty="0"/>
          </a:p>
        </p:txBody>
      </p:sp>
    </p:spTree>
    <p:extLst>
      <p:ext uri="{BB962C8B-B14F-4D97-AF65-F5344CB8AC3E}">
        <p14:creationId xmlns:p14="http://schemas.microsoft.com/office/powerpoint/2010/main" val="15440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21313-358B-4C63-AF4E-1838406D722F}"/>
              </a:ext>
            </a:extLst>
          </p:cNvPr>
          <p:cNvSpPr>
            <a:spLocks noGrp="1"/>
          </p:cNvSpPr>
          <p:nvPr>
            <p:ph type="ctrTitle"/>
          </p:nvPr>
        </p:nvSpPr>
        <p:spPr>
          <a:xfrm>
            <a:off x="3643419" y="251321"/>
            <a:ext cx="12817263" cy="1759232"/>
          </a:xfrm>
        </p:spPr>
        <p:txBody>
          <a:bodyPr>
            <a:normAutofit fontScale="90000"/>
          </a:bodyPr>
          <a:lstStyle/>
          <a:p>
            <a:r>
              <a:rPr lang="en-GB" sz="4617"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14 Keys to being a successful official</a:t>
            </a:r>
            <a:br>
              <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E5960B01-4D01-411C-A52F-B2001DF329B9}"/>
              </a:ext>
            </a:extLst>
          </p:cNvPr>
          <p:cNvSpPr>
            <a:spLocks noGrp="1"/>
          </p:cNvSpPr>
          <p:nvPr>
            <p:ph type="subTitle" idx="1"/>
          </p:nvPr>
        </p:nvSpPr>
        <p:spPr>
          <a:xfrm>
            <a:off x="2432050" y="4035826"/>
            <a:ext cx="15544800" cy="6648050"/>
          </a:xfrm>
        </p:spPr>
        <p:txBody>
          <a:bodyPr>
            <a:noAutofit/>
          </a:bodyPr>
          <a:lstStyle/>
          <a:p>
            <a:pPr marL="753969" indent="-753969" algn="l">
              <a:buFont typeface="Arial" panose="020B0604020202020204" pitchFamily="34" charset="0"/>
              <a:buChar char="•"/>
            </a:pPr>
            <a:r>
              <a:rPr lang="en-US" sz="4800" b="1" dirty="0">
                <a:solidFill>
                  <a:schemeClr val="tx1"/>
                </a:solidFill>
              </a:rPr>
              <a:t>No matter what level you are working, know the basic rules of the age group or the league you are calling in.  </a:t>
            </a:r>
          </a:p>
          <a:p>
            <a:pPr marL="753969" indent="-753969" algn="l">
              <a:buFont typeface="Arial" panose="020B0604020202020204" pitchFamily="34" charset="0"/>
              <a:buChar char="•"/>
            </a:pPr>
            <a:r>
              <a:rPr lang="en-US" sz="4800" b="1" dirty="0">
                <a:solidFill>
                  <a:schemeClr val="tx1"/>
                </a:solidFill>
              </a:rPr>
              <a:t>The more you know the rules, the more confident and comfortable you are going to be applying them to your game.</a:t>
            </a:r>
          </a:p>
          <a:p>
            <a:pPr marL="753969" indent="-753969" algn="l">
              <a:buFont typeface="Arial" panose="020B0604020202020204" pitchFamily="34" charset="0"/>
              <a:buChar char="•"/>
            </a:pPr>
            <a:r>
              <a:rPr lang="en-US" sz="4800" b="1" dirty="0">
                <a:solidFill>
                  <a:schemeClr val="tx1"/>
                </a:solidFill>
              </a:rPr>
              <a:t>Same for mechanics, know where you should be and what you should be looking at.  The game gets easier to call once you have a grasp on both of these!</a:t>
            </a:r>
          </a:p>
        </p:txBody>
      </p:sp>
      <p:sp>
        <p:nvSpPr>
          <p:cNvPr id="4" name="TextBox 3">
            <a:extLst>
              <a:ext uri="{FF2B5EF4-FFF2-40B4-BE49-F238E27FC236}">
                <a16:creationId xmlns:a16="http://schemas.microsoft.com/office/drawing/2014/main" id="{B12FB9A4-89C6-468B-A09D-4C8ED0DCA362}"/>
              </a:ext>
            </a:extLst>
          </p:cNvPr>
          <p:cNvSpPr txBox="1"/>
          <p:nvPr/>
        </p:nvSpPr>
        <p:spPr>
          <a:xfrm>
            <a:off x="3643419" y="1382255"/>
            <a:ext cx="12817263" cy="1462516"/>
          </a:xfrm>
          <a:prstGeom prst="rect">
            <a:avLst/>
          </a:prstGeom>
          <a:noFill/>
        </p:spPr>
        <p:txBody>
          <a:bodyPr wrap="square" rtlCol="0">
            <a:spAutoFit/>
          </a:bodyPr>
          <a:lstStyle/>
          <a:p>
            <a:r>
              <a:rPr lang="en-GB" sz="2968" b="1" dirty="0">
                <a:solidFill>
                  <a:srgbClr val="000000"/>
                </a:solidFill>
                <a:latin typeface="Verdana" panose="020B0604030504040204" pitchFamily="34" charset="0"/>
                <a:ea typeface="Verdana" panose="020B0604030504040204" pitchFamily="34" charset="0"/>
                <a:cs typeface="Times New Roman" panose="02020603050405020304" pitchFamily="18" charset="0"/>
              </a:rPr>
              <a:t>What are Coaches/Associations/Assigners &amp; Other Officials looking for in a basketball official?  </a:t>
            </a:r>
            <a:endParaRPr lang="en-US" sz="2968" dirty="0">
              <a:solidFill>
                <a:srgbClr val="000000"/>
              </a:solidFill>
              <a:latin typeface="Verdana" panose="020B0604030504040204" pitchFamily="34" charset="0"/>
              <a:ea typeface="Verdana" panose="020B0604030504040204" pitchFamily="34" charset="0"/>
              <a:cs typeface="Times New Roman" panose="02020603050405020304" pitchFamily="18" charset="0"/>
            </a:endParaRPr>
          </a:p>
          <a:p>
            <a:endParaRPr lang="en-US" sz="2968" dirty="0"/>
          </a:p>
        </p:txBody>
      </p:sp>
      <p:sp>
        <p:nvSpPr>
          <p:cNvPr id="5" name="TextBox 4">
            <a:extLst>
              <a:ext uri="{FF2B5EF4-FFF2-40B4-BE49-F238E27FC236}">
                <a16:creationId xmlns:a16="http://schemas.microsoft.com/office/drawing/2014/main" id="{69BC0E23-1426-4F31-9992-A24AC01B8C21}"/>
              </a:ext>
            </a:extLst>
          </p:cNvPr>
          <p:cNvSpPr txBox="1"/>
          <p:nvPr/>
        </p:nvSpPr>
        <p:spPr>
          <a:xfrm>
            <a:off x="3643419" y="2638849"/>
            <a:ext cx="12817263" cy="1665649"/>
          </a:xfrm>
          <a:prstGeom prst="rect">
            <a:avLst/>
          </a:prstGeom>
          <a:noFill/>
        </p:spPr>
        <p:txBody>
          <a:bodyPr wrap="square" rtlCol="0">
            <a:spAutoFit/>
          </a:bodyPr>
          <a:lstStyle/>
          <a:p>
            <a:r>
              <a:rPr lang="en-US" sz="7256" b="1" dirty="0">
                <a:solidFill>
                  <a:srgbClr val="00B050"/>
                </a:solidFill>
              </a:rPr>
              <a:t>#6 – STUDY THE RULEBOOK</a:t>
            </a:r>
          </a:p>
          <a:p>
            <a:endParaRPr lang="en-US" sz="2968" dirty="0"/>
          </a:p>
        </p:txBody>
      </p:sp>
    </p:spTree>
    <p:extLst>
      <p:ext uri="{BB962C8B-B14F-4D97-AF65-F5344CB8AC3E}">
        <p14:creationId xmlns:p14="http://schemas.microsoft.com/office/powerpoint/2010/main" val="305753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A1F45"/>
        </a:solidFill>
        <a:ln>
          <a:noFill/>
        </a:ln>
      </a:spPr>
      <a:bodyPr rtlCol="0" anchor="ctr"/>
      <a:lstStyle>
        <a:defPPr algn="ctr">
          <a:defRPr sz="1800" dirty="0"/>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111505</TotalTime>
  <Words>12485</Words>
  <Application>Microsoft Office PowerPoint</Application>
  <PresentationFormat>Custom</PresentationFormat>
  <Paragraphs>974</Paragraphs>
  <Slides>124</Slides>
  <Notes>64</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0</vt:i4>
      </vt:variant>
      <vt:variant>
        <vt:lpstr>Slide Titles</vt:lpstr>
      </vt:variant>
      <vt:variant>
        <vt:i4>124</vt:i4>
      </vt:variant>
    </vt:vector>
  </HeadingPairs>
  <TitlesOfParts>
    <vt:vector size="138" baseType="lpstr">
      <vt:lpstr>Aptos</vt:lpstr>
      <vt:lpstr>Aptos Display</vt:lpstr>
      <vt:lpstr>Arial</vt:lpstr>
      <vt:lpstr>Arial Black</vt:lpstr>
      <vt:lpstr>Calibri</vt:lpstr>
      <vt:lpstr>Copperplate Gothic Bold</vt:lpstr>
      <vt:lpstr>Georgia</vt:lpstr>
      <vt:lpstr>Lucida Sans Unicode</vt:lpstr>
      <vt:lpstr>system-ui</vt:lpstr>
      <vt:lpstr>Verdana</vt:lpstr>
      <vt:lpstr>Wingdings</vt:lpstr>
      <vt:lpstr>Office Theme</vt:lpstr>
      <vt:lpstr>2_Office Theme</vt:lpstr>
      <vt:lpstr>1_Office Theme</vt:lpstr>
      <vt:lpstr>PowerPoint Presentation</vt:lpstr>
      <vt:lpstr>Meeting 1 Agenda</vt:lpstr>
      <vt:lpstr>Meeting 1 Agenda</vt:lpstr>
      <vt:lpstr>      Introductions  -  OASO Officers</vt:lpstr>
      <vt:lpstr>Introductions (members)</vt:lpstr>
      <vt:lpstr>Meeting 1 </vt:lpstr>
      <vt:lpstr>Meeting 1 </vt:lpstr>
      <vt:lpstr>Meeting 1 </vt:lpstr>
      <vt:lpstr>Meeting 1 </vt:lpstr>
      <vt:lpstr>Meeting 1 </vt:lpstr>
      <vt:lpstr>OASO Future Meetings</vt:lpstr>
      <vt:lpstr>OSSAA Meeting Sign in Changes</vt:lpstr>
      <vt:lpstr>OASO Meeting Exemptions</vt:lpstr>
      <vt:lpstr>Johnny Johnson – OASO Assigner </vt:lpstr>
      <vt:lpstr>Scrimmages </vt:lpstr>
      <vt:lpstr>Scrimmages </vt:lpstr>
      <vt:lpstr>Meeting 1 – Association Info </vt:lpstr>
      <vt:lpstr>Meeting 1 – Association Info </vt:lpstr>
      <vt:lpstr>Meeting 1 – Association Info </vt:lpstr>
      <vt:lpstr>Meeting 1 – Association Info </vt:lpstr>
      <vt:lpstr>Meeting 1 – Other Advice</vt:lpstr>
      <vt:lpstr>Meeting 1 - ARBITER </vt:lpstr>
      <vt:lpstr>OASO Arbiter Registration </vt:lpstr>
      <vt:lpstr>OASO Mission</vt:lpstr>
      <vt:lpstr>OASO Business</vt:lpstr>
      <vt:lpstr>2024 - 25 &amp; 25 - 26 Pay Schedule</vt:lpstr>
      <vt:lpstr>Playoffs &amp; Pay </vt:lpstr>
      <vt:lpstr>Review of ossaa Pay Schedule</vt:lpstr>
      <vt:lpstr>Meeting 1 </vt:lpstr>
      <vt:lpstr>Meeting 1 </vt:lpstr>
      <vt:lpstr>Meeting 1 </vt:lpstr>
      <vt:lpstr>Meeting 1 </vt:lpstr>
      <vt:lpstr>Meeting  - Assigning &amp; Games</vt:lpstr>
      <vt:lpstr>Meeting  - ARBITER </vt:lpstr>
      <vt:lpstr>Meeting 1 </vt:lpstr>
      <vt:lpstr>Meeting 1 </vt:lpstr>
      <vt:lpstr>Meeting 1 </vt:lpstr>
      <vt:lpstr>Meeting 1 </vt:lpstr>
      <vt:lpstr>Meeting 1 </vt:lpstr>
      <vt:lpstr>Meeting 1 </vt:lpstr>
      <vt:lpstr>Meeting 1 </vt:lpstr>
      <vt:lpstr>Assigning &amp; Games</vt:lpstr>
      <vt:lpstr>   New Officials Breakout</vt:lpstr>
      <vt:lpstr>2025-26 NFHS  Basketball Rules PowerPoint</vt:lpstr>
      <vt:lpstr>STUDENTS REMOVED FROM PLAY</vt:lpstr>
      <vt:lpstr>SPORTSMANSHIP</vt:lpstr>
      <vt:lpstr>OSSAA SHOT CLOCK INFORMATION</vt:lpstr>
      <vt:lpstr>OSSAA 35 SECOND SHOT CLOCK INFORMATION</vt:lpstr>
      <vt:lpstr>NFHS Information</vt:lpstr>
      <vt:lpstr>NFHS Digital</vt:lpstr>
      <vt:lpstr>NFHS Digital – Mobile App</vt:lpstr>
      <vt:lpstr>2025-26 NFHS Basketball Rules Changes</vt:lpstr>
      <vt:lpstr>GOALTENDING 4-22-1</vt:lpstr>
      <vt:lpstr>GOALTENDING 4-22-2</vt:lpstr>
      <vt:lpstr>GOALTENDING 4-22-3 (NEW)</vt:lpstr>
      <vt:lpstr>PLAYERS/BENCH PERSONNEL/ SUBSTITUTES/TEAM MEMBERS 4-34-1</vt:lpstr>
      <vt:lpstr>RESUMPTION-OF-PLAY PROCEDURE, THROW-INS 7-5-4</vt:lpstr>
      <vt:lpstr>THROW-IN PROVISIONS 9-2-11 (NEW)</vt:lpstr>
      <vt:lpstr>OUT OF BOUNDS 9-3-4 (NEW)</vt:lpstr>
      <vt:lpstr>PLAYER TECHNICAL 10-4-4b</vt:lpstr>
      <vt:lpstr>BASKET INTERFERENCE 4-6-1a, 4-6-1b</vt:lpstr>
      <vt:lpstr>2025-26 NFHS Basketball Editorial Changes</vt:lpstr>
      <vt:lpstr>FOUL 4-19-3c</vt:lpstr>
      <vt:lpstr>WARNING FOR DELAY 4-47</vt:lpstr>
      <vt:lpstr>THREE-POINT TRY 5.2.1 SITUATION C</vt:lpstr>
      <vt:lpstr>JUMP-BALL ADMINISTRATION 6-3-2a, 6-3-5b</vt:lpstr>
      <vt:lpstr>2025-26 NFHS Basketball Other Changes</vt:lpstr>
      <vt:lpstr>CONTINUOUS MOTION 4.11.2 SITUATION (NEW)</vt:lpstr>
      <vt:lpstr>PLAYER AND/OR TEAM CONTROL 4.12.2 SITUATION C (NEW)</vt:lpstr>
      <vt:lpstr>DRIBBLE — LEGAL AND ILLEGAL MOVEMENT 4.15 COMMENT</vt:lpstr>
      <vt:lpstr>HELD BALL 4.25.1 SITUATION (NEW)</vt:lpstr>
      <vt:lpstr>FRONTCOURT-BACKCOURT 9.9.1 SITUATION H (NEW)</vt:lpstr>
      <vt:lpstr>DELAY RETURNING TO COURT,  TEAM TECHNICAL 10.4.2 SITUATION B, 10-2-5</vt:lpstr>
      <vt:lpstr>OFFICIALS MANUAL RULE 5-11 COVERAGE</vt:lpstr>
      <vt:lpstr>2025-26 NFHS Basketball Points of Emphasis</vt:lpstr>
      <vt:lpstr>CONTACT ON THE BALL HANDLER</vt:lpstr>
      <vt:lpstr>CONTACT ON THE BALL HANDLER</vt:lpstr>
      <vt:lpstr>CONTACT ON THE BALL HANDLER</vt:lpstr>
      <vt:lpstr>BENCH DECORUM, COMMUNICATION AND PLAYER ALTERCATIONS</vt:lpstr>
      <vt:lpstr>BENCH DECORUM, COMMUNICATION AND PLAYER ALTERCATIONS</vt:lpstr>
      <vt:lpstr>BENCH DECORUM, COMMUNICATION AND PLAYER ALTERCATIONS</vt:lpstr>
      <vt:lpstr>BENCH DECORUM, COMMUNICATION AND PLAYER ALTERCATIONS</vt:lpstr>
      <vt:lpstr>BENCH DECORUM, COMMUNICATION AND PLAYER ALTERCATIONS</vt:lpstr>
      <vt:lpstr>FAKING BEING FOULED</vt:lpstr>
      <vt:lpstr>FAKING BEING FOULED</vt:lpstr>
      <vt:lpstr>Meeting 1 </vt:lpstr>
      <vt:lpstr>Meeting 1 </vt:lpstr>
      <vt:lpstr>Meeting 1 </vt:lpstr>
      <vt:lpstr>Rule Changes for 2024 - 25 Season</vt:lpstr>
      <vt:lpstr>Meeting 1 - OASO</vt:lpstr>
      <vt:lpstr>Contact your Partners &amp; School</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14 Keys to being a successful official </vt:lpstr>
      <vt:lpstr>PowerPoint Presentation</vt:lpstr>
      <vt:lpstr>OASO Hall of Fame</vt:lpstr>
      <vt:lpstr>In Memoriam</vt:lpstr>
      <vt:lpstr>OASO </vt:lpstr>
      <vt:lpstr>How to Become an OSSAA Official</vt:lpstr>
      <vt:lpstr>OASO New Officials Orientation Required Shirt</vt:lpstr>
      <vt:lpstr>Pants Required</vt:lpstr>
      <vt:lpstr>Shoes Required</vt:lpstr>
      <vt:lpstr>Whistle &amp; Lanyard required</vt:lpstr>
      <vt:lpstr>Extras</vt:lpstr>
      <vt:lpstr>Jacket Required for Varsity</vt:lpstr>
      <vt:lpstr>OASO New Officials Orientation</vt:lpstr>
      <vt:lpstr>OASO New Officials Orientation</vt:lpstr>
      <vt:lpstr>OASO New Officials Orienation</vt:lpstr>
      <vt:lpstr>OASO New Officials Orientation</vt:lpstr>
      <vt:lpstr>OASO New Officials Orientation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Mirko</dc:title>
  <dc:creator>Bobby Kelley</dc:creator>
  <cp:lastModifiedBy>Bobby Kelley</cp:lastModifiedBy>
  <cp:revision>32</cp:revision>
  <dcterms:created xsi:type="dcterms:W3CDTF">2023-04-26T05:11:28Z</dcterms:created>
  <dcterms:modified xsi:type="dcterms:W3CDTF">2025-10-01T02:16:12Z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2023-04-07T00:00:00Z</vt:filetime>
  </property>
  <property fmtid="{D5CDD505-2E9C-101B-9397-08002B2CF9AE}" pid="3" name="LastSaved">
    <vt:filetime>2023-04-07T00:00:00Z</vt:filetime>
  </property>
</Properties>
</file>