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94762" autoAdjust="0"/>
  </p:normalViewPr>
  <p:slideViewPr>
    <p:cSldViewPr snapToGrid="0" snapToObjects="1" showGuides="1">
      <p:cViewPr>
        <p:scale>
          <a:sx n="30" d="100"/>
          <a:sy n="30" d="100"/>
        </p:scale>
        <p:origin x="-928" y="-48"/>
      </p:cViewPr>
      <p:guideLst>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4/19/2025</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0CMx1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041170"/>
            <a:ext cx="18752664" cy="584775"/>
          </a:xfrm>
          <a:prstGeom prst="rect">
            <a:avLst/>
          </a:prstGeom>
        </p:spPr>
        <p:txBody>
          <a:bodyPr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1864773"/>
            <a:ext cx="18752664" cy="830997"/>
          </a:xfrm>
          <a:prstGeom prst="rect">
            <a:avLst/>
          </a:prstGeom>
        </p:spPr>
        <p:txBody>
          <a:bodyPr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03710"/>
            <a:ext cx="18752664" cy="1015663"/>
          </a:xfrm>
          <a:prstGeom prst="rect">
            <a:avLst/>
          </a:prstGeom>
        </p:spPr>
        <p:txBody>
          <a:bodyPr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3442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113FAC5-156A-16EF-84EC-6AC4B855E3C4}"/>
              </a:ext>
            </a:extLst>
          </p:cNvPr>
          <p:cNvSpPr/>
          <p:nvPr userDrawn="1"/>
        </p:nvSpPr>
        <p:spPr>
          <a:xfrm>
            <a:off x="0" y="35031751"/>
            <a:ext cx="25192038" cy="9679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2FB9C2D-FDA8-AF4E-B88A-2033E2F6F701}"/>
              </a:ext>
            </a:extLst>
          </p:cNvPr>
          <p:cNvGraphicFramePr>
            <a:graphicFrameLocks noGrp="1"/>
          </p:cNvGraphicFramePr>
          <p:nvPr userDrawn="1">
            <p:extLst>
              <p:ext uri="{D42A27DB-BD31-4B8C-83A1-F6EECF244321}">
                <p14:modId xmlns:p14="http://schemas.microsoft.com/office/powerpoint/2010/main" val="3691774885"/>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 xmlns:a16="http://schemas.microsoft.com/office/drawing/2014/main" val="20000"/>
                    </a:ext>
                  </a:extLst>
                </a:gridCol>
                <a:gridCol w="5878067">
                  <a:extLst>
                    <a:ext uri="{9D8B030D-6E8A-4147-A177-3AD203B41FA5}">
                      <a16:colId xmlns=""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0AF2053C-2DA4-C342-A818-50076A3ACDB4}"/>
              </a:ext>
            </a:extLst>
          </p:cNvPr>
          <p:cNvGraphicFramePr>
            <a:graphicFrameLocks noGrp="1"/>
          </p:cNvGraphicFramePr>
          <p:nvPr userDrawn="1">
            <p:extLst>
              <p:ext uri="{D42A27DB-BD31-4B8C-83A1-F6EECF244321}">
                <p14:modId xmlns:p14="http://schemas.microsoft.com/office/powerpoint/2010/main" val="137578615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 xmlns:a16="http://schemas.microsoft.com/office/drawing/2014/main" val="20000"/>
                    </a:ext>
                  </a:extLst>
                </a:gridCol>
                <a:gridCol w="351173">
                  <a:extLst>
                    <a:ext uri="{9D8B030D-6E8A-4147-A177-3AD203B41FA5}">
                      <a16:colId xmlns="" xmlns:a16="http://schemas.microsoft.com/office/drawing/2014/main" val="764104496"/>
                    </a:ext>
                  </a:extLst>
                </a:gridCol>
                <a:gridCol w="5039476">
                  <a:extLst>
                    <a:ext uri="{9D8B030D-6E8A-4147-A177-3AD203B41FA5}">
                      <a16:colId xmlns=""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grpSp>
        <p:nvGrpSpPr>
          <p:cNvPr id="6" name="Group 5">
            <a:extLst>
              <a:ext uri="{FF2B5EF4-FFF2-40B4-BE49-F238E27FC236}">
                <a16:creationId xmlns="" xmlns:a16="http://schemas.microsoft.com/office/drawing/2014/main" id="{213A1DD2-CA54-995D-B412-38B5173EE6E4}"/>
              </a:ext>
            </a:extLst>
          </p:cNvPr>
          <p:cNvGrpSpPr/>
          <p:nvPr userDrawn="1"/>
        </p:nvGrpSpPr>
        <p:grpSpPr>
          <a:xfrm>
            <a:off x="0" y="0"/>
            <a:ext cx="25192038" cy="5300852"/>
            <a:chOff x="0" y="-1"/>
            <a:chExt cx="12192000" cy="1219223"/>
          </a:xfrm>
        </p:grpSpPr>
        <p:sp>
          <p:nvSpPr>
            <p:cNvPr id="7" name="Document 6">
              <a:extLst>
                <a:ext uri="{FF2B5EF4-FFF2-40B4-BE49-F238E27FC236}">
                  <a16:creationId xmlns="" xmlns:a16="http://schemas.microsoft.com/office/drawing/2014/main" id="{D74B8B89-CC78-AABF-1F69-59BA8F09854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 xmlns:a16="http://schemas.microsoft.com/office/drawing/2014/main" id="{76CC5F23-3BAE-F72E-1DD5-ACA2A7445AA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7561510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C3FE24-C3AF-7157-5317-BD1BFC1EE1D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 xmlns:a16="http://schemas.microsoft.com/office/drawing/2014/main" id="{14BE1244-7450-A504-A2BF-FD89689E43C4}"/>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 xmlns:a16="http://schemas.microsoft.com/office/drawing/2014/main" id="{BAB21532-5222-7B92-3DC1-22BCE26976A9}"/>
              </a:ext>
            </a:extLst>
          </p:cNvPr>
          <p:cNvSpPr>
            <a:spLocks noGrp="1"/>
          </p:cNvSpPr>
          <p:nvPr>
            <p:ph type="body" sz="quarter" idx="20"/>
          </p:nvPr>
        </p:nvSpPr>
        <p:spPr/>
        <p:txBody>
          <a:bodyPr/>
          <a:lstStyle/>
          <a:p>
            <a:r>
              <a:rPr lang="en-US" dirty="0" smtClean="0"/>
              <a:t>Analysis/Design/Algorithm</a:t>
            </a:r>
            <a:endParaRPr lang="en-US" dirty="0"/>
          </a:p>
        </p:txBody>
      </p:sp>
      <p:sp>
        <p:nvSpPr>
          <p:cNvPr id="5" name="Text Placeholder 4">
            <a:extLst>
              <a:ext uri="{FF2B5EF4-FFF2-40B4-BE49-F238E27FC236}">
                <a16:creationId xmlns="" xmlns:a16="http://schemas.microsoft.com/office/drawing/2014/main" id="{CC053AAA-FEFD-2481-46DD-770C1FF04DF4}"/>
              </a:ext>
            </a:extLst>
          </p:cNvPr>
          <p:cNvSpPr>
            <a:spLocks noGrp="1"/>
          </p:cNvSpPr>
          <p:nvPr>
            <p:ph type="body" sz="quarter" idx="25"/>
          </p:nvPr>
        </p:nvSpPr>
        <p:spPr/>
        <p:txBody>
          <a:bodyPr/>
          <a:lstStyle/>
          <a:p>
            <a:r>
              <a:rPr lang="en-US" dirty="0" smtClean="0"/>
              <a:t>Results</a:t>
            </a:r>
            <a:endParaRPr lang="en-US" dirty="0"/>
          </a:p>
        </p:txBody>
      </p:sp>
      <p:sp>
        <p:nvSpPr>
          <p:cNvPr id="6" name="Text Placeholder 5">
            <a:extLst>
              <a:ext uri="{FF2B5EF4-FFF2-40B4-BE49-F238E27FC236}">
                <a16:creationId xmlns="" xmlns:a16="http://schemas.microsoft.com/office/drawing/2014/main" id="{D126EFA2-B3CC-BD9F-80A5-4EDA87BC7DF3}"/>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 xmlns:a16="http://schemas.microsoft.com/office/drawing/2014/main" id="{94C8F9EB-5E79-ADEC-1D4C-ED0F178D694D}"/>
              </a:ext>
            </a:extLst>
          </p:cNvPr>
          <p:cNvSpPr>
            <a:spLocks noGrp="1"/>
          </p:cNvSpPr>
          <p:nvPr>
            <p:ph type="body" sz="quarter" idx="27"/>
          </p:nvPr>
        </p:nvSpPr>
        <p:spPr>
          <a:xfrm>
            <a:off x="13140148" y="24992221"/>
            <a:ext cx="11885529" cy="656336"/>
          </a:xfrm>
        </p:spPr>
        <p:txBody>
          <a:bodyPr/>
          <a:lstStyle/>
          <a:p>
            <a:endParaRPr lang="en-US" dirty="0"/>
          </a:p>
        </p:txBody>
      </p:sp>
      <p:sp>
        <p:nvSpPr>
          <p:cNvPr id="8" name="Text Placeholder 7">
            <a:extLst>
              <a:ext uri="{FF2B5EF4-FFF2-40B4-BE49-F238E27FC236}">
                <a16:creationId xmlns="" xmlns:a16="http://schemas.microsoft.com/office/drawing/2014/main" id="{547B54FB-27E4-B9DF-F3F2-5492548F8386}"/>
              </a:ext>
            </a:extLst>
          </p:cNvPr>
          <p:cNvSpPr>
            <a:spLocks noGrp="1"/>
          </p:cNvSpPr>
          <p:nvPr>
            <p:ph type="body" sz="quarter" idx="28"/>
          </p:nvPr>
        </p:nvSpPr>
        <p:spPr>
          <a:xfrm>
            <a:off x="13140148" y="25648557"/>
            <a:ext cx="11890085" cy="747972"/>
          </a:xfrm>
        </p:spPr>
        <p:txBody>
          <a:bodyPr/>
          <a:lstStyle/>
          <a:p>
            <a:endParaRPr lang="en-US"/>
          </a:p>
        </p:txBody>
      </p:sp>
      <p:sp>
        <p:nvSpPr>
          <p:cNvPr id="9" name="Text Placeholder 8">
            <a:extLst>
              <a:ext uri="{FF2B5EF4-FFF2-40B4-BE49-F238E27FC236}">
                <a16:creationId xmlns="" xmlns:a16="http://schemas.microsoft.com/office/drawing/2014/main" id="{20DD4464-5E20-FDD5-E408-A83BCD70FC44}"/>
              </a:ext>
            </a:extLst>
          </p:cNvPr>
          <p:cNvSpPr>
            <a:spLocks noGrp="1"/>
          </p:cNvSpPr>
          <p:nvPr>
            <p:ph type="body" sz="quarter" idx="29"/>
          </p:nvPr>
        </p:nvSpPr>
        <p:spPr>
          <a:xfrm>
            <a:off x="13140148" y="31644479"/>
            <a:ext cx="11879579" cy="656336"/>
          </a:xfrm>
        </p:spPr>
        <p:txBody>
          <a:bodyPr/>
          <a:lstStyle/>
          <a:p>
            <a:endParaRPr lang="en-US" dirty="0"/>
          </a:p>
        </p:txBody>
      </p:sp>
      <p:sp>
        <p:nvSpPr>
          <p:cNvPr id="10" name="Text Placeholder 9">
            <a:extLst>
              <a:ext uri="{FF2B5EF4-FFF2-40B4-BE49-F238E27FC236}">
                <a16:creationId xmlns="" xmlns:a16="http://schemas.microsoft.com/office/drawing/2014/main" id="{E645E52C-F38F-4549-9D02-1A4C03BD33F9}"/>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 xmlns:a16="http://schemas.microsoft.com/office/drawing/2014/main" id="{111702CB-937E-A06F-1517-A1F9AF252BC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 xmlns:a16="http://schemas.microsoft.com/office/drawing/2014/main" id="{A7D376D1-DFAF-6798-CAA2-EAB0002CE39C}"/>
              </a:ext>
            </a:extLst>
          </p:cNvPr>
          <p:cNvSpPr>
            <a:spLocks noGrp="1"/>
          </p:cNvSpPr>
          <p:nvPr>
            <p:ph type="body" sz="quarter" idx="150"/>
          </p:nvPr>
        </p:nvSpPr>
        <p:spPr>
          <a:xfrm>
            <a:off x="3040983" y="4227191"/>
            <a:ext cx="18752664" cy="584775"/>
          </a:xfrm>
        </p:spPr>
        <p:txBody>
          <a:bodyPr/>
          <a:lstStyle/>
          <a:p>
            <a:endParaRPr lang="en-US"/>
          </a:p>
        </p:txBody>
      </p:sp>
      <p:sp>
        <p:nvSpPr>
          <p:cNvPr id="13" name="Text Placeholder 12">
            <a:extLst>
              <a:ext uri="{FF2B5EF4-FFF2-40B4-BE49-F238E27FC236}">
                <a16:creationId xmlns="" xmlns:a16="http://schemas.microsoft.com/office/drawing/2014/main" id="{D5BA9BA3-346A-664A-6B0C-B5E9E92E504C}"/>
              </a:ext>
            </a:extLst>
          </p:cNvPr>
          <p:cNvSpPr>
            <a:spLocks noGrp="1"/>
          </p:cNvSpPr>
          <p:nvPr>
            <p:ph type="body" sz="quarter" idx="151"/>
          </p:nvPr>
        </p:nvSpPr>
        <p:spPr>
          <a:xfrm>
            <a:off x="3044913" y="3226917"/>
            <a:ext cx="18752664" cy="830997"/>
          </a:xfrm>
        </p:spPr>
        <p:txBody>
          <a:bodyPr/>
          <a:lstStyle/>
          <a:p>
            <a:endParaRPr lang="en-US"/>
          </a:p>
        </p:txBody>
      </p:sp>
      <p:sp>
        <p:nvSpPr>
          <p:cNvPr id="14" name="Text Placeholder 13">
            <a:extLst>
              <a:ext uri="{FF2B5EF4-FFF2-40B4-BE49-F238E27FC236}">
                <a16:creationId xmlns="" xmlns:a16="http://schemas.microsoft.com/office/drawing/2014/main" id="{B814CA82-9339-A3A9-E16D-36B1246A3A32}"/>
              </a:ext>
            </a:extLst>
          </p:cNvPr>
          <p:cNvSpPr>
            <a:spLocks noGrp="1"/>
          </p:cNvSpPr>
          <p:nvPr>
            <p:ph type="body" sz="quarter" idx="153"/>
          </p:nvPr>
        </p:nvSpPr>
        <p:spPr>
          <a:xfrm>
            <a:off x="3040983" y="2036386"/>
            <a:ext cx="18752664" cy="1015663"/>
          </a:xfrm>
        </p:spPr>
        <p:txBody>
          <a:bodyPr/>
          <a:lstStyle/>
          <a:p>
            <a:endParaRPr lang="en-US" dirty="0"/>
          </a:p>
        </p:txBody>
      </p:sp>
      <p:pic>
        <p:nvPicPr>
          <p:cNvPr id="17" name="Picture 4" descr="https://wpmc2024.sharda.ac.in/assets/images/IEEE-logo.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62690" y="249719"/>
            <a:ext cx="3595431" cy="10546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39799"/>
            <a:ext cx="4271667" cy="1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78948" y="18655"/>
            <a:ext cx="1878822" cy="18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934181"/>
      </p:ext>
    </p:extLst>
  </p:cSld>
  <p:clrMapOvr>
    <a:masterClrMapping/>
  </p:clrMapOvr>
</p:sld>
</file>

<file path=ppt/theme/theme1.xml><?xml version="1.0" encoding="utf-8"?>
<a:theme xmlns:a="http://schemas.openxmlformats.org/drawingml/2006/main" name="70CM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3099</TotalTime>
  <Words>2</Words>
  <Application>Microsoft Office PowerPoint</Application>
  <PresentationFormat>Custom</PresentationFormat>
  <Paragraphs>2</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70CMx100CM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70x100cm PowerPoint Presentation</dc:title>
  <dc:subject>Research poster presentation template</dc:subject>
  <dc:creator>PosterPresentations.com</dc:creator>
  <cp:keywords>70x100cm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admin</cp:lastModifiedBy>
  <cp:revision>34</cp:revision>
  <dcterms:created xsi:type="dcterms:W3CDTF">2012-02-10T00:10:15Z</dcterms:created>
  <dcterms:modified xsi:type="dcterms:W3CDTF">2025-04-20T10:14:46Z</dcterms:modified>
  <cp:category>Research poster templates</cp:category>
</cp:coreProperties>
</file>