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83" r:id="rId5"/>
    <p:sldId id="282" r:id="rId6"/>
    <p:sldId id="262" r:id="rId7"/>
  </p:sldIdLst>
  <p:sldSz cx="12192000" cy="6858000"/>
  <p:notesSz cx="6858000" cy="9144000"/>
  <p:embeddedFontLst>
    <p:embeddedFont>
      <p:font typeface="Calibri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jS4YBWjM/GhB5ci+nDU1a5uqXI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-68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29559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36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710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8"/>
          <p:cNvSpPr txBox="1">
            <a:spLocks noGrp="1"/>
          </p:cNvSpPr>
          <p:nvPr>
            <p:ph type="subTitle" idx="1"/>
          </p:nvPr>
        </p:nvSpPr>
        <p:spPr>
          <a:xfrm>
            <a:off x="7271657" y="4324850"/>
            <a:ext cx="4685212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5840668" y="641844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ldNum" idx="12"/>
          </p:nvPr>
        </p:nvSpPr>
        <p:spPr>
          <a:xfrm>
            <a:off x="8865780" y="641808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title"/>
          </p:nvPr>
        </p:nvSpPr>
        <p:spPr>
          <a:xfrm>
            <a:off x="155575" y="1845863"/>
            <a:ext cx="11556274" cy="1454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" name="AutoShape 6" descr="Hom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" name="AutoShape 18" descr="Home"/>
          <p:cNvSpPr>
            <a:spLocks noChangeAspect="1" noChangeArrowheads="1"/>
          </p:cNvSpPr>
          <p:nvPr userDrawn="1"/>
        </p:nvSpPr>
        <p:spPr bwMode="auto">
          <a:xfrm>
            <a:off x="1815228" y="49517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4904" y="1"/>
            <a:ext cx="12177095" cy="927968"/>
            <a:chOff x="14904" y="1"/>
            <a:chExt cx="12177095" cy="909710"/>
          </a:xfrm>
        </p:grpSpPr>
        <p:pic>
          <p:nvPicPr>
            <p:cNvPr id="1026" name="Picture 2" descr="vlsi sata 2024 logo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5209" y="1"/>
              <a:ext cx="2796790" cy="909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IEEE CAS Media Kit – IEEE CAS Bangalore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04" y="20762"/>
              <a:ext cx="939689" cy="851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1" name="Picture 27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983" y="20763"/>
              <a:ext cx="727887" cy="727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53" name="Picture 29" descr="IEEE Logo and symbol, meaning, history, PNG, brand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2671" y="6300316"/>
            <a:ext cx="1194521" cy="52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>
            <a:spLocks noGrp="1"/>
          </p:cNvSpPr>
          <p:nvPr>
            <p:ph type="title"/>
          </p:nvPr>
        </p:nvSpPr>
        <p:spPr>
          <a:xfrm>
            <a:off x="242777" y="21678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body" idx="1"/>
          </p:nvPr>
        </p:nvSpPr>
        <p:spPr>
          <a:xfrm>
            <a:off x="304801" y="1541723"/>
            <a:ext cx="11887199" cy="4455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dt" idx="10"/>
          </p:nvPr>
        </p:nvSpPr>
        <p:spPr>
          <a:xfrm>
            <a:off x="5739809" y="641048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" name="Group 1"/>
          <p:cNvGrpSpPr/>
          <p:nvPr userDrawn="1"/>
        </p:nvGrpSpPr>
        <p:grpSpPr>
          <a:xfrm>
            <a:off x="0" y="20762"/>
            <a:ext cx="12171903" cy="6837237"/>
            <a:chOff x="0" y="20762"/>
            <a:chExt cx="12171903" cy="6837237"/>
          </a:xfrm>
        </p:grpSpPr>
        <p:pic>
          <p:nvPicPr>
            <p:cNvPr id="8" name="Picture 2" descr="vlsi sata 2024 logo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23926"/>
              <a:ext cx="1949380" cy="634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6" descr="IEEE CAS Media Kit – IEEE CAS Bangalore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49460" y="20762"/>
              <a:ext cx="886375" cy="8032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7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68700" y="20762"/>
              <a:ext cx="803203" cy="803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2" name="Picture 29" descr="IEEE Logo and symbol, meaning, history, PNG, brand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2671" y="6320412"/>
            <a:ext cx="1194521" cy="52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689345" y="177925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689345" y="177925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>
            <a:spLocks noGrp="1"/>
          </p:cNvSpPr>
          <p:nvPr>
            <p:ph type="title"/>
          </p:nvPr>
        </p:nvSpPr>
        <p:spPr>
          <a:xfrm>
            <a:off x="689345" y="177925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1"/>
          </p:nvPr>
        </p:nvSpPr>
        <p:spPr>
          <a:xfrm rot="5400000">
            <a:off x="3441817" y="-1043855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"/>
          <p:cNvSpPr txBox="1">
            <a:spLocks noGrp="1"/>
          </p:cNvSpPr>
          <p:nvPr>
            <p:ph type="ctrTitle"/>
          </p:nvPr>
        </p:nvSpPr>
        <p:spPr>
          <a:xfrm>
            <a:off x="574158" y="1977655"/>
            <a:ext cx="11132400" cy="21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  <a:endParaRPr sz="440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                            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(Paper ID- </a:t>
            </a:r>
            <a:r>
              <a:rPr lang="en-US" sz="2800" b="1" i="0" u="none" strike="noStrike" cap="none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xxx)</a:t>
            </a:r>
            <a:endParaRPr lang="en-US" sz="2800" b="1" i="0" u="none" strike="noStrike" cap="none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61" name="Google Shape;161;p1"/>
          <p:cNvSpPr txBox="1">
            <a:spLocks noGrp="1"/>
          </p:cNvSpPr>
          <p:nvPr>
            <p:ph type="subTitle" idx="1"/>
          </p:nvPr>
        </p:nvSpPr>
        <p:spPr>
          <a:xfrm>
            <a:off x="7303500" y="4893547"/>
            <a:ext cx="4888500" cy="1507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Authors names and their affiliation: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"/>
          <p:cNvSpPr txBox="1">
            <a:spLocks noGrp="1"/>
          </p:cNvSpPr>
          <p:nvPr>
            <p:ph type="title"/>
          </p:nvPr>
        </p:nvSpPr>
        <p:spPr>
          <a:xfrm>
            <a:off x="242777" y="216785"/>
            <a:ext cx="10515600" cy="931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Google Shape;167;p2"/>
          <p:cNvSpPr txBox="1">
            <a:spLocks noGrp="1"/>
          </p:cNvSpPr>
          <p:nvPr>
            <p:ph type="body" idx="1"/>
          </p:nvPr>
        </p:nvSpPr>
        <p:spPr>
          <a:xfrm>
            <a:off x="233917" y="1307805"/>
            <a:ext cx="11727711" cy="4688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en-US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addressed in this work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</a:t>
            </a:r>
            <a:endParaRPr lang="en-US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and Development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"/>
          <p:cNvSpPr txBox="1">
            <a:spLocks noGrp="1"/>
          </p:cNvSpPr>
          <p:nvPr>
            <p:ph type="title"/>
          </p:nvPr>
        </p:nvSpPr>
        <p:spPr>
          <a:xfrm>
            <a:off x="242777" y="21678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p3"/>
          <p:cNvSpPr txBox="1">
            <a:spLocks noGrp="1"/>
          </p:cNvSpPr>
          <p:nvPr>
            <p:ph type="body" idx="1"/>
          </p:nvPr>
        </p:nvSpPr>
        <p:spPr>
          <a:xfrm>
            <a:off x="304801" y="1541723"/>
            <a:ext cx="11887199" cy="4455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0975" y="6370658"/>
            <a:ext cx="4099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dirty="0" smtClean="0"/>
              <a:t>[1] ……..Cited reference……….</a:t>
            </a:r>
          </a:p>
          <a:p>
            <a:r>
              <a:rPr lang="en-IN" sz="900" dirty="0" smtClean="0"/>
              <a:t>[2] </a:t>
            </a:r>
            <a:endParaRPr lang="en-IN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90;p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0E0A732-108A-2103-E914-9B1FBCBA21FF}"/>
              </a:ext>
            </a:extLst>
          </p:cNvPr>
          <p:cNvSpPr txBox="1"/>
          <p:nvPr/>
        </p:nvSpPr>
        <p:spPr>
          <a:xfrm>
            <a:off x="761129" y="1090151"/>
            <a:ext cx="110179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Xxxxxx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86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90;p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0E0A732-108A-2103-E914-9B1FBCBA21FF}"/>
              </a:ext>
            </a:extLst>
          </p:cNvPr>
          <p:cNvSpPr txBox="1"/>
          <p:nvPr/>
        </p:nvSpPr>
        <p:spPr>
          <a:xfrm>
            <a:off x="761129" y="1090151"/>
            <a:ext cx="11017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endParaRPr lang="en-IN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</a:p>
          <a:p>
            <a:r>
              <a:rPr lang="en-IN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</a:p>
          <a:p>
            <a:r>
              <a:rPr lang="en-IN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</a:t>
            </a:r>
            <a:endParaRPr lang="en-IN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"/>
          <p:cNvSpPr txBox="1">
            <a:spLocks noGrp="1"/>
          </p:cNvSpPr>
          <p:nvPr>
            <p:ph type="body" idx="1"/>
          </p:nvPr>
        </p:nvSpPr>
        <p:spPr>
          <a:xfrm>
            <a:off x="2841221" y="2994634"/>
            <a:ext cx="6198325" cy="1254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>
                <a:latin typeface="Times New Roman"/>
                <a:ea typeface="Times New Roman"/>
                <a:cs typeface="Times New Roman"/>
                <a:sym typeface="Times New Roman"/>
              </a:rPr>
              <a:t>Thank You</a:t>
            </a:r>
            <a:endParaRPr sz="4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58</Words>
  <Application>Microsoft Office PowerPoint</Application>
  <PresentationFormat>Custom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Paper Title                               (Paper ID- xxx)</vt:lpstr>
      <vt:lpstr>Agenda</vt:lpstr>
      <vt:lpstr>Introduction</vt:lpstr>
      <vt:lpstr>Conclusion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Mixer Design for 5G FR1 Compatible with Software Defined Radio                               (Paper ID- 1571022218)</dc:title>
  <dc:creator>DELL</dc:creator>
  <cp:lastModifiedBy>admin</cp:lastModifiedBy>
  <cp:revision>26</cp:revision>
  <dcterms:created xsi:type="dcterms:W3CDTF">2024-05-17T07:09:22Z</dcterms:created>
  <dcterms:modified xsi:type="dcterms:W3CDTF">2025-05-16T14:50:07Z</dcterms:modified>
</cp:coreProperties>
</file>