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League Spartan" charset="1" panose="00000800000000000000"/>
      <p:regular r:id="rId21"/>
    </p:embeddedFont>
    <p:embeddedFont>
      <p:font typeface="Roboto" charset="1" panose="02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509479" y="2536707"/>
            <a:ext cx="11269042" cy="5070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6273" spc="501">
                <a:solidFill>
                  <a:srgbClr val="06060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Panduan Media</a:t>
            </a:r>
          </a:p>
          <a:p>
            <a:pPr algn="ctr">
              <a:lnSpc>
                <a:spcPts val="8901"/>
              </a:lnSpc>
            </a:pPr>
            <a:r>
              <a:rPr lang="en-US" sz="6273" spc="501">
                <a:solidFill>
                  <a:srgbClr val="06060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Interaksi untuk Tumbuh</a:t>
            </a:r>
          </a:p>
          <a:p>
            <a:pPr algn="ctr">
              <a:lnSpc>
                <a:spcPts val="8901"/>
              </a:lnSpc>
            </a:pPr>
            <a:r>
              <a:rPr lang="en-US" sz="6273" spc="501">
                <a:solidFill>
                  <a:srgbClr val="06060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Kembang Optimal</a:t>
            </a:r>
          </a:p>
          <a:p>
            <a:pPr algn="ctr">
              <a:lnSpc>
                <a:spcPts val="3225"/>
              </a:lnSpc>
            </a:pPr>
          </a:p>
          <a:p>
            <a:pPr algn="ctr">
              <a:lnSpc>
                <a:spcPts val="3225"/>
              </a:lnSpc>
            </a:pPr>
            <a:r>
              <a:rPr lang="en-US" sz="2273" spc="168">
                <a:solidFill>
                  <a:srgbClr val="24211C"/>
                </a:solidFill>
                <a:latin typeface="Roboto"/>
                <a:ea typeface="Roboto"/>
                <a:cs typeface="Roboto"/>
                <a:sym typeface="Roboto"/>
              </a:rPr>
              <a:t>Sebuah panduan visual bagi orang tua untuk memfasilitasi</a:t>
            </a:r>
          </a:p>
          <a:p>
            <a:pPr algn="ctr">
              <a:lnSpc>
                <a:spcPts val="3385"/>
              </a:lnSpc>
            </a:pPr>
            <a:r>
              <a:rPr lang="en-US" sz="2385" spc="121">
                <a:solidFill>
                  <a:srgbClr val="24211C"/>
                </a:solidFill>
                <a:latin typeface="Roboto"/>
                <a:ea typeface="Roboto"/>
                <a:cs typeface="Roboto"/>
                <a:sym typeface="Roboto"/>
              </a:rPr>
              <a:t>pembelajaran anak melalui panca indra, eksplorasi, dan</a:t>
            </a:r>
          </a:p>
          <a:p>
            <a:pPr algn="ctr">
              <a:lnSpc>
                <a:spcPts val="3385"/>
              </a:lnSpc>
            </a:pPr>
            <a:r>
              <a:rPr lang="en-US" sz="2385" spc="121">
                <a:solidFill>
                  <a:srgbClr val="24211C"/>
                </a:solidFill>
                <a:latin typeface="Roboto"/>
                <a:ea typeface="Roboto"/>
                <a:cs typeface="Roboto"/>
                <a:sym typeface="Roboto"/>
              </a:rPr>
              <a:t>permainan yang bermakna.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DAHGsRnQVGo</dc:identifier>
  <dcterms:modified xsi:type="dcterms:W3CDTF">2011-08-01T06:04:30Z</dcterms:modified>
  <cp:revision>1</cp:revision>
  <dc:title>Panduan Media Interaksi untuk Tumbuh Kembang Optimal Sebuah panduan visual bagi orang tua untuk memfasilitasi pembelajaran anak melalui panca indra, eksplorasi, dan permainan yang bermakna.</dc:title>
</cp:coreProperties>
</file>