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70" r:id="rId2"/>
    <p:sldId id="762" r:id="rId3"/>
    <p:sldId id="760" r:id="rId4"/>
  </p:sldIdLst>
  <p:sldSz cx="5543550" cy="7775575"/>
  <p:notesSz cx="6858000" cy="9144000"/>
  <p:defaultTextStyle>
    <a:defPPr>
      <a:defRPr lang="nl-NL"/>
    </a:defPPr>
    <a:lvl1pPr marL="0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3144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6289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9432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2577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5721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8865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42008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5153" algn="l" defTabSz="7262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1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93E8"/>
    <a:srgbClr val="000000"/>
    <a:srgbClr val="FF090D"/>
    <a:srgbClr val="B3198B"/>
    <a:srgbClr val="9ABEE8"/>
    <a:srgbClr val="C9E0F0"/>
    <a:srgbClr val="595A5A"/>
    <a:srgbClr val="FF66FF"/>
    <a:srgbClr val="D0C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073A8-24A5-4C58-80AD-179036590CBD}" v="5" dt="2025-11-17T17:00:03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660"/>
  </p:normalViewPr>
  <p:slideViewPr>
    <p:cSldViewPr>
      <p:cViewPr>
        <p:scale>
          <a:sx n="50" d="100"/>
          <a:sy n="50" d="100"/>
        </p:scale>
        <p:origin x="2048" y="264"/>
      </p:cViewPr>
      <p:guideLst>
        <p:guide orient="horz" pos="2449"/>
        <p:guide pos="17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ABDEE-BC9E-4FC8-8CA6-54E8827E1A75}" type="datetimeFigureOut">
              <a:rPr lang="nl-NL" smtClean="0"/>
              <a:t>23-11-2025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7C7C9-F6E7-4A72-A453-A5B81D1B0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88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5767" y="2415470"/>
            <a:ext cx="4712017" cy="1666708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1533" y="4406162"/>
            <a:ext cx="3880485" cy="198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019075" y="311385"/>
            <a:ext cx="1247299" cy="66344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77179" y="311385"/>
            <a:ext cx="3649504" cy="66344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905" y="4996528"/>
            <a:ext cx="4712017" cy="154431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7905" y="3295623"/>
            <a:ext cx="4712017" cy="170090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65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97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30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62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9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277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6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77177" y="1814303"/>
            <a:ext cx="2448401" cy="513152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17972" y="1814303"/>
            <a:ext cx="2448401" cy="513152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7179" y="1740507"/>
            <a:ext cx="2449364" cy="7253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3253" indent="0">
              <a:buNone/>
              <a:defRPr sz="1600" b="1"/>
            </a:lvl2pPr>
            <a:lvl3pPr marL="726507" indent="0">
              <a:buNone/>
              <a:defRPr sz="1400" b="1"/>
            </a:lvl3pPr>
            <a:lvl4pPr marL="1089759" indent="0">
              <a:buNone/>
              <a:defRPr sz="1300" b="1"/>
            </a:lvl4pPr>
            <a:lvl5pPr marL="1453013" indent="0">
              <a:buNone/>
              <a:defRPr sz="1300" b="1"/>
            </a:lvl5pPr>
            <a:lvl6pPr marL="1816266" indent="0">
              <a:buNone/>
              <a:defRPr sz="1300" b="1"/>
            </a:lvl6pPr>
            <a:lvl7pPr marL="2179519" indent="0">
              <a:buNone/>
              <a:defRPr sz="1300" b="1"/>
            </a:lvl7pPr>
            <a:lvl8pPr marL="2542771" indent="0">
              <a:buNone/>
              <a:defRPr sz="1300" b="1"/>
            </a:lvl8pPr>
            <a:lvl9pPr marL="2906025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77179" y="2465866"/>
            <a:ext cx="2449364" cy="447995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816050" y="1740507"/>
            <a:ext cx="2450327" cy="7253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3253" indent="0">
              <a:buNone/>
              <a:defRPr sz="1600" b="1"/>
            </a:lvl2pPr>
            <a:lvl3pPr marL="726507" indent="0">
              <a:buNone/>
              <a:defRPr sz="1400" b="1"/>
            </a:lvl3pPr>
            <a:lvl4pPr marL="1089759" indent="0">
              <a:buNone/>
              <a:defRPr sz="1300" b="1"/>
            </a:lvl4pPr>
            <a:lvl5pPr marL="1453013" indent="0">
              <a:buNone/>
              <a:defRPr sz="1300" b="1"/>
            </a:lvl5pPr>
            <a:lvl6pPr marL="1816266" indent="0">
              <a:buNone/>
              <a:defRPr sz="1300" b="1"/>
            </a:lvl6pPr>
            <a:lvl7pPr marL="2179519" indent="0">
              <a:buNone/>
              <a:defRPr sz="1300" b="1"/>
            </a:lvl7pPr>
            <a:lvl8pPr marL="2542771" indent="0">
              <a:buNone/>
              <a:defRPr sz="1300" b="1"/>
            </a:lvl8pPr>
            <a:lvl9pPr marL="2906025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816050" y="2465866"/>
            <a:ext cx="2450327" cy="447995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78" y="309585"/>
            <a:ext cx="1823790" cy="131752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7376" y="309584"/>
            <a:ext cx="3098999" cy="66362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7178" y="1627112"/>
            <a:ext cx="1823790" cy="5318710"/>
          </a:xfrm>
        </p:spPr>
        <p:txBody>
          <a:bodyPr/>
          <a:lstStyle>
            <a:lvl1pPr marL="0" indent="0">
              <a:buNone/>
              <a:defRPr sz="1100"/>
            </a:lvl1pPr>
            <a:lvl2pPr marL="363253" indent="0">
              <a:buNone/>
              <a:defRPr sz="900"/>
            </a:lvl2pPr>
            <a:lvl3pPr marL="726507" indent="0">
              <a:buNone/>
              <a:defRPr sz="800"/>
            </a:lvl3pPr>
            <a:lvl4pPr marL="1089759" indent="0">
              <a:buNone/>
              <a:defRPr sz="700"/>
            </a:lvl4pPr>
            <a:lvl5pPr marL="1453013" indent="0">
              <a:buNone/>
              <a:defRPr sz="700"/>
            </a:lvl5pPr>
            <a:lvl6pPr marL="1816266" indent="0">
              <a:buNone/>
              <a:defRPr sz="700"/>
            </a:lvl6pPr>
            <a:lvl7pPr marL="2179519" indent="0">
              <a:buNone/>
              <a:defRPr sz="700"/>
            </a:lvl7pPr>
            <a:lvl8pPr marL="2542771" indent="0">
              <a:buNone/>
              <a:defRPr sz="700"/>
            </a:lvl8pPr>
            <a:lvl9pPr marL="2906025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6575" y="5442905"/>
            <a:ext cx="3326130" cy="64256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86575" y="694762"/>
            <a:ext cx="3326130" cy="4665345"/>
          </a:xfrm>
        </p:spPr>
        <p:txBody>
          <a:bodyPr/>
          <a:lstStyle>
            <a:lvl1pPr marL="0" indent="0">
              <a:buNone/>
              <a:defRPr sz="2500"/>
            </a:lvl1pPr>
            <a:lvl2pPr marL="363253" indent="0">
              <a:buNone/>
              <a:defRPr sz="2200"/>
            </a:lvl2pPr>
            <a:lvl3pPr marL="726507" indent="0">
              <a:buNone/>
              <a:defRPr sz="1900"/>
            </a:lvl3pPr>
            <a:lvl4pPr marL="1089759" indent="0">
              <a:buNone/>
              <a:defRPr sz="1600"/>
            </a:lvl4pPr>
            <a:lvl5pPr marL="1453013" indent="0">
              <a:buNone/>
              <a:defRPr sz="1600"/>
            </a:lvl5pPr>
            <a:lvl6pPr marL="1816266" indent="0">
              <a:buNone/>
              <a:defRPr sz="1600"/>
            </a:lvl6pPr>
            <a:lvl7pPr marL="2179519" indent="0">
              <a:buNone/>
              <a:defRPr sz="1600"/>
            </a:lvl7pPr>
            <a:lvl8pPr marL="2542771" indent="0">
              <a:buNone/>
              <a:defRPr sz="1600"/>
            </a:lvl8pPr>
            <a:lvl9pPr marL="2906025" indent="0">
              <a:buNone/>
              <a:defRPr sz="16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86575" y="6085471"/>
            <a:ext cx="3326130" cy="912549"/>
          </a:xfrm>
        </p:spPr>
        <p:txBody>
          <a:bodyPr/>
          <a:lstStyle>
            <a:lvl1pPr marL="0" indent="0">
              <a:buNone/>
              <a:defRPr sz="1100"/>
            </a:lvl1pPr>
            <a:lvl2pPr marL="363253" indent="0">
              <a:buNone/>
              <a:defRPr sz="900"/>
            </a:lvl2pPr>
            <a:lvl3pPr marL="726507" indent="0">
              <a:buNone/>
              <a:defRPr sz="800"/>
            </a:lvl3pPr>
            <a:lvl4pPr marL="1089759" indent="0">
              <a:buNone/>
              <a:defRPr sz="700"/>
            </a:lvl4pPr>
            <a:lvl5pPr marL="1453013" indent="0">
              <a:buNone/>
              <a:defRPr sz="700"/>
            </a:lvl5pPr>
            <a:lvl6pPr marL="1816266" indent="0">
              <a:buNone/>
              <a:defRPr sz="700"/>
            </a:lvl6pPr>
            <a:lvl7pPr marL="2179519" indent="0">
              <a:buNone/>
              <a:defRPr sz="700"/>
            </a:lvl7pPr>
            <a:lvl8pPr marL="2542771" indent="0">
              <a:buNone/>
              <a:defRPr sz="700"/>
            </a:lvl8pPr>
            <a:lvl9pPr marL="2906025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179" y="311385"/>
            <a:ext cx="4989196" cy="1295928"/>
          </a:xfrm>
          <a:prstGeom prst="rect">
            <a:avLst/>
          </a:prstGeom>
        </p:spPr>
        <p:txBody>
          <a:bodyPr vert="horz" lIns="72650" tIns="36326" rIns="72650" bIns="36326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7179" y="1814303"/>
            <a:ext cx="4989196" cy="5131520"/>
          </a:xfrm>
          <a:prstGeom prst="rect">
            <a:avLst/>
          </a:prstGeom>
        </p:spPr>
        <p:txBody>
          <a:bodyPr vert="horz" lIns="72650" tIns="36326" rIns="72650" bIns="36326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77178" y="7206808"/>
            <a:ext cx="1293494" cy="413976"/>
          </a:xfrm>
          <a:prstGeom prst="rect">
            <a:avLst/>
          </a:prstGeom>
        </p:spPr>
        <p:txBody>
          <a:bodyPr vert="horz" lIns="72650" tIns="36326" rIns="72650" bIns="3632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0785-7545-420C-AC2D-470E52C82D87}" type="datetimeFigureOut">
              <a:rPr lang="nl-NL" smtClean="0"/>
              <a:pPr/>
              <a:t>23-11-2025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94048" y="7206808"/>
            <a:ext cx="1755458" cy="413976"/>
          </a:xfrm>
          <a:prstGeom prst="rect">
            <a:avLst/>
          </a:prstGeom>
        </p:spPr>
        <p:txBody>
          <a:bodyPr vert="horz" lIns="72650" tIns="36326" rIns="72650" bIns="3632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72879" y="7206808"/>
            <a:ext cx="1293494" cy="413976"/>
          </a:xfrm>
          <a:prstGeom prst="rect">
            <a:avLst/>
          </a:prstGeom>
        </p:spPr>
        <p:txBody>
          <a:bodyPr vert="horz" lIns="72650" tIns="36326" rIns="72650" bIns="3632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F536-0B6C-4EA4-A8A9-60528391F7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6507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441" indent="-272441" algn="l" defTabSz="72650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90286" indent="-227033" algn="l" defTabSz="72650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33" indent="-181626" algn="l" defTabSz="7265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386" indent="-181626" algn="l" defTabSz="72650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638" indent="-181626" algn="l" defTabSz="72650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892" indent="-181626" algn="l" defTabSz="72650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1146" indent="-181626" algn="l" defTabSz="72650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399" indent="-181626" algn="l" defTabSz="72650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7653" indent="-181626" algn="l" defTabSz="72650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253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507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759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013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6266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9519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771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25" algn="l" defTabSz="7265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87B43-7C5A-4147-5DB0-2ECD655D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C34FA4-D67C-E33C-17E6-9F6109DBCB53}"/>
              </a:ext>
            </a:extLst>
          </p:cNvPr>
          <p:cNvPicPr/>
          <p:nvPr/>
        </p:nvPicPr>
        <p:blipFill>
          <a:blip r:embed="rId2" cstate="print">
            <a:alphaModFix/>
          </a:blip>
          <a:srcRect l="-2546" t="-2534" r="-3888" b="2534"/>
          <a:stretch>
            <a:fillRect/>
          </a:stretch>
        </p:blipFill>
        <p:spPr>
          <a:xfrm>
            <a:off x="124408" y="447503"/>
            <a:ext cx="5294732" cy="69121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8FEA591-0514-5673-EC25-4D814A5D7E68}"/>
              </a:ext>
            </a:extLst>
          </p:cNvPr>
          <p:cNvSpPr txBox="1"/>
          <p:nvPr/>
        </p:nvSpPr>
        <p:spPr>
          <a:xfrm>
            <a:off x="-546033" y="246745"/>
            <a:ext cx="6438866" cy="33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52" algn="ctr">
              <a:spcBef>
                <a:spcPts val="434"/>
              </a:spcBef>
              <a:buClr>
                <a:srgbClr val="538ED3"/>
              </a:buClr>
              <a:tabLst>
                <a:tab pos="277824" algn="l"/>
              </a:tabLst>
            </a:pPr>
            <a:r>
              <a:rPr lang="nl-NL" sz="1598" b="1" spc="300" dirty="0">
                <a:latin typeface="Quicksand"/>
                <a:cs typeface="Calibri"/>
              </a:rPr>
              <a:t>NATUURLIJKE VERSTRAKKING EN LIFTING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CDF39AE-66DB-EB83-F387-B0DBE4A7985E}"/>
              </a:ext>
            </a:extLst>
          </p:cNvPr>
          <p:cNvSpPr txBox="1">
            <a:spLocks/>
          </p:cNvSpPr>
          <p:nvPr/>
        </p:nvSpPr>
        <p:spPr>
          <a:xfrm>
            <a:off x="222784" y="605452"/>
            <a:ext cx="5001742" cy="9011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222630" rIns="0" bIns="0" rtlCol="0">
            <a:spAutoFit/>
          </a:bodyPr>
          <a:lstStyle>
            <a:lvl1pPr>
              <a:defRPr sz="5800" b="0" i="0">
                <a:solidFill>
                  <a:srgbClr val="9BC0EB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686" algn="ctr">
              <a:spcBef>
                <a:spcPts val="1753"/>
              </a:spcBef>
            </a:pPr>
            <a:r>
              <a:rPr lang="nl-NL" sz="4195" kern="0" spc="-5" dirty="0">
                <a:solidFill>
                  <a:srgbClr val="FFFFFF"/>
                </a:solidFill>
                <a:latin typeface="Quicksand"/>
                <a:ea typeface="Verdana" panose="020B0604030504040204" pitchFamily="34" charset="0"/>
              </a:rPr>
              <a:t>H.I.F.U. ULTHERAPIE</a:t>
            </a:r>
            <a:endParaRPr lang="nl-NL" sz="4195" kern="0" spc="-10" dirty="0">
              <a:solidFill>
                <a:srgbClr val="FFFFFF"/>
              </a:solidFill>
              <a:latin typeface="Quicksand"/>
              <a:ea typeface="Verdana" panose="020B060403050404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95EB16E-B465-5E19-7008-C54323D70C0A}"/>
              </a:ext>
            </a:extLst>
          </p:cNvPr>
          <p:cNvSpPr txBox="1"/>
          <p:nvPr/>
        </p:nvSpPr>
        <p:spPr>
          <a:xfrm>
            <a:off x="222784" y="1397007"/>
            <a:ext cx="5001742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98" dirty="0">
                <a:solidFill>
                  <a:schemeClr val="bg1"/>
                </a:solidFill>
              </a:rPr>
              <a:t> </a:t>
            </a:r>
            <a:r>
              <a:rPr lang="nl-NL" sz="1398" b="1" dirty="0">
                <a:solidFill>
                  <a:schemeClr val="bg1"/>
                </a:solidFill>
              </a:rPr>
              <a:t>NA DE EERSTE BEHANDELING  ZICHTBAR VERSTRAKKING </a:t>
            </a:r>
          </a:p>
          <a:p>
            <a:pPr algn="ctr"/>
            <a:r>
              <a:rPr lang="nl-NL" sz="1398" b="1" dirty="0">
                <a:solidFill>
                  <a:schemeClr val="bg1"/>
                </a:solidFill>
              </a:rPr>
              <a:t>EN VERJONGING ZONDER HERSTELTIJD !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C791DAF5-0E3C-8F3D-DD6E-523C33735E86}"/>
              </a:ext>
            </a:extLst>
          </p:cNvPr>
          <p:cNvSpPr txBox="1"/>
          <p:nvPr/>
        </p:nvSpPr>
        <p:spPr>
          <a:xfrm>
            <a:off x="1331615" y="1919586"/>
            <a:ext cx="3168352" cy="1453602"/>
          </a:xfrm>
          <a:prstGeom prst="rect">
            <a:avLst/>
          </a:prstGeom>
          <a:effectLst/>
        </p:spPr>
        <p:txBody>
          <a:bodyPr vert="horz" wrap="square" lIns="0" tIns="55244" rIns="0" bIns="0" rtlCol="0">
            <a:spAutoFit/>
          </a:bodyPr>
          <a:lstStyle/>
          <a:p>
            <a:pPr marL="297815" indent="-285750">
              <a:spcBef>
                <a:spcPts val="434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LIFTEND </a:t>
            </a:r>
          </a:p>
          <a:p>
            <a:pPr marL="297815" indent="-285750">
              <a:spcBef>
                <a:spcPts val="434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VERSTRAKKEND</a:t>
            </a:r>
            <a:endParaRPr sz="1600" b="1" spc="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Quicksand"/>
              <a:cs typeface="Calibri"/>
            </a:endParaRPr>
          </a:p>
          <a:p>
            <a:pPr marL="297815" indent="-285750">
              <a:spcBef>
                <a:spcPts val="34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VERJONGEND</a:t>
            </a:r>
          </a:p>
          <a:p>
            <a:pPr marL="297815" indent="-285750">
              <a:spcBef>
                <a:spcPts val="34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GEEN DOWNTIME</a:t>
            </a:r>
          </a:p>
          <a:p>
            <a:pPr marL="297815" indent="-285750">
              <a:spcBef>
                <a:spcPts val="34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i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DIRECT</a:t>
            </a: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 RESULTAAT</a:t>
            </a:r>
            <a:endParaRPr sz="1600" b="1" spc="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Quicksand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9D50-C7D9-D490-9CF0-2C717D7D77B3}"/>
              </a:ext>
            </a:extLst>
          </p:cNvPr>
          <p:cNvSpPr txBox="1"/>
          <p:nvPr/>
        </p:nvSpPr>
        <p:spPr>
          <a:xfrm>
            <a:off x="648936" y="3784447"/>
            <a:ext cx="4149438" cy="2754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Clr>
                <a:srgbClr val="513D2F"/>
              </a:buClr>
            </a:pPr>
            <a:r>
              <a:rPr lang="nl-NL" sz="2400" b="1" spc="300" dirty="0">
                <a:solidFill>
                  <a:srgbClr val="FFFFFF"/>
                </a:solidFill>
                <a:latin typeface="+mj-lt"/>
                <a:ea typeface="Source Serif Pro" panose="02040603050405020204" pitchFamily="18" charset="0"/>
              </a:rPr>
              <a:t>INTRODUCTIE ACTIE</a:t>
            </a:r>
          </a:p>
          <a:p>
            <a:pPr marL="285750" indent="-285750" algn="ctr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nl-NL" sz="2000" b="1" spc="300" dirty="0">
                <a:solidFill>
                  <a:srgbClr val="FFFFFF"/>
                </a:solidFill>
                <a:latin typeface="+mj-lt"/>
                <a:ea typeface="Source Serif Pro" panose="02040603050405020204" pitchFamily="18" charset="0"/>
              </a:rPr>
              <a:t>FULLFACE</a:t>
            </a:r>
          </a:p>
          <a:p>
            <a:pPr algn="ctr">
              <a:buClr>
                <a:srgbClr val="FFFFFF"/>
              </a:buClr>
            </a:pPr>
            <a:r>
              <a:rPr lang="nl-NL" sz="2200" b="1" spc="300" dirty="0">
                <a:solidFill>
                  <a:srgbClr val="FF090D"/>
                </a:solidFill>
                <a:latin typeface="+mj-lt"/>
                <a:ea typeface="Source Serif Pro" panose="02040603050405020204" pitchFamily="18" charset="0"/>
              </a:rPr>
              <a:t>€50,-</a:t>
            </a:r>
            <a:r>
              <a:rPr lang="nl-NL" sz="1800" b="1" spc="300" dirty="0">
                <a:solidFill>
                  <a:srgbClr val="FF090D"/>
                </a:solidFill>
                <a:latin typeface="+mj-lt"/>
                <a:ea typeface="Source Serif Pro" panose="02040603050405020204" pitchFamily="18" charset="0"/>
              </a:rPr>
              <a:t>KORTING</a:t>
            </a:r>
          </a:p>
          <a:p>
            <a:pPr algn="ctr">
              <a:buClr>
                <a:srgbClr val="FFFFFF"/>
              </a:buClr>
            </a:pPr>
            <a:r>
              <a:rPr lang="nl-NL" sz="1800" dirty="0">
                <a:solidFill>
                  <a:srgbClr val="FFFFFF"/>
                </a:solidFill>
                <a:latin typeface="+mj-lt"/>
                <a:ea typeface="Source Serif Pro" panose="02040603050405020204" pitchFamily="18" charset="0"/>
              </a:rPr>
              <a:t>     </a:t>
            </a:r>
            <a:r>
              <a:rPr lang="nl-NL" sz="1200" dirty="0">
                <a:solidFill>
                  <a:srgbClr val="FFFFFF"/>
                </a:solidFill>
                <a:latin typeface="+mj-lt"/>
                <a:ea typeface="Source Serif Pro" panose="02040603050405020204" pitchFamily="18" charset="0"/>
              </a:rPr>
              <a:t>(inclusief producten voor thuisgebruik)</a:t>
            </a:r>
            <a:endParaRPr lang="nl-NL" sz="18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285750" indent="-285750" algn="ctr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nl-NL" sz="2000" b="1" spc="300" dirty="0">
                <a:solidFill>
                  <a:srgbClr val="FFFFFF"/>
                </a:solidFill>
                <a:latin typeface="+mj-lt"/>
                <a:ea typeface="Source Serif Pro" panose="02040603050405020204" pitchFamily="18" charset="0"/>
              </a:rPr>
              <a:t>LOSSE ZONES </a:t>
            </a:r>
          </a:p>
          <a:p>
            <a:pPr algn="ctr">
              <a:buClr>
                <a:srgbClr val="FFFFFF"/>
              </a:buClr>
            </a:pPr>
            <a:r>
              <a:rPr lang="nl-NL" sz="2200" b="1" spc="300" dirty="0">
                <a:solidFill>
                  <a:srgbClr val="FF090D"/>
                </a:solidFill>
                <a:latin typeface="+mj-lt"/>
                <a:ea typeface="Source Serif Pro" panose="02040603050405020204" pitchFamily="18" charset="0"/>
              </a:rPr>
              <a:t>€25,-</a:t>
            </a:r>
            <a:r>
              <a:rPr lang="nl-NL" sz="1800" b="1" spc="300" dirty="0">
                <a:solidFill>
                  <a:srgbClr val="FF090D"/>
                </a:solidFill>
                <a:latin typeface="+mj-lt"/>
                <a:ea typeface="Source Serif Pro" panose="02040603050405020204" pitchFamily="18" charset="0"/>
              </a:rPr>
              <a:t>KORTING</a:t>
            </a:r>
            <a:endParaRPr lang="nl-NL" sz="1800" b="1" dirty="0">
              <a:solidFill>
                <a:srgbClr val="FF090D"/>
              </a:solidFill>
              <a:latin typeface="+mj-lt"/>
              <a:ea typeface="Source Serif Pro" panose="02040603050405020204" pitchFamily="18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nl-NL" b="1" spc="3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nl-NL" sz="900" b="1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nl-NL" sz="800" b="1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nl-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Serif Pro" panose="02040603050405020204" pitchFamily="18" charset="0"/>
              </a:rPr>
              <a:t>  </a:t>
            </a:r>
            <a:br>
              <a:rPr lang="nl-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Serif Pro" panose="02040603050405020204" pitchFamily="18" charset="0"/>
              </a:rPr>
            </a:br>
            <a:r>
              <a:rPr lang="nl-NL" sz="800" b="1" dirty="0">
                <a:solidFill>
                  <a:srgbClr val="000000"/>
                </a:solidFill>
                <a:latin typeface="+mj-lt"/>
                <a:ea typeface="Source Serif Pro" panose="020406030504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319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591BC-A520-0B4E-BCE9-EDAFA9DE8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BC2B3E3-295D-3F26-F4EF-D98333BA1F22}"/>
              </a:ext>
            </a:extLst>
          </p:cNvPr>
          <p:cNvPicPr/>
          <p:nvPr/>
        </p:nvPicPr>
        <p:blipFill>
          <a:blip r:embed="rId2" cstate="print">
            <a:alphaModFix/>
          </a:blip>
          <a:srcRect l="-2546" t="-2534" r="-3888" b="2534"/>
          <a:stretch>
            <a:fillRect/>
          </a:stretch>
        </p:blipFill>
        <p:spPr>
          <a:xfrm>
            <a:off x="124409" y="584912"/>
            <a:ext cx="5294732" cy="69121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57B60F2-F291-97A3-905E-E7F46256DB60}"/>
              </a:ext>
            </a:extLst>
          </p:cNvPr>
          <p:cNvSpPr txBox="1"/>
          <p:nvPr/>
        </p:nvSpPr>
        <p:spPr>
          <a:xfrm>
            <a:off x="-546033" y="246745"/>
            <a:ext cx="6438866" cy="33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52" algn="ctr">
              <a:spcBef>
                <a:spcPts val="434"/>
              </a:spcBef>
              <a:buClr>
                <a:srgbClr val="538ED3"/>
              </a:buClr>
              <a:tabLst>
                <a:tab pos="277824" algn="l"/>
              </a:tabLst>
            </a:pPr>
            <a:r>
              <a:rPr lang="nl-NL" sz="1598" b="1" spc="300" dirty="0">
                <a:latin typeface="Quicksand"/>
                <a:cs typeface="Calibri"/>
              </a:rPr>
              <a:t>NATUURLIJKE VERSTRAKKING EN LIFTING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04E3DB4-C6C8-DB0D-CB66-632FF2D69CA4}"/>
              </a:ext>
            </a:extLst>
          </p:cNvPr>
          <p:cNvSpPr txBox="1">
            <a:spLocks/>
          </p:cNvSpPr>
          <p:nvPr/>
        </p:nvSpPr>
        <p:spPr>
          <a:xfrm>
            <a:off x="354789" y="605452"/>
            <a:ext cx="4833973" cy="9011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222630" rIns="0" bIns="0" rtlCol="0">
            <a:spAutoFit/>
          </a:bodyPr>
          <a:lstStyle>
            <a:lvl1pPr>
              <a:defRPr sz="5800" b="0" i="0">
                <a:solidFill>
                  <a:srgbClr val="9BC0EB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686" algn="ctr">
              <a:spcBef>
                <a:spcPts val="1753"/>
              </a:spcBef>
            </a:pPr>
            <a:r>
              <a:rPr lang="nl-NL" sz="4195" kern="0" spc="-5" dirty="0">
                <a:solidFill>
                  <a:srgbClr val="FFFFFF"/>
                </a:solidFill>
                <a:latin typeface="Quicksand"/>
                <a:ea typeface="Verdana" panose="020B0604030504040204" pitchFamily="34" charset="0"/>
              </a:rPr>
              <a:t>H.I.F.U. ULTHERAPIE</a:t>
            </a:r>
            <a:endParaRPr lang="nl-NL" sz="4195" kern="0" spc="-10" dirty="0">
              <a:solidFill>
                <a:srgbClr val="FFFFFF"/>
              </a:solidFill>
              <a:latin typeface="Quicksand"/>
              <a:ea typeface="Verdana" panose="020B060403050404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50685C-E425-2E30-B912-493F0348FE58}"/>
              </a:ext>
            </a:extLst>
          </p:cNvPr>
          <p:cNvSpPr txBox="1"/>
          <p:nvPr/>
        </p:nvSpPr>
        <p:spPr>
          <a:xfrm>
            <a:off x="272948" y="1391367"/>
            <a:ext cx="4915813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98" dirty="0">
                <a:solidFill>
                  <a:schemeClr val="bg1"/>
                </a:solidFill>
              </a:rPr>
              <a:t> </a:t>
            </a:r>
            <a:r>
              <a:rPr lang="nl-NL" sz="1398" b="1" dirty="0">
                <a:solidFill>
                  <a:schemeClr val="bg1"/>
                </a:solidFill>
              </a:rPr>
              <a:t>NA DE EERSTE BEHANDELING  ZICHTBAREVERSTRAKKING</a:t>
            </a:r>
          </a:p>
          <a:p>
            <a:pPr algn="ctr"/>
            <a:r>
              <a:rPr lang="nl-NL" sz="1398" b="1" dirty="0">
                <a:solidFill>
                  <a:schemeClr val="bg1"/>
                </a:solidFill>
              </a:rPr>
              <a:t> EN VERJONGING ZONDER HERSTELTIJD !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1EA2F2C-8031-22EC-4A90-3483275607D6}"/>
              </a:ext>
            </a:extLst>
          </p:cNvPr>
          <p:cNvSpPr txBox="1"/>
          <p:nvPr/>
        </p:nvSpPr>
        <p:spPr>
          <a:xfrm>
            <a:off x="1187599" y="1993600"/>
            <a:ext cx="3168352" cy="1453602"/>
          </a:xfrm>
          <a:prstGeom prst="rect">
            <a:avLst/>
          </a:prstGeom>
          <a:effectLst/>
        </p:spPr>
        <p:txBody>
          <a:bodyPr vert="horz" wrap="square" lIns="0" tIns="55244" rIns="0" bIns="0" rtlCol="0">
            <a:spAutoFit/>
          </a:bodyPr>
          <a:lstStyle/>
          <a:p>
            <a:pPr marL="297815" indent="-285750">
              <a:spcBef>
                <a:spcPts val="434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LIFTEND </a:t>
            </a:r>
          </a:p>
          <a:p>
            <a:pPr marL="297815" indent="-285750">
              <a:spcBef>
                <a:spcPts val="434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VERSTRAKKEND</a:t>
            </a:r>
            <a:endParaRPr sz="1600" b="1" spc="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Quicksand"/>
              <a:cs typeface="Calibri"/>
            </a:endParaRPr>
          </a:p>
          <a:p>
            <a:pPr marL="297815" indent="-285750">
              <a:spcBef>
                <a:spcPts val="34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VERJONGEND</a:t>
            </a:r>
          </a:p>
          <a:p>
            <a:pPr marL="297815" indent="-285750">
              <a:spcBef>
                <a:spcPts val="34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GEEN DOWNTIME</a:t>
            </a:r>
          </a:p>
          <a:p>
            <a:pPr marL="297815" indent="-285750">
              <a:spcBef>
                <a:spcPts val="34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78130" algn="l"/>
              </a:tabLst>
            </a:pPr>
            <a:r>
              <a:rPr lang="nl-NL" sz="1600" b="1" i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DIRECT</a:t>
            </a:r>
            <a:r>
              <a:rPr lang="nl-NL" sz="1600" b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icksand"/>
                <a:cs typeface="Calibri"/>
              </a:rPr>
              <a:t> RESULTAAT</a:t>
            </a:r>
            <a:endParaRPr sz="1600" b="1" spc="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Quicksand"/>
              <a:cs typeface="Calibri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209FB404-5FD8-7617-4423-ECBE2E0E37A2}"/>
              </a:ext>
            </a:extLst>
          </p:cNvPr>
          <p:cNvSpPr/>
          <p:nvPr/>
        </p:nvSpPr>
        <p:spPr>
          <a:xfrm>
            <a:off x="971575" y="4175511"/>
            <a:ext cx="2282552" cy="2282552"/>
          </a:xfrm>
          <a:prstGeom prst="ellipse">
            <a:avLst/>
          </a:prstGeom>
          <a:solidFill>
            <a:srgbClr val="BC93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78F82A-D571-F168-A9F4-92CE909AB3F9}"/>
              </a:ext>
            </a:extLst>
          </p:cNvPr>
          <p:cNvSpPr txBox="1"/>
          <p:nvPr/>
        </p:nvSpPr>
        <p:spPr>
          <a:xfrm rot="20586311">
            <a:off x="1195080" y="4458628"/>
            <a:ext cx="2423763" cy="32008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nl-NL" sz="1600" b="1" spc="300" dirty="0">
                <a:solidFill>
                  <a:schemeClr val="bg1"/>
                </a:solidFill>
                <a:latin typeface="+mj-lt"/>
                <a:ea typeface="Source Serif Pro" panose="02040603050405020204" pitchFamily="18" charset="0"/>
              </a:rPr>
              <a:t>FULLFACE</a:t>
            </a:r>
          </a:p>
          <a:p>
            <a:pPr algn="ctr">
              <a:buClr>
                <a:srgbClr val="FFFFFF"/>
              </a:buClr>
            </a:pPr>
            <a:r>
              <a:rPr lang="nl-NL" sz="1800" b="1" spc="300" dirty="0">
                <a:solidFill>
                  <a:schemeClr val="bg1"/>
                </a:solidFill>
                <a:latin typeface="+mj-lt"/>
                <a:ea typeface="Source Serif Pro" panose="02040603050405020204" pitchFamily="18" charset="0"/>
              </a:rPr>
              <a:t> </a:t>
            </a:r>
            <a:r>
              <a:rPr lang="nl-NL" sz="2000" b="1" spc="300" dirty="0">
                <a:solidFill>
                  <a:schemeClr val="bg1"/>
                </a:solidFill>
                <a:latin typeface="+mj-lt"/>
                <a:ea typeface="Source Serif Pro" panose="02040603050405020204" pitchFamily="18" charset="0"/>
              </a:rPr>
              <a:t>€50,-</a:t>
            </a:r>
          </a:p>
          <a:p>
            <a:pPr algn="ctr">
              <a:buClr>
                <a:srgbClr val="FFFFFF"/>
              </a:buClr>
            </a:pPr>
            <a:r>
              <a:rPr lang="nl-NL" sz="1200" b="1" spc="300" dirty="0">
                <a:solidFill>
                  <a:schemeClr val="bg1"/>
                </a:solidFill>
                <a:latin typeface="+mj-lt"/>
                <a:ea typeface="Source Serif Pro" panose="02040603050405020204" pitchFamily="18" charset="0"/>
              </a:rPr>
              <a:t>KORTING</a:t>
            </a:r>
          </a:p>
          <a:p>
            <a:pPr algn="ctr">
              <a:buClr>
                <a:srgbClr val="FFFFFF"/>
              </a:buClr>
            </a:pPr>
            <a:r>
              <a:rPr lang="nl-NL" sz="800" dirty="0">
                <a:solidFill>
                  <a:srgbClr val="FFFFFF"/>
                </a:solidFill>
                <a:latin typeface="+mj-lt"/>
                <a:ea typeface="Source Serif Pro" panose="02040603050405020204" pitchFamily="18" charset="0"/>
              </a:rPr>
              <a:t>     (incl.  producten  voor thuisgebruik)</a:t>
            </a:r>
          </a:p>
          <a:p>
            <a:pPr algn="ctr">
              <a:buClr>
                <a:srgbClr val="FFFFFF"/>
              </a:buClr>
            </a:pPr>
            <a:endParaRPr lang="nl-NL" sz="8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algn="ctr">
              <a:buClr>
                <a:srgbClr val="FFFFFF"/>
              </a:buClr>
            </a:pPr>
            <a:r>
              <a:rPr lang="nl-NL" sz="1600" b="1" spc="300" dirty="0">
                <a:solidFill>
                  <a:schemeClr val="bg1"/>
                </a:solidFill>
                <a:ea typeface="Source Serif Pro" panose="02040603050405020204" pitchFamily="18" charset="0"/>
              </a:rPr>
              <a:t> LOSSE ZONES</a:t>
            </a:r>
          </a:p>
          <a:p>
            <a:pPr algn="ctr">
              <a:buClr>
                <a:srgbClr val="FFFFFF"/>
              </a:buClr>
            </a:pPr>
            <a:r>
              <a:rPr lang="nl-NL" sz="1600" b="1" spc="300" dirty="0">
                <a:solidFill>
                  <a:schemeClr val="bg1"/>
                </a:solidFill>
                <a:ea typeface="Source Serif Pro" panose="02040603050405020204" pitchFamily="18" charset="0"/>
              </a:rPr>
              <a:t>  </a:t>
            </a:r>
            <a:r>
              <a:rPr lang="nl-NL" sz="2000" b="1" spc="300" dirty="0">
                <a:solidFill>
                  <a:schemeClr val="bg1"/>
                </a:solidFill>
                <a:ea typeface="Source Serif Pro" panose="02040603050405020204" pitchFamily="18" charset="0"/>
              </a:rPr>
              <a:t>€25,-</a:t>
            </a:r>
          </a:p>
          <a:p>
            <a:pPr algn="ctr">
              <a:buClr>
                <a:srgbClr val="FFFFFF"/>
              </a:buClr>
            </a:pPr>
            <a:r>
              <a:rPr lang="nl-NL" sz="1200" b="1" spc="300" dirty="0">
                <a:solidFill>
                  <a:schemeClr val="bg1"/>
                </a:solidFill>
                <a:ea typeface="Source Serif Pro" panose="02040603050405020204" pitchFamily="18" charset="0"/>
              </a:rPr>
              <a:t> KORTING</a:t>
            </a:r>
          </a:p>
          <a:p>
            <a:pPr algn="ctr">
              <a:buClr>
                <a:srgbClr val="FFFFFF"/>
              </a:buClr>
            </a:pPr>
            <a:endParaRPr lang="nl-NL" sz="8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285750" indent="-285750" algn="ctr"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nl-NL" sz="1800" b="1" spc="3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285750" indent="-285750"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nl-NL" sz="1800" b="1" spc="3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285750" indent="-285750"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nl-NL" sz="1800" b="1" spc="300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171450" indent="-171450" algn="ctr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nl-NL" sz="800" b="1" dirty="0">
              <a:solidFill>
                <a:srgbClr val="FFFFFF"/>
              </a:solidFill>
              <a:latin typeface="+mj-lt"/>
              <a:ea typeface="Source Serif Pro" panose="02040603050405020204" pitchFamily="18" charset="0"/>
            </a:endParaRPr>
          </a:p>
          <a:p>
            <a:pPr marL="171450" indent="-171450" algn="ctr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nl-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Serif Pro" panose="02040603050405020204" pitchFamily="18" charset="0"/>
              </a:rPr>
              <a:t>  </a:t>
            </a:r>
            <a:br>
              <a:rPr lang="nl-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Serif Pro" panose="02040603050405020204" pitchFamily="18" charset="0"/>
              </a:rPr>
            </a:br>
            <a:r>
              <a:rPr lang="nl-NL" sz="800" b="1" dirty="0">
                <a:solidFill>
                  <a:srgbClr val="000000"/>
                </a:solidFill>
                <a:latin typeface="+mj-lt"/>
                <a:ea typeface="Source Serif Pro" panose="020406030504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429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E26C7-046E-6BB6-21C6-D164CC3C7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F9656F7-A33E-2B86-AC6D-0AB3F6A055C0}"/>
              </a:ext>
            </a:extLst>
          </p:cNvPr>
          <p:cNvSpPr txBox="1"/>
          <p:nvPr/>
        </p:nvSpPr>
        <p:spPr>
          <a:xfrm>
            <a:off x="381894" y="484085"/>
            <a:ext cx="488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BC93E8"/>
                </a:solidFill>
                <a:latin typeface="+mj-lt"/>
                <a:ea typeface="Source Sans Pro" panose="020B0503030403020204" pitchFamily="34" charset="0"/>
              </a:rPr>
              <a:t>H.I.F.U. ULTHERAPIE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ACEB5F4-EEE2-7310-82F0-B78A2D10863C}"/>
              </a:ext>
            </a:extLst>
          </p:cNvPr>
          <p:cNvSpPr/>
          <p:nvPr/>
        </p:nvSpPr>
        <p:spPr>
          <a:xfrm>
            <a:off x="384972" y="410187"/>
            <a:ext cx="4773600" cy="6955200"/>
          </a:xfrm>
          <a:prstGeom prst="rect">
            <a:avLst/>
          </a:prstGeom>
          <a:noFill/>
          <a:ln w="19050">
            <a:solidFill>
              <a:srgbClr val="BC9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940E25D-8572-CFE7-9756-2671A3C1B106}"/>
              </a:ext>
            </a:extLst>
          </p:cNvPr>
          <p:cNvSpPr/>
          <p:nvPr/>
        </p:nvSpPr>
        <p:spPr>
          <a:xfrm>
            <a:off x="3923903" y="5543971"/>
            <a:ext cx="1619647" cy="2156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8D7A2661-F106-852D-AB47-6BBCF656645E}"/>
              </a:ext>
            </a:extLst>
          </p:cNvPr>
          <p:cNvSpPr txBox="1">
            <a:spLocks/>
          </p:cNvSpPr>
          <p:nvPr/>
        </p:nvSpPr>
        <p:spPr>
          <a:xfrm>
            <a:off x="924598" y="611632"/>
            <a:ext cx="4080916" cy="6402614"/>
          </a:xfrm>
          <a:prstGeom prst="rect">
            <a:avLst/>
          </a:prstGeom>
        </p:spPr>
        <p:txBody>
          <a:bodyPr vert="horz" lIns="72650" tIns="36326" rIns="72650" bIns="36326" rtlCol="0">
            <a:normAutofit fontScale="25000" lnSpcReduction="20000"/>
          </a:bodyPr>
          <a:lstStyle>
            <a:lvl1pPr marL="272441" indent="-272441" algn="l" defTabSz="7265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0286" indent="-227033" algn="l" defTabSz="7265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133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1386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4638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7892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1146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4399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7653" indent="-181626" algn="l" defTabSz="7265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4225" fontAlgn="b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endParaRPr lang="nl-NL" sz="4800" dirty="0">
              <a:latin typeface="+mj-lt"/>
              <a:cs typeface="Arial" panose="020B0604020202020204" pitchFamily="34" charset="0"/>
            </a:endParaRP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Bovenlip				€   75,00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Neus Lippenplooi			€   95,00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Onderkin				€  150,00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Kraaienpootjes			€ 150,00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Bovenlip / marionettenlijnen		€ 125,00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Onderkin en kaaklijn (contouren)		€ 195,00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Ooglid en wenkbrauwlift			€ 145,00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Kraaienpootjes en wenkbrauwlift		€ 175,00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Wangen, kin, kaaklijn, neuslippenplooi, 	€ 225,00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Wangen, kin, kaaklijn, neuslippenplooi, hals	€ 275,00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Hals, onderkin, kaaklijn			€ 150,00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Decolleté				€ 199,00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Heel gelaat 				€ 350,00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Heel gelaat + hals			€ 395,00</a:t>
            </a:r>
          </a:p>
          <a:p>
            <a:pPr marL="0" indent="0" defTabSz="784225" fontAlgn="b">
              <a:lnSpc>
                <a:spcPct val="2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sz="4800" dirty="0">
                <a:latin typeface="+mj-lt"/>
                <a:cs typeface="Arial" panose="020B0604020202020204" pitchFamily="34" charset="0"/>
              </a:rPr>
              <a:t>Heel gelaat + hals + decolleté		€ 495,00</a:t>
            </a:r>
          </a:p>
          <a:p>
            <a:pPr marL="0" indent="0">
              <a:buFont typeface="Arial" pitchFamily="34" charset="0"/>
              <a:buNone/>
            </a:pPr>
            <a:endParaRPr lang="nl-NL" sz="4800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nl-NL" sz="4400" dirty="0">
                <a:solidFill>
                  <a:srgbClr val="000000"/>
                </a:solidFill>
                <a:latin typeface="+mj-lt"/>
              </a:rPr>
              <a:t>Straatnaam</a:t>
            </a:r>
            <a:r>
              <a:rPr lang="nl-NL" sz="4400" b="0" i="0" dirty="0">
                <a:solidFill>
                  <a:srgbClr val="000000"/>
                </a:solidFill>
                <a:effectLst/>
                <a:latin typeface="+mj-lt"/>
              </a:rPr>
              <a:t> -  Postcode Plaats</a:t>
            </a:r>
          </a:p>
          <a:p>
            <a:pPr marL="0" indent="0">
              <a:buFont typeface="Arial" pitchFamily="34" charset="0"/>
              <a:buNone/>
            </a:pPr>
            <a:r>
              <a:rPr lang="nl-NL" sz="4400" i="0" dirty="0">
                <a:solidFill>
                  <a:srgbClr val="000000"/>
                </a:solidFill>
                <a:effectLst/>
                <a:latin typeface="+mj-lt"/>
              </a:rPr>
              <a:t>Telefoonnummer – </a:t>
            </a:r>
            <a:r>
              <a:rPr lang="nl-NL" sz="4400" dirty="0">
                <a:solidFill>
                  <a:srgbClr val="000000"/>
                </a:solidFill>
                <a:latin typeface="+mj-lt"/>
              </a:rPr>
              <a:t>www.website.nl</a:t>
            </a:r>
            <a:r>
              <a:rPr lang="nl-NL" sz="4400" dirty="0">
                <a:latin typeface="+mj-lt"/>
              </a:rPr>
              <a:t>                                              </a:t>
            </a:r>
            <a:endParaRPr lang="nl-NL" sz="4400" i="0" dirty="0">
              <a:effectLst/>
              <a:latin typeface="+mj-lt"/>
            </a:endParaRPr>
          </a:p>
          <a:p>
            <a:pPr marL="0" indent="0">
              <a:buNone/>
            </a:pPr>
            <a:endParaRPr lang="en-US" sz="4800" i="0" dirty="0">
              <a:effectLst/>
              <a:latin typeface="Footlight MT Light" panose="0204060206030A020304" pitchFamily="18" charset="0"/>
            </a:endParaRPr>
          </a:p>
          <a:p>
            <a:pPr marL="0" indent="0" defTabSz="784225">
              <a:lnSpc>
                <a:spcPct val="170000"/>
              </a:lnSpc>
              <a:buFont typeface="Arial" pitchFamily="34" charset="0"/>
              <a:buNone/>
            </a:pPr>
            <a:endParaRPr lang="nl-NL" sz="5200" b="1" dirty="0">
              <a:latin typeface="Footlight MT Light" panose="0204060206030A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l-NL" sz="4000" b="1" dirty="0">
                <a:latin typeface="+mj-lt"/>
                <a:ea typeface="Times New Roman" panose="02020603050405020304" pitchFamily="18" charset="0"/>
              </a:rPr>
              <a:t>                                            	</a:t>
            </a:r>
            <a:endParaRPr lang="nl-NL" sz="4800" b="1" dirty="0">
              <a:latin typeface="Quicksand"/>
            </a:endParaRPr>
          </a:p>
          <a:p>
            <a:pPr marL="0" indent="0" defTabSz="784225">
              <a:lnSpc>
                <a:spcPct val="150000"/>
              </a:lnSpc>
              <a:buFont typeface="Arial" pitchFamily="34" charset="0"/>
              <a:buNone/>
            </a:pPr>
            <a:endParaRPr lang="nl-NL" sz="4800" b="1" dirty="0">
              <a:solidFill>
                <a:srgbClr val="265063"/>
              </a:solidFill>
            </a:endParaRPr>
          </a:p>
        </p:txBody>
      </p:sp>
      <p:pic>
        <p:nvPicPr>
          <p:cNvPr id="8" name="Afbeelding 7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F08B2A00-8594-4E59-89D0-44CEA46CB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80" y="6853464"/>
            <a:ext cx="1425192" cy="449992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C5ED3AA3-CEB4-14AB-7ACB-A2B98ECBE41C}"/>
              </a:ext>
            </a:extLst>
          </p:cNvPr>
          <p:cNvPicPr/>
          <p:nvPr/>
        </p:nvPicPr>
        <p:blipFill>
          <a:blip r:embed="rId3" cstate="print">
            <a:alphaModFix amt="5000"/>
          </a:blip>
          <a:srcRect l="-2546" t="-2534" r="-3888" b="2534"/>
          <a:stretch>
            <a:fillRect/>
          </a:stretch>
        </p:blipFill>
        <p:spPr>
          <a:xfrm>
            <a:off x="303931" y="242795"/>
            <a:ext cx="5037246" cy="71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116983</TotalTime>
  <Words>261</Words>
  <Application>Microsoft Office PowerPoint</Application>
  <PresentationFormat>Aangepast</PresentationFormat>
  <Paragraphs>65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Footlight MT Light</vt:lpstr>
      <vt:lpstr>Quicksand</vt:lpstr>
      <vt:lpstr>Source Serif Pro</vt:lpstr>
      <vt:lpstr>Wingdings</vt:lpstr>
      <vt:lpstr>Office-thema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Cosmedical Skintechnologier</dc:creator>
  <cp:lastModifiedBy>Lottardo .</cp:lastModifiedBy>
  <cp:revision>394</cp:revision>
  <dcterms:created xsi:type="dcterms:W3CDTF">2013-02-20T13:29:43Z</dcterms:created>
  <dcterms:modified xsi:type="dcterms:W3CDTF">2025-11-23T13:55:50Z</dcterms:modified>
</cp:coreProperties>
</file>