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761" r:id="rId2"/>
    <p:sldId id="265" r:id="rId3"/>
  </p:sldIdLst>
  <p:sldSz cx="5543550" cy="7775575"/>
  <p:notesSz cx="6858000" cy="9144000"/>
  <p:defaultTextStyle>
    <a:defPPr>
      <a:defRPr lang="nl-NL"/>
    </a:defPPr>
    <a:lvl1pPr marL="0" algn="l" defTabSz="726289" rtl="0" eaLnBrk="1" latinLnBrk="0" hangingPunct="1">
      <a:defRPr sz="1400" kern="1200">
        <a:solidFill>
          <a:schemeClr val="tx1"/>
        </a:solidFill>
        <a:latin typeface="+mn-lt"/>
        <a:ea typeface="+mn-ea"/>
        <a:cs typeface="+mn-cs"/>
      </a:defRPr>
    </a:lvl1pPr>
    <a:lvl2pPr marL="363144" algn="l" defTabSz="726289" rtl="0" eaLnBrk="1" latinLnBrk="0" hangingPunct="1">
      <a:defRPr sz="1400" kern="1200">
        <a:solidFill>
          <a:schemeClr val="tx1"/>
        </a:solidFill>
        <a:latin typeface="+mn-lt"/>
        <a:ea typeface="+mn-ea"/>
        <a:cs typeface="+mn-cs"/>
      </a:defRPr>
    </a:lvl2pPr>
    <a:lvl3pPr marL="726289" algn="l" defTabSz="726289" rtl="0" eaLnBrk="1" latinLnBrk="0" hangingPunct="1">
      <a:defRPr sz="1400" kern="1200">
        <a:solidFill>
          <a:schemeClr val="tx1"/>
        </a:solidFill>
        <a:latin typeface="+mn-lt"/>
        <a:ea typeface="+mn-ea"/>
        <a:cs typeface="+mn-cs"/>
      </a:defRPr>
    </a:lvl3pPr>
    <a:lvl4pPr marL="1089432" algn="l" defTabSz="726289" rtl="0" eaLnBrk="1" latinLnBrk="0" hangingPunct="1">
      <a:defRPr sz="1400" kern="1200">
        <a:solidFill>
          <a:schemeClr val="tx1"/>
        </a:solidFill>
        <a:latin typeface="+mn-lt"/>
        <a:ea typeface="+mn-ea"/>
        <a:cs typeface="+mn-cs"/>
      </a:defRPr>
    </a:lvl4pPr>
    <a:lvl5pPr marL="1452577" algn="l" defTabSz="726289" rtl="0" eaLnBrk="1" latinLnBrk="0" hangingPunct="1">
      <a:defRPr sz="1400" kern="1200">
        <a:solidFill>
          <a:schemeClr val="tx1"/>
        </a:solidFill>
        <a:latin typeface="+mn-lt"/>
        <a:ea typeface="+mn-ea"/>
        <a:cs typeface="+mn-cs"/>
      </a:defRPr>
    </a:lvl5pPr>
    <a:lvl6pPr marL="1815721" algn="l" defTabSz="726289" rtl="0" eaLnBrk="1" latinLnBrk="0" hangingPunct="1">
      <a:defRPr sz="1400" kern="1200">
        <a:solidFill>
          <a:schemeClr val="tx1"/>
        </a:solidFill>
        <a:latin typeface="+mn-lt"/>
        <a:ea typeface="+mn-ea"/>
        <a:cs typeface="+mn-cs"/>
      </a:defRPr>
    </a:lvl6pPr>
    <a:lvl7pPr marL="2178865" algn="l" defTabSz="726289" rtl="0" eaLnBrk="1" latinLnBrk="0" hangingPunct="1">
      <a:defRPr sz="1400" kern="1200">
        <a:solidFill>
          <a:schemeClr val="tx1"/>
        </a:solidFill>
        <a:latin typeface="+mn-lt"/>
        <a:ea typeface="+mn-ea"/>
        <a:cs typeface="+mn-cs"/>
      </a:defRPr>
    </a:lvl7pPr>
    <a:lvl8pPr marL="2542008" algn="l" defTabSz="726289" rtl="0" eaLnBrk="1" latinLnBrk="0" hangingPunct="1">
      <a:defRPr sz="1400" kern="1200">
        <a:solidFill>
          <a:schemeClr val="tx1"/>
        </a:solidFill>
        <a:latin typeface="+mn-lt"/>
        <a:ea typeface="+mn-ea"/>
        <a:cs typeface="+mn-cs"/>
      </a:defRPr>
    </a:lvl8pPr>
    <a:lvl9pPr marL="2905153" algn="l" defTabSz="726289"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17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93E8"/>
    <a:srgbClr val="000000"/>
    <a:srgbClr val="FF090D"/>
    <a:srgbClr val="FFFFFF"/>
    <a:srgbClr val="B3198B"/>
    <a:srgbClr val="9ABEE8"/>
    <a:srgbClr val="C9E0F0"/>
    <a:srgbClr val="595A5A"/>
    <a:srgbClr val="FF66FF"/>
    <a:srgbClr val="D0C3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F073A8-24A5-4C58-80AD-179036590CBD}" v="5" dt="2025-11-17T17:00:03.38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62" autoAdjust="0"/>
    <p:restoredTop sz="94660"/>
  </p:normalViewPr>
  <p:slideViewPr>
    <p:cSldViewPr>
      <p:cViewPr varScale="1">
        <p:scale>
          <a:sx n="48" d="100"/>
          <a:sy n="48" d="100"/>
        </p:scale>
        <p:origin x="2084" y="264"/>
      </p:cViewPr>
      <p:guideLst>
        <p:guide orient="horz" pos="2449"/>
        <p:guide pos="174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ABDEE-BC9E-4FC8-8CA6-54E8827E1A75}" type="datetimeFigureOut">
              <a:rPr lang="nl-NL" smtClean="0"/>
              <a:t>17-11-2025</a:t>
            </a:fld>
            <a:endParaRPr lang="nl-NL"/>
          </a:p>
        </p:txBody>
      </p:sp>
      <p:sp>
        <p:nvSpPr>
          <p:cNvPr id="4" name="Tijdelijke aanduiding voor dia-afbeelding 3"/>
          <p:cNvSpPr>
            <a:spLocks noGrp="1" noRot="1" noChangeAspect="1"/>
          </p:cNvSpPr>
          <p:nvPr>
            <p:ph type="sldImg" idx="2"/>
          </p:nvPr>
        </p:nvSpPr>
        <p:spPr>
          <a:xfrm>
            <a:off x="2328863" y="1143000"/>
            <a:ext cx="2200275"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7C7C9-F6E7-4A72-A453-A5B81D1B0E20}" type="slidenum">
              <a:rPr lang="nl-NL" smtClean="0"/>
              <a:t>‹nr.›</a:t>
            </a:fld>
            <a:endParaRPr lang="nl-NL"/>
          </a:p>
        </p:txBody>
      </p:sp>
    </p:spTree>
    <p:extLst>
      <p:ext uri="{BB962C8B-B14F-4D97-AF65-F5344CB8AC3E}">
        <p14:creationId xmlns:p14="http://schemas.microsoft.com/office/powerpoint/2010/main" val="948889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415767" y="2415470"/>
            <a:ext cx="4712017" cy="1666708"/>
          </a:xfrm>
        </p:spPr>
        <p:txBody>
          <a:bodyPr/>
          <a:lstStyle/>
          <a:p>
            <a:r>
              <a:rPr lang="nl-NL"/>
              <a:t>Klik om de stijl te bewerken</a:t>
            </a:r>
          </a:p>
        </p:txBody>
      </p:sp>
      <p:sp>
        <p:nvSpPr>
          <p:cNvPr id="3" name="Ondertitel 2"/>
          <p:cNvSpPr>
            <a:spLocks noGrp="1"/>
          </p:cNvSpPr>
          <p:nvPr>
            <p:ph type="subTitle" idx="1"/>
          </p:nvPr>
        </p:nvSpPr>
        <p:spPr>
          <a:xfrm>
            <a:off x="831533" y="4406162"/>
            <a:ext cx="3880485" cy="1987091"/>
          </a:xfrm>
        </p:spPr>
        <p:txBody>
          <a:bodyPr/>
          <a:lstStyle>
            <a:lvl1pPr marL="0" indent="0" algn="ctr">
              <a:buNone/>
              <a:defRPr>
                <a:solidFill>
                  <a:schemeClr val="tx1">
                    <a:tint val="75000"/>
                  </a:schemeClr>
                </a:solidFill>
              </a:defRPr>
            </a:lvl1pPr>
            <a:lvl2pPr marL="363253" indent="0" algn="ctr">
              <a:buNone/>
              <a:defRPr>
                <a:solidFill>
                  <a:schemeClr val="tx1">
                    <a:tint val="75000"/>
                  </a:schemeClr>
                </a:solidFill>
              </a:defRPr>
            </a:lvl2pPr>
            <a:lvl3pPr marL="726507" indent="0" algn="ctr">
              <a:buNone/>
              <a:defRPr>
                <a:solidFill>
                  <a:schemeClr val="tx1">
                    <a:tint val="75000"/>
                  </a:schemeClr>
                </a:solidFill>
              </a:defRPr>
            </a:lvl3pPr>
            <a:lvl4pPr marL="1089759" indent="0" algn="ctr">
              <a:buNone/>
              <a:defRPr>
                <a:solidFill>
                  <a:schemeClr val="tx1">
                    <a:tint val="75000"/>
                  </a:schemeClr>
                </a:solidFill>
              </a:defRPr>
            </a:lvl4pPr>
            <a:lvl5pPr marL="1453013" indent="0" algn="ctr">
              <a:buNone/>
              <a:defRPr>
                <a:solidFill>
                  <a:schemeClr val="tx1">
                    <a:tint val="75000"/>
                  </a:schemeClr>
                </a:solidFill>
              </a:defRPr>
            </a:lvl5pPr>
            <a:lvl6pPr marL="1816266" indent="0" algn="ctr">
              <a:buNone/>
              <a:defRPr>
                <a:solidFill>
                  <a:schemeClr val="tx1">
                    <a:tint val="75000"/>
                  </a:schemeClr>
                </a:solidFill>
              </a:defRPr>
            </a:lvl6pPr>
            <a:lvl7pPr marL="2179519" indent="0" algn="ctr">
              <a:buNone/>
              <a:defRPr>
                <a:solidFill>
                  <a:schemeClr val="tx1">
                    <a:tint val="75000"/>
                  </a:schemeClr>
                </a:solidFill>
              </a:defRPr>
            </a:lvl7pPr>
            <a:lvl8pPr marL="2542771" indent="0" algn="ctr">
              <a:buNone/>
              <a:defRPr>
                <a:solidFill>
                  <a:schemeClr val="tx1">
                    <a:tint val="75000"/>
                  </a:schemeClr>
                </a:solidFill>
              </a:defRPr>
            </a:lvl8pPr>
            <a:lvl9pPr marL="2906025"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42230785-7545-420C-AC2D-470E52C82D87}" type="datetimeFigureOut">
              <a:rPr lang="nl-NL" smtClean="0"/>
              <a:pPr/>
              <a:t>17-11-2025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5BF536-0B6C-4EA4-A8A9-60528391F75B}"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2230785-7545-420C-AC2D-470E52C82D87}" type="datetimeFigureOut">
              <a:rPr lang="nl-NL" smtClean="0"/>
              <a:pPr/>
              <a:t>17-11-2025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5BF536-0B6C-4EA4-A8A9-60528391F75B}"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4019075" y="311385"/>
            <a:ext cx="1247299" cy="663443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277179" y="311385"/>
            <a:ext cx="3649504" cy="663443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2230785-7545-420C-AC2D-470E52C82D87}" type="datetimeFigureOut">
              <a:rPr lang="nl-NL" smtClean="0"/>
              <a:pPr/>
              <a:t>17-11-2025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5BF536-0B6C-4EA4-A8A9-60528391F75B}"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9116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2230785-7545-420C-AC2D-470E52C82D87}" type="datetimeFigureOut">
              <a:rPr lang="nl-NL" smtClean="0"/>
              <a:pPr/>
              <a:t>17-11-2025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5BF536-0B6C-4EA4-A8A9-60528391F75B}"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437905" y="4996528"/>
            <a:ext cx="4712017" cy="1544316"/>
          </a:xfrm>
        </p:spPr>
        <p:txBody>
          <a:bodyPr anchor="t"/>
          <a:lstStyle>
            <a:lvl1pPr algn="l">
              <a:defRPr sz="3200" b="1" cap="all"/>
            </a:lvl1pPr>
          </a:lstStyle>
          <a:p>
            <a:r>
              <a:rPr lang="nl-NL"/>
              <a:t>Klik om de stijl te bewerken</a:t>
            </a:r>
          </a:p>
        </p:txBody>
      </p:sp>
      <p:sp>
        <p:nvSpPr>
          <p:cNvPr id="3" name="Tijdelijke aanduiding voor tekst 2"/>
          <p:cNvSpPr>
            <a:spLocks noGrp="1"/>
          </p:cNvSpPr>
          <p:nvPr>
            <p:ph type="body" idx="1"/>
          </p:nvPr>
        </p:nvSpPr>
        <p:spPr>
          <a:xfrm>
            <a:off x="437905" y="3295623"/>
            <a:ext cx="4712017" cy="1700906"/>
          </a:xfrm>
        </p:spPr>
        <p:txBody>
          <a:bodyPr anchor="b"/>
          <a:lstStyle>
            <a:lvl1pPr marL="0" indent="0">
              <a:buNone/>
              <a:defRPr sz="1600">
                <a:solidFill>
                  <a:schemeClr val="tx1">
                    <a:tint val="75000"/>
                  </a:schemeClr>
                </a:solidFill>
              </a:defRPr>
            </a:lvl1pPr>
            <a:lvl2pPr marL="363253" indent="0">
              <a:buNone/>
              <a:defRPr sz="1400">
                <a:solidFill>
                  <a:schemeClr val="tx1">
                    <a:tint val="75000"/>
                  </a:schemeClr>
                </a:solidFill>
              </a:defRPr>
            </a:lvl2pPr>
            <a:lvl3pPr marL="726507" indent="0">
              <a:buNone/>
              <a:defRPr sz="1300">
                <a:solidFill>
                  <a:schemeClr val="tx1">
                    <a:tint val="75000"/>
                  </a:schemeClr>
                </a:solidFill>
              </a:defRPr>
            </a:lvl3pPr>
            <a:lvl4pPr marL="1089759" indent="0">
              <a:buNone/>
              <a:defRPr sz="1100">
                <a:solidFill>
                  <a:schemeClr val="tx1">
                    <a:tint val="75000"/>
                  </a:schemeClr>
                </a:solidFill>
              </a:defRPr>
            </a:lvl4pPr>
            <a:lvl5pPr marL="1453013" indent="0">
              <a:buNone/>
              <a:defRPr sz="1100">
                <a:solidFill>
                  <a:schemeClr val="tx1">
                    <a:tint val="75000"/>
                  </a:schemeClr>
                </a:solidFill>
              </a:defRPr>
            </a:lvl5pPr>
            <a:lvl6pPr marL="1816266" indent="0">
              <a:buNone/>
              <a:defRPr sz="1100">
                <a:solidFill>
                  <a:schemeClr val="tx1">
                    <a:tint val="75000"/>
                  </a:schemeClr>
                </a:solidFill>
              </a:defRPr>
            </a:lvl6pPr>
            <a:lvl7pPr marL="2179519" indent="0">
              <a:buNone/>
              <a:defRPr sz="1100">
                <a:solidFill>
                  <a:schemeClr val="tx1">
                    <a:tint val="75000"/>
                  </a:schemeClr>
                </a:solidFill>
              </a:defRPr>
            </a:lvl7pPr>
            <a:lvl8pPr marL="2542771" indent="0">
              <a:buNone/>
              <a:defRPr sz="1100">
                <a:solidFill>
                  <a:schemeClr val="tx1">
                    <a:tint val="75000"/>
                  </a:schemeClr>
                </a:solidFill>
              </a:defRPr>
            </a:lvl8pPr>
            <a:lvl9pPr marL="2906025" indent="0">
              <a:buNone/>
              <a:defRPr sz="11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2230785-7545-420C-AC2D-470E52C82D87}" type="datetimeFigureOut">
              <a:rPr lang="nl-NL" smtClean="0"/>
              <a:pPr/>
              <a:t>17-11-2025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5BF536-0B6C-4EA4-A8A9-60528391F75B}"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277177" y="1814303"/>
            <a:ext cx="2448401" cy="513152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2817972" y="1814303"/>
            <a:ext cx="2448401" cy="513152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2230785-7545-420C-AC2D-470E52C82D87}" type="datetimeFigureOut">
              <a:rPr lang="nl-NL" smtClean="0"/>
              <a:pPr/>
              <a:t>17-11-2025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5BF536-0B6C-4EA4-A8A9-60528391F75B}"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277179" y="1740507"/>
            <a:ext cx="2449364" cy="725361"/>
          </a:xfrm>
        </p:spPr>
        <p:txBody>
          <a:bodyPr anchor="b"/>
          <a:lstStyle>
            <a:lvl1pPr marL="0" indent="0">
              <a:buNone/>
              <a:defRPr sz="1900" b="1"/>
            </a:lvl1pPr>
            <a:lvl2pPr marL="363253" indent="0">
              <a:buNone/>
              <a:defRPr sz="1600" b="1"/>
            </a:lvl2pPr>
            <a:lvl3pPr marL="726507" indent="0">
              <a:buNone/>
              <a:defRPr sz="1400" b="1"/>
            </a:lvl3pPr>
            <a:lvl4pPr marL="1089759" indent="0">
              <a:buNone/>
              <a:defRPr sz="1300" b="1"/>
            </a:lvl4pPr>
            <a:lvl5pPr marL="1453013" indent="0">
              <a:buNone/>
              <a:defRPr sz="1300" b="1"/>
            </a:lvl5pPr>
            <a:lvl6pPr marL="1816266" indent="0">
              <a:buNone/>
              <a:defRPr sz="1300" b="1"/>
            </a:lvl6pPr>
            <a:lvl7pPr marL="2179519" indent="0">
              <a:buNone/>
              <a:defRPr sz="1300" b="1"/>
            </a:lvl7pPr>
            <a:lvl8pPr marL="2542771" indent="0">
              <a:buNone/>
              <a:defRPr sz="1300" b="1"/>
            </a:lvl8pPr>
            <a:lvl9pPr marL="2906025" indent="0">
              <a:buNone/>
              <a:defRPr sz="1300" b="1"/>
            </a:lvl9pPr>
          </a:lstStyle>
          <a:p>
            <a:pPr lvl="0"/>
            <a:r>
              <a:rPr lang="nl-NL"/>
              <a:t>Klik om de modelstijlen te bewerken</a:t>
            </a:r>
          </a:p>
        </p:txBody>
      </p:sp>
      <p:sp>
        <p:nvSpPr>
          <p:cNvPr id="4" name="Tijdelijke aanduiding voor inhoud 3"/>
          <p:cNvSpPr>
            <a:spLocks noGrp="1"/>
          </p:cNvSpPr>
          <p:nvPr>
            <p:ph sz="half" idx="2"/>
          </p:nvPr>
        </p:nvSpPr>
        <p:spPr>
          <a:xfrm>
            <a:off x="277179" y="2465866"/>
            <a:ext cx="2449364" cy="4479955"/>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2816050" y="1740507"/>
            <a:ext cx="2450327" cy="725361"/>
          </a:xfrm>
        </p:spPr>
        <p:txBody>
          <a:bodyPr anchor="b"/>
          <a:lstStyle>
            <a:lvl1pPr marL="0" indent="0">
              <a:buNone/>
              <a:defRPr sz="1900" b="1"/>
            </a:lvl1pPr>
            <a:lvl2pPr marL="363253" indent="0">
              <a:buNone/>
              <a:defRPr sz="1600" b="1"/>
            </a:lvl2pPr>
            <a:lvl3pPr marL="726507" indent="0">
              <a:buNone/>
              <a:defRPr sz="1400" b="1"/>
            </a:lvl3pPr>
            <a:lvl4pPr marL="1089759" indent="0">
              <a:buNone/>
              <a:defRPr sz="1300" b="1"/>
            </a:lvl4pPr>
            <a:lvl5pPr marL="1453013" indent="0">
              <a:buNone/>
              <a:defRPr sz="1300" b="1"/>
            </a:lvl5pPr>
            <a:lvl6pPr marL="1816266" indent="0">
              <a:buNone/>
              <a:defRPr sz="1300" b="1"/>
            </a:lvl6pPr>
            <a:lvl7pPr marL="2179519" indent="0">
              <a:buNone/>
              <a:defRPr sz="1300" b="1"/>
            </a:lvl7pPr>
            <a:lvl8pPr marL="2542771" indent="0">
              <a:buNone/>
              <a:defRPr sz="1300" b="1"/>
            </a:lvl8pPr>
            <a:lvl9pPr marL="2906025" indent="0">
              <a:buNone/>
              <a:defRPr sz="1300" b="1"/>
            </a:lvl9pPr>
          </a:lstStyle>
          <a:p>
            <a:pPr lvl="0"/>
            <a:r>
              <a:rPr lang="nl-NL"/>
              <a:t>Klik om de modelstijlen te bewerken</a:t>
            </a:r>
          </a:p>
        </p:txBody>
      </p:sp>
      <p:sp>
        <p:nvSpPr>
          <p:cNvPr id="6" name="Tijdelijke aanduiding voor inhoud 5"/>
          <p:cNvSpPr>
            <a:spLocks noGrp="1"/>
          </p:cNvSpPr>
          <p:nvPr>
            <p:ph sz="quarter" idx="4"/>
          </p:nvPr>
        </p:nvSpPr>
        <p:spPr>
          <a:xfrm>
            <a:off x="2816050" y="2465866"/>
            <a:ext cx="2450327" cy="4479955"/>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2230785-7545-420C-AC2D-470E52C82D87}" type="datetimeFigureOut">
              <a:rPr lang="nl-NL" smtClean="0"/>
              <a:pPr/>
              <a:t>17-11-2025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F5BF536-0B6C-4EA4-A8A9-60528391F75B}"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2230785-7545-420C-AC2D-470E52C82D87}" type="datetimeFigureOut">
              <a:rPr lang="nl-NL" smtClean="0"/>
              <a:pPr/>
              <a:t>17-11-2025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F5BF536-0B6C-4EA4-A8A9-60528391F75B}"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2230785-7545-420C-AC2D-470E52C82D87}" type="datetimeFigureOut">
              <a:rPr lang="nl-NL" smtClean="0"/>
              <a:pPr/>
              <a:t>17-11-2025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F5BF536-0B6C-4EA4-A8A9-60528391F75B}"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77178" y="309585"/>
            <a:ext cx="1823790" cy="1317528"/>
          </a:xfrm>
        </p:spPr>
        <p:txBody>
          <a:bodyPr anchor="b"/>
          <a:lstStyle>
            <a:lvl1pPr algn="l">
              <a:defRPr sz="1600" b="1"/>
            </a:lvl1pPr>
          </a:lstStyle>
          <a:p>
            <a:r>
              <a:rPr lang="nl-NL"/>
              <a:t>Klik om de stijl te bewerken</a:t>
            </a:r>
          </a:p>
        </p:txBody>
      </p:sp>
      <p:sp>
        <p:nvSpPr>
          <p:cNvPr id="3" name="Tijdelijke aanduiding voor inhoud 2"/>
          <p:cNvSpPr>
            <a:spLocks noGrp="1"/>
          </p:cNvSpPr>
          <p:nvPr>
            <p:ph idx="1"/>
          </p:nvPr>
        </p:nvSpPr>
        <p:spPr>
          <a:xfrm>
            <a:off x="2167376" y="309584"/>
            <a:ext cx="3098999" cy="6636239"/>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277178" y="1627112"/>
            <a:ext cx="1823790" cy="5318710"/>
          </a:xfrm>
        </p:spPr>
        <p:txBody>
          <a:bodyPr/>
          <a:lstStyle>
            <a:lvl1pPr marL="0" indent="0">
              <a:buNone/>
              <a:defRPr sz="1100"/>
            </a:lvl1pPr>
            <a:lvl2pPr marL="363253" indent="0">
              <a:buNone/>
              <a:defRPr sz="900"/>
            </a:lvl2pPr>
            <a:lvl3pPr marL="726507" indent="0">
              <a:buNone/>
              <a:defRPr sz="800"/>
            </a:lvl3pPr>
            <a:lvl4pPr marL="1089759" indent="0">
              <a:buNone/>
              <a:defRPr sz="700"/>
            </a:lvl4pPr>
            <a:lvl5pPr marL="1453013" indent="0">
              <a:buNone/>
              <a:defRPr sz="700"/>
            </a:lvl5pPr>
            <a:lvl6pPr marL="1816266" indent="0">
              <a:buNone/>
              <a:defRPr sz="700"/>
            </a:lvl6pPr>
            <a:lvl7pPr marL="2179519" indent="0">
              <a:buNone/>
              <a:defRPr sz="700"/>
            </a:lvl7pPr>
            <a:lvl8pPr marL="2542771" indent="0">
              <a:buNone/>
              <a:defRPr sz="700"/>
            </a:lvl8pPr>
            <a:lvl9pPr marL="2906025" indent="0">
              <a:buNone/>
              <a:defRPr sz="7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2230785-7545-420C-AC2D-470E52C82D87}" type="datetimeFigureOut">
              <a:rPr lang="nl-NL" smtClean="0"/>
              <a:pPr/>
              <a:t>17-11-2025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5BF536-0B6C-4EA4-A8A9-60528391F75B}"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086575" y="5442905"/>
            <a:ext cx="3326130" cy="642566"/>
          </a:xfrm>
        </p:spPr>
        <p:txBody>
          <a:bodyPr anchor="b"/>
          <a:lstStyle>
            <a:lvl1pPr algn="l">
              <a:defRPr sz="1600" b="1"/>
            </a:lvl1pPr>
          </a:lstStyle>
          <a:p>
            <a:r>
              <a:rPr lang="nl-NL"/>
              <a:t>Klik om de stijl te bewerken</a:t>
            </a:r>
          </a:p>
        </p:txBody>
      </p:sp>
      <p:sp>
        <p:nvSpPr>
          <p:cNvPr id="3" name="Tijdelijke aanduiding voor afbeelding 2"/>
          <p:cNvSpPr>
            <a:spLocks noGrp="1"/>
          </p:cNvSpPr>
          <p:nvPr>
            <p:ph type="pic" idx="1"/>
          </p:nvPr>
        </p:nvSpPr>
        <p:spPr>
          <a:xfrm>
            <a:off x="1086575" y="694762"/>
            <a:ext cx="3326130" cy="4665345"/>
          </a:xfrm>
        </p:spPr>
        <p:txBody>
          <a:bodyPr/>
          <a:lstStyle>
            <a:lvl1pPr marL="0" indent="0">
              <a:buNone/>
              <a:defRPr sz="2500"/>
            </a:lvl1pPr>
            <a:lvl2pPr marL="363253" indent="0">
              <a:buNone/>
              <a:defRPr sz="2200"/>
            </a:lvl2pPr>
            <a:lvl3pPr marL="726507" indent="0">
              <a:buNone/>
              <a:defRPr sz="1900"/>
            </a:lvl3pPr>
            <a:lvl4pPr marL="1089759" indent="0">
              <a:buNone/>
              <a:defRPr sz="1600"/>
            </a:lvl4pPr>
            <a:lvl5pPr marL="1453013" indent="0">
              <a:buNone/>
              <a:defRPr sz="1600"/>
            </a:lvl5pPr>
            <a:lvl6pPr marL="1816266" indent="0">
              <a:buNone/>
              <a:defRPr sz="1600"/>
            </a:lvl6pPr>
            <a:lvl7pPr marL="2179519" indent="0">
              <a:buNone/>
              <a:defRPr sz="1600"/>
            </a:lvl7pPr>
            <a:lvl8pPr marL="2542771" indent="0">
              <a:buNone/>
              <a:defRPr sz="1600"/>
            </a:lvl8pPr>
            <a:lvl9pPr marL="2906025" indent="0">
              <a:buNone/>
              <a:defRPr sz="1600"/>
            </a:lvl9pPr>
          </a:lstStyle>
          <a:p>
            <a:endParaRPr lang="nl-NL"/>
          </a:p>
        </p:txBody>
      </p:sp>
      <p:sp>
        <p:nvSpPr>
          <p:cNvPr id="4" name="Tijdelijke aanduiding voor tekst 3"/>
          <p:cNvSpPr>
            <a:spLocks noGrp="1"/>
          </p:cNvSpPr>
          <p:nvPr>
            <p:ph type="body" sz="half" idx="2"/>
          </p:nvPr>
        </p:nvSpPr>
        <p:spPr>
          <a:xfrm>
            <a:off x="1086575" y="6085471"/>
            <a:ext cx="3326130" cy="912549"/>
          </a:xfrm>
        </p:spPr>
        <p:txBody>
          <a:bodyPr/>
          <a:lstStyle>
            <a:lvl1pPr marL="0" indent="0">
              <a:buNone/>
              <a:defRPr sz="1100"/>
            </a:lvl1pPr>
            <a:lvl2pPr marL="363253" indent="0">
              <a:buNone/>
              <a:defRPr sz="900"/>
            </a:lvl2pPr>
            <a:lvl3pPr marL="726507" indent="0">
              <a:buNone/>
              <a:defRPr sz="800"/>
            </a:lvl3pPr>
            <a:lvl4pPr marL="1089759" indent="0">
              <a:buNone/>
              <a:defRPr sz="700"/>
            </a:lvl4pPr>
            <a:lvl5pPr marL="1453013" indent="0">
              <a:buNone/>
              <a:defRPr sz="700"/>
            </a:lvl5pPr>
            <a:lvl6pPr marL="1816266" indent="0">
              <a:buNone/>
              <a:defRPr sz="700"/>
            </a:lvl6pPr>
            <a:lvl7pPr marL="2179519" indent="0">
              <a:buNone/>
              <a:defRPr sz="700"/>
            </a:lvl7pPr>
            <a:lvl8pPr marL="2542771" indent="0">
              <a:buNone/>
              <a:defRPr sz="700"/>
            </a:lvl8pPr>
            <a:lvl9pPr marL="2906025" indent="0">
              <a:buNone/>
              <a:defRPr sz="7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2230785-7545-420C-AC2D-470E52C82D87}" type="datetimeFigureOut">
              <a:rPr lang="nl-NL" smtClean="0"/>
              <a:pPr/>
              <a:t>17-11-2025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5BF536-0B6C-4EA4-A8A9-60528391F75B}"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77179" y="311385"/>
            <a:ext cx="4989196" cy="1295928"/>
          </a:xfrm>
          <a:prstGeom prst="rect">
            <a:avLst/>
          </a:prstGeom>
        </p:spPr>
        <p:txBody>
          <a:bodyPr vert="horz" lIns="72650" tIns="36326" rIns="72650" bIns="36326" rtlCol="0" anchor="ctr">
            <a:normAutofit/>
          </a:bodyPr>
          <a:lstStyle/>
          <a:p>
            <a:r>
              <a:rPr lang="nl-NL"/>
              <a:t>Klik om de stijl te bewerken</a:t>
            </a:r>
          </a:p>
        </p:txBody>
      </p:sp>
      <p:sp>
        <p:nvSpPr>
          <p:cNvPr id="3" name="Tijdelijke aanduiding voor tekst 2"/>
          <p:cNvSpPr>
            <a:spLocks noGrp="1"/>
          </p:cNvSpPr>
          <p:nvPr>
            <p:ph type="body" idx="1"/>
          </p:nvPr>
        </p:nvSpPr>
        <p:spPr>
          <a:xfrm>
            <a:off x="277179" y="1814303"/>
            <a:ext cx="4989196" cy="5131520"/>
          </a:xfrm>
          <a:prstGeom prst="rect">
            <a:avLst/>
          </a:prstGeom>
        </p:spPr>
        <p:txBody>
          <a:bodyPr vert="horz" lIns="72650" tIns="36326" rIns="72650" bIns="36326"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277178" y="7206808"/>
            <a:ext cx="1293494" cy="413976"/>
          </a:xfrm>
          <a:prstGeom prst="rect">
            <a:avLst/>
          </a:prstGeom>
        </p:spPr>
        <p:txBody>
          <a:bodyPr vert="horz" lIns="72650" tIns="36326" rIns="72650" bIns="36326" rtlCol="0" anchor="ctr"/>
          <a:lstStyle>
            <a:lvl1pPr algn="l">
              <a:defRPr sz="900">
                <a:solidFill>
                  <a:schemeClr val="tx1">
                    <a:tint val="75000"/>
                  </a:schemeClr>
                </a:solidFill>
              </a:defRPr>
            </a:lvl1pPr>
          </a:lstStyle>
          <a:p>
            <a:fld id="{42230785-7545-420C-AC2D-470E52C82D87}" type="datetimeFigureOut">
              <a:rPr lang="nl-NL" smtClean="0"/>
              <a:pPr/>
              <a:t>17-11-2025</a:t>
            </a:fld>
            <a:endParaRPr lang="nl-NL"/>
          </a:p>
        </p:txBody>
      </p:sp>
      <p:sp>
        <p:nvSpPr>
          <p:cNvPr id="5" name="Tijdelijke aanduiding voor voettekst 4"/>
          <p:cNvSpPr>
            <a:spLocks noGrp="1"/>
          </p:cNvSpPr>
          <p:nvPr>
            <p:ph type="ftr" sz="quarter" idx="3"/>
          </p:nvPr>
        </p:nvSpPr>
        <p:spPr>
          <a:xfrm>
            <a:off x="1894048" y="7206808"/>
            <a:ext cx="1755458" cy="413976"/>
          </a:xfrm>
          <a:prstGeom prst="rect">
            <a:avLst/>
          </a:prstGeom>
        </p:spPr>
        <p:txBody>
          <a:bodyPr vert="horz" lIns="72650" tIns="36326" rIns="72650" bIns="36326"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3972879" y="7206808"/>
            <a:ext cx="1293494" cy="413976"/>
          </a:xfrm>
          <a:prstGeom prst="rect">
            <a:avLst/>
          </a:prstGeom>
        </p:spPr>
        <p:txBody>
          <a:bodyPr vert="horz" lIns="72650" tIns="36326" rIns="72650" bIns="36326" rtlCol="0" anchor="ctr"/>
          <a:lstStyle>
            <a:lvl1pPr algn="r">
              <a:defRPr sz="900">
                <a:solidFill>
                  <a:schemeClr val="tx1">
                    <a:tint val="75000"/>
                  </a:schemeClr>
                </a:solidFill>
              </a:defRPr>
            </a:lvl1pPr>
          </a:lstStyle>
          <a:p>
            <a:fld id="{7F5BF536-0B6C-4EA4-A8A9-60528391F75B}"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726507" rtl="0" eaLnBrk="1" latinLnBrk="0" hangingPunct="1">
        <a:spcBef>
          <a:spcPct val="0"/>
        </a:spcBef>
        <a:buNone/>
        <a:defRPr sz="3500" kern="1200">
          <a:solidFill>
            <a:schemeClr val="tx1"/>
          </a:solidFill>
          <a:latin typeface="+mj-lt"/>
          <a:ea typeface="+mj-ea"/>
          <a:cs typeface="+mj-cs"/>
        </a:defRPr>
      </a:lvl1pPr>
    </p:titleStyle>
    <p:bodyStyle>
      <a:lvl1pPr marL="272441" indent="-272441" algn="l" defTabSz="726507"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90286" indent="-227033" algn="l" defTabSz="726507"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908133" indent="-181626" algn="l" defTabSz="726507"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71386" indent="-181626" algn="l" defTabSz="726507"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34638" indent="-181626" algn="l" defTabSz="726507"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97892" indent="-181626" algn="l" defTabSz="726507"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61146" indent="-181626" algn="l" defTabSz="726507"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24399" indent="-181626" algn="l" defTabSz="726507"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87653" indent="-181626" algn="l" defTabSz="726507"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nl-NL"/>
      </a:defPPr>
      <a:lvl1pPr marL="0" algn="l" defTabSz="726507" rtl="0" eaLnBrk="1" latinLnBrk="0" hangingPunct="1">
        <a:defRPr sz="1400" kern="1200">
          <a:solidFill>
            <a:schemeClr val="tx1"/>
          </a:solidFill>
          <a:latin typeface="+mn-lt"/>
          <a:ea typeface="+mn-ea"/>
          <a:cs typeface="+mn-cs"/>
        </a:defRPr>
      </a:lvl1pPr>
      <a:lvl2pPr marL="363253" algn="l" defTabSz="726507" rtl="0" eaLnBrk="1" latinLnBrk="0" hangingPunct="1">
        <a:defRPr sz="1400" kern="1200">
          <a:solidFill>
            <a:schemeClr val="tx1"/>
          </a:solidFill>
          <a:latin typeface="+mn-lt"/>
          <a:ea typeface="+mn-ea"/>
          <a:cs typeface="+mn-cs"/>
        </a:defRPr>
      </a:lvl2pPr>
      <a:lvl3pPr marL="726507" algn="l" defTabSz="726507" rtl="0" eaLnBrk="1" latinLnBrk="0" hangingPunct="1">
        <a:defRPr sz="1400" kern="1200">
          <a:solidFill>
            <a:schemeClr val="tx1"/>
          </a:solidFill>
          <a:latin typeface="+mn-lt"/>
          <a:ea typeface="+mn-ea"/>
          <a:cs typeface="+mn-cs"/>
        </a:defRPr>
      </a:lvl3pPr>
      <a:lvl4pPr marL="1089759" algn="l" defTabSz="726507" rtl="0" eaLnBrk="1" latinLnBrk="0" hangingPunct="1">
        <a:defRPr sz="1400" kern="1200">
          <a:solidFill>
            <a:schemeClr val="tx1"/>
          </a:solidFill>
          <a:latin typeface="+mn-lt"/>
          <a:ea typeface="+mn-ea"/>
          <a:cs typeface="+mn-cs"/>
        </a:defRPr>
      </a:lvl4pPr>
      <a:lvl5pPr marL="1453013" algn="l" defTabSz="726507" rtl="0" eaLnBrk="1" latinLnBrk="0" hangingPunct="1">
        <a:defRPr sz="1400" kern="1200">
          <a:solidFill>
            <a:schemeClr val="tx1"/>
          </a:solidFill>
          <a:latin typeface="+mn-lt"/>
          <a:ea typeface="+mn-ea"/>
          <a:cs typeface="+mn-cs"/>
        </a:defRPr>
      </a:lvl5pPr>
      <a:lvl6pPr marL="1816266" algn="l" defTabSz="726507" rtl="0" eaLnBrk="1" latinLnBrk="0" hangingPunct="1">
        <a:defRPr sz="1400" kern="1200">
          <a:solidFill>
            <a:schemeClr val="tx1"/>
          </a:solidFill>
          <a:latin typeface="+mn-lt"/>
          <a:ea typeface="+mn-ea"/>
          <a:cs typeface="+mn-cs"/>
        </a:defRPr>
      </a:lvl6pPr>
      <a:lvl7pPr marL="2179519" algn="l" defTabSz="726507" rtl="0" eaLnBrk="1" latinLnBrk="0" hangingPunct="1">
        <a:defRPr sz="1400" kern="1200">
          <a:solidFill>
            <a:schemeClr val="tx1"/>
          </a:solidFill>
          <a:latin typeface="+mn-lt"/>
          <a:ea typeface="+mn-ea"/>
          <a:cs typeface="+mn-cs"/>
        </a:defRPr>
      </a:lvl7pPr>
      <a:lvl8pPr marL="2542771" algn="l" defTabSz="726507" rtl="0" eaLnBrk="1" latinLnBrk="0" hangingPunct="1">
        <a:defRPr sz="1400" kern="1200">
          <a:solidFill>
            <a:schemeClr val="tx1"/>
          </a:solidFill>
          <a:latin typeface="+mn-lt"/>
          <a:ea typeface="+mn-ea"/>
          <a:cs typeface="+mn-cs"/>
        </a:defRPr>
      </a:lvl8pPr>
      <a:lvl9pPr marL="2906025" algn="l" defTabSz="72650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87B43-7C5A-4147-5DB0-2ECD655D2D88}"/>
            </a:ext>
          </a:extLst>
        </p:cNvPr>
        <p:cNvGrpSpPr/>
        <p:nvPr/>
      </p:nvGrpSpPr>
      <p:grpSpPr>
        <a:xfrm>
          <a:off x="0" y="0"/>
          <a:ext cx="0" cy="0"/>
          <a:chOff x="0" y="0"/>
          <a:chExt cx="0" cy="0"/>
        </a:xfrm>
      </p:grpSpPr>
      <p:pic>
        <p:nvPicPr>
          <p:cNvPr id="8" name="object 2">
            <a:extLst>
              <a:ext uri="{FF2B5EF4-FFF2-40B4-BE49-F238E27FC236}">
                <a16:creationId xmlns:a16="http://schemas.microsoft.com/office/drawing/2014/main" id="{8DF7F56C-6BEF-72B1-2E76-DD969EF7215B}"/>
              </a:ext>
            </a:extLst>
          </p:cNvPr>
          <p:cNvPicPr/>
          <p:nvPr/>
        </p:nvPicPr>
        <p:blipFill>
          <a:blip r:embed="rId2" cstate="print">
            <a:alphaModFix/>
          </a:blip>
          <a:srcRect l="-2546" t="-2534" r="-3888" b="2534"/>
          <a:stretch>
            <a:fillRect/>
          </a:stretch>
        </p:blipFill>
        <p:spPr>
          <a:xfrm>
            <a:off x="124408" y="515521"/>
            <a:ext cx="5294732" cy="6912153"/>
          </a:xfrm>
          <a:prstGeom prst="rect">
            <a:avLst/>
          </a:prstGeom>
        </p:spPr>
      </p:pic>
      <p:sp>
        <p:nvSpPr>
          <p:cNvPr id="3" name="object 3">
            <a:extLst>
              <a:ext uri="{FF2B5EF4-FFF2-40B4-BE49-F238E27FC236}">
                <a16:creationId xmlns:a16="http://schemas.microsoft.com/office/drawing/2014/main" id="{70783E87-7E84-D160-D48C-613E5EDB9A2B}"/>
              </a:ext>
            </a:extLst>
          </p:cNvPr>
          <p:cNvSpPr txBox="1"/>
          <p:nvPr/>
        </p:nvSpPr>
        <p:spPr>
          <a:xfrm>
            <a:off x="1249519" y="2670267"/>
            <a:ext cx="2646899" cy="2594533"/>
          </a:xfrm>
          <a:prstGeom prst="rect">
            <a:avLst/>
          </a:prstGeom>
        </p:spPr>
        <p:txBody>
          <a:bodyPr vert="horz" wrap="square" lIns="0" tIns="55181" rIns="0" bIns="0" rtlCol="0">
            <a:spAutoFit/>
          </a:bodyPr>
          <a:lstStyle/>
          <a:p>
            <a:pPr marL="354575" indent="-342523">
              <a:spcBef>
                <a:spcPts val="350"/>
              </a:spcBef>
              <a:buClr>
                <a:srgbClr val="FFFFFF"/>
              </a:buClr>
              <a:buFont typeface="Wingdings" panose="05000000000000000000" pitchFamily="2" charset="2"/>
              <a:buChar char="§"/>
              <a:tabLst>
                <a:tab pos="277824" algn="l"/>
              </a:tabLst>
            </a:pPr>
            <a:r>
              <a:rPr lang="nl-NL" sz="1598" b="1" spc="300" dirty="0">
                <a:solidFill>
                  <a:srgbClr val="FFFFFF"/>
                </a:solidFill>
                <a:latin typeface="+mj-lt"/>
                <a:cs typeface="Calibri"/>
              </a:rPr>
              <a:t>VERSLAPPINGEN</a:t>
            </a:r>
          </a:p>
          <a:p>
            <a:pPr marL="354575" indent="-342523">
              <a:spcBef>
                <a:spcPts val="350"/>
              </a:spcBef>
              <a:buClr>
                <a:srgbClr val="FFFFFF"/>
              </a:buClr>
              <a:buFont typeface="Wingdings" panose="05000000000000000000" pitchFamily="2" charset="2"/>
              <a:buChar char="§"/>
              <a:tabLst>
                <a:tab pos="277824" algn="l"/>
              </a:tabLst>
            </a:pPr>
            <a:r>
              <a:rPr lang="nl-NL" sz="1598" b="1" spc="300" dirty="0">
                <a:solidFill>
                  <a:srgbClr val="FFFFFF"/>
                </a:solidFill>
                <a:latin typeface="+mj-lt"/>
                <a:cs typeface="Calibri"/>
              </a:rPr>
              <a:t>KRAAIENPOOTJES</a:t>
            </a:r>
          </a:p>
          <a:p>
            <a:pPr marL="354575" indent="-342523">
              <a:spcBef>
                <a:spcPts val="350"/>
              </a:spcBef>
              <a:buClr>
                <a:srgbClr val="FFFFFF"/>
              </a:buClr>
              <a:buFont typeface="Wingdings" panose="05000000000000000000" pitchFamily="2" charset="2"/>
              <a:buChar char="§"/>
              <a:tabLst>
                <a:tab pos="277824" algn="l"/>
              </a:tabLst>
            </a:pPr>
            <a:r>
              <a:rPr lang="nl-NL" sz="1598" b="1" spc="300" dirty="0">
                <a:solidFill>
                  <a:srgbClr val="FFFFFF"/>
                </a:solidFill>
                <a:latin typeface="+mj-lt"/>
                <a:cs typeface="Calibri"/>
              </a:rPr>
              <a:t>RIMPELS</a:t>
            </a:r>
          </a:p>
          <a:p>
            <a:pPr marL="354575" indent="-342523">
              <a:spcBef>
                <a:spcPts val="340"/>
              </a:spcBef>
              <a:buClr>
                <a:srgbClr val="FFFFFF"/>
              </a:buClr>
              <a:buFont typeface="Wingdings" panose="05000000000000000000" pitchFamily="2" charset="2"/>
              <a:buChar char="§"/>
              <a:tabLst>
                <a:tab pos="277824" algn="l"/>
              </a:tabLst>
            </a:pPr>
            <a:r>
              <a:rPr lang="nl-NL" sz="1598" b="1" spc="300" dirty="0">
                <a:solidFill>
                  <a:srgbClr val="FFFFFF"/>
                </a:solidFill>
                <a:latin typeface="+mj-lt"/>
                <a:cs typeface="Calibri"/>
              </a:rPr>
              <a:t>ONDERKIN</a:t>
            </a:r>
          </a:p>
          <a:p>
            <a:pPr marL="354575" indent="-342523">
              <a:spcBef>
                <a:spcPts val="340"/>
              </a:spcBef>
              <a:buClr>
                <a:srgbClr val="FFFFFF"/>
              </a:buClr>
              <a:buFont typeface="Wingdings" panose="05000000000000000000" pitchFamily="2" charset="2"/>
              <a:buChar char="§"/>
              <a:tabLst>
                <a:tab pos="277824" algn="l"/>
              </a:tabLst>
            </a:pPr>
            <a:r>
              <a:rPr lang="nl-NL" sz="1598" b="1" spc="300" dirty="0">
                <a:solidFill>
                  <a:srgbClr val="FFFFFF"/>
                </a:solidFill>
                <a:latin typeface="+mj-lt"/>
                <a:cs typeface="Calibri"/>
              </a:rPr>
              <a:t>VAGE KAAKLIJN</a:t>
            </a:r>
          </a:p>
          <a:p>
            <a:pPr marL="354575" indent="-342523">
              <a:spcBef>
                <a:spcPts val="340"/>
              </a:spcBef>
              <a:buClr>
                <a:srgbClr val="FFFFFF"/>
              </a:buClr>
              <a:buFont typeface="Wingdings" panose="05000000000000000000" pitchFamily="2" charset="2"/>
              <a:buChar char="§"/>
              <a:tabLst>
                <a:tab pos="277824" algn="l"/>
              </a:tabLst>
            </a:pPr>
            <a:r>
              <a:rPr lang="nl-NL" sz="1598" b="1" spc="300" dirty="0">
                <a:solidFill>
                  <a:srgbClr val="FFFFFF"/>
                </a:solidFill>
                <a:latin typeface="+mj-lt"/>
                <a:cs typeface="Calibri"/>
              </a:rPr>
              <a:t>NEUS/LIPPENPLOOI</a:t>
            </a:r>
          </a:p>
          <a:p>
            <a:pPr marL="354575" indent="-342523">
              <a:spcBef>
                <a:spcPts val="340"/>
              </a:spcBef>
              <a:buClr>
                <a:srgbClr val="FFFFFF"/>
              </a:buClr>
              <a:buFont typeface="Wingdings" panose="05000000000000000000" pitchFamily="2" charset="2"/>
              <a:buChar char="§"/>
              <a:tabLst>
                <a:tab pos="277824" algn="l"/>
              </a:tabLst>
            </a:pPr>
            <a:r>
              <a:rPr lang="nl-NL" sz="1598" b="1" spc="300" dirty="0">
                <a:solidFill>
                  <a:srgbClr val="FFFFFF"/>
                </a:solidFill>
                <a:latin typeface="+mj-lt"/>
                <a:cs typeface="Calibri"/>
              </a:rPr>
              <a:t>HANGEND OOGLID</a:t>
            </a:r>
          </a:p>
          <a:p>
            <a:pPr marL="354575" indent="-342523">
              <a:spcBef>
                <a:spcPts val="340"/>
              </a:spcBef>
              <a:buClr>
                <a:srgbClr val="FFFFFF"/>
              </a:buClr>
              <a:buFont typeface="Wingdings" panose="05000000000000000000" pitchFamily="2" charset="2"/>
              <a:buChar char="§"/>
              <a:tabLst>
                <a:tab pos="277824" algn="l"/>
              </a:tabLst>
            </a:pPr>
            <a:r>
              <a:rPr lang="nl-NL" sz="1598" b="1" spc="300" dirty="0">
                <a:solidFill>
                  <a:srgbClr val="FFFFFF"/>
                </a:solidFill>
                <a:latin typeface="+mj-lt"/>
                <a:cs typeface="Calibri"/>
              </a:rPr>
              <a:t>MONDPLOOIEN</a:t>
            </a:r>
          </a:p>
          <a:p>
            <a:pPr marL="277190" indent="-265138">
              <a:spcBef>
                <a:spcPts val="335"/>
              </a:spcBef>
              <a:buClr>
                <a:srgbClr val="538ED3"/>
              </a:buClr>
              <a:buFont typeface="Wingdings"/>
              <a:buChar char=""/>
              <a:tabLst>
                <a:tab pos="277824" algn="l"/>
              </a:tabLst>
            </a:pPr>
            <a:endParaRPr sz="1548" dirty="0">
              <a:latin typeface="Calibri"/>
              <a:cs typeface="Calibri"/>
            </a:endParaRPr>
          </a:p>
        </p:txBody>
      </p:sp>
      <p:sp>
        <p:nvSpPr>
          <p:cNvPr id="14" name="Tekstvak 13">
            <a:extLst>
              <a:ext uri="{FF2B5EF4-FFF2-40B4-BE49-F238E27FC236}">
                <a16:creationId xmlns:a16="http://schemas.microsoft.com/office/drawing/2014/main" id="{48FEA591-0514-5673-EC25-4D814A5D7E68}"/>
              </a:ext>
            </a:extLst>
          </p:cNvPr>
          <p:cNvSpPr txBox="1"/>
          <p:nvPr/>
        </p:nvSpPr>
        <p:spPr>
          <a:xfrm>
            <a:off x="1" y="235368"/>
            <a:ext cx="5294732" cy="338167"/>
          </a:xfrm>
          <a:prstGeom prst="rect">
            <a:avLst/>
          </a:prstGeom>
          <a:noFill/>
        </p:spPr>
        <p:txBody>
          <a:bodyPr wrap="square">
            <a:spAutoFit/>
          </a:bodyPr>
          <a:lstStyle/>
          <a:p>
            <a:pPr marL="12052" algn="ctr">
              <a:spcBef>
                <a:spcPts val="434"/>
              </a:spcBef>
              <a:buClr>
                <a:srgbClr val="538ED3"/>
              </a:buClr>
              <a:tabLst>
                <a:tab pos="277824" algn="l"/>
              </a:tabLst>
            </a:pPr>
            <a:r>
              <a:rPr lang="nl-NL" sz="1598" b="1" spc="300" dirty="0">
                <a:latin typeface="Quicksand"/>
                <a:cs typeface="Calibri"/>
              </a:rPr>
              <a:t>NATUURLIJKE VERSTRAKKING EN LIFTING</a:t>
            </a:r>
          </a:p>
        </p:txBody>
      </p:sp>
      <p:sp>
        <p:nvSpPr>
          <p:cNvPr id="13" name="object 2">
            <a:extLst>
              <a:ext uri="{FF2B5EF4-FFF2-40B4-BE49-F238E27FC236}">
                <a16:creationId xmlns:a16="http://schemas.microsoft.com/office/drawing/2014/main" id="{5CDF39AE-66DB-EB83-F387-B0DBE4A7985E}"/>
              </a:ext>
            </a:extLst>
          </p:cNvPr>
          <p:cNvSpPr txBox="1">
            <a:spLocks/>
          </p:cNvSpPr>
          <p:nvPr/>
        </p:nvSpPr>
        <p:spPr>
          <a:xfrm>
            <a:off x="26034" y="605452"/>
            <a:ext cx="5294732" cy="901138"/>
          </a:xfrm>
          <a:prstGeom prst="rect">
            <a:avLst/>
          </a:prstGeom>
          <a:effectLst>
            <a:outerShdw blurRad="50800" dist="38100" dir="5400000" algn="t" rotWithShape="0">
              <a:prstClr val="black">
                <a:alpha val="40000"/>
              </a:prstClr>
            </a:outerShdw>
          </a:effectLst>
        </p:spPr>
        <p:txBody>
          <a:bodyPr vert="horz" wrap="square" lIns="0" tIns="222630" rIns="0" bIns="0" rtlCol="0">
            <a:spAutoFit/>
          </a:bodyPr>
          <a:lstStyle>
            <a:lvl1pPr>
              <a:defRPr sz="5800" b="0" i="0">
                <a:solidFill>
                  <a:srgbClr val="9BC0EB"/>
                </a:solidFill>
                <a:latin typeface="Verdana"/>
                <a:ea typeface="+mj-ea"/>
                <a:cs typeface="Verdana"/>
              </a:defRPr>
            </a:lvl1pPr>
          </a:lstStyle>
          <a:p>
            <a:pPr marL="12686" algn="ctr">
              <a:spcBef>
                <a:spcPts val="1753"/>
              </a:spcBef>
            </a:pPr>
            <a:r>
              <a:rPr lang="nl-NL" sz="4195" kern="0" spc="-5" dirty="0">
                <a:solidFill>
                  <a:srgbClr val="FFFFFF"/>
                </a:solidFill>
                <a:latin typeface="Quicksand"/>
                <a:ea typeface="Verdana" panose="020B0604030504040204" pitchFamily="34" charset="0"/>
              </a:rPr>
              <a:t>H.I.F.U. ULTHERAPIE</a:t>
            </a:r>
            <a:endParaRPr lang="nl-NL" sz="4195" kern="0" spc="-10" dirty="0">
              <a:solidFill>
                <a:srgbClr val="FFFFFF"/>
              </a:solidFill>
              <a:latin typeface="Quicksand"/>
              <a:ea typeface="Verdana" panose="020B0604030504040204" pitchFamily="34" charset="0"/>
            </a:endParaRPr>
          </a:p>
        </p:txBody>
      </p:sp>
      <p:sp>
        <p:nvSpPr>
          <p:cNvPr id="12" name="Tekstvak 11">
            <a:extLst>
              <a:ext uri="{FF2B5EF4-FFF2-40B4-BE49-F238E27FC236}">
                <a16:creationId xmlns:a16="http://schemas.microsoft.com/office/drawing/2014/main" id="{C95EB16E-B465-5E19-7008-C54323D70C0A}"/>
              </a:ext>
            </a:extLst>
          </p:cNvPr>
          <p:cNvSpPr txBox="1"/>
          <p:nvPr/>
        </p:nvSpPr>
        <p:spPr>
          <a:xfrm>
            <a:off x="1100987" y="1473348"/>
            <a:ext cx="3341575" cy="736858"/>
          </a:xfrm>
          <a:prstGeom prst="rect">
            <a:avLst/>
          </a:prstGeom>
          <a:noFill/>
        </p:spPr>
        <p:txBody>
          <a:bodyPr wrap="none" rtlCol="0">
            <a:spAutoFit/>
          </a:bodyPr>
          <a:lstStyle/>
          <a:p>
            <a:pPr algn="ctr"/>
            <a:r>
              <a:rPr lang="nl-NL" sz="1398" dirty="0">
                <a:solidFill>
                  <a:schemeClr val="bg1"/>
                </a:solidFill>
              </a:rPr>
              <a:t> </a:t>
            </a:r>
            <a:r>
              <a:rPr lang="nl-NL" sz="1398" b="1" dirty="0">
                <a:solidFill>
                  <a:schemeClr val="bg1"/>
                </a:solidFill>
              </a:rPr>
              <a:t>NA DE EERSTE BEHANDELING  ZICHTBARE </a:t>
            </a:r>
          </a:p>
          <a:p>
            <a:pPr algn="ctr"/>
            <a:r>
              <a:rPr lang="nl-NL" sz="1398" b="1" dirty="0">
                <a:solidFill>
                  <a:schemeClr val="bg1"/>
                </a:solidFill>
              </a:rPr>
              <a:t>VERSTRAKKING EN VERJONGING</a:t>
            </a:r>
          </a:p>
          <a:p>
            <a:pPr algn="ctr"/>
            <a:r>
              <a:rPr lang="nl-NL" sz="1398" b="1" dirty="0">
                <a:solidFill>
                  <a:schemeClr val="bg1"/>
                </a:solidFill>
              </a:rPr>
              <a:t>ZONDER HERSTELTIJD !</a:t>
            </a:r>
          </a:p>
        </p:txBody>
      </p:sp>
      <p:pic>
        <p:nvPicPr>
          <p:cNvPr id="15" name="Afbeelding 14" descr="Afbeelding met tekst, Lettertype, schermopname, Graphics&#10;&#10;Door AI gegenereerde inhoud is mogelijk onjuist.">
            <a:extLst>
              <a:ext uri="{FF2B5EF4-FFF2-40B4-BE49-F238E27FC236}">
                <a16:creationId xmlns:a16="http://schemas.microsoft.com/office/drawing/2014/main" id="{0DF151CC-6B5F-AD85-45A8-65C9F50997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645" y="6228360"/>
            <a:ext cx="1849957" cy="584107"/>
          </a:xfrm>
          <a:prstGeom prst="rect">
            <a:avLst/>
          </a:prstGeom>
        </p:spPr>
      </p:pic>
      <p:sp>
        <p:nvSpPr>
          <p:cNvPr id="17" name="Tekstvak 16">
            <a:extLst>
              <a:ext uri="{FF2B5EF4-FFF2-40B4-BE49-F238E27FC236}">
                <a16:creationId xmlns:a16="http://schemas.microsoft.com/office/drawing/2014/main" id="{869C0192-4A2F-4D42-5896-F57A0A0C6F81}"/>
              </a:ext>
            </a:extLst>
          </p:cNvPr>
          <p:cNvSpPr txBox="1"/>
          <p:nvPr/>
        </p:nvSpPr>
        <p:spPr>
          <a:xfrm>
            <a:off x="3481049" y="6675948"/>
            <a:ext cx="1683149" cy="584106"/>
          </a:xfrm>
          <a:prstGeom prst="rect">
            <a:avLst/>
          </a:prstGeom>
          <a:noFill/>
        </p:spPr>
        <p:txBody>
          <a:bodyPr wrap="none" rtlCol="0">
            <a:spAutoFit/>
          </a:bodyPr>
          <a:lstStyle/>
          <a:p>
            <a:r>
              <a:rPr lang="nl-NL" sz="799" dirty="0">
                <a:solidFill>
                  <a:srgbClr val="FFFFFF"/>
                </a:solidFill>
              </a:rPr>
              <a:t>Straatnaam -Postcode + Plaats …….</a:t>
            </a:r>
          </a:p>
          <a:p>
            <a:r>
              <a:rPr lang="nl-NL" sz="799" dirty="0">
                <a:solidFill>
                  <a:srgbClr val="FFFFFF"/>
                </a:solidFill>
              </a:rPr>
              <a:t>Telefoonnummer ………………………..</a:t>
            </a:r>
          </a:p>
          <a:p>
            <a:r>
              <a:rPr lang="nl-NL" sz="799" dirty="0">
                <a:solidFill>
                  <a:srgbClr val="FFFFFF"/>
                </a:solidFill>
              </a:rPr>
              <a:t>Mailadres …………………………………….</a:t>
            </a:r>
          </a:p>
          <a:p>
            <a:r>
              <a:rPr lang="nl-NL" sz="799" dirty="0">
                <a:solidFill>
                  <a:srgbClr val="FFFFFF"/>
                </a:solidFill>
              </a:rPr>
              <a:t>Website………………………………………….</a:t>
            </a:r>
          </a:p>
        </p:txBody>
      </p:sp>
    </p:spTree>
    <p:extLst>
      <p:ext uri="{BB962C8B-B14F-4D97-AF65-F5344CB8AC3E}">
        <p14:creationId xmlns:p14="http://schemas.microsoft.com/office/powerpoint/2010/main" val="409118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5718" y="255153"/>
            <a:ext cx="4937780" cy="7510763"/>
          </a:xfrm>
          <a:prstGeom prst="rect">
            <a:avLst/>
          </a:prstGeom>
        </p:spPr>
        <p:txBody>
          <a:bodyPr vert="horz" wrap="square" lIns="0" tIns="39959" rIns="0" bIns="0" rtlCol="0">
            <a:spAutoFit/>
          </a:bodyPr>
          <a:lstStyle/>
          <a:p>
            <a:pPr>
              <a:spcBef>
                <a:spcPts val="5"/>
              </a:spcBef>
            </a:pPr>
            <a:r>
              <a:rPr sz="949" b="1" spc="-5" dirty="0">
                <a:latin typeface="+mj-lt"/>
                <a:ea typeface="Verdana" panose="020B0604030504040204" pitchFamily="34" charset="0"/>
                <a:cs typeface="Calibri Light" panose="020F0302020204030204" pitchFamily="34" charset="0"/>
              </a:rPr>
              <a:t>Wat </a:t>
            </a:r>
            <a:r>
              <a:rPr sz="949" b="1" dirty="0">
                <a:latin typeface="+mj-lt"/>
                <a:ea typeface="Verdana" panose="020B0604030504040204" pitchFamily="34" charset="0"/>
                <a:cs typeface="Calibri Light" panose="020F0302020204030204" pitchFamily="34" charset="0"/>
              </a:rPr>
              <a:t>is</a:t>
            </a:r>
            <a:r>
              <a:rPr lang="nl-NL" sz="949" b="1" dirty="0">
                <a:latin typeface="+mj-lt"/>
                <a:ea typeface="Verdana" panose="020B0604030504040204" pitchFamily="34" charset="0"/>
                <a:cs typeface="Calibri Light" panose="020F0302020204030204" pitchFamily="34" charset="0"/>
              </a:rPr>
              <a:t> </a:t>
            </a:r>
            <a:r>
              <a:rPr lang="nl-NL" sz="949" b="1" spc="-25" dirty="0">
                <a:latin typeface="+mj-lt"/>
                <a:ea typeface="Verdana" panose="020B0604030504040204" pitchFamily="34" charset="0"/>
                <a:cs typeface="Calibri Light" panose="020F0302020204030204" pitchFamily="34" charset="0"/>
              </a:rPr>
              <a:t>H.I.F.U. </a:t>
            </a:r>
          </a:p>
          <a:p>
            <a:pPr>
              <a:spcBef>
                <a:spcPts val="5"/>
              </a:spcBef>
            </a:pPr>
            <a:r>
              <a:rPr lang="nl-NL" sz="899" spc="-25" dirty="0">
                <a:solidFill>
                  <a:srgbClr val="0C0C0C"/>
                </a:solidFill>
                <a:latin typeface="+mj-lt"/>
                <a:ea typeface="Verdana" panose="020B0604030504040204" pitchFamily="34" charset="0"/>
                <a:cs typeface="Calibri Light" panose="020F0302020204030204" pitchFamily="34" charset="0"/>
              </a:rPr>
              <a:t>HIFU</a:t>
            </a:r>
            <a:r>
              <a:rPr lang="nl-NL" sz="899" dirty="0">
                <a:solidFill>
                  <a:srgbClr val="0C0C0C"/>
                </a:solidFill>
                <a:latin typeface="+mj-lt"/>
                <a:ea typeface="Verdana" panose="020B0604030504040204" pitchFamily="34" charset="0"/>
                <a:cs typeface="Calibri Light" panose="020F0302020204030204" pitchFamily="34" charset="0"/>
              </a:rPr>
              <a:t> is een complete non-chirurgische behandeling van uw hals, gezicht en decolleté en overige lichaamsdelen, om uw huid optimaal te verstrakken en liften, waarbij de eigen regeneratieve reactie van</a:t>
            </a:r>
          </a:p>
          <a:p>
            <a:pPr>
              <a:spcBef>
                <a:spcPts val="5"/>
              </a:spcBef>
            </a:pPr>
            <a:r>
              <a:rPr lang="nl-NL" sz="899" dirty="0">
                <a:solidFill>
                  <a:srgbClr val="0C0C0C"/>
                </a:solidFill>
                <a:latin typeface="+mj-lt"/>
                <a:ea typeface="Verdana" panose="020B0604030504040204" pitchFamily="34" charset="0"/>
                <a:cs typeface="Calibri Light" panose="020F0302020204030204" pitchFamily="34" charset="0"/>
              </a:rPr>
              <a:t>het lichaam wordt gebruikt. De behandeling wordt uitgevoerd met High </a:t>
            </a:r>
            <a:r>
              <a:rPr lang="nl-NL" sz="899" dirty="0" err="1">
                <a:solidFill>
                  <a:srgbClr val="0C0C0C"/>
                </a:solidFill>
                <a:latin typeface="+mj-lt"/>
                <a:ea typeface="Verdana" panose="020B0604030504040204" pitchFamily="34" charset="0"/>
                <a:cs typeface="Calibri Light" panose="020F0302020204030204" pitchFamily="34" charset="0"/>
              </a:rPr>
              <a:t>Intensity</a:t>
            </a:r>
            <a:r>
              <a:rPr lang="nl-NL" sz="899" dirty="0">
                <a:solidFill>
                  <a:srgbClr val="0C0C0C"/>
                </a:solidFill>
                <a:latin typeface="+mj-lt"/>
                <a:ea typeface="Verdana" panose="020B0604030504040204" pitchFamily="34" charset="0"/>
                <a:cs typeface="Calibri Light" panose="020F0302020204030204" pitchFamily="34" charset="0"/>
              </a:rPr>
              <a:t> </a:t>
            </a:r>
            <a:r>
              <a:rPr lang="nl-NL" sz="899" dirty="0" err="1">
                <a:solidFill>
                  <a:srgbClr val="0C0C0C"/>
                </a:solidFill>
                <a:latin typeface="+mj-lt"/>
                <a:ea typeface="Verdana" panose="020B0604030504040204" pitchFamily="34" charset="0"/>
                <a:cs typeface="Calibri Light" panose="020F0302020204030204" pitchFamily="34" charset="0"/>
              </a:rPr>
              <a:t>Focused</a:t>
            </a:r>
            <a:r>
              <a:rPr lang="nl-NL" sz="899" dirty="0">
                <a:solidFill>
                  <a:srgbClr val="0C0C0C"/>
                </a:solidFill>
                <a:latin typeface="+mj-lt"/>
                <a:ea typeface="Verdana" panose="020B0604030504040204" pitchFamily="34" charset="0"/>
                <a:cs typeface="Calibri Light" panose="020F0302020204030204" pitchFamily="34" charset="0"/>
              </a:rPr>
              <a:t> Ultrasound (HIFU). Verandering is zonder zichtbare hersteltijd (na slechts één behandeling van 20-40 minuten) zichtbaar.</a:t>
            </a:r>
          </a:p>
          <a:p>
            <a:pPr>
              <a:lnSpc>
                <a:spcPct val="100000"/>
              </a:lnSpc>
            </a:pPr>
            <a:endParaRPr lang="nl-NL" sz="949" b="1" spc="-5" dirty="0">
              <a:solidFill>
                <a:srgbClr val="0C0C0C"/>
              </a:solidFill>
              <a:latin typeface="+mj-lt"/>
              <a:ea typeface="Verdana" panose="020B0604030504040204" pitchFamily="34" charset="0"/>
              <a:cs typeface="Calibri Light" panose="020F0302020204030204" pitchFamily="34" charset="0"/>
            </a:endParaRPr>
          </a:p>
          <a:p>
            <a:pPr>
              <a:lnSpc>
                <a:spcPct val="100000"/>
              </a:lnSpc>
            </a:pPr>
            <a:r>
              <a:rPr lang="nl-NL" sz="949" b="1" spc="-5" dirty="0">
                <a:latin typeface="+mj-lt"/>
                <a:ea typeface="Verdana" panose="020B0604030504040204" pitchFamily="34" charset="0"/>
                <a:cs typeface="Calibri Light" panose="020F0302020204030204" pitchFamily="34" charset="0"/>
              </a:rPr>
              <a:t>Hoe werkt H.I.F.U </a:t>
            </a:r>
          </a:p>
          <a:p>
            <a:pPr>
              <a:lnSpc>
                <a:spcPct val="100000"/>
              </a:lnSpc>
            </a:pPr>
            <a:r>
              <a:rPr lang="nl-NL" sz="899" dirty="0">
                <a:solidFill>
                  <a:srgbClr val="0C0C0C"/>
                </a:solidFill>
                <a:latin typeface="+mj-lt"/>
                <a:ea typeface="Verdana" panose="020B0604030504040204" pitchFamily="34" charset="0"/>
                <a:cs typeface="Calibri Light" panose="020F0302020204030204" pitchFamily="34" charset="0"/>
              </a:rPr>
              <a:t>Met de HIFU worden via gerichte ultrageluidsgolven, energiepulsen in de diepere lagen van de huid afgegeven. De HIFU raakt drie lagen, de opperhuid(epidermis), de lederhuid (de dermis)en de </a:t>
            </a:r>
            <a:r>
              <a:rPr lang="nl-NL" sz="899" dirty="0" err="1">
                <a:solidFill>
                  <a:srgbClr val="0C0C0C"/>
                </a:solidFill>
                <a:latin typeface="+mj-lt"/>
                <a:ea typeface="Verdana" panose="020B0604030504040204" pitchFamily="34" charset="0"/>
                <a:cs typeface="Calibri Light" panose="020F0302020204030204" pitchFamily="34" charset="0"/>
              </a:rPr>
              <a:t>fibromusculaire</a:t>
            </a:r>
            <a:r>
              <a:rPr lang="nl-NL" sz="899" dirty="0">
                <a:solidFill>
                  <a:srgbClr val="0C0C0C"/>
                </a:solidFill>
                <a:latin typeface="+mj-lt"/>
                <a:ea typeface="Verdana" panose="020B0604030504040204" pitchFamily="34" charset="0"/>
                <a:cs typeface="Calibri Light" panose="020F0302020204030204" pitchFamily="34" charset="0"/>
              </a:rPr>
              <a:t> laag, ook wel de SMAS-laag genoemd.(Dit is tevens de laag waarin de chirurgische ingreep bij een facelift wordt verricht) Met compleet veilige thermische energiewarmte, wordt het weefsel verwarmt. Hierdoor wordt de natuurlijke productie en aanmaak van collageen in de huid gestimuleerd waardoor de huid langzaam verstrakt wordt én het langdurig effect ontstaat (zeker bij goed onderhoud en herhaalbehandelingen). Dit zonder beschadiging van de oppervlakte van de huid. Direct na de behandeling is een strakkere huid zichtbaar met een fris en verjongend aspect en een zichtbaar verbeterde huidconditie.</a:t>
            </a:r>
          </a:p>
          <a:p>
            <a:pPr>
              <a:lnSpc>
                <a:spcPct val="100000"/>
              </a:lnSpc>
            </a:pPr>
            <a:endParaRPr lang="nl-NL" sz="899" spc="-5" dirty="0">
              <a:latin typeface="+mj-lt"/>
              <a:ea typeface="Verdana" panose="020B0604030504040204" pitchFamily="34" charset="0"/>
              <a:cs typeface="Calibri Light" panose="020F0302020204030204" pitchFamily="34" charset="0"/>
            </a:endParaRPr>
          </a:p>
          <a:p>
            <a:pPr>
              <a:lnSpc>
                <a:spcPct val="100000"/>
              </a:lnSpc>
            </a:pPr>
            <a:r>
              <a:rPr lang="nl-NL" sz="949" b="1" spc="-5" dirty="0">
                <a:latin typeface="+mj-lt"/>
                <a:ea typeface="Verdana" panose="020B0604030504040204" pitchFamily="34" charset="0"/>
                <a:cs typeface="Calibri Light" panose="020F0302020204030204" pitchFamily="34" charset="0"/>
              </a:rPr>
              <a:t>Hoeveel behandelingen heb </a:t>
            </a:r>
            <a:r>
              <a:rPr lang="nl-NL" sz="949" b="1" dirty="0">
                <a:latin typeface="+mj-lt"/>
                <a:ea typeface="Verdana" panose="020B0604030504040204" pitchFamily="34" charset="0"/>
                <a:cs typeface="Calibri Light" panose="020F0302020204030204" pitchFamily="34" charset="0"/>
              </a:rPr>
              <a:t>je </a:t>
            </a:r>
            <a:r>
              <a:rPr lang="nl-NL" sz="949" b="1" spc="-5" dirty="0">
                <a:latin typeface="+mj-lt"/>
                <a:ea typeface="Verdana" panose="020B0604030504040204" pitchFamily="34" charset="0"/>
                <a:cs typeface="Calibri Light" panose="020F0302020204030204" pitchFamily="34" charset="0"/>
              </a:rPr>
              <a:t>nodig</a:t>
            </a:r>
            <a:r>
              <a:rPr lang="nl-NL" sz="949" b="1" spc="35" dirty="0">
                <a:latin typeface="+mj-lt"/>
                <a:ea typeface="Verdana" panose="020B0604030504040204" pitchFamily="34" charset="0"/>
                <a:cs typeface="Calibri Light" panose="020F0302020204030204" pitchFamily="34" charset="0"/>
              </a:rPr>
              <a:t> </a:t>
            </a:r>
            <a:endParaRPr sz="949" b="1" dirty="0">
              <a:latin typeface="+mj-lt"/>
              <a:ea typeface="Verdana" panose="020B0604030504040204" pitchFamily="34" charset="0"/>
              <a:cs typeface="Calibri Light" panose="020F0302020204030204" pitchFamily="34" charset="0"/>
            </a:endParaRPr>
          </a:p>
          <a:p>
            <a:pPr>
              <a:lnSpc>
                <a:spcPct val="100000"/>
              </a:lnSpc>
            </a:pPr>
            <a:r>
              <a:rPr lang="nl-NL" sz="899" dirty="0">
                <a:solidFill>
                  <a:srgbClr val="0C0C0C"/>
                </a:solidFill>
                <a:latin typeface="+mj-lt"/>
                <a:ea typeface="Verdana" panose="020B0604030504040204" pitchFamily="34" charset="0"/>
                <a:cs typeface="Calibri Light" panose="020F0302020204030204" pitchFamily="34" charset="0"/>
              </a:rPr>
              <a:t>Eén behandeling is voldoende om het proces op gang te brengen. Het beste resultaat wordt zichtbaar na </a:t>
            </a:r>
          </a:p>
          <a:p>
            <a:pPr>
              <a:lnSpc>
                <a:spcPct val="100000"/>
              </a:lnSpc>
            </a:pPr>
            <a:r>
              <a:rPr lang="nl-NL" sz="899" dirty="0">
                <a:solidFill>
                  <a:srgbClr val="0C0C0C"/>
                </a:solidFill>
                <a:latin typeface="+mj-lt"/>
                <a:ea typeface="Verdana" panose="020B0604030504040204" pitchFamily="34" charset="0"/>
                <a:cs typeface="Calibri Light" panose="020F0302020204030204" pitchFamily="34" charset="0"/>
              </a:rPr>
              <a:t>ca. 2 à 3 maanden tot zelfs na 6 maanden worden nog verbeteringen geconstateerd, (afhankelijk van de huidconditie, onderhouds-en herhaalbehandelingen aanbevolen).</a:t>
            </a:r>
            <a:endParaRPr sz="899" dirty="0">
              <a:solidFill>
                <a:srgbClr val="0C0C0C"/>
              </a:solidFill>
              <a:latin typeface="+mj-lt"/>
              <a:ea typeface="Verdana" panose="020B0604030504040204" pitchFamily="34" charset="0"/>
              <a:cs typeface="Calibri Light" panose="020F0302020204030204" pitchFamily="34" charset="0"/>
            </a:endParaRPr>
          </a:p>
          <a:p>
            <a:pPr>
              <a:spcBef>
                <a:spcPts val="20"/>
              </a:spcBef>
            </a:pPr>
            <a:endParaRPr sz="899" dirty="0">
              <a:solidFill>
                <a:srgbClr val="0C0C0C"/>
              </a:solidFill>
              <a:latin typeface="+mj-lt"/>
              <a:ea typeface="Verdana" panose="020B0604030504040204" pitchFamily="34" charset="0"/>
              <a:cs typeface="Calibri Light" panose="020F0302020204030204" pitchFamily="34" charset="0"/>
            </a:endParaRPr>
          </a:p>
          <a:p>
            <a:pPr>
              <a:spcBef>
                <a:spcPts val="5"/>
              </a:spcBef>
            </a:pPr>
            <a:r>
              <a:rPr lang="nl-NL" sz="949" b="1" spc="-5" dirty="0">
                <a:latin typeface="+mj-lt"/>
                <a:ea typeface="Verdana" panose="020B0604030504040204" pitchFamily="34" charset="0"/>
                <a:cs typeface="Calibri Light" panose="020F0302020204030204" pitchFamily="34" charset="0"/>
              </a:rPr>
              <a:t>Voordeel van H.I.F.U. </a:t>
            </a:r>
            <a:endParaRPr sz="949" b="1" dirty="0">
              <a:latin typeface="+mj-lt"/>
              <a:ea typeface="Verdana" panose="020B0604030504040204" pitchFamily="34" charset="0"/>
              <a:cs typeface="Calibri Light" panose="020F0302020204030204" pitchFamily="34" charset="0"/>
            </a:endParaRPr>
          </a:p>
          <a:p>
            <a:pPr fontAlgn="base"/>
            <a:r>
              <a:rPr lang="nl-NL" sz="899" dirty="0">
                <a:solidFill>
                  <a:srgbClr val="0C0C0C"/>
                </a:solidFill>
                <a:latin typeface="+mj-lt"/>
                <a:ea typeface="Verdana" panose="020B0604030504040204" pitchFamily="34" charset="0"/>
                <a:cs typeface="Calibri Light" panose="020F0302020204030204" pitchFamily="34" charset="0"/>
              </a:rPr>
              <a:t>Dankzij HIFU is een effectieve verstrakking van de huid mogelijk, zonder snijden, veilig en vrijwel pijnloos. Deze biedt daarmee een goed alternatief voor chirurgische lifting. HIFU is de meest gecontroleerde</a:t>
            </a:r>
          </a:p>
          <a:p>
            <a:pPr fontAlgn="base"/>
            <a:r>
              <a:rPr lang="nl-NL" sz="899" dirty="0">
                <a:solidFill>
                  <a:srgbClr val="0C0C0C"/>
                </a:solidFill>
                <a:latin typeface="+mj-lt"/>
                <a:ea typeface="Verdana" panose="020B0604030504040204" pitchFamily="34" charset="0"/>
                <a:cs typeface="Calibri Light" panose="020F0302020204030204" pitchFamily="34" charset="0"/>
              </a:rPr>
              <a:t>methode van huidverstrakking op basis van warmte diffusie. De behandeltijd met deze methode is ook korter. Als u meerdere plekken in hals of gezicht wilt behandelen, kan dit nu in een kortere periode. </a:t>
            </a:r>
          </a:p>
          <a:p>
            <a:pPr fontAlgn="base"/>
            <a:r>
              <a:rPr lang="nl-NL" sz="899" dirty="0">
                <a:solidFill>
                  <a:srgbClr val="0C0C0C"/>
                </a:solidFill>
                <a:latin typeface="+mj-lt"/>
                <a:ea typeface="Verdana" panose="020B0604030504040204" pitchFamily="34" charset="0"/>
                <a:cs typeface="Calibri Light" panose="020F0302020204030204" pitchFamily="34" charset="0"/>
              </a:rPr>
              <a:t>HIFU geeft snel resultaat.</a:t>
            </a:r>
          </a:p>
          <a:p>
            <a:pPr>
              <a:spcBef>
                <a:spcPts val="35"/>
              </a:spcBef>
            </a:pPr>
            <a:endParaRPr sz="949" dirty="0">
              <a:solidFill>
                <a:srgbClr val="595A5A"/>
              </a:solidFill>
              <a:latin typeface="+mj-lt"/>
              <a:ea typeface="Verdana" panose="020B0604030504040204" pitchFamily="34" charset="0"/>
              <a:cs typeface="Calibri Light" panose="020F0302020204030204" pitchFamily="34" charset="0"/>
            </a:endParaRPr>
          </a:p>
          <a:p>
            <a:pPr>
              <a:tabLst>
                <a:tab pos="133203" algn="l"/>
              </a:tabLst>
            </a:pPr>
            <a:r>
              <a:rPr lang="nl-NL" sz="949" b="1" spc="-5" dirty="0">
                <a:latin typeface="+mj-lt"/>
                <a:ea typeface="Verdana" panose="020B0604030504040204" pitchFamily="34" charset="0"/>
                <a:cs typeface="Calibri Light" panose="020F0302020204030204" pitchFamily="34" charset="0"/>
              </a:rPr>
              <a:t>Welke zones kunnen behandeld worden</a:t>
            </a:r>
            <a:endParaRPr lang="nl-NL" sz="949" b="1" spc="-10" dirty="0">
              <a:latin typeface="+mj-lt"/>
              <a:ea typeface="Verdana" panose="020B0604030504040204" pitchFamily="34" charset="0"/>
              <a:cs typeface="Calibri Light" panose="020F0302020204030204" pitchFamily="34" charset="0"/>
            </a:endParaRPr>
          </a:p>
          <a:p>
            <a:pPr marL="171261" indent="-171261" fontAlgn="base">
              <a:buFont typeface="Wingdings" panose="05000000000000000000" pitchFamily="2" charset="2"/>
              <a:buChar char="§"/>
            </a:pPr>
            <a:r>
              <a:rPr lang="nl-NL" sz="899" dirty="0">
                <a:solidFill>
                  <a:srgbClr val="595A5A"/>
                </a:solidFill>
                <a:latin typeface="+mj-lt"/>
                <a:ea typeface="Verdana" panose="020B0604030504040204" pitchFamily="34" charset="0"/>
                <a:cs typeface="Calibri Light" panose="020F0302020204030204" pitchFamily="34" charset="0"/>
              </a:rPr>
              <a:t> </a:t>
            </a:r>
            <a:r>
              <a:rPr lang="nl-NL" sz="899" dirty="0">
                <a:solidFill>
                  <a:srgbClr val="0C0C0C"/>
                </a:solidFill>
                <a:latin typeface="+mj-lt"/>
                <a:ea typeface="Verdana" panose="020B0604030504040204" pitchFamily="34" charset="0"/>
                <a:cs typeface="Calibri Light" panose="020F0302020204030204" pitchFamily="34" charset="0"/>
              </a:rPr>
              <a:t>Voorhoofd</a:t>
            </a:r>
          </a:p>
          <a:p>
            <a:pPr marL="171261" indent="-171261" fontAlgn="base">
              <a:buFont typeface="Wingdings" panose="05000000000000000000" pitchFamily="2" charset="2"/>
              <a:buChar char="§"/>
            </a:pPr>
            <a:r>
              <a:rPr lang="nl-NL" sz="899" dirty="0">
                <a:solidFill>
                  <a:srgbClr val="0C0C0C"/>
                </a:solidFill>
                <a:latin typeface="+mj-lt"/>
                <a:ea typeface="Verdana" panose="020B0604030504040204" pitchFamily="34" charset="0"/>
                <a:cs typeface="Calibri Light" panose="020F0302020204030204" pitchFamily="34" charset="0"/>
              </a:rPr>
              <a:t> Wenkbrauwlift /ooglidlift</a:t>
            </a:r>
          </a:p>
          <a:p>
            <a:pPr marL="171261" indent="-171261" fontAlgn="base">
              <a:buFont typeface="Wingdings" panose="05000000000000000000" pitchFamily="2" charset="2"/>
              <a:buChar char="§"/>
            </a:pPr>
            <a:r>
              <a:rPr lang="nl-NL" sz="899" dirty="0">
                <a:solidFill>
                  <a:srgbClr val="0C0C0C"/>
                </a:solidFill>
                <a:latin typeface="+mj-lt"/>
                <a:ea typeface="Verdana" panose="020B0604030504040204" pitchFamily="34" charset="0"/>
                <a:cs typeface="Calibri Light" panose="020F0302020204030204" pitchFamily="34" charset="0"/>
              </a:rPr>
              <a:t> Kraaienpootjes</a:t>
            </a:r>
          </a:p>
          <a:p>
            <a:pPr marL="171261" indent="-171261" fontAlgn="base">
              <a:buFont typeface="Wingdings" panose="05000000000000000000" pitchFamily="2" charset="2"/>
              <a:buChar char="§"/>
            </a:pPr>
            <a:r>
              <a:rPr lang="nl-NL" sz="899" dirty="0">
                <a:solidFill>
                  <a:srgbClr val="0C0C0C"/>
                </a:solidFill>
                <a:latin typeface="+mj-lt"/>
                <a:ea typeface="Verdana" panose="020B0604030504040204" pitchFamily="34" charset="0"/>
                <a:cs typeface="Calibri Light" panose="020F0302020204030204" pitchFamily="34" charset="0"/>
              </a:rPr>
              <a:t> Kaaklijn / wangen</a:t>
            </a:r>
          </a:p>
          <a:p>
            <a:pPr fontAlgn="base"/>
            <a:endParaRPr sz="899" b="1" dirty="0">
              <a:solidFill>
                <a:srgbClr val="595A5A"/>
              </a:solidFill>
              <a:latin typeface="+mj-lt"/>
              <a:ea typeface="Verdana" panose="020B0604030504040204" pitchFamily="34" charset="0"/>
              <a:cs typeface="Calibri Light" panose="020F0302020204030204" pitchFamily="34" charset="0"/>
            </a:endParaRPr>
          </a:p>
          <a:p>
            <a:pPr fontAlgn="base"/>
            <a:r>
              <a:rPr lang="nl-NL" sz="949" b="1" dirty="0">
                <a:latin typeface="+mj-lt"/>
                <a:ea typeface="Verdana" panose="020B0604030504040204" pitchFamily="34" charset="0"/>
                <a:cs typeface="Calibri Light" panose="020F0302020204030204" pitchFamily="34" charset="0"/>
              </a:rPr>
              <a:t>Contra-indicaties</a:t>
            </a:r>
          </a:p>
          <a:p>
            <a:pPr marL="171261" indent="-171261" fontAlgn="base">
              <a:buFont typeface="Wingdings" panose="05000000000000000000" pitchFamily="2" charset="2"/>
              <a:buChar char="§"/>
            </a:pPr>
            <a:r>
              <a:rPr lang="nl-NL" sz="899" dirty="0" err="1">
                <a:solidFill>
                  <a:srgbClr val="0C0C0C"/>
                </a:solidFill>
                <a:latin typeface="+mj-lt"/>
                <a:ea typeface="Verdana" panose="020B0604030504040204" pitchFamily="34" charset="0"/>
                <a:cs typeface="Calibri Light" panose="020F0302020204030204" pitchFamily="34" charset="0"/>
              </a:rPr>
              <a:t>Injectables</a:t>
            </a:r>
            <a:r>
              <a:rPr lang="nl-NL" sz="899" dirty="0">
                <a:solidFill>
                  <a:srgbClr val="0C0C0C"/>
                </a:solidFill>
                <a:latin typeface="+mj-lt"/>
                <a:ea typeface="Verdana" panose="020B0604030504040204" pitchFamily="34" charset="0"/>
                <a:cs typeface="Calibri Light" panose="020F0302020204030204" pitchFamily="34" charset="0"/>
              </a:rPr>
              <a:t>   (&lt;6 weken)	 	 -</a:t>
            </a:r>
          </a:p>
          <a:p>
            <a:pPr marL="171261" indent="-171261" fontAlgn="base">
              <a:buFont typeface="Wingdings" panose="05000000000000000000" pitchFamily="2" charset="2"/>
              <a:buChar char="§"/>
            </a:pPr>
            <a:r>
              <a:rPr lang="nl-NL" sz="899" dirty="0">
                <a:solidFill>
                  <a:srgbClr val="0C0C0C"/>
                </a:solidFill>
                <a:latin typeface="+mj-lt"/>
                <a:ea typeface="Verdana" panose="020B0604030504040204" pitchFamily="34" charset="0"/>
                <a:cs typeface="Calibri Light" panose="020F0302020204030204" pitchFamily="34" charset="0"/>
              </a:rPr>
              <a:t>Pacemaker		 </a:t>
            </a:r>
          </a:p>
          <a:p>
            <a:pPr marL="171261" indent="-171261" fontAlgn="base">
              <a:buFont typeface="Wingdings" panose="05000000000000000000" pitchFamily="2" charset="2"/>
              <a:buChar char="§"/>
            </a:pPr>
            <a:r>
              <a:rPr lang="nl-NL" sz="899" dirty="0">
                <a:solidFill>
                  <a:srgbClr val="0C0C0C"/>
                </a:solidFill>
                <a:latin typeface="+mj-lt"/>
                <a:ea typeface="Verdana" panose="020B0604030504040204" pitchFamily="34" charset="0"/>
                <a:cs typeface="Calibri Light" panose="020F0302020204030204" pitchFamily="34" charset="0"/>
              </a:rPr>
              <a:t>Hartritmestoornissen	</a:t>
            </a:r>
          </a:p>
          <a:p>
            <a:pPr marL="171261" indent="-171261" fontAlgn="base">
              <a:buFont typeface="Wingdings" panose="05000000000000000000" pitchFamily="2" charset="2"/>
              <a:buChar char="§"/>
            </a:pPr>
            <a:r>
              <a:rPr lang="nl-NL" sz="899" dirty="0">
                <a:solidFill>
                  <a:srgbClr val="0C0C0C"/>
                </a:solidFill>
                <a:latin typeface="+mj-lt"/>
                <a:ea typeface="Verdana" panose="020B0604030504040204" pitchFamily="34" charset="0"/>
                <a:cs typeface="Calibri Light" panose="020F0302020204030204" pitchFamily="34" charset="0"/>
              </a:rPr>
              <a:t>Bij gebruik bloedverdunners ( 3 dagen pauzeren)</a:t>
            </a:r>
          </a:p>
          <a:p>
            <a:pPr marL="171261" indent="-171261" fontAlgn="base">
              <a:buFont typeface="Wingdings" panose="05000000000000000000" pitchFamily="2" charset="2"/>
              <a:buChar char="§"/>
            </a:pPr>
            <a:r>
              <a:rPr lang="nl-NL" sz="899" dirty="0">
                <a:solidFill>
                  <a:srgbClr val="0C0C0C"/>
                </a:solidFill>
                <a:latin typeface="+mj-lt"/>
                <a:ea typeface="Verdana" panose="020B0604030504040204" pitchFamily="34" charset="0"/>
                <a:cs typeface="Calibri Light" panose="020F0302020204030204" pitchFamily="34" charset="0"/>
              </a:rPr>
              <a:t>Oncologische aandoening</a:t>
            </a:r>
          </a:p>
          <a:p>
            <a:pPr marL="171261" indent="-171261" fontAlgn="base">
              <a:buFontTx/>
              <a:buChar char="-"/>
            </a:pPr>
            <a:endParaRPr sz="899" b="1" dirty="0">
              <a:solidFill>
                <a:srgbClr val="595A5A"/>
              </a:solidFill>
              <a:latin typeface="+mj-lt"/>
              <a:ea typeface="Verdana" panose="020B0604030504040204" pitchFamily="34" charset="0"/>
              <a:cs typeface="Calibri Light" panose="020F0302020204030204" pitchFamily="34" charset="0"/>
            </a:endParaRPr>
          </a:p>
          <a:p>
            <a:pPr fontAlgn="base"/>
            <a:r>
              <a:rPr sz="949" b="1" spc="-5" dirty="0">
                <a:latin typeface="+mj-lt"/>
                <a:ea typeface="Verdana" panose="020B0604030504040204" pitchFamily="34" charset="0"/>
                <a:cs typeface="Calibri Light" panose="020F0302020204030204" pitchFamily="34" charset="0"/>
              </a:rPr>
              <a:t>Voor w</a:t>
            </a:r>
            <a:endParaRPr lang="nl-NL" sz="949" b="1" dirty="0">
              <a:latin typeface="+mj-lt"/>
              <a:ea typeface="Verdana" panose="020B0604030504040204" pitchFamily="34" charset="0"/>
              <a:cs typeface="Calibri Light" panose="020F0302020204030204" pitchFamily="34" charset="0"/>
            </a:endParaRPr>
          </a:p>
          <a:p>
            <a:pPr fontAlgn="base"/>
            <a:r>
              <a:rPr lang="nl-NL" sz="899" dirty="0">
                <a:solidFill>
                  <a:srgbClr val="0C0C0C"/>
                </a:solidFill>
                <a:latin typeface="+mj-lt"/>
                <a:ea typeface="Verdana" panose="020B0604030504040204" pitchFamily="34" charset="0"/>
                <a:cs typeface="Calibri Light" panose="020F0302020204030204" pitchFamily="34" charset="0"/>
              </a:rPr>
              <a:t>De behandeling is voor mensen die hun huidconditie preventief op peil willen houden of mensen die er wel beter of jonger uit willen zien, maar dan het liefst zonder snijden/naalden en zonder downtime.</a:t>
            </a:r>
          </a:p>
          <a:p>
            <a:pPr fontAlgn="base"/>
            <a:r>
              <a:rPr lang="nl-NL" sz="899" dirty="0">
                <a:solidFill>
                  <a:srgbClr val="0C0C0C"/>
                </a:solidFill>
                <a:latin typeface="+mj-lt"/>
                <a:ea typeface="Verdana" panose="020B0604030504040204" pitchFamily="34" charset="0"/>
                <a:cs typeface="Calibri Light" panose="020F0302020204030204" pitchFamily="34" charset="0"/>
              </a:rPr>
              <a:t>Of als onderhoud van een chirurgische facelift of </a:t>
            </a:r>
            <a:r>
              <a:rPr lang="nl-NL" sz="899" dirty="0" err="1">
                <a:solidFill>
                  <a:srgbClr val="0C0C0C"/>
                </a:solidFill>
                <a:latin typeface="+mj-lt"/>
                <a:ea typeface="Verdana" panose="020B0604030504040204" pitchFamily="34" charset="0"/>
                <a:cs typeface="Calibri Light" panose="020F0302020204030204" pitchFamily="34" charset="0"/>
              </a:rPr>
              <a:t>injectables</a:t>
            </a:r>
            <a:r>
              <a:rPr lang="nl-NL" sz="899" dirty="0">
                <a:solidFill>
                  <a:srgbClr val="0C0C0C"/>
                </a:solidFill>
                <a:latin typeface="+mj-lt"/>
                <a:ea typeface="Verdana" panose="020B0604030504040204" pitchFamily="34" charset="0"/>
                <a:cs typeface="Calibri Light" panose="020F0302020204030204" pitchFamily="34" charset="0"/>
              </a:rPr>
              <a:t>.</a:t>
            </a:r>
          </a:p>
          <a:p>
            <a:pPr fontAlgn="base"/>
            <a:endParaRPr lang="nl-NL" sz="899" dirty="0">
              <a:solidFill>
                <a:srgbClr val="0C0C0C"/>
              </a:solidFill>
              <a:latin typeface="+mj-lt"/>
              <a:ea typeface="Verdana" panose="020B0604030504040204" pitchFamily="34" charset="0"/>
              <a:cs typeface="Calibri Light" panose="020F0302020204030204" pitchFamily="34" charset="0"/>
            </a:endParaRPr>
          </a:p>
          <a:p>
            <a:pPr fontAlgn="base"/>
            <a:r>
              <a:rPr lang="nl-NL" sz="899" dirty="0">
                <a:solidFill>
                  <a:srgbClr val="0C0C0C"/>
                </a:solidFill>
                <a:latin typeface="+mj-lt"/>
                <a:ea typeface="Verdana" panose="020B0604030504040204" pitchFamily="34" charset="0"/>
                <a:cs typeface="Calibri Light" panose="020F0302020204030204" pitchFamily="34" charset="0"/>
              </a:rPr>
              <a:t>De beste kandidaten voor de HIFU-behandeling zijn de mensen met: vage kaak lijnen, neus-lippenplooien, verslapte oogleden en wenkbrauwen, dubbele kin, verslapte hals, fijne lijntjes</a:t>
            </a:r>
          </a:p>
          <a:p>
            <a:pPr fontAlgn="base"/>
            <a:r>
              <a:rPr lang="nl-NL" sz="899" dirty="0">
                <a:solidFill>
                  <a:srgbClr val="0C0C0C"/>
                </a:solidFill>
                <a:latin typeface="+mj-lt"/>
                <a:ea typeface="Verdana" panose="020B0604030504040204" pitchFamily="34" charset="0"/>
                <a:cs typeface="Calibri Light" panose="020F0302020204030204" pitchFamily="34" charset="0"/>
              </a:rPr>
              <a:t>en rimpels, ongelijkmatige teint of textuur en grote poriën.</a:t>
            </a:r>
          </a:p>
          <a:p>
            <a:pPr>
              <a:lnSpc>
                <a:spcPct val="100000"/>
              </a:lnSpc>
            </a:pPr>
            <a:r>
              <a:rPr sz="949" b="1" dirty="0" err="1">
                <a:latin typeface="+mj-lt"/>
                <a:ea typeface="Verdana" panose="020B0604030504040204" pitchFamily="34" charset="0"/>
                <a:cs typeface="Calibri Light" panose="020F0302020204030204" pitchFamily="34" charset="0"/>
              </a:rPr>
              <a:t>Vraag</a:t>
            </a:r>
            <a:r>
              <a:rPr sz="949" b="1" dirty="0">
                <a:latin typeface="+mj-lt"/>
                <a:ea typeface="Verdana" panose="020B0604030504040204" pitchFamily="34" charset="0"/>
                <a:cs typeface="Calibri Light" panose="020F0302020204030204" pitchFamily="34" charset="0"/>
              </a:rPr>
              <a:t> </a:t>
            </a:r>
            <a:r>
              <a:rPr sz="949" b="1" spc="-5" dirty="0" err="1">
                <a:latin typeface="+mj-lt"/>
                <a:ea typeface="Verdana" panose="020B0604030504040204" pitchFamily="34" charset="0"/>
                <a:cs typeface="Calibri Light" panose="020F0302020204030204" pitchFamily="34" charset="0"/>
              </a:rPr>
              <a:t>jouw</a:t>
            </a:r>
            <a:r>
              <a:rPr sz="949" b="1" spc="-5" dirty="0">
                <a:latin typeface="+mj-lt"/>
                <a:ea typeface="Verdana" panose="020B0604030504040204" pitchFamily="34" charset="0"/>
                <a:cs typeface="Calibri Light" panose="020F0302020204030204" pitchFamily="34" charset="0"/>
              </a:rPr>
              <a:t> </a:t>
            </a:r>
            <a:r>
              <a:rPr sz="949" b="1" dirty="0">
                <a:latin typeface="+mj-lt"/>
                <a:ea typeface="Verdana" panose="020B0604030504040204" pitchFamily="34" charset="0"/>
                <a:cs typeface="Calibri Light" panose="020F0302020204030204" pitchFamily="34" charset="0"/>
              </a:rPr>
              <a:t>specialist om </a:t>
            </a:r>
            <a:r>
              <a:rPr sz="949" b="1" dirty="0" err="1">
                <a:latin typeface="+mj-lt"/>
                <a:ea typeface="Verdana" panose="020B0604030504040204" pitchFamily="34" charset="0"/>
                <a:cs typeface="Calibri Light" panose="020F0302020204030204" pitchFamily="34" charset="0"/>
              </a:rPr>
              <a:t>een</a:t>
            </a:r>
            <a:r>
              <a:rPr sz="949" b="1" dirty="0">
                <a:latin typeface="+mj-lt"/>
                <a:ea typeface="Verdana" panose="020B0604030504040204" pitchFamily="34" charset="0"/>
                <a:cs typeface="Calibri Light" panose="020F0302020204030204" pitchFamily="34" charset="0"/>
              </a:rPr>
              <a:t> </a:t>
            </a:r>
            <a:r>
              <a:rPr sz="949" b="1" spc="-5" dirty="0">
                <a:latin typeface="+mj-lt"/>
                <a:ea typeface="Verdana" panose="020B0604030504040204" pitchFamily="34" charset="0"/>
                <a:cs typeface="Calibri Light" panose="020F0302020204030204" pitchFamily="34" charset="0"/>
              </a:rPr>
              <a:t>intake</a:t>
            </a:r>
            <a:r>
              <a:rPr sz="949" b="1" spc="-25" dirty="0">
                <a:latin typeface="+mj-lt"/>
                <a:ea typeface="Verdana" panose="020B0604030504040204" pitchFamily="34" charset="0"/>
                <a:cs typeface="Calibri Light" panose="020F0302020204030204" pitchFamily="34" charset="0"/>
              </a:rPr>
              <a:t> </a:t>
            </a:r>
            <a:r>
              <a:rPr sz="949" b="1" dirty="0">
                <a:latin typeface="+mj-lt"/>
                <a:ea typeface="Verdana" panose="020B0604030504040204" pitchFamily="34" charset="0"/>
                <a:cs typeface="Calibri Light" panose="020F0302020204030204" pitchFamily="34" charset="0"/>
              </a:rPr>
              <a:t>!</a:t>
            </a:r>
          </a:p>
        </p:txBody>
      </p:sp>
      <p:sp>
        <p:nvSpPr>
          <p:cNvPr id="4" name="Tekstvak 3">
            <a:extLst>
              <a:ext uri="{FF2B5EF4-FFF2-40B4-BE49-F238E27FC236}">
                <a16:creationId xmlns:a16="http://schemas.microsoft.com/office/drawing/2014/main" id="{554E34A8-A092-B6E6-98F1-D4B5371235FC}"/>
              </a:ext>
            </a:extLst>
          </p:cNvPr>
          <p:cNvSpPr txBox="1"/>
          <p:nvPr/>
        </p:nvSpPr>
        <p:spPr>
          <a:xfrm>
            <a:off x="3244495" y="4572803"/>
            <a:ext cx="1161168" cy="645591"/>
          </a:xfrm>
          <a:prstGeom prst="rect">
            <a:avLst/>
          </a:prstGeom>
          <a:noFill/>
        </p:spPr>
        <p:txBody>
          <a:bodyPr wrap="none" rtlCol="0">
            <a:spAutoFit/>
          </a:bodyPr>
          <a:lstStyle/>
          <a:p>
            <a:pPr marL="171261" indent="-171261">
              <a:buFont typeface="Wingdings" panose="05000000000000000000" pitchFamily="2" charset="2"/>
              <a:buChar char="§"/>
              <a:tabLst>
                <a:tab pos="133203" algn="l"/>
              </a:tabLst>
            </a:pPr>
            <a:r>
              <a:rPr lang="nl-NL" sz="899" dirty="0">
                <a:solidFill>
                  <a:srgbClr val="0C0C0C"/>
                </a:solidFill>
                <a:latin typeface="+mj-lt"/>
                <a:ea typeface="Verdana" panose="020B0604030504040204" pitchFamily="34" charset="0"/>
                <a:cs typeface="Calibri Light" panose="020F0302020204030204" pitchFamily="34" charset="0"/>
              </a:rPr>
              <a:t>Neus-lippenplooi</a:t>
            </a:r>
          </a:p>
          <a:p>
            <a:pPr marL="171261" indent="-171261" fontAlgn="base">
              <a:buFont typeface="Wingdings" panose="05000000000000000000" pitchFamily="2" charset="2"/>
              <a:buChar char="§"/>
            </a:pPr>
            <a:r>
              <a:rPr lang="nl-NL" sz="899" dirty="0">
                <a:solidFill>
                  <a:srgbClr val="0C0C0C"/>
                </a:solidFill>
                <a:latin typeface="+mj-lt"/>
                <a:ea typeface="Verdana" panose="020B0604030504040204" pitchFamily="34" charset="0"/>
                <a:cs typeface="Calibri Light" panose="020F0302020204030204" pitchFamily="34" charset="0"/>
              </a:rPr>
              <a:t>Onderkin</a:t>
            </a:r>
          </a:p>
          <a:p>
            <a:pPr marL="171261" indent="-171261" fontAlgn="base">
              <a:buFont typeface="Wingdings" panose="05000000000000000000" pitchFamily="2" charset="2"/>
              <a:buChar char="§"/>
            </a:pPr>
            <a:r>
              <a:rPr lang="nl-NL" sz="899" dirty="0">
                <a:solidFill>
                  <a:srgbClr val="0C0C0C"/>
                </a:solidFill>
                <a:latin typeface="+mj-lt"/>
                <a:ea typeface="Verdana" panose="020B0604030504040204" pitchFamily="34" charset="0"/>
                <a:cs typeface="Calibri Light" panose="020F0302020204030204" pitchFamily="34" charset="0"/>
              </a:rPr>
              <a:t>Hals</a:t>
            </a:r>
          </a:p>
          <a:p>
            <a:pPr marL="171261" indent="-171261" fontAlgn="base">
              <a:buFont typeface="Wingdings" panose="05000000000000000000" pitchFamily="2" charset="2"/>
              <a:buChar char="§"/>
            </a:pPr>
            <a:r>
              <a:rPr lang="nl-NL" sz="899" dirty="0">
                <a:solidFill>
                  <a:srgbClr val="0C0C0C"/>
                </a:solidFill>
                <a:latin typeface="+mj-lt"/>
                <a:ea typeface="Verdana" panose="020B0604030504040204" pitchFamily="34" charset="0"/>
                <a:cs typeface="Calibri Light" panose="020F0302020204030204" pitchFamily="34" charset="0"/>
              </a:rPr>
              <a:t>Decolleté</a:t>
            </a:r>
          </a:p>
        </p:txBody>
      </p:sp>
      <p:sp>
        <p:nvSpPr>
          <p:cNvPr id="5" name="Tekstvak 4">
            <a:extLst>
              <a:ext uri="{FF2B5EF4-FFF2-40B4-BE49-F238E27FC236}">
                <a16:creationId xmlns:a16="http://schemas.microsoft.com/office/drawing/2014/main" id="{8A8F87C2-EFC8-CAF0-BAA4-F62EE57E9B29}"/>
              </a:ext>
            </a:extLst>
          </p:cNvPr>
          <p:cNvSpPr txBox="1"/>
          <p:nvPr/>
        </p:nvSpPr>
        <p:spPr>
          <a:xfrm>
            <a:off x="3244495" y="5403336"/>
            <a:ext cx="1633513" cy="919199"/>
          </a:xfrm>
          <a:prstGeom prst="rect">
            <a:avLst/>
          </a:prstGeom>
          <a:noFill/>
        </p:spPr>
        <p:txBody>
          <a:bodyPr wrap="none" rtlCol="0">
            <a:spAutoFit/>
          </a:bodyPr>
          <a:lstStyle/>
          <a:p>
            <a:pPr marL="171261" indent="-171261">
              <a:buFont typeface="Wingdings" panose="05000000000000000000" pitchFamily="2" charset="2"/>
              <a:buChar char="§"/>
              <a:tabLst>
                <a:tab pos="133203" algn="l"/>
              </a:tabLst>
            </a:pPr>
            <a:r>
              <a:rPr lang="nl-NL" sz="899" dirty="0">
                <a:solidFill>
                  <a:srgbClr val="0C0C0C"/>
                </a:solidFill>
                <a:latin typeface="+mj-lt"/>
                <a:ea typeface="Verdana" panose="020B0604030504040204" pitchFamily="34" charset="0"/>
                <a:cs typeface="Calibri Light" panose="020F0302020204030204" pitchFamily="34" charset="0"/>
              </a:rPr>
              <a:t>Hart/ lever/nierfalen</a:t>
            </a:r>
          </a:p>
          <a:p>
            <a:pPr marL="171261" indent="-171261" fontAlgn="base">
              <a:buFont typeface="Wingdings" panose="05000000000000000000" pitchFamily="2" charset="2"/>
              <a:buChar char="§"/>
            </a:pPr>
            <a:r>
              <a:rPr lang="nl-NL" sz="899" dirty="0">
                <a:solidFill>
                  <a:srgbClr val="0C0C0C"/>
                </a:solidFill>
                <a:latin typeface="+mj-lt"/>
                <a:ea typeface="Verdana" panose="020B0604030504040204" pitchFamily="34" charset="0"/>
                <a:cs typeface="Calibri Light" panose="020F0302020204030204" pitchFamily="34" charset="0"/>
              </a:rPr>
              <a:t>Stollingsstoornissen</a:t>
            </a:r>
          </a:p>
          <a:p>
            <a:pPr marL="171261" indent="-171261" fontAlgn="base">
              <a:buFont typeface="Wingdings" panose="05000000000000000000" pitchFamily="2" charset="2"/>
              <a:buChar char="§"/>
            </a:pPr>
            <a:r>
              <a:rPr lang="nl-NL" sz="899" dirty="0">
                <a:solidFill>
                  <a:srgbClr val="0C0C0C"/>
                </a:solidFill>
                <a:latin typeface="+mj-lt"/>
                <a:ea typeface="Verdana" panose="020B0604030504040204" pitchFamily="34" charset="0"/>
                <a:cs typeface="Calibri Light" panose="020F0302020204030204" pitchFamily="34" charset="0"/>
              </a:rPr>
              <a:t>Immuunstoornissen</a:t>
            </a:r>
          </a:p>
          <a:p>
            <a:pPr marL="171261" indent="-171261" fontAlgn="base">
              <a:buFont typeface="Wingdings" panose="05000000000000000000" pitchFamily="2" charset="2"/>
              <a:buChar char="§"/>
            </a:pPr>
            <a:r>
              <a:rPr lang="nl-NL" sz="899" dirty="0">
                <a:solidFill>
                  <a:srgbClr val="0C0C0C"/>
                </a:solidFill>
                <a:latin typeface="+mj-lt"/>
                <a:ea typeface="Verdana" panose="020B0604030504040204" pitchFamily="34" charset="0"/>
                <a:cs typeface="Calibri Light" panose="020F0302020204030204" pitchFamily="34" charset="0"/>
              </a:rPr>
              <a:t>Epilepsie</a:t>
            </a:r>
          </a:p>
          <a:p>
            <a:pPr marL="171261" indent="-171261" fontAlgn="base">
              <a:buFont typeface="Wingdings" panose="05000000000000000000" pitchFamily="2" charset="2"/>
              <a:buChar char="§"/>
            </a:pPr>
            <a:r>
              <a:rPr lang="nl-NL" sz="899" dirty="0">
                <a:solidFill>
                  <a:srgbClr val="0C0C0C"/>
                </a:solidFill>
                <a:latin typeface="+mj-lt"/>
                <a:ea typeface="Verdana" panose="020B0604030504040204" pitchFamily="34" charset="0"/>
                <a:cs typeface="Calibri Light" panose="020F0302020204030204" pitchFamily="34" charset="0"/>
              </a:rPr>
              <a:t>Gebruik </a:t>
            </a:r>
            <a:r>
              <a:rPr lang="nl-NL" sz="899" dirty="0" err="1">
                <a:solidFill>
                  <a:srgbClr val="0C0C0C"/>
                </a:solidFill>
                <a:latin typeface="+mj-lt"/>
                <a:ea typeface="Verdana" panose="020B0604030504040204" pitchFamily="34" charset="0"/>
                <a:cs typeface="Calibri Light" panose="020F0302020204030204" pitchFamily="34" charset="0"/>
              </a:rPr>
              <a:t>Roacutane</a:t>
            </a:r>
            <a:r>
              <a:rPr lang="nl-NL" sz="899" dirty="0">
                <a:solidFill>
                  <a:srgbClr val="0C0C0C"/>
                </a:solidFill>
                <a:latin typeface="+mj-lt"/>
                <a:ea typeface="Verdana" panose="020B0604030504040204" pitchFamily="34" charset="0"/>
                <a:cs typeface="Calibri Light" panose="020F0302020204030204" pitchFamily="34" charset="0"/>
              </a:rPr>
              <a:t> &lt; 9mnd</a:t>
            </a:r>
          </a:p>
          <a:p>
            <a:pPr fontAlgn="base"/>
            <a:endParaRPr lang="nl-NL" sz="879" dirty="0">
              <a:latin typeface="Quicksand"/>
              <a:ea typeface="Verdana" panose="020B0604030504040204" pitchFamily="34" charset="0"/>
              <a:cs typeface="Calibri Light" panose="020F0302020204030204" pitchFamily="34" charset="0"/>
            </a:endParaRPr>
          </a:p>
        </p:txBody>
      </p:sp>
    </p:spTree>
    <p:extLst>
      <p:ext uri="{BB962C8B-B14F-4D97-AF65-F5344CB8AC3E}">
        <p14:creationId xmlns:p14="http://schemas.microsoft.com/office/powerpoint/2010/main" val="2081687439"/>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116964</TotalTime>
  <Words>560</Words>
  <Application>Microsoft Office PowerPoint</Application>
  <PresentationFormat>Aangepast</PresentationFormat>
  <Paragraphs>62</Paragraphs>
  <Slides>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vt:i4>
      </vt:variant>
    </vt:vector>
  </HeadingPairs>
  <TitlesOfParts>
    <vt:vector size="7" baseType="lpstr">
      <vt:lpstr>Arial</vt:lpstr>
      <vt:lpstr>Calibri</vt:lpstr>
      <vt:lpstr>Quicksand</vt:lpstr>
      <vt:lpstr>Wingdings</vt:lpstr>
      <vt:lpstr>Office-thema</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Cosmedical Skintechnologier</dc:creator>
  <cp:lastModifiedBy>Lottardo .</cp:lastModifiedBy>
  <cp:revision>394</cp:revision>
  <dcterms:created xsi:type="dcterms:W3CDTF">2013-02-20T13:29:43Z</dcterms:created>
  <dcterms:modified xsi:type="dcterms:W3CDTF">2025-11-17T17:20:24Z</dcterms:modified>
</cp:coreProperties>
</file>