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47" r:id="rId5"/>
  </p:sldMasterIdLst>
  <p:notesMasterIdLst>
    <p:notesMasterId r:id="rId191"/>
  </p:notesMasterIdLst>
  <p:sldIdLst>
    <p:sldId id="2561" r:id="rId6"/>
    <p:sldId id="2651" r:id="rId7"/>
    <p:sldId id="263" r:id="rId8"/>
    <p:sldId id="264" r:id="rId9"/>
    <p:sldId id="265" r:id="rId10"/>
    <p:sldId id="2610" r:id="rId11"/>
    <p:sldId id="2608" r:id="rId12"/>
    <p:sldId id="2612" r:id="rId13"/>
    <p:sldId id="2613" r:id="rId14"/>
    <p:sldId id="2607" r:id="rId15"/>
    <p:sldId id="2611" r:id="rId16"/>
    <p:sldId id="2614" r:id="rId17"/>
    <p:sldId id="2615" r:id="rId18"/>
    <p:sldId id="2616" r:id="rId19"/>
    <p:sldId id="2617" r:id="rId20"/>
    <p:sldId id="2618" r:id="rId21"/>
    <p:sldId id="2619" r:id="rId22"/>
    <p:sldId id="2621" r:id="rId23"/>
    <p:sldId id="2620" r:id="rId24"/>
    <p:sldId id="2622" r:id="rId25"/>
    <p:sldId id="2623" r:id="rId26"/>
    <p:sldId id="2563" r:id="rId27"/>
    <p:sldId id="2564" r:id="rId28"/>
    <p:sldId id="2609" r:id="rId29"/>
    <p:sldId id="2565" r:id="rId30"/>
    <p:sldId id="2603" r:id="rId31"/>
    <p:sldId id="2604" r:id="rId32"/>
    <p:sldId id="2605" r:id="rId33"/>
    <p:sldId id="2567" r:id="rId34"/>
    <p:sldId id="2568" r:id="rId35"/>
    <p:sldId id="2569" r:id="rId36"/>
    <p:sldId id="2624" r:id="rId37"/>
    <p:sldId id="2625" r:id="rId38"/>
    <p:sldId id="2626" r:id="rId39"/>
    <p:sldId id="2628" r:id="rId40"/>
    <p:sldId id="2629" r:id="rId41"/>
    <p:sldId id="2630" r:id="rId42"/>
    <p:sldId id="2631" r:id="rId43"/>
    <p:sldId id="2632" r:id="rId44"/>
    <p:sldId id="2633" r:id="rId45"/>
    <p:sldId id="2634" r:id="rId46"/>
    <p:sldId id="2570" r:id="rId47"/>
    <p:sldId id="2571" r:id="rId48"/>
    <p:sldId id="2572" r:id="rId49"/>
    <p:sldId id="2573" r:id="rId50"/>
    <p:sldId id="2574" r:id="rId51"/>
    <p:sldId id="2575" r:id="rId52"/>
    <p:sldId id="2576" r:id="rId53"/>
    <p:sldId id="2577" r:id="rId54"/>
    <p:sldId id="2578" r:id="rId55"/>
    <p:sldId id="2579" r:id="rId56"/>
    <p:sldId id="2639" r:id="rId57"/>
    <p:sldId id="261" r:id="rId58"/>
    <p:sldId id="262" r:id="rId59"/>
    <p:sldId id="2652" r:id="rId60"/>
    <p:sldId id="679" r:id="rId61"/>
    <p:sldId id="732" r:id="rId62"/>
    <p:sldId id="352" r:id="rId63"/>
    <p:sldId id="271" r:id="rId64"/>
    <p:sldId id="655" r:id="rId65"/>
    <p:sldId id="654" r:id="rId66"/>
    <p:sldId id="656" r:id="rId67"/>
    <p:sldId id="283" r:id="rId68"/>
    <p:sldId id="657" r:id="rId69"/>
    <p:sldId id="658" r:id="rId70"/>
    <p:sldId id="2653" r:id="rId71"/>
    <p:sldId id="284" r:id="rId72"/>
    <p:sldId id="268" r:id="rId73"/>
    <p:sldId id="680" r:id="rId74"/>
    <p:sldId id="2580" r:id="rId75"/>
    <p:sldId id="2581" r:id="rId76"/>
    <p:sldId id="2582" r:id="rId77"/>
    <p:sldId id="2650" r:id="rId78"/>
    <p:sldId id="2635" r:id="rId79"/>
    <p:sldId id="2636" r:id="rId80"/>
    <p:sldId id="346" r:id="rId81"/>
    <p:sldId id="2637" r:id="rId82"/>
    <p:sldId id="2654" r:id="rId83"/>
    <p:sldId id="2640" r:id="rId84"/>
    <p:sldId id="2641" r:id="rId85"/>
    <p:sldId id="2642" r:id="rId86"/>
    <p:sldId id="2643" r:id="rId87"/>
    <p:sldId id="2644" r:id="rId88"/>
    <p:sldId id="2645" r:id="rId89"/>
    <p:sldId id="2583" r:id="rId90"/>
    <p:sldId id="2584" r:id="rId91"/>
    <p:sldId id="2585" r:id="rId92"/>
    <p:sldId id="2646" r:id="rId93"/>
    <p:sldId id="728" r:id="rId94"/>
    <p:sldId id="729" r:id="rId95"/>
    <p:sldId id="349" r:id="rId96"/>
    <p:sldId id="289" r:id="rId97"/>
    <p:sldId id="288" r:id="rId98"/>
    <p:sldId id="730" r:id="rId99"/>
    <p:sldId id="716" r:id="rId100"/>
    <p:sldId id="717" r:id="rId101"/>
    <p:sldId id="2647" r:id="rId102"/>
    <p:sldId id="2648" r:id="rId103"/>
    <p:sldId id="2586" r:id="rId104"/>
    <p:sldId id="2587" r:id="rId105"/>
    <p:sldId id="2588" r:id="rId106"/>
    <p:sldId id="2589" r:id="rId107"/>
    <p:sldId id="2590" r:id="rId108"/>
    <p:sldId id="2599" r:id="rId109"/>
    <p:sldId id="2600" r:id="rId110"/>
    <p:sldId id="2601" r:id="rId111"/>
    <p:sldId id="2602" r:id="rId112"/>
    <p:sldId id="274" r:id="rId113"/>
    <p:sldId id="2655" r:id="rId114"/>
    <p:sldId id="2657" r:id="rId115"/>
    <p:sldId id="2658" r:id="rId116"/>
    <p:sldId id="2656" r:id="rId117"/>
    <p:sldId id="272" r:id="rId118"/>
    <p:sldId id="719" r:id="rId119"/>
    <p:sldId id="316" r:id="rId120"/>
    <p:sldId id="348" r:id="rId121"/>
    <p:sldId id="699" r:id="rId122"/>
    <p:sldId id="700" r:id="rId123"/>
    <p:sldId id="691" r:id="rId124"/>
    <p:sldId id="694" r:id="rId125"/>
    <p:sldId id="695" r:id="rId126"/>
    <p:sldId id="697" r:id="rId127"/>
    <p:sldId id="292" r:id="rId128"/>
    <p:sldId id="293" r:id="rId129"/>
    <p:sldId id="741" r:id="rId130"/>
    <p:sldId id="280" r:id="rId131"/>
    <p:sldId id="294" r:id="rId132"/>
    <p:sldId id="742" r:id="rId133"/>
    <p:sldId id="726" r:id="rId134"/>
    <p:sldId id="339" r:id="rId135"/>
    <p:sldId id="720" r:id="rId136"/>
    <p:sldId id="721" r:id="rId137"/>
    <p:sldId id="722" r:id="rId138"/>
    <p:sldId id="723" r:id="rId139"/>
    <p:sldId id="724" r:id="rId140"/>
    <p:sldId id="725" r:id="rId141"/>
    <p:sldId id="276" r:id="rId142"/>
    <p:sldId id="318" r:id="rId143"/>
    <p:sldId id="297" r:id="rId144"/>
    <p:sldId id="277" r:id="rId145"/>
    <p:sldId id="298" r:id="rId146"/>
    <p:sldId id="2591" r:id="rId147"/>
    <p:sldId id="2592" r:id="rId148"/>
    <p:sldId id="2593" r:id="rId149"/>
    <p:sldId id="2594" r:id="rId150"/>
    <p:sldId id="2595" r:id="rId151"/>
    <p:sldId id="2596" r:id="rId152"/>
    <p:sldId id="2597" r:id="rId153"/>
    <p:sldId id="2598" r:id="rId154"/>
    <p:sldId id="308" r:id="rId155"/>
    <p:sldId id="707" r:id="rId156"/>
    <p:sldId id="706" r:id="rId157"/>
    <p:sldId id="708" r:id="rId158"/>
    <p:sldId id="709" r:id="rId159"/>
    <p:sldId id="710" r:id="rId160"/>
    <p:sldId id="2665" r:id="rId161"/>
    <p:sldId id="2664" r:id="rId162"/>
    <p:sldId id="2659" r:id="rId163"/>
    <p:sldId id="2661" r:id="rId164"/>
    <p:sldId id="2662" r:id="rId165"/>
    <p:sldId id="2660" r:id="rId166"/>
    <p:sldId id="2663" r:id="rId167"/>
    <p:sldId id="711" r:id="rId168"/>
    <p:sldId id="712" r:id="rId169"/>
    <p:sldId id="703" r:id="rId170"/>
    <p:sldId id="667" r:id="rId171"/>
    <p:sldId id="668" r:id="rId172"/>
    <p:sldId id="669" r:id="rId173"/>
    <p:sldId id="309" r:id="rId174"/>
    <p:sldId id="325" r:id="rId175"/>
    <p:sldId id="326" r:id="rId176"/>
    <p:sldId id="327" r:id="rId177"/>
    <p:sldId id="328" r:id="rId178"/>
    <p:sldId id="2666" r:id="rId179"/>
    <p:sldId id="2667" r:id="rId180"/>
    <p:sldId id="2668" r:id="rId181"/>
    <p:sldId id="329" r:id="rId182"/>
    <p:sldId id="330" r:id="rId183"/>
    <p:sldId id="331" r:id="rId184"/>
    <p:sldId id="332" r:id="rId185"/>
    <p:sldId id="333" r:id="rId186"/>
    <p:sldId id="334" r:id="rId187"/>
    <p:sldId id="335" r:id="rId188"/>
    <p:sldId id="336" r:id="rId189"/>
    <p:sldId id="337" r:id="rId19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unções Orgânicas: Estrutura, Propriedades e Aplicações na Medicina" id="{CD79D883-9686-4DB4-AAB4-3BF4F14D11C8}">
          <p14:sldIdLst>
            <p14:sldId id="2561"/>
            <p14:sldId id="2651"/>
            <p14:sldId id="263"/>
            <p14:sldId id="264"/>
            <p14:sldId id="265"/>
            <p14:sldId id="2610"/>
            <p14:sldId id="2608"/>
            <p14:sldId id="2612"/>
            <p14:sldId id="2613"/>
            <p14:sldId id="2607"/>
            <p14:sldId id="2611"/>
            <p14:sldId id="2614"/>
            <p14:sldId id="2615"/>
            <p14:sldId id="2616"/>
            <p14:sldId id="2617"/>
            <p14:sldId id="2618"/>
            <p14:sldId id="2619"/>
            <p14:sldId id="2621"/>
            <p14:sldId id="2620"/>
            <p14:sldId id="2622"/>
            <p14:sldId id="2623"/>
          </p14:sldIdLst>
        </p14:section>
        <p14:section name="Introdução às Funções Orgânicas" id="{D3C98DCA-501B-42F7-BBE9-A3D5F8A617D9}">
          <p14:sldIdLst>
            <p14:sldId id="2563"/>
            <p14:sldId id="2564"/>
            <p14:sldId id="2609"/>
            <p14:sldId id="2565"/>
            <p14:sldId id="2603"/>
            <p14:sldId id="2604"/>
            <p14:sldId id="2605"/>
          </p14:sldIdLst>
        </p14:section>
        <p14:section name="Hidrocarbonetos: Estrutura e Identificação" id="{2E3026CC-4300-4A32-B67B-B8E34368D507}">
          <p14:sldIdLst>
            <p14:sldId id="2567"/>
            <p14:sldId id="2568"/>
            <p14:sldId id="2569"/>
            <p14:sldId id="2624"/>
            <p14:sldId id="2625"/>
            <p14:sldId id="2626"/>
            <p14:sldId id="2628"/>
            <p14:sldId id="2629"/>
            <p14:sldId id="2630"/>
            <p14:sldId id="2631"/>
            <p14:sldId id="2632"/>
            <p14:sldId id="2633"/>
            <p14:sldId id="2634"/>
            <p14:sldId id="2570"/>
          </p14:sldIdLst>
        </p14:section>
        <p14:section name="Hidrocarbonetos: Propriedades e Aplicações" id="{EC298D11-DB79-454B-9E4F-7C166ADAEA97}">
          <p14:sldIdLst>
            <p14:sldId id="2571"/>
            <p14:sldId id="2572"/>
            <p14:sldId id="2573"/>
            <p14:sldId id="2574"/>
          </p14:sldIdLst>
        </p14:section>
        <p14:section name="Álcoois: Estrutura e Identificação" id="{F0DBDD75-AFFA-4E26-819F-B019C4E9A294}">
          <p14:sldIdLst>
            <p14:sldId id="2575"/>
            <p14:sldId id="2576"/>
            <p14:sldId id="2577"/>
            <p14:sldId id="2578"/>
          </p14:sldIdLst>
        </p14:section>
        <p14:section name="Álcoois: Propriedades e Aplicações" id="{A74C3CA3-58C9-4293-BF67-A233F4D575AD}">
          <p14:sldIdLst>
            <p14:sldId id="2579"/>
            <p14:sldId id="2639"/>
            <p14:sldId id="261"/>
            <p14:sldId id="262"/>
            <p14:sldId id="2652"/>
            <p14:sldId id="679"/>
            <p14:sldId id="732"/>
            <p14:sldId id="352"/>
            <p14:sldId id="271"/>
            <p14:sldId id="655"/>
            <p14:sldId id="654"/>
            <p14:sldId id="656"/>
            <p14:sldId id="283"/>
            <p14:sldId id="657"/>
            <p14:sldId id="658"/>
            <p14:sldId id="2653"/>
            <p14:sldId id="284"/>
            <p14:sldId id="268"/>
            <p14:sldId id="680"/>
            <p14:sldId id="2580"/>
            <p14:sldId id="2581"/>
            <p14:sldId id="2582"/>
            <p14:sldId id="2650"/>
            <p14:sldId id="2635"/>
            <p14:sldId id="2636"/>
            <p14:sldId id="346"/>
            <p14:sldId id="2637"/>
            <p14:sldId id="2654"/>
            <p14:sldId id="2640"/>
            <p14:sldId id="2641"/>
            <p14:sldId id="2642"/>
            <p14:sldId id="2643"/>
            <p14:sldId id="2644"/>
            <p14:sldId id="2645"/>
          </p14:sldIdLst>
        </p14:section>
        <p14:section name="Ácidos Carboxílicos: Estrutura e Identificação" id="{89B4038E-E77B-4A89-BEE7-9293F9D81D1C}">
          <p14:sldIdLst>
            <p14:sldId id="2583"/>
            <p14:sldId id="2584"/>
            <p14:sldId id="2585"/>
            <p14:sldId id="2646"/>
            <p14:sldId id="728"/>
            <p14:sldId id="729"/>
            <p14:sldId id="349"/>
            <p14:sldId id="289"/>
            <p14:sldId id="288"/>
            <p14:sldId id="730"/>
            <p14:sldId id="716"/>
            <p14:sldId id="717"/>
            <p14:sldId id="2647"/>
            <p14:sldId id="2648"/>
            <p14:sldId id="2586"/>
          </p14:sldIdLst>
        </p14:section>
        <p14:section name="Ácidos Carboxílicos: Propriedades e Aplicações" id="{C12974DF-B695-46FA-ADB7-D3898110F429}">
          <p14:sldIdLst>
            <p14:sldId id="2587"/>
            <p14:sldId id="2588"/>
            <p14:sldId id="2589"/>
            <p14:sldId id="2590"/>
          </p14:sldIdLst>
        </p14:section>
        <p14:section name="Aminas: Estrutura e Identificação" id="{324B79DD-5D5E-4CBC-9B51-EA5914A05D09}">
          <p14:sldIdLst/>
        </p14:section>
        <p14:section name="Aminas: Propriedades e Aplicações" id="{0D643C0B-32AD-4D17-A317-B1CBBB2AC041}">
          <p14:sldIdLst/>
        </p14:section>
        <p14:section name="Aldeídos e Cetonas: Estrutura e Identificação" id="{AD4666F1-3155-4BA5-A203-F17C7CE9D03F}">
          <p14:sldIdLst>
            <p14:sldId id="2599"/>
            <p14:sldId id="2600"/>
            <p14:sldId id="2601"/>
            <p14:sldId id="2602"/>
            <p14:sldId id="274"/>
            <p14:sldId id="2655"/>
            <p14:sldId id="2657"/>
            <p14:sldId id="2658"/>
            <p14:sldId id="2656"/>
            <p14:sldId id="272"/>
            <p14:sldId id="719"/>
            <p14:sldId id="316"/>
            <p14:sldId id="348"/>
            <p14:sldId id="699"/>
            <p14:sldId id="700"/>
            <p14:sldId id="691"/>
            <p14:sldId id="694"/>
            <p14:sldId id="695"/>
            <p14:sldId id="697"/>
            <p14:sldId id="292"/>
            <p14:sldId id="293"/>
            <p14:sldId id="741"/>
            <p14:sldId id="280"/>
            <p14:sldId id="294"/>
            <p14:sldId id="742"/>
            <p14:sldId id="726"/>
            <p14:sldId id="339"/>
            <p14:sldId id="720"/>
            <p14:sldId id="721"/>
            <p14:sldId id="722"/>
            <p14:sldId id="723"/>
            <p14:sldId id="724"/>
            <p14:sldId id="725"/>
            <p14:sldId id="276"/>
            <p14:sldId id="318"/>
            <p14:sldId id="297"/>
            <p14:sldId id="277"/>
            <p14:sldId id="298"/>
            <p14:sldId id="2591"/>
            <p14:sldId id="2592"/>
            <p14:sldId id="2593"/>
            <p14:sldId id="2594"/>
            <p14:sldId id="2595"/>
            <p14:sldId id="2596"/>
            <p14:sldId id="2597"/>
            <p14:sldId id="2598"/>
            <p14:sldId id="308"/>
            <p14:sldId id="707"/>
            <p14:sldId id="706"/>
            <p14:sldId id="708"/>
            <p14:sldId id="709"/>
            <p14:sldId id="710"/>
            <p14:sldId id="2665"/>
            <p14:sldId id="2664"/>
            <p14:sldId id="2659"/>
            <p14:sldId id="2661"/>
            <p14:sldId id="2662"/>
            <p14:sldId id="2660"/>
            <p14:sldId id="2663"/>
            <p14:sldId id="711"/>
            <p14:sldId id="712"/>
            <p14:sldId id="703"/>
            <p14:sldId id="667"/>
            <p14:sldId id="668"/>
            <p14:sldId id="669"/>
            <p14:sldId id="309"/>
            <p14:sldId id="325"/>
            <p14:sldId id="326"/>
            <p14:sldId id="327"/>
            <p14:sldId id="328"/>
            <p14:sldId id="2666"/>
            <p14:sldId id="2667"/>
            <p14:sldId id="266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EB0C8-11C6-4859-9289-AA175E2E1A91}" v="121" dt="2025-04-07T16:33:29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notesMaster" Target="notesMasters/notes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presProps" Target="presProps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viewProps" Target="viewProps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tableStyles" Target="tableStyles.xml"/><Relationship Id="rId190" Type="http://schemas.openxmlformats.org/officeDocument/2006/relationships/slide" Target="slides/slide185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microsoft.com/office/2016/11/relationships/changesInfo" Target="changesInfos/changesInfo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microsoft.com/office/2015/10/relationships/revisionInfo" Target="revisionInfo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NI BRITO" userId="0f3003359ceb8299" providerId="LiveId" clId="{50CEB0C8-11C6-4859-9289-AA175E2E1A91}"/>
    <pc:docChg chg="undo custSel addSld delSld modSld sldOrd modSection">
      <pc:chgData name="MARCONI BRITO" userId="0f3003359ceb8299" providerId="LiveId" clId="{50CEB0C8-11C6-4859-9289-AA175E2E1A91}" dt="2025-04-07T18:45:31.529" v="1080" actId="478"/>
      <pc:docMkLst>
        <pc:docMk/>
      </pc:docMkLst>
      <pc:sldChg chg="add setBg">
        <pc:chgData name="MARCONI BRITO" userId="0f3003359ceb8299" providerId="LiveId" clId="{50CEB0C8-11C6-4859-9289-AA175E2E1A91}" dt="2025-04-07T00:38:40.856" v="115"/>
        <pc:sldMkLst>
          <pc:docMk/>
          <pc:sldMk cId="0" sldId="261"/>
        </pc:sldMkLst>
      </pc:sldChg>
      <pc:sldChg chg="delSp add mod setBg">
        <pc:chgData name="MARCONI BRITO" userId="0f3003359ceb8299" providerId="LiveId" clId="{50CEB0C8-11C6-4859-9289-AA175E2E1A91}" dt="2025-04-07T00:39:11.105" v="117" actId="478"/>
        <pc:sldMkLst>
          <pc:docMk/>
          <pc:sldMk cId="0" sldId="262"/>
        </pc:sldMkLst>
        <pc:spChg chg="del">
          <ac:chgData name="MARCONI BRITO" userId="0f3003359ceb8299" providerId="LiveId" clId="{50CEB0C8-11C6-4859-9289-AA175E2E1A91}" dt="2025-04-07T00:39:11.105" v="117" actId="478"/>
          <ac:spMkLst>
            <pc:docMk/>
            <pc:sldMk cId="0" sldId="262"/>
            <ac:spMk id="13" creationId="{51C10F6C-2988-0CA1-307D-82F92D2B5412}"/>
          </ac:spMkLst>
        </pc:spChg>
      </pc:sldChg>
      <pc:sldChg chg="delSp add mod setBg">
        <pc:chgData name="MARCONI BRITO" userId="0f3003359ceb8299" providerId="LiveId" clId="{50CEB0C8-11C6-4859-9289-AA175E2E1A91}" dt="2025-04-07T00:39:58.302" v="121" actId="478"/>
        <pc:sldMkLst>
          <pc:docMk/>
          <pc:sldMk cId="0" sldId="268"/>
        </pc:sldMkLst>
        <pc:spChg chg="del">
          <ac:chgData name="MARCONI BRITO" userId="0f3003359ceb8299" providerId="LiveId" clId="{50CEB0C8-11C6-4859-9289-AA175E2E1A91}" dt="2025-04-07T00:39:58.302" v="121" actId="478"/>
          <ac:spMkLst>
            <pc:docMk/>
            <pc:sldMk cId="0" sldId="268"/>
            <ac:spMk id="4" creationId="{1101F80F-C114-6F37-C205-D89375BA3591}"/>
          </ac:spMkLst>
        </pc:sp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9"/>
        </pc:sldMkLst>
      </pc:sldChg>
      <pc:sldChg chg="delSp add mod setBg">
        <pc:chgData name="MARCONI BRITO" userId="0f3003359ceb8299" providerId="LiveId" clId="{50CEB0C8-11C6-4859-9289-AA175E2E1A91}" dt="2025-04-07T00:53:30.826" v="143" actId="478"/>
        <pc:sldMkLst>
          <pc:docMk/>
          <pc:sldMk cId="0" sldId="271"/>
        </pc:sldMkLst>
        <pc:spChg chg="del">
          <ac:chgData name="MARCONI BRITO" userId="0f3003359ceb8299" providerId="LiveId" clId="{50CEB0C8-11C6-4859-9289-AA175E2E1A91}" dt="2025-04-07T00:53:30.826" v="143" actId="478"/>
          <ac:spMkLst>
            <pc:docMk/>
            <pc:sldMk cId="0" sldId="271"/>
            <ac:spMk id="4" creationId="{B3E6ACAC-37E4-2DD2-4D9A-BDB42C3FFDA4}"/>
          </ac:spMkLst>
        </pc:spChg>
      </pc:sldChg>
      <pc:sldChg chg="delSp add mod setBg">
        <pc:chgData name="MARCONI BRITO" userId="0f3003359ceb8299" providerId="LiveId" clId="{50CEB0C8-11C6-4859-9289-AA175E2E1A91}" dt="2025-04-07T01:11:45.686" v="273"/>
        <pc:sldMkLst>
          <pc:docMk/>
          <pc:sldMk cId="0" sldId="272"/>
        </pc:sldMkLst>
        <pc:spChg chg="del">
          <ac:chgData name="MARCONI BRITO" userId="0f3003359ceb8299" providerId="LiveId" clId="{50CEB0C8-11C6-4859-9289-AA175E2E1A91}" dt="2025-04-07T01:10:52.934" v="271" actId="478"/>
          <ac:spMkLst>
            <pc:docMk/>
            <pc:sldMk cId="0" sldId="272"/>
            <ac:spMk id="51" creationId="{B3EAB934-43B1-2377-7D69-8B338F46B0DA}"/>
          </ac:spMkLst>
        </pc:spChg>
      </pc:sldChg>
      <pc:sldChg chg="delSp modSp add mod setBg">
        <pc:chgData name="MARCONI BRITO" userId="0f3003359ceb8299" providerId="LiveId" clId="{50CEB0C8-11C6-4859-9289-AA175E2E1A91}" dt="2025-04-07T01:13:35.606" v="278"/>
        <pc:sldMkLst>
          <pc:docMk/>
          <pc:sldMk cId="0" sldId="274"/>
        </pc:sldMkLst>
        <pc:spChg chg="del">
          <ac:chgData name="MARCONI BRITO" userId="0f3003359ceb8299" providerId="LiveId" clId="{50CEB0C8-11C6-4859-9289-AA175E2E1A91}" dt="2025-04-07T01:09:07.904" v="260" actId="478"/>
          <ac:spMkLst>
            <pc:docMk/>
            <pc:sldMk cId="0" sldId="274"/>
            <ac:spMk id="35" creationId="{06ACEAAB-B358-E6FE-57E5-8FF9C61A90D0}"/>
          </ac:spMkLst>
        </pc:spChg>
        <pc:spChg chg="mod">
          <ac:chgData name="MARCONI BRITO" userId="0f3003359ceb8299" providerId="LiveId" clId="{50CEB0C8-11C6-4859-9289-AA175E2E1A91}" dt="2025-04-07T01:09:14.343" v="261" actId="207"/>
          <ac:spMkLst>
            <pc:docMk/>
            <pc:sldMk cId="0" sldId="274"/>
            <ac:spMk id="176142" creationId="{A4E3682C-7B3D-F7EA-43F6-CC7B5CB23217}"/>
          </ac:spMkLst>
        </pc:spChg>
        <pc:grpChg chg="mod">
          <ac:chgData name="MARCONI BRITO" userId="0f3003359ceb8299" providerId="LiveId" clId="{50CEB0C8-11C6-4859-9289-AA175E2E1A91}" dt="2025-04-07T01:09:21.885" v="262" actId="207"/>
          <ac:grpSpMkLst>
            <pc:docMk/>
            <pc:sldMk cId="0" sldId="274"/>
            <ac:grpSpMk id="14" creationId="{FDE2B430-29D5-0B37-9BCD-53B4F7692808}"/>
          </ac:grpSpMkLst>
        </pc:grpChg>
        <pc:grpChg chg="mod">
          <ac:chgData name="MARCONI BRITO" userId="0f3003359ceb8299" providerId="LiveId" clId="{50CEB0C8-11C6-4859-9289-AA175E2E1A91}" dt="2025-04-07T01:09:27.838" v="263" actId="207"/>
          <ac:grpSpMkLst>
            <pc:docMk/>
            <pc:sldMk cId="0" sldId="274"/>
            <ac:grpSpMk id="60" creationId="{2BA0C3EE-0861-8BC5-D4D9-03D464B33FAF}"/>
          </ac:grpSpMkLst>
        </pc:grpChg>
        <pc:cxnChg chg="mod">
          <ac:chgData name="MARCONI BRITO" userId="0f3003359ceb8299" providerId="LiveId" clId="{50CEB0C8-11C6-4859-9289-AA175E2E1A91}" dt="2025-04-07T01:10:36.779" v="269" actId="208"/>
          <ac:cxnSpMkLst>
            <pc:docMk/>
            <pc:sldMk cId="0" sldId="274"/>
            <ac:cxnSpMk id="10" creationId="{3B5E530B-222D-B317-77EC-A8B6177FCF32}"/>
          </ac:cxnSpMkLst>
        </pc:cxnChg>
        <pc:cxnChg chg="mod">
          <ac:chgData name="MARCONI BRITO" userId="0f3003359ceb8299" providerId="LiveId" clId="{50CEB0C8-11C6-4859-9289-AA175E2E1A91}" dt="2025-04-07T01:10:40.984" v="270" actId="208"/>
          <ac:cxnSpMkLst>
            <pc:docMk/>
            <pc:sldMk cId="0" sldId="274"/>
            <ac:cxnSpMk id="54" creationId="{1FB146D5-8172-EA14-482B-81E70D9E87B1}"/>
          </ac:cxnSpMkLst>
        </pc:cxnChg>
        <pc:cxnChg chg="mod">
          <ac:chgData name="MARCONI BRITO" userId="0f3003359ceb8299" providerId="LiveId" clId="{50CEB0C8-11C6-4859-9289-AA175E2E1A91}" dt="2025-04-07T01:10:32.883" v="268" actId="208"/>
          <ac:cxnSpMkLst>
            <pc:docMk/>
            <pc:sldMk cId="0" sldId="274"/>
            <ac:cxnSpMk id="59" creationId="{E9C14CF6-C9D5-D7E6-39E0-B5282B0322D6}"/>
          </ac:cxnSpMkLst>
        </pc:cxnChg>
        <pc:cxnChg chg="mod">
          <ac:chgData name="MARCONI BRITO" userId="0f3003359ceb8299" providerId="LiveId" clId="{50CEB0C8-11C6-4859-9289-AA175E2E1A91}" dt="2025-04-07T01:10:29.117" v="267" actId="208"/>
          <ac:cxnSpMkLst>
            <pc:docMk/>
            <pc:sldMk cId="0" sldId="274"/>
            <ac:cxnSpMk id="62" creationId="{F5FFDC57-0782-C073-F951-047A29CD4A38}"/>
          </ac:cxnSpMkLst>
        </pc:cxnChg>
        <pc:cxnChg chg="mod">
          <ac:chgData name="MARCONI BRITO" userId="0f3003359ceb8299" providerId="LiveId" clId="{50CEB0C8-11C6-4859-9289-AA175E2E1A91}" dt="2025-04-07T01:10:22.552" v="266" actId="208"/>
          <ac:cxnSpMkLst>
            <pc:docMk/>
            <pc:sldMk cId="0" sldId="274"/>
            <ac:cxnSpMk id="65" creationId="{BA08AB75-C30D-123A-B4B4-59E3E592E360}"/>
          </ac:cxnSpMkLst>
        </pc:cxnChg>
        <pc:cxnChg chg="mod">
          <ac:chgData name="MARCONI BRITO" userId="0f3003359ceb8299" providerId="LiveId" clId="{50CEB0C8-11C6-4859-9289-AA175E2E1A91}" dt="2025-04-07T01:10:12.924" v="264" actId="208"/>
          <ac:cxnSpMkLst>
            <pc:docMk/>
            <pc:sldMk cId="0" sldId="274"/>
            <ac:cxnSpMk id="71" creationId="{632602EC-D3ED-A4E2-1B6B-64E8E133E872}"/>
          </ac:cxnSpMkLst>
        </pc:cxnChg>
        <pc:cxnChg chg="mod">
          <ac:chgData name="MARCONI BRITO" userId="0f3003359ceb8299" providerId="LiveId" clId="{50CEB0C8-11C6-4859-9289-AA175E2E1A91}" dt="2025-04-07T01:10:18.244" v="265" actId="208"/>
          <ac:cxnSpMkLst>
            <pc:docMk/>
            <pc:sldMk cId="0" sldId="274"/>
            <ac:cxnSpMk id="72" creationId="{E1A96DBE-A1B2-ECE9-B3DF-384CEEEFCBC4}"/>
          </ac:cxnSpMkLst>
        </pc:cxnChg>
      </pc:sldChg>
      <pc:sldChg chg="delSp add del mod setBg">
        <pc:chgData name="MARCONI BRITO" userId="0f3003359ceb8299" providerId="LiveId" clId="{50CEB0C8-11C6-4859-9289-AA175E2E1A91}" dt="2025-04-07T02:00:48.529" v="608" actId="478"/>
        <pc:sldMkLst>
          <pc:docMk/>
          <pc:sldMk cId="0" sldId="276"/>
        </pc:sldMkLst>
        <pc:spChg chg="del">
          <ac:chgData name="MARCONI BRITO" userId="0f3003359ceb8299" providerId="LiveId" clId="{50CEB0C8-11C6-4859-9289-AA175E2E1A91}" dt="2025-04-07T02:00:48.529" v="608" actId="478"/>
          <ac:spMkLst>
            <pc:docMk/>
            <pc:sldMk cId="0" sldId="276"/>
            <ac:spMk id="33" creationId="{02CBAFF9-A25D-D6EB-7B0A-CD48CFFBBE73}"/>
          </ac:spMkLst>
        </pc:spChg>
      </pc:sldChg>
      <pc:sldChg chg="delSp modSp add del mod setBg">
        <pc:chgData name="MARCONI BRITO" userId="0f3003359ceb8299" providerId="LiveId" clId="{50CEB0C8-11C6-4859-9289-AA175E2E1A91}" dt="2025-04-07T18:45:31.529" v="1080" actId="478"/>
        <pc:sldMkLst>
          <pc:docMk/>
          <pc:sldMk cId="0" sldId="277"/>
        </pc:sldMkLst>
        <pc:spChg chg="del">
          <ac:chgData name="MARCONI BRITO" userId="0f3003359ceb8299" providerId="LiveId" clId="{50CEB0C8-11C6-4859-9289-AA175E2E1A91}" dt="2025-04-07T18:45:31.529" v="1080" actId="478"/>
          <ac:spMkLst>
            <pc:docMk/>
            <pc:sldMk cId="0" sldId="277"/>
            <ac:spMk id="4" creationId="{332A12DA-FD91-D4F1-21DF-E21BCB47C74B}"/>
          </ac:spMkLst>
        </pc:spChg>
        <pc:spChg chg="mod">
          <ac:chgData name="MARCONI BRITO" userId="0f3003359ceb8299" providerId="LiveId" clId="{50CEB0C8-11C6-4859-9289-AA175E2E1A91}" dt="2025-04-07T02:02:35.346" v="613" actId="207"/>
          <ac:spMkLst>
            <pc:docMk/>
            <pc:sldMk cId="0" sldId="277"/>
            <ac:spMk id="221197" creationId="{C210CB28-0A0F-74E3-B688-0BE40B5CA97B}"/>
          </ac:spMkLst>
        </pc:spChg>
        <pc:grpChg chg="mod">
          <ac:chgData name="MARCONI BRITO" userId="0f3003359ceb8299" providerId="LiveId" clId="{50CEB0C8-11C6-4859-9289-AA175E2E1A91}" dt="2025-04-07T02:02:43.060" v="614" actId="207"/>
          <ac:grpSpMkLst>
            <pc:docMk/>
            <pc:sldMk cId="0" sldId="277"/>
            <ac:grpSpMk id="221196" creationId="{02FC0F70-3666-B13F-E2EE-9AC648339C97}"/>
          </ac:grpSpMkLst>
        </pc:grpChg>
        <pc:cxnChg chg="mod">
          <ac:chgData name="MARCONI BRITO" userId="0f3003359ceb8299" providerId="LiveId" clId="{50CEB0C8-11C6-4859-9289-AA175E2E1A91}" dt="2025-04-07T02:03:29.534" v="619" actId="208"/>
          <ac:cxnSpMkLst>
            <pc:docMk/>
            <pc:sldMk cId="0" sldId="277"/>
            <ac:cxnSpMk id="34" creationId="{6557DB03-9682-BDB4-278F-A5633B91BB05}"/>
          </ac:cxnSpMkLst>
        </pc:cxnChg>
        <pc:cxnChg chg="mod">
          <ac:chgData name="MARCONI BRITO" userId="0f3003359ceb8299" providerId="LiveId" clId="{50CEB0C8-11C6-4859-9289-AA175E2E1A91}" dt="2025-04-07T02:03:48.773" v="621" actId="208"/>
          <ac:cxnSpMkLst>
            <pc:docMk/>
            <pc:sldMk cId="0" sldId="277"/>
            <ac:cxnSpMk id="36" creationId="{36644703-4B4C-A80C-2A06-1B476D359E6B}"/>
          </ac:cxnSpMkLst>
        </pc:cxnChg>
        <pc:cxnChg chg="mod">
          <ac:chgData name="MARCONI BRITO" userId="0f3003359ceb8299" providerId="LiveId" clId="{50CEB0C8-11C6-4859-9289-AA175E2E1A91}" dt="2025-04-07T02:03:41.841" v="620" actId="208"/>
          <ac:cxnSpMkLst>
            <pc:docMk/>
            <pc:sldMk cId="0" sldId="277"/>
            <ac:cxnSpMk id="37" creationId="{9CE19F0C-E94B-2271-5129-E302931F573C}"/>
          </ac:cxnSpMkLst>
        </pc:cxnChg>
        <pc:cxnChg chg="mod">
          <ac:chgData name="MARCONI BRITO" userId="0f3003359ceb8299" providerId="LiveId" clId="{50CEB0C8-11C6-4859-9289-AA175E2E1A91}" dt="2025-04-07T02:03:03.757" v="617" actId="208"/>
          <ac:cxnSpMkLst>
            <pc:docMk/>
            <pc:sldMk cId="0" sldId="277"/>
            <ac:cxnSpMk id="39" creationId="{294DFB2E-EC5B-EA83-9388-2C6A1B8D6C03}"/>
          </ac:cxnSpMkLst>
        </pc:cxnChg>
        <pc:cxnChg chg="mod">
          <ac:chgData name="MARCONI BRITO" userId="0f3003359ceb8299" providerId="LiveId" clId="{50CEB0C8-11C6-4859-9289-AA175E2E1A91}" dt="2025-04-07T02:02:58.469" v="616" actId="208"/>
          <ac:cxnSpMkLst>
            <pc:docMk/>
            <pc:sldMk cId="0" sldId="277"/>
            <ac:cxnSpMk id="41" creationId="{897020AC-00DC-4925-DB08-EB0E948D4E7C}"/>
          </ac:cxnSpMkLst>
        </pc:cxnChg>
        <pc:cxnChg chg="mod">
          <ac:chgData name="MARCONI BRITO" userId="0f3003359ceb8299" providerId="LiveId" clId="{50CEB0C8-11C6-4859-9289-AA175E2E1A91}" dt="2025-04-07T02:02:52.548" v="615" actId="208"/>
          <ac:cxnSpMkLst>
            <pc:docMk/>
            <pc:sldMk cId="0" sldId="277"/>
            <ac:cxnSpMk id="42" creationId="{7267BBF3-8A00-9E5E-143B-D5488AE2223F}"/>
          </ac:cxnSpMkLst>
        </pc:cxnChg>
      </pc:sldChg>
      <pc:sldChg chg="delSp modSp add del mod setBg">
        <pc:chgData name="MARCONI BRITO" userId="0f3003359ceb8299" providerId="LiveId" clId="{50CEB0C8-11C6-4859-9289-AA175E2E1A91}" dt="2025-04-07T01:55:01.120" v="583" actId="207"/>
        <pc:sldMkLst>
          <pc:docMk/>
          <pc:sldMk cId="0" sldId="280"/>
        </pc:sldMkLst>
        <pc:spChg chg="del">
          <ac:chgData name="MARCONI BRITO" userId="0f3003359ceb8299" providerId="LiveId" clId="{50CEB0C8-11C6-4859-9289-AA175E2E1A91}" dt="2025-04-07T01:54:19.783" v="580" actId="478"/>
          <ac:spMkLst>
            <pc:docMk/>
            <pc:sldMk cId="0" sldId="280"/>
            <ac:spMk id="15" creationId="{0E30FEE3-4F6A-C862-8408-116C26BD6F2D}"/>
          </ac:spMkLst>
        </pc:spChg>
        <pc:spChg chg="mod">
          <ac:chgData name="MARCONI BRITO" userId="0f3003359ceb8299" providerId="LiveId" clId="{50CEB0C8-11C6-4859-9289-AA175E2E1A91}" dt="2025-04-07T01:55:01.120" v="583" actId="207"/>
          <ac:spMkLst>
            <pc:docMk/>
            <pc:sldMk cId="0" sldId="280"/>
            <ac:spMk id="206859" creationId="{19E28BE3-1755-CAFC-228A-9FFFED2F722E}"/>
          </ac:spMkLst>
        </pc:spChg>
      </pc:sldChg>
      <pc:sldChg chg="delSp add mod setBg">
        <pc:chgData name="MARCONI BRITO" userId="0f3003359ceb8299" providerId="LiveId" clId="{50CEB0C8-11C6-4859-9289-AA175E2E1A91}" dt="2025-04-07T00:53:55.998" v="147" actId="478"/>
        <pc:sldMkLst>
          <pc:docMk/>
          <pc:sldMk cId="0" sldId="283"/>
        </pc:sldMkLst>
        <pc:spChg chg="del">
          <ac:chgData name="MARCONI BRITO" userId="0f3003359ceb8299" providerId="LiveId" clId="{50CEB0C8-11C6-4859-9289-AA175E2E1A91}" dt="2025-04-07T00:53:55.998" v="147" actId="478"/>
          <ac:spMkLst>
            <pc:docMk/>
            <pc:sldMk cId="0" sldId="283"/>
            <ac:spMk id="29" creationId="{0E422532-95B0-7AA4-8A6D-A6714EA54831}"/>
          </ac:spMkLst>
        </pc:spChg>
      </pc:sldChg>
      <pc:sldChg chg="delSp add mod setBg">
        <pc:chgData name="MARCONI BRITO" userId="0f3003359ceb8299" providerId="LiveId" clId="{50CEB0C8-11C6-4859-9289-AA175E2E1A91}" dt="2025-04-07T00:54:43.724" v="150" actId="478"/>
        <pc:sldMkLst>
          <pc:docMk/>
          <pc:sldMk cId="0" sldId="284"/>
        </pc:sldMkLst>
        <pc:spChg chg="del">
          <ac:chgData name="MARCONI BRITO" userId="0f3003359ceb8299" providerId="LiveId" clId="{50CEB0C8-11C6-4859-9289-AA175E2E1A91}" dt="2025-04-07T00:54:43.724" v="150" actId="478"/>
          <ac:spMkLst>
            <pc:docMk/>
            <pc:sldMk cId="0" sldId="284"/>
            <ac:spMk id="12" creationId="{46C5AB5A-F056-D0C8-786C-E6439C2845DC}"/>
          </ac:spMkLst>
        </pc:spChg>
      </pc:sldChg>
      <pc:sldChg chg="add del setBg">
        <pc:chgData name="MARCONI BRITO" userId="0f3003359ceb8299" providerId="LiveId" clId="{50CEB0C8-11C6-4859-9289-AA175E2E1A91}" dt="2025-04-07T00:22:03.052" v="107" actId="2696"/>
        <pc:sldMkLst>
          <pc:docMk/>
          <pc:sldMk cId="0" sldId="288"/>
        </pc:sldMkLst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162736935" sldId="288"/>
        </pc:sldMkLst>
      </pc:sldChg>
      <pc:sldChg chg="delSp add del mod setBg">
        <pc:chgData name="MARCONI BRITO" userId="0f3003359ceb8299" providerId="LiveId" clId="{50CEB0C8-11C6-4859-9289-AA175E2E1A91}" dt="2025-04-07T00:22:03.052" v="107" actId="2696"/>
        <pc:sldMkLst>
          <pc:docMk/>
          <pc:sldMk cId="0" sldId="289"/>
        </pc:sldMkLst>
        <pc:spChg chg="del">
          <ac:chgData name="MARCONI BRITO" userId="0f3003359ceb8299" providerId="LiveId" clId="{50CEB0C8-11C6-4859-9289-AA175E2E1A91}" dt="2025-04-07T00:18:36.549" v="97" actId="478"/>
          <ac:spMkLst>
            <pc:docMk/>
            <pc:sldMk cId="0" sldId="289"/>
            <ac:spMk id="4" creationId="{9E827D33-6B7E-F6CC-3D45-9B84C7A76D60}"/>
          </ac:spMkLst>
        </pc:spChg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3906970898" sldId="289"/>
        </pc:sldMkLst>
      </pc:sldChg>
      <pc:sldChg chg="delSp add del mod setBg">
        <pc:chgData name="MARCONI BRITO" userId="0f3003359ceb8299" providerId="LiveId" clId="{50CEB0C8-11C6-4859-9289-AA175E2E1A91}" dt="2025-04-07T01:53:59.049" v="578" actId="478"/>
        <pc:sldMkLst>
          <pc:docMk/>
          <pc:sldMk cId="0" sldId="292"/>
        </pc:sldMkLst>
        <pc:spChg chg="del">
          <ac:chgData name="MARCONI BRITO" userId="0f3003359ceb8299" providerId="LiveId" clId="{50CEB0C8-11C6-4859-9289-AA175E2E1A91}" dt="2025-04-07T01:53:59.049" v="578" actId="478"/>
          <ac:spMkLst>
            <pc:docMk/>
            <pc:sldMk cId="0" sldId="292"/>
            <ac:spMk id="25" creationId="{8C14D47D-7BA5-BD8D-071E-075946298DA9}"/>
          </ac:spMkLst>
        </pc:spChg>
      </pc:sldChg>
      <pc:sldChg chg="delSp add del mod setBg">
        <pc:chgData name="MARCONI BRITO" userId="0f3003359ceb8299" providerId="LiveId" clId="{50CEB0C8-11C6-4859-9289-AA175E2E1A91}" dt="2025-04-07T01:54:12.888" v="579" actId="478"/>
        <pc:sldMkLst>
          <pc:docMk/>
          <pc:sldMk cId="0" sldId="293"/>
        </pc:sldMkLst>
        <pc:spChg chg="del">
          <ac:chgData name="MARCONI BRITO" userId="0f3003359ceb8299" providerId="LiveId" clId="{50CEB0C8-11C6-4859-9289-AA175E2E1A91}" dt="2025-04-07T01:54:12.888" v="579" actId="478"/>
          <ac:spMkLst>
            <pc:docMk/>
            <pc:sldMk cId="0" sldId="293"/>
            <ac:spMk id="31" creationId="{2AB7FB39-F941-607E-A933-7FC3F9B7FE07}"/>
          </ac:spMkLst>
        </pc:spChg>
      </pc:sldChg>
      <pc:sldChg chg="delSp add del mod setBg">
        <pc:chgData name="MARCONI BRITO" userId="0f3003359ceb8299" providerId="LiveId" clId="{50CEB0C8-11C6-4859-9289-AA175E2E1A91}" dt="2025-04-07T01:54:27.647" v="581" actId="478"/>
        <pc:sldMkLst>
          <pc:docMk/>
          <pc:sldMk cId="0" sldId="294"/>
        </pc:sldMkLst>
        <pc:spChg chg="del">
          <ac:chgData name="MARCONI BRITO" userId="0f3003359ceb8299" providerId="LiveId" clId="{50CEB0C8-11C6-4859-9289-AA175E2E1A91}" dt="2025-04-07T01:54:27.647" v="581" actId="478"/>
          <ac:spMkLst>
            <pc:docMk/>
            <pc:sldMk cId="0" sldId="294"/>
            <ac:spMk id="43" creationId="{E9C09774-8850-605A-F08C-9C692028CE07}"/>
          </ac:spMkLst>
        </pc:spChg>
      </pc:sldChg>
      <pc:sldChg chg="delSp add del mod setBg">
        <pc:chgData name="MARCONI BRITO" userId="0f3003359ceb8299" providerId="LiveId" clId="{50CEB0C8-11C6-4859-9289-AA175E2E1A91}" dt="2025-04-07T02:19:02.751" v="652" actId="47"/>
        <pc:sldMkLst>
          <pc:docMk/>
          <pc:sldMk cId="0" sldId="296"/>
        </pc:sldMkLst>
        <pc:spChg chg="del">
          <ac:chgData name="MARCONI BRITO" userId="0f3003359ceb8299" providerId="LiveId" clId="{50CEB0C8-11C6-4859-9289-AA175E2E1A91}" dt="2025-04-07T02:04:15.999" v="623" actId="478"/>
          <ac:spMkLst>
            <pc:docMk/>
            <pc:sldMk cId="0" sldId="296"/>
            <ac:spMk id="3" creationId="{994B5493-5CF5-2D70-7067-EE2B9FB4DB0B}"/>
          </ac:spMkLst>
        </pc:spChg>
      </pc:sldChg>
      <pc:sldChg chg="delSp add del mod setBg">
        <pc:chgData name="MARCONI BRITO" userId="0f3003359ceb8299" providerId="LiveId" clId="{50CEB0C8-11C6-4859-9289-AA175E2E1A91}" dt="2025-04-07T02:01:48.264" v="611" actId="478"/>
        <pc:sldMkLst>
          <pc:docMk/>
          <pc:sldMk cId="0" sldId="297"/>
        </pc:sldMkLst>
        <pc:spChg chg="del">
          <ac:chgData name="MARCONI BRITO" userId="0f3003359ceb8299" providerId="LiveId" clId="{50CEB0C8-11C6-4859-9289-AA175E2E1A91}" dt="2025-04-07T02:01:48.264" v="611" actId="478"/>
          <ac:spMkLst>
            <pc:docMk/>
            <pc:sldMk cId="0" sldId="297"/>
            <ac:spMk id="48" creationId="{CAF0337C-6A8F-19CB-DA26-4B55D4D06AD7}"/>
          </ac:spMkLst>
        </pc:spChg>
      </pc:sldChg>
      <pc:sldChg chg="delSp add del mod setBg">
        <pc:chgData name="MARCONI BRITO" userId="0f3003359ceb8299" providerId="LiveId" clId="{50CEB0C8-11C6-4859-9289-AA175E2E1A91}" dt="2025-04-07T02:04:05.344" v="622" actId="478"/>
        <pc:sldMkLst>
          <pc:docMk/>
          <pc:sldMk cId="0" sldId="298"/>
        </pc:sldMkLst>
        <pc:spChg chg="del">
          <ac:chgData name="MARCONI BRITO" userId="0f3003359ceb8299" providerId="LiveId" clId="{50CEB0C8-11C6-4859-9289-AA175E2E1A91}" dt="2025-04-07T02:04:05.344" v="622" actId="478"/>
          <ac:spMkLst>
            <pc:docMk/>
            <pc:sldMk cId="0" sldId="298"/>
            <ac:spMk id="4" creationId="{75C5DA41-0BC2-5BBA-AE9D-F36FC86F92AA}"/>
          </ac:spMkLst>
        </pc:spChg>
      </pc:sldChg>
      <pc:sldChg chg="delSp add del mod setBg">
        <pc:chgData name="MARCONI BRITO" userId="0f3003359ceb8299" providerId="LiveId" clId="{50CEB0C8-11C6-4859-9289-AA175E2E1A91}" dt="2025-04-07T02:04:23.658" v="624" actId="478"/>
        <pc:sldMkLst>
          <pc:docMk/>
          <pc:sldMk cId="0" sldId="308"/>
        </pc:sldMkLst>
        <pc:spChg chg="del">
          <ac:chgData name="MARCONI BRITO" userId="0f3003359ceb8299" providerId="LiveId" clId="{50CEB0C8-11C6-4859-9289-AA175E2E1A91}" dt="2025-04-07T02:04:23.658" v="624" actId="478"/>
          <ac:spMkLst>
            <pc:docMk/>
            <pc:sldMk cId="0" sldId="308"/>
            <ac:spMk id="3" creationId="{5C2F4EDB-A50B-5937-8FDE-469369B50CEB}"/>
          </ac:spMkLst>
        </pc:spChg>
      </pc:sldChg>
      <pc:sldChg chg="add del setBg">
        <pc:chgData name="MARCONI BRITO" userId="0f3003359ceb8299" providerId="LiveId" clId="{50CEB0C8-11C6-4859-9289-AA175E2E1A91}" dt="2025-04-07T01:51:00.750" v="561"/>
        <pc:sldMkLst>
          <pc:docMk/>
          <pc:sldMk cId="0" sldId="309"/>
        </pc:sldMkLst>
      </pc:sldChg>
      <pc:sldChg chg="delSp add mod setBg">
        <pc:chgData name="MARCONI BRITO" userId="0f3003359ceb8299" providerId="LiveId" clId="{50CEB0C8-11C6-4859-9289-AA175E2E1A91}" dt="2025-04-07T01:12:07.429" v="275" actId="478"/>
        <pc:sldMkLst>
          <pc:docMk/>
          <pc:sldMk cId="0" sldId="316"/>
        </pc:sldMkLst>
        <pc:spChg chg="del">
          <ac:chgData name="MARCONI BRITO" userId="0f3003359ceb8299" providerId="LiveId" clId="{50CEB0C8-11C6-4859-9289-AA175E2E1A91}" dt="2025-04-07T01:12:07.429" v="275" actId="478"/>
          <ac:spMkLst>
            <pc:docMk/>
            <pc:sldMk cId="0" sldId="316"/>
            <ac:spMk id="4" creationId="{33061735-1135-8484-E9B3-A1AA56DF3B4D}"/>
          </ac:spMkLst>
        </pc:spChg>
      </pc:sldChg>
      <pc:sldChg chg="delSp add del mod setBg">
        <pc:chgData name="MARCONI BRITO" userId="0f3003359ceb8299" providerId="LiveId" clId="{50CEB0C8-11C6-4859-9289-AA175E2E1A91}" dt="2025-04-07T02:01:05.752" v="610" actId="478"/>
        <pc:sldMkLst>
          <pc:docMk/>
          <pc:sldMk cId="0" sldId="318"/>
        </pc:sldMkLst>
        <pc:spChg chg="del">
          <ac:chgData name="MARCONI BRITO" userId="0f3003359ceb8299" providerId="LiveId" clId="{50CEB0C8-11C6-4859-9289-AA175E2E1A91}" dt="2025-04-07T02:01:05.752" v="610" actId="478"/>
          <ac:spMkLst>
            <pc:docMk/>
            <pc:sldMk cId="0" sldId="318"/>
            <ac:spMk id="23" creationId="{C24F1D4F-765E-F859-42A3-9DD7A94ED6AB}"/>
          </ac:spMkLst>
        </pc:sp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320"/>
        </pc:sldMkLst>
      </pc:sldChg>
      <pc:sldChg chg="add del setBg">
        <pc:chgData name="MARCONI BRITO" userId="0f3003359ceb8299" providerId="LiveId" clId="{50CEB0C8-11C6-4859-9289-AA175E2E1A91}" dt="2025-04-07T01:53:09.861" v="576" actId="47"/>
        <pc:sldMkLst>
          <pc:docMk/>
          <pc:sldMk cId="0" sldId="321"/>
        </pc:sldMkLst>
      </pc:sldChg>
      <pc:sldChg chg="add del setBg">
        <pc:chgData name="MARCONI BRITO" userId="0f3003359ceb8299" providerId="LiveId" clId="{50CEB0C8-11C6-4859-9289-AA175E2E1A91}" dt="2025-04-07T01:53:11.406" v="577" actId="47"/>
        <pc:sldMkLst>
          <pc:docMk/>
          <pc:sldMk cId="0" sldId="322"/>
        </pc:sldMkLst>
      </pc:sldChg>
      <pc:sldChg chg="delSp add del mod setBg">
        <pc:chgData name="MARCONI BRITO" userId="0f3003359ceb8299" providerId="LiveId" clId="{50CEB0C8-11C6-4859-9289-AA175E2E1A91}" dt="2025-04-07T02:33:32.341" v="783" actId="478"/>
        <pc:sldMkLst>
          <pc:docMk/>
          <pc:sldMk cId="0" sldId="325"/>
        </pc:sldMkLst>
        <pc:spChg chg="del">
          <ac:chgData name="MARCONI BRITO" userId="0f3003359ceb8299" providerId="LiveId" clId="{50CEB0C8-11C6-4859-9289-AA175E2E1A91}" dt="2025-04-07T02:33:32.341" v="783" actId="478"/>
          <ac:spMkLst>
            <pc:docMk/>
            <pc:sldMk cId="0" sldId="325"/>
            <ac:spMk id="25" creationId="{C939D00C-2B09-02F7-0946-A1BDE68D9F01}"/>
          </ac:spMkLst>
        </pc:spChg>
      </pc:sldChg>
      <pc:sldChg chg="delSp add del mod setBg">
        <pc:chgData name="MARCONI BRITO" userId="0f3003359ceb8299" providerId="LiveId" clId="{50CEB0C8-11C6-4859-9289-AA175E2E1A91}" dt="2025-04-07T02:33:37.232" v="784" actId="478"/>
        <pc:sldMkLst>
          <pc:docMk/>
          <pc:sldMk cId="0" sldId="326"/>
        </pc:sldMkLst>
        <pc:spChg chg="del">
          <ac:chgData name="MARCONI BRITO" userId="0f3003359ceb8299" providerId="LiveId" clId="{50CEB0C8-11C6-4859-9289-AA175E2E1A91}" dt="2025-04-07T02:33:37.232" v="784" actId="478"/>
          <ac:spMkLst>
            <pc:docMk/>
            <pc:sldMk cId="0" sldId="326"/>
            <ac:spMk id="26" creationId="{5D3563A3-962E-CFC1-D183-F68B05C2FFDE}"/>
          </ac:spMkLst>
        </pc:spChg>
      </pc:sldChg>
      <pc:sldChg chg="delSp add del mod setBg">
        <pc:chgData name="MARCONI BRITO" userId="0f3003359ceb8299" providerId="LiveId" clId="{50CEB0C8-11C6-4859-9289-AA175E2E1A91}" dt="2025-04-07T02:33:43.642" v="785" actId="478"/>
        <pc:sldMkLst>
          <pc:docMk/>
          <pc:sldMk cId="0" sldId="327"/>
        </pc:sldMkLst>
        <pc:spChg chg="del">
          <ac:chgData name="MARCONI BRITO" userId="0f3003359ceb8299" providerId="LiveId" clId="{50CEB0C8-11C6-4859-9289-AA175E2E1A91}" dt="2025-04-07T02:33:43.642" v="785" actId="478"/>
          <ac:spMkLst>
            <pc:docMk/>
            <pc:sldMk cId="0" sldId="327"/>
            <ac:spMk id="19" creationId="{FC02D2FD-9684-10D2-FFB6-0CD68A2BA070}"/>
          </ac:spMkLst>
        </pc:spChg>
      </pc:sldChg>
      <pc:sldChg chg="delSp add del mod setBg">
        <pc:chgData name="MARCONI BRITO" userId="0f3003359ceb8299" providerId="LiveId" clId="{50CEB0C8-11C6-4859-9289-AA175E2E1A91}" dt="2025-04-07T02:33:47.670" v="786" actId="478"/>
        <pc:sldMkLst>
          <pc:docMk/>
          <pc:sldMk cId="0" sldId="328"/>
        </pc:sldMkLst>
        <pc:spChg chg="del">
          <ac:chgData name="MARCONI BRITO" userId="0f3003359ceb8299" providerId="LiveId" clId="{50CEB0C8-11C6-4859-9289-AA175E2E1A91}" dt="2025-04-07T02:33:47.670" v="786" actId="478"/>
          <ac:spMkLst>
            <pc:docMk/>
            <pc:sldMk cId="0" sldId="328"/>
            <ac:spMk id="35" creationId="{E6141BC7-777D-747C-2871-F3DFB3DA380E}"/>
          </ac:spMkLst>
        </pc:spChg>
      </pc:sldChg>
      <pc:sldChg chg="delSp add del mod setBg">
        <pc:chgData name="MARCONI BRITO" userId="0f3003359ceb8299" providerId="LiveId" clId="{50CEB0C8-11C6-4859-9289-AA175E2E1A91}" dt="2025-04-07T02:33:52.914" v="787" actId="478"/>
        <pc:sldMkLst>
          <pc:docMk/>
          <pc:sldMk cId="0" sldId="329"/>
        </pc:sldMkLst>
        <pc:spChg chg="del">
          <ac:chgData name="MARCONI BRITO" userId="0f3003359ceb8299" providerId="LiveId" clId="{50CEB0C8-11C6-4859-9289-AA175E2E1A91}" dt="2025-04-07T02:33:52.914" v="787" actId="478"/>
          <ac:spMkLst>
            <pc:docMk/>
            <pc:sldMk cId="0" sldId="329"/>
            <ac:spMk id="26" creationId="{BF721125-BFA1-0C26-DD9C-E663583FAAF6}"/>
          </ac:spMkLst>
        </pc:spChg>
      </pc:sldChg>
      <pc:sldChg chg="delSp add del mod setBg">
        <pc:chgData name="MARCONI BRITO" userId="0f3003359ceb8299" providerId="LiveId" clId="{50CEB0C8-11C6-4859-9289-AA175E2E1A91}" dt="2025-04-07T02:33:59.830" v="788" actId="478"/>
        <pc:sldMkLst>
          <pc:docMk/>
          <pc:sldMk cId="0" sldId="330"/>
        </pc:sldMkLst>
        <pc:spChg chg="del">
          <ac:chgData name="MARCONI BRITO" userId="0f3003359ceb8299" providerId="LiveId" clId="{50CEB0C8-11C6-4859-9289-AA175E2E1A91}" dt="2025-04-07T02:33:59.830" v="788" actId="478"/>
          <ac:spMkLst>
            <pc:docMk/>
            <pc:sldMk cId="0" sldId="330"/>
            <ac:spMk id="43" creationId="{6C1AA97F-0AEE-E615-9C34-99AC29D5CF3D}"/>
          </ac:spMkLst>
        </pc:spChg>
      </pc:sldChg>
      <pc:sldChg chg="delSp add del mod setBg">
        <pc:chgData name="MARCONI BRITO" userId="0f3003359ceb8299" providerId="LiveId" clId="{50CEB0C8-11C6-4859-9289-AA175E2E1A91}" dt="2025-04-07T02:34:06.288" v="789" actId="478"/>
        <pc:sldMkLst>
          <pc:docMk/>
          <pc:sldMk cId="0" sldId="331"/>
        </pc:sldMkLst>
        <pc:spChg chg="del">
          <ac:chgData name="MARCONI BRITO" userId="0f3003359ceb8299" providerId="LiveId" clId="{50CEB0C8-11C6-4859-9289-AA175E2E1A91}" dt="2025-04-07T02:34:06.288" v="789" actId="478"/>
          <ac:spMkLst>
            <pc:docMk/>
            <pc:sldMk cId="0" sldId="331"/>
            <ac:spMk id="23" creationId="{3F0A8A78-B8B1-EB21-3D61-98F660703DC2}"/>
          </ac:spMkLst>
        </pc:spChg>
      </pc:sldChg>
      <pc:sldChg chg="delSp add del mod setBg">
        <pc:chgData name="MARCONI BRITO" userId="0f3003359ceb8299" providerId="LiveId" clId="{50CEB0C8-11C6-4859-9289-AA175E2E1A91}" dt="2025-04-07T02:34:16.270" v="790" actId="478"/>
        <pc:sldMkLst>
          <pc:docMk/>
          <pc:sldMk cId="0" sldId="332"/>
        </pc:sldMkLst>
        <pc:spChg chg="del">
          <ac:chgData name="MARCONI BRITO" userId="0f3003359ceb8299" providerId="LiveId" clId="{50CEB0C8-11C6-4859-9289-AA175E2E1A91}" dt="2025-04-07T02:34:16.270" v="790" actId="478"/>
          <ac:spMkLst>
            <pc:docMk/>
            <pc:sldMk cId="0" sldId="332"/>
            <ac:spMk id="36" creationId="{5909F1F3-D9F5-D40F-090C-9E4C4110E50D}"/>
          </ac:spMkLst>
        </pc:spChg>
      </pc:sldChg>
      <pc:sldChg chg="delSp add del mod setBg">
        <pc:chgData name="MARCONI BRITO" userId="0f3003359ceb8299" providerId="LiveId" clId="{50CEB0C8-11C6-4859-9289-AA175E2E1A91}" dt="2025-04-07T02:34:23.567" v="791" actId="478"/>
        <pc:sldMkLst>
          <pc:docMk/>
          <pc:sldMk cId="0" sldId="333"/>
        </pc:sldMkLst>
        <pc:spChg chg="del">
          <ac:chgData name="MARCONI BRITO" userId="0f3003359ceb8299" providerId="LiveId" clId="{50CEB0C8-11C6-4859-9289-AA175E2E1A91}" dt="2025-04-07T02:34:23.567" v="791" actId="478"/>
          <ac:spMkLst>
            <pc:docMk/>
            <pc:sldMk cId="0" sldId="333"/>
            <ac:spMk id="31" creationId="{B7C361A9-11C0-DC75-8270-EAEA88733B27}"/>
          </ac:spMkLst>
        </pc:spChg>
      </pc:sldChg>
      <pc:sldChg chg="delSp add del mod setBg">
        <pc:chgData name="MARCONI BRITO" userId="0f3003359ceb8299" providerId="LiveId" clId="{50CEB0C8-11C6-4859-9289-AA175E2E1A91}" dt="2025-04-07T02:34:31.498" v="792" actId="478"/>
        <pc:sldMkLst>
          <pc:docMk/>
          <pc:sldMk cId="0" sldId="334"/>
        </pc:sldMkLst>
        <pc:spChg chg="del">
          <ac:chgData name="MARCONI BRITO" userId="0f3003359ceb8299" providerId="LiveId" clId="{50CEB0C8-11C6-4859-9289-AA175E2E1A91}" dt="2025-04-07T02:34:31.498" v="792" actId="478"/>
          <ac:spMkLst>
            <pc:docMk/>
            <pc:sldMk cId="0" sldId="334"/>
            <ac:spMk id="18" creationId="{04579E28-B97F-285A-91CB-62706D588332}"/>
          </ac:spMkLst>
        </pc:spChg>
      </pc:sldChg>
      <pc:sldChg chg="delSp add del mod setBg">
        <pc:chgData name="MARCONI BRITO" userId="0f3003359ceb8299" providerId="LiveId" clId="{50CEB0C8-11C6-4859-9289-AA175E2E1A91}" dt="2025-04-07T02:34:40.576" v="793" actId="478"/>
        <pc:sldMkLst>
          <pc:docMk/>
          <pc:sldMk cId="0" sldId="335"/>
        </pc:sldMkLst>
        <pc:spChg chg="del">
          <ac:chgData name="MARCONI BRITO" userId="0f3003359ceb8299" providerId="LiveId" clId="{50CEB0C8-11C6-4859-9289-AA175E2E1A91}" dt="2025-04-07T02:34:40.576" v="793" actId="478"/>
          <ac:spMkLst>
            <pc:docMk/>
            <pc:sldMk cId="0" sldId="335"/>
            <ac:spMk id="25" creationId="{D4F73036-B4C9-017F-5111-A5EA44FEE230}"/>
          </ac:spMkLst>
        </pc:spChg>
      </pc:sldChg>
      <pc:sldChg chg="delSp add del mod setBg">
        <pc:chgData name="MARCONI BRITO" userId="0f3003359ceb8299" providerId="LiveId" clId="{50CEB0C8-11C6-4859-9289-AA175E2E1A91}" dt="2025-04-07T02:34:59.179" v="794" actId="478"/>
        <pc:sldMkLst>
          <pc:docMk/>
          <pc:sldMk cId="0" sldId="336"/>
        </pc:sldMkLst>
        <pc:spChg chg="del">
          <ac:chgData name="MARCONI BRITO" userId="0f3003359ceb8299" providerId="LiveId" clId="{50CEB0C8-11C6-4859-9289-AA175E2E1A91}" dt="2025-04-07T02:34:59.179" v="794" actId="478"/>
          <ac:spMkLst>
            <pc:docMk/>
            <pc:sldMk cId="0" sldId="336"/>
            <ac:spMk id="24" creationId="{BB5D82DD-3777-29A6-6E16-58A879ED7313}"/>
          </ac:spMkLst>
        </pc:spChg>
      </pc:sldChg>
      <pc:sldChg chg="delSp add del mod setBg">
        <pc:chgData name="MARCONI BRITO" userId="0f3003359ceb8299" providerId="LiveId" clId="{50CEB0C8-11C6-4859-9289-AA175E2E1A91}" dt="2025-04-07T02:35:06.449" v="795" actId="478"/>
        <pc:sldMkLst>
          <pc:docMk/>
          <pc:sldMk cId="0" sldId="337"/>
        </pc:sldMkLst>
        <pc:spChg chg="del">
          <ac:chgData name="MARCONI BRITO" userId="0f3003359ceb8299" providerId="LiveId" clId="{50CEB0C8-11C6-4859-9289-AA175E2E1A91}" dt="2025-04-07T02:35:06.449" v="795" actId="478"/>
          <ac:spMkLst>
            <pc:docMk/>
            <pc:sldMk cId="0" sldId="337"/>
            <ac:spMk id="94" creationId="{ADE031AE-D542-31E9-BC66-3FAA5D0D5493}"/>
          </ac:spMkLst>
        </pc:spChg>
      </pc:sldChg>
      <pc:sldChg chg="delSp add del mod setBg">
        <pc:chgData name="MARCONI BRITO" userId="0f3003359ceb8299" providerId="LiveId" clId="{50CEB0C8-11C6-4859-9289-AA175E2E1A91}" dt="2025-04-07T01:56:06.029" v="586" actId="478"/>
        <pc:sldMkLst>
          <pc:docMk/>
          <pc:sldMk cId="0" sldId="339"/>
        </pc:sldMkLst>
        <pc:spChg chg="del">
          <ac:chgData name="MARCONI BRITO" userId="0f3003359ceb8299" providerId="LiveId" clId="{50CEB0C8-11C6-4859-9289-AA175E2E1A91}" dt="2025-04-07T01:56:06.029" v="586" actId="478"/>
          <ac:spMkLst>
            <pc:docMk/>
            <pc:sldMk cId="0" sldId="339"/>
            <ac:spMk id="41" creationId="{35DFF9EE-2F56-DE7B-61AF-F990E3AFF1C0}"/>
          </ac:spMkLst>
        </pc:spChg>
      </pc:sldChg>
      <pc:sldChg chg="delSp add mod setBg">
        <pc:chgData name="MARCONI BRITO" userId="0f3003359ceb8299" providerId="LiveId" clId="{50CEB0C8-11C6-4859-9289-AA175E2E1A91}" dt="2025-04-07T00:47:44.393" v="139" actId="478"/>
        <pc:sldMkLst>
          <pc:docMk/>
          <pc:sldMk cId="0" sldId="346"/>
        </pc:sldMkLst>
        <pc:spChg chg="del">
          <ac:chgData name="MARCONI BRITO" userId="0f3003359ceb8299" providerId="LiveId" clId="{50CEB0C8-11C6-4859-9289-AA175E2E1A91}" dt="2025-04-07T00:47:44.393" v="139" actId="478"/>
          <ac:spMkLst>
            <pc:docMk/>
            <pc:sldMk cId="0" sldId="346"/>
            <ac:spMk id="4" creationId="{558A108B-AF43-2168-3E50-B3E2F0109863}"/>
          </ac:spMkLst>
        </pc:spChg>
      </pc:sldChg>
      <pc:sldChg chg="delSp add mod setBg">
        <pc:chgData name="MARCONI BRITO" userId="0f3003359ceb8299" providerId="LiveId" clId="{50CEB0C8-11C6-4859-9289-AA175E2E1A91}" dt="2025-04-07T01:11:57.724" v="274" actId="478"/>
        <pc:sldMkLst>
          <pc:docMk/>
          <pc:sldMk cId="0" sldId="348"/>
        </pc:sldMkLst>
        <pc:spChg chg="del">
          <ac:chgData name="MARCONI BRITO" userId="0f3003359ceb8299" providerId="LiveId" clId="{50CEB0C8-11C6-4859-9289-AA175E2E1A91}" dt="2025-04-07T01:11:57.724" v="274" actId="478"/>
          <ac:spMkLst>
            <pc:docMk/>
            <pc:sldMk cId="0" sldId="348"/>
            <ac:spMk id="22" creationId="{04D1A698-8CAF-5E0D-9EED-06BB29A5BC39}"/>
          </ac:spMkLst>
        </pc:spChg>
      </pc:sldChg>
      <pc:sldChg chg="delSp add del mod setBg">
        <pc:chgData name="MARCONI BRITO" userId="0f3003359ceb8299" providerId="LiveId" clId="{50CEB0C8-11C6-4859-9289-AA175E2E1A91}" dt="2025-04-07T00:22:03.052" v="107" actId="2696"/>
        <pc:sldMkLst>
          <pc:docMk/>
          <pc:sldMk cId="0" sldId="349"/>
        </pc:sldMkLst>
        <pc:spChg chg="del">
          <ac:chgData name="MARCONI BRITO" userId="0f3003359ceb8299" providerId="LiveId" clId="{50CEB0C8-11C6-4859-9289-AA175E2E1A91}" dt="2025-04-07T00:18:16.403" v="96" actId="478"/>
          <ac:spMkLst>
            <pc:docMk/>
            <pc:sldMk cId="0" sldId="349"/>
            <ac:spMk id="2" creationId="{F609968E-6BFF-6B82-A789-49BD065FBDD3}"/>
          </ac:spMkLst>
        </pc:spChg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2112936568" sldId="349"/>
        </pc:sldMkLst>
      </pc:sldChg>
      <pc:sldChg chg="add setBg">
        <pc:chgData name="MARCONI BRITO" userId="0f3003359ceb8299" providerId="LiveId" clId="{50CEB0C8-11C6-4859-9289-AA175E2E1A91}" dt="2025-04-07T00:38:40.856" v="115"/>
        <pc:sldMkLst>
          <pc:docMk/>
          <pc:sldMk cId="0" sldId="352"/>
        </pc:sldMkLst>
      </pc:sldChg>
      <pc:sldChg chg="delSp add mod setBg">
        <pc:chgData name="MARCONI BRITO" userId="0f3003359ceb8299" providerId="LiveId" clId="{50CEB0C8-11C6-4859-9289-AA175E2E1A91}" dt="2025-04-07T00:53:43.395" v="145" actId="478"/>
        <pc:sldMkLst>
          <pc:docMk/>
          <pc:sldMk cId="0" sldId="654"/>
        </pc:sldMkLst>
        <pc:spChg chg="del">
          <ac:chgData name="MARCONI BRITO" userId="0f3003359ceb8299" providerId="LiveId" clId="{50CEB0C8-11C6-4859-9289-AA175E2E1A91}" dt="2025-04-07T00:53:43.395" v="145" actId="478"/>
          <ac:spMkLst>
            <pc:docMk/>
            <pc:sldMk cId="0" sldId="654"/>
            <ac:spMk id="14" creationId="{CBBB17B6-08DA-716D-F459-F0B613BB2410}"/>
          </ac:spMkLst>
        </pc:spChg>
      </pc:sldChg>
      <pc:sldChg chg="delSp add mod setBg">
        <pc:chgData name="MARCONI BRITO" userId="0f3003359ceb8299" providerId="LiveId" clId="{50CEB0C8-11C6-4859-9289-AA175E2E1A91}" dt="2025-04-07T00:53:37.999" v="144" actId="478"/>
        <pc:sldMkLst>
          <pc:docMk/>
          <pc:sldMk cId="0" sldId="655"/>
        </pc:sldMkLst>
        <pc:spChg chg="del">
          <ac:chgData name="MARCONI BRITO" userId="0f3003359ceb8299" providerId="LiveId" clId="{50CEB0C8-11C6-4859-9289-AA175E2E1A91}" dt="2025-04-07T00:53:37.999" v="144" actId="478"/>
          <ac:spMkLst>
            <pc:docMk/>
            <pc:sldMk cId="0" sldId="655"/>
            <ac:spMk id="14" creationId="{5952A6EF-E31F-52C1-0ECA-C3C5A8159B13}"/>
          </ac:spMkLst>
        </pc:spChg>
      </pc:sldChg>
      <pc:sldChg chg="delSp add mod setBg">
        <pc:chgData name="MARCONI BRITO" userId="0f3003359ceb8299" providerId="LiveId" clId="{50CEB0C8-11C6-4859-9289-AA175E2E1A91}" dt="2025-04-07T00:53:50.368" v="146" actId="478"/>
        <pc:sldMkLst>
          <pc:docMk/>
          <pc:sldMk cId="0" sldId="656"/>
        </pc:sldMkLst>
        <pc:spChg chg="del">
          <ac:chgData name="MARCONI BRITO" userId="0f3003359ceb8299" providerId="LiveId" clId="{50CEB0C8-11C6-4859-9289-AA175E2E1A91}" dt="2025-04-07T00:53:50.368" v="146" actId="478"/>
          <ac:spMkLst>
            <pc:docMk/>
            <pc:sldMk cId="0" sldId="656"/>
            <ac:spMk id="14" creationId="{90EE565A-BDAA-3B3E-3339-C1541E6106CE}"/>
          </ac:spMkLst>
        </pc:spChg>
      </pc:sldChg>
      <pc:sldChg chg="delSp add mod setBg">
        <pc:chgData name="MARCONI BRITO" userId="0f3003359ceb8299" providerId="LiveId" clId="{50CEB0C8-11C6-4859-9289-AA175E2E1A91}" dt="2025-04-07T00:54:21.700" v="148" actId="478"/>
        <pc:sldMkLst>
          <pc:docMk/>
          <pc:sldMk cId="0" sldId="657"/>
        </pc:sldMkLst>
        <pc:spChg chg="del">
          <ac:chgData name="MARCONI BRITO" userId="0f3003359ceb8299" providerId="LiveId" clId="{50CEB0C8-11C6-4859-9289-AA175E2E1A91}" dt="2025-04-07T00:54:21.700" v="148" actId="478"/>
          <ac:spMkLst>
            <pc:docMk/>
            <pc:sldMk cId="0" sldId="657"/>
            <ac:spMk id="29" creationId="{3721C81C-AB62-82C0-7C3E-3908828508EC}"/>
          </ac:spMkLst>
        </pc:spChg>
      </pc:sldChg>
      <pc:sldChg chg="delSp add mod setBg">
        <pc:chgData name="MARCONI BRITO" userId="0f3003359ceb8299" providerId="LiveId" clId="{50CEB0C8-11C6-4859-9289-AA175E2E1A91}" dt="2025-04-07T00:54:27.098" v="149" actId="478"/>
        <pc:sldMkLst>
          <pc:docMk/>
          <pc:sldMk cId="0" sldId="658"/>
        </pc:sldMkLst>
        <pc:spChg chg="del">
          <ac:chgData name="MARCONI BRITO" userId="0f3003359ceb8299" providerId="LiveId" clId="{50CEB0C8-11C6-4859-9289-AA175E2E1A91}" dt="2025-04-07T00:54:27.098" v="149" actId="478"/>
          <ac:spMkLst>
            <pc:docMk/>
            <pc:sldMk cId="0" sldId="658"/>
            <ac:spMk id="29" creationId="{1ECB5343-5C3D-B70A-D8FC-88424CA411B3}"/>
          </ac:spMkLst>
        </pc:spChg>
      </pc:sldChg>
      <pc:sldChg chg="delSp add del mod setBg">
        <pc:chgData name="MARCONI BRITO" userId="0f3003359ceb8299" providerId="LiveId" clId="{50CEB0C8-11C6-4859-9289-AA175E2E1A91}" dt="2025-04-07T02:33:20.854" v="782" actId="478"/>
        <pc:sldMkLst>
          <pc:docMk/>
          <pc:sldMk cId="0" sldId="667"/>
        </pc:sldMkLst>
        <pc:spChg chg="del">
          <ac:chgData name="MARCONI BRITO" userId="0f3003359ceb8299" providerId="LiveId" clId="{50CEB0C8-11C6-4859-9289-AA175E2E1A91}" dt="2025-04-07T02:33:20.854" v="782" actId="478"/>
          <ac:spMkLst>
            <pc:docMk/>
            <pc:sldMk cId="0" sldId="667"/>
            <ac:spMk id="39" creationId="{268A87C5-7955-9FF3-0E12-1FD7DDF3F124}"/>
          </ac:spMkLst>
        </pc:spChg>
      </pc:sldChg>
      <pc:sldChg chg="delSp add del mod setBg">
        <pc:chgData name="MARCONI BRITO" userId="0f3003359ceb8299" providerId="LiveId" clId="{50CEB0C8-11C6-4859-9289-AA175E2E1A91}" dt="2025-04-07T02:10:22.562" v="639" actId="478"/>
        <pc:sldMkLst>
          <pc:docMk/>
          <pc:sldMk cId="0" sldId="668"/>
        </pc:sldMkLst>
        <pc:spChg chg="del">
          <ac:chgData name="MARCONI BRITO" userId="0f3003359ceb8299" providerId="LiveId" clId="{50CEB0C8-11C6-4859-9289-AA175E2E1A91}" dt="2025-04-07T02:10:22.562" v="639" actId="478"/>
          <ac:spMkLst>
            <pc:docMk/>
            <pc:sldMk cId="0" sldId="668"/>
            <ac:spMk id="24" creationId="{73061832-138D-0C0A-6DAD-29488686380B}"/>
          </ac:spMkLst>
        </pc:spChg>
      </pc:sldChg>
      <pc:sldChg chg="delSp add del mod setBg">
        <pc:chgData name="MARCONI BRITO" userId="0f3003359ceb8299" providerId="LiveId" clId="{50CEB0C8-11C6-4859-9289-AA175E2E1A91}" dt="2025-04-07T02:14:20.981" v="640" actId="478"/>
        <pc:sldMkLst>
          <pc:docMk/>
          <pc:sldMk cId="0" sldId="669"/>
        </pc:sldMkLst>
        <pc:spChg chg="del">
          <ac:chgData name="MARCONI BRITO" userId="0f3003359ceb8299" providerId="LiveId" clId="{50CEB0C8-11C6-4859-9289-AA175E2E1A91}" dt="2025-04-07T02:14:20.981" v="640" actId="478"/>
          <ac:spMkLst>
            <pc:docMk/>
            <pc:sldMk cId="0" sldId="669"/>
            <ac:spMk id="79" creationId="{F1EDC21B-D1CF-584C-CBD0-4FBC378076AC}"/>
          </ac:spMkLst>
        </pc:spChg>
      </pc:sldChg>
      <pc:sldChg chg="add del setBg">
        <pc:chgData name="MARCONI BRITO" userId="0f3003359ceb8299" providerId="LiveId" clId="{50CEB0C8-11C6-4859-9289-AA175E2E1A91}" dt="2025-04-07T02:14:34.222" v="641" actId="47"/>
        <pc:sldMkLst>
          <pc:docMk/>
          <pc:sldMk cId="0" sldId="676"/>
        </pc:sldMkLst>
      </pc:sldChg>
      <pc:sldChg chg="add del setBg">
        <pc:chgData name="MARCONI BRITO" userId="0f3003359ceb8299" providerId="LiveId" clId="{50CEB0C8-11C6-4859-9289-AA175E2E1A91}" dt="2025-04-07T02:14:34.222" v="641" actId="47"/>
        <pc:sldMkLst>
          <pc:docMk/>
          <pc:sldMk cId="0" sldId="677"/>
        </pc:sldMkLst>
      </pc:sldChg>
      <pc:sldChg chg="add del setBg">
        <pc:chgData name="MARCONI BRITO" userId="0f3003359ceb8299" providerId="LiveId" clId="{50CEB0C8-11C6-4859-9289-AA175E2E1A91}" dt="2025-04-07T02:14:34.222" v="641" actId="47"/>
        <pc:sldMkLst>
          <pc:docMk/>
          <pc:sldMk cId="0" sldId="678"/>
        </pc:sldMkLst>
      </pc:sldChg>
      <pc:sldChg chg="delSp add mod setBg">
        <pc:chgData name="MARCONI BRITO" userId="0f3003359ceb8299" providerId="LiveId" clId="{50CEB0C8-11C6-4859-9289-AA175E2E1A91}" dt="2025-04-07T00:39:35.465" v="119" actId="478"/>
        <pc:sldMkLst>
          <pc:docMk/>
          <pc:sldMk cId="0" sldId="679"/>
        </pc:sldMkLst>
        <pc:spChg chg="del">
          <ac:chgData name="MARCONI BRITO" userId="0f3003359ceb8299" providerId="LiveId" clId="{50CEB0C8-11C6-4859-9289-AA175E2E1A91}" dt="2025-04-07T00:39:35.465" v="119" actId="478"/>
          <ac:spMkLst>
            <pc:docMk/>
            <pc:sldMk cId="0" sldId="679"/>
            <ac:spMk id="4" creationId="{50F46CF6-7F91-2F6F-A488-A310FEF24F59}"/>
          </ac:spMkLst>
        </pc:spChg>
      </pc:sldChg>
      <pc:sldChg chg="delSp add mod setBg">
        <pc:chgData name="MARCONI BRITO" userId="0f3003359ceb8299" providerId="LiveId" clId="{50CEB0C8-11C6-4859-9289-AA175E2E1A91}" dt="2025-04-07T00:40:06.483" v="122" actId="478"/>
        <pc:sldMkLst>
          <pc:docMk/>
          <pc:sldMk cId="0" sldId="680"/>
        </pc:sldMkLst>
        <pc:spChg chg="del">
          <ac:chgData name="MARCONI BRITO" userId="0f3003359ceb8299" providerId="LiveId" clId="{50CEB0C8-11C6-4859-9289-AA175E2E1A91}" dt="2025-04-07T00:40:06.483" v="122" actId="478"/>
          <ac:spMkLst>
            <pc:docMk/>
            <pc:sldMk cId="0" sldId="680"/>
            <ac:spMk id="4" creationId="{731CFFAA-EB30-A1F7-C92D-BC87A5A3AF0A}"/>
          </ac:spMkLst>
        </pc:spChg>
      </pc:sldChg>
      <pc:sldChg chg="add del">
        <pc:chgData name="MARCONI BRITO" userId="0f3003359ceb8299" providerId="LiveId" clId="{50CEB0C8-11C6-4859-9289-AA175E2E1A91}" dt="2025-04-07T00:21:32.243" v="106" actId="47"/>
        <pc:sldMkLst>
          <pc:docMk/>
          <pc:sldMk cId="0" sldId="685"/>
        </pc:sldMkLst>
      </pc:sldChg>
      <pc:sldChg chg="add del setBg">
        <pc:chgData name="MARCONI BRITO" userId="0f3003359ceb8299" providerId="LiveId" clId="{50CEB0C8-11C6-4859-9289-AA175E2E1A91}" dt="2025-04-07T00:21:19.285" v="104" actId="47"/>
        <pc:sldMkLst>
          <pc:docMk/>
          <pc:sldMk cId="0" sldId="689"/>
        </pc:sldMkLst>
      </pc:sldChg>
      <pc:sldChg chg="add del">
        <pc:chgData name="MARCONI BRITO" userId="0f3003359ceb8299" providerId="LiveId" clId="{50CEB0C8-11C6-4859-9289-AA175E2E1A91}" dt="2025-04-07T00:21:28.192" v="105" actId="47"/>
        <pc:sldMkLst>
          <pc:docMk/>
          <pc:sldMk cId="0" sldId="690"/>
        </pc:sldMkLst>
      </pc:sldChg>
      <pc:sldChg chg="delSp add del mod setBg">
        <pc:chgData name="MARCONI BRITO" userId="0f3003359ceb8299" providerId="LiveId" clId="{50CEB0C8-11C6-4859-9289-AA175E2E1A91}" dt="2025-04-07T01:51:32.435" v="564" actId="478"/>
        <pc:sldMkLst>
          <pc:docMk/>
          <pc:sldMk cId="0" sldId="691"/>
        </pc:sldMkLst>
        <pc:spChg chg="del">
          <ac:chgData name="MARCONI BRITO" userId="0f3003359ceb8299" providerId="LiveId" clId="{50CEB0C8-11C6-4859-9289-AA175E2E1A91}" dt="2025-04-07T01:51:32.435" v="564" actId="478"/>
          <ac:spMkLst>
            <pc:docMk/>
            <pc:sldMk cId="0" sldId="691"/>
            <ac:spMk id="28" creationId="{E064536D-05D9-5BAF-3550-B394DCD66F38}"/>
          </ac:spMkLst>
        </pc:spChg>
      </pc:sldChg>
      <pc:sldChg chg="delSp add del mod setBg">
        <pc:chgData name="MARCONI BRITO" userId="0f3003359ceb8299" providerId="LiveId" clId="{50CEB0C8-11C6-4859-9289-AA175E2E1A91}" dt="2025-04-07T01:51:37.575" v="565" actId="478"/>
        <pc:sldMkLst>
          <pc:docMk/>
          <pc:sldMk cId="0" sldId="694"/>
        </pc:sldMkLst>
        <pc:spChg chg="del">
          <ac:chgData name="MARCONI BRITO" userId="0f3003359ceb8299" providerId="LiveId" clId="{50CEB0C8-11C6-4859-9289-AA175E2E1A91}" dt="2025-04-07T01:51:37.575" v="565" actId="478"/>
          <ac:spMkLst>
            <pc:docMk/>
            <pc:sldMk cId="0" sldId="694"/>
            <ac:spMk id="28" creationId="{059C0265-5151-E353-739D-48E004E8ADC8}"/>
          </ac:spMkLst>
        </pc:spChg>
      </pc:sldChg>
      <pc:sldChg chg="delSp add del mod setBg">
        <pc:chgData name="MARCONI BRITO" userId="0f3003359ceb8299" providerId="LiveId" clId="{50CEB0C8-11C6-4859-9289-AA175E2E1A91}" dt="2025-04-07T01:51:42.434" v="566" actId="478"/>
        <pc:sldMkLst>
          <pc:docMk/>
          <pc:sldMk cId="0" sldId="695"/>
        </pc:sldMkLst>
        <pc:spChg chg="del">
          <ac:chgData name="MARCONI BRITO" userId="0f3003359ceb8299" providerId="LiveId" clId="{50CEB0C8-11C6-4859-9289-AA175E2E1A91}" dt="2025-04-07T01:51:42.434" v="566" actId="478"/>
          <ac:spMkLst>
            <pc:docMk/>
            <pc:sldMk cId="0" sldId="695"/>
            <ac:spMk id="30" creationId="{652DF769-8D39-1BC2-124F-7ED11BEAB8AF}"/>
          </ac:spMkLst>
        </pc:spChg>
      </pc:sldChg>
      <pc:sldChg chg="add del setBg">
        <pc:chgData name="MARCONI BRITO" userId="0f3003359ceb8299" providerId="LiveId" clId="{50CEB0C8-11C6-4859-9289-AA175E2E1A91}" dt="2025-04-07T01:51:52.475" v="567" actId="47"/>
        <pc:sldMkLst>
          <pc:docMk/>
          <pc:sldMk cId="0" sldId="696"/>
        </pc:sldMkLst>
      </pc:sldChg>
      <pc:sldChg chg="delSp add del mod setBg">
        <pc:chgData name="MARCONI BRITO" userId="0f3003359ceb8299" providerId="LiveId" clId="{50CEB0C8-11C6-4859-9289-AA175E2E1A91}" dt="2025-04-07T01:52:01.737" v="568" actId="478"/>
        <pc:sldMkLst>
          <pc:docMk/>
          <pc:sldMk cId="0" sldId="697"/>
        </pc:sldMkLst>
        <pc:spChg chg="del">
          <ac:chgData name="MARCONI BRITO" userId="0f3003359ceb8299" providerId="LiveId" clId="{50CEB0C8-11C6-4859-9289-AA175E2E1A91}" dt="2025-04-07T01:52:01.737" v="568" actId="478"/>
          <ac:spMkLst>
            <pc:docMk/>
            <pc:sldMk cId="0" sldId="697"/>
            <ac:spMk id="21" creationId="{9F2D56E6-3CD1-A86F-AD01-3E24ADF11981}"/>
          </ac:spMkLst>
        </pc:spChg>
      </pc:sldChg>
      <pc:sldChg chg="add del setBg">
        <pc:chgData name="MARCONI BRITO" userId="0f3003359ceb8299" providerId="LiveId" clId="{50CEB0C8-11C6-4859-9289-AA175E2E1A91}" dt="2025-04-07T01:52:23.222" v="569" actId="47"/>
        <pc:sldMkLst>
          <pc:docMk/>
          <pc:sldMk cId="0" sldId="698"/>
        </pc:sldMkLst>
      </pc:sldChg>
      <pc:sldChg chg="delSp add del mod setBg">
        <pc:chgData name="MARCONI BRITO" userId="0f3003359ceb8299" providerId="LiveId" clId="{50CEB0C8-11C6-4859-9289-AA175E2E1A91}" dt="2025-04-07T01:51:16.988" v="562" actId="478"/>
        <pc:sldMkLst>
          <pc:docMk/>
          <pc:sldMk cId="0" sldId="699"/>
        </pc:sldMkLst>
        <pc:spChg chg="del">
          <ac:chgData name="MARCONI BRITO" userId="0f3003359ceb8299" providerId="LiveId" clId="{50CEB0C8-11C6-4859-9289-AA175E2E1A91}" dt="2025-04-07T01:51:16.988" v="562" actId="478"/>
          <ac:spMkLst>
            <pc:docMk/>
            <pc:sldMk cId="0" sldId="699"/>
            <ac:spMk id="4" creationId="{49A7423C-7198-749F-DBA5-C518FA3FE7E5}"/>
          </ac:spMkLst>
        </pc:spChg>
      </pc:sldChg>
      <pc:sldChg chg="delSp add del mod setBg">
        <pc:chgData name="MARCONI BRITO" userId="0f3003359ceb8299" providerId="LiveId" clId="{50CEB0C8-11C6-4859-9289-AA175E2E1A91}" dt="2025-04-07T01:51:23.071" v="563" actId="478"/>
        <pc:sldMkLst>
          <pc:docMk/>
          <pc:sldMk cId="0" sldId="700"/>
        </pc:sldMkLst>
        <pc:spChg chg="del">
          <ac:chgData name="MARCONI BRITO" userId="0f3003359ceb8299" providerId="LiveId" clId="{50CEB0C8-11C6-4859-9289-AA175E2E1A91}" dt="2025-04-07T01:51:23.071" v="563" actId="478"/>
          <ac:spMkLst>
            <pc:docMk/>
            <pc:sldMk cId="0" sldId="700"/>
            <ac:spMk id="4" creationId="{EB14173B-8D4E-1245-FB60-04ACCF33F1FF}"/>
          </ac:spMkLst>
        </pc:spChg>
      </pc:sldChg>
      <pc:sldChg chg="delSp add del mod setBg">
        <pc:chgData name="MARCONI BRITO" userId="0f3003359ceb8299" providerId="LiveId" clId="{50CEB0C8-11C6-4859-9289-AA175E2E1A91}" dt="2025-04-07T02:08:31.025" v="632" actId="478"/>
        <pc:sldMkLst>
          <pc:docMk/>
          <pc:sldMk cId="0" sldId="703"/>
        </pc:sldMkLst>
        <pc:spChg chg="del">
          <ac:chgData name="MARCONI BRITO" userId="0f3003359ceb8299" providerId="LiveId" clId="{50CEB0C8-11C6-4859-9289-AA175E2E1A91}" dt="2025-04-07T02:08:31.025" v="632" actId="478"/>
          <ac:spMkLst>
            <pc:docMk/>
            <pc:sldMk cId="0" sldId="703"/>
            <ac:spMk id="39" creationId="{536580BE-EAD1-069E-DF71-986C0E62C935}"/>
          </ac:spMkLst>
        </pc:spChg>
      </pc:sldChg>
      <pc:sldChg chg="delSp add del mod setBg">
        <pc:chgData name="MARCONI BRITO" userId="0f3003359ceb8299" providerId="LiveId" clId="{50CEB0C8-11C6-4859-9289-AA175E2E1A91}" dt="2025-04-07T02:09:04.519" v="635" actId="47"/>
        <pc:sldMkLst>
          <pc:docMk/>
          <pc:sldMk cId="0" sldId="704"/>
        </pc:sldMkLst>
        <pc:spChg chg="del">
          <ac:chgData name="MARCONI BRITO" userId="0f3003359ceb8299" providerId="LiveId" clId="{50CEB0C8-11C6-4859-9289-AA175E2E1A91}" dt="2025-04-07T02:08:55.921" v="634" actId="478"/>
          <ac:spMkLst>
            <pc:docMk/>
            <pc:sldMk cId="0" sldId="704"/>
            <ac:spMk id="10" creationId="{005F5719-3063-AB76-E2C0-18A368EB49BA}"/>
          </ac:spMkLst>
        </pc:spChg>
      </pc:sldChg>
      <pc:sldChg chg="add del setBg">
        <pc:chgData name="MARCONI BRITO" userId="0f3003359ceb8299" providerId="LiveId" clId="{50CEB0C8-11C6-4859-9289-AA175E2E1A91}" dt="2025-04-07T02:09:07.670" v="636" actId="47"/>
        <pc:sldMkLst>
          <pc:docMk/>
          <pc:sldMk cId="0" sldId="705"/>
        </pc:sldMkLst>
      </pc:sldChg>
      <pc:sldChg chg="delSp add del mod setBg">
        <pc:chgData name="MARCONI BRITO" userId="0f3003359ceb8299" providerId="LiveId" clId="{50CEB0C8-11C6-4859-9289-AA175E2E1A91}" dt="2025-04-07T02:04:55.800" v="626" actId="478"/>
        <pc:sldMkLst>
          <pc:docMk/>
          <pc:sldMk cId="0" sldId="706"/>
        </pc:sldMkLst>
        <pc:spChg chg="del">
          <ac:chgData name="MARCONI BRITO" userId="0f3003359ceb8299" providerId="LiveId" clId="{50CEB0C8-11C6-4859-9289-AA175E2E1A91}" dt="2025-04-07T02:04:55.800" v="626" actId="478"/>
          <ac:spMkLst>
            <pc:docMk/>
            <pc:sldMk cId="0" sldId="706"/>
            <ac:spMk id="32" creationId="{B8E2CB35-57B8-E3A4-5A0C-C2B28799CFFB}"/>
          </ac:spMkLst>
        </pc:spChg>
      </pc:sldChg>
      <pc:sldChg chg="delSp add del mod setBg">
        <pc:chgData name="MARCONI BRITO" userId="0f3003359ceb8299" providerId="LiveId" clId="{50CEB0C8-11C6-4859-9289-AA175E2E1A91}" dt="2025-04-07T02:04:31.315" v="625" actId="478"/>
        <pc:sldMkLst>
          <pc:docMk/>
          <pc:sldMk cId="0" sldId="707"/>
        </pc:sldMkLst>
        <pc:spChg chg="del">
          <ac:chgData name="MARCONI BRITO" userId="0f3003359ceb8299" providerId="LiveId" clId="{50CEB0C8-11C6-4859-9289-AA175E2E1A91}" dt="2025-04-07T02:04:31.315" v="625" actId="478"/>
          <ac:spMkLst>
            <pc:docMk/>
            <pc:sldMk cId="0" sldId="707"/>
            <ac:spMk id="13" creationId="{87D3D734-B0EC-7F0D-2C87-FEA576D00A91}"/>
          </ac:spMkLst>
        </pc:spChg>
      </pc:sldChg>
      <pc:sldChg chg="delSp add del mod setBg">
        <pc:chgData name="MARCONI BRITO" userId="0f3003359ceb8299" providerId="LiveId" clId="{50CEB0C8-11C6-4859-9289-AA175E2E1A91}" dt="2025-04-07T02:05:03.223" v="627" actId="478"/>
        <pc:sldMkLst>
          <pc:docMk/>
          <pc:sldMk cId="0" sldId="708"/>
        </pc:sldMkLst>
        <pc:spChg chg="del">
          <ac:chgData name="MARCONI BRITO" userId="0f3003359ceb8299" providerId="LiveId" clId="{50CEB0C8-11C6-4859-9289-AA175E2E1A91}" dt="2025-04-07T02:05:03.223" v="627" actId="478"/>
          <ac:spMkLst>
            <pc:docMk/>
            <pc:sldMk cId="0" sldId="708"/>
            <ac:spMk id="30" creationId="{82D92AE0-08AB-95F1-5085-2F2867A70FBD}"/>
          </ac:spMkLst>
        </pc:spChg>
      </pc:sldChg>
      <pc:sldChg chg="delSp add del mod setBg">
        <pc:chgData name="MARCONI BRITO" userId="0f3003359ceb8299" providerId="LiveId" clId="{50CEB0C8-11C6-4859-9289-AA175E2E1A91}" dt="2025-04-07T02:05:10.574" v="628" actId="478"/>
        <pc:sldMkLst>
          <pc:docMk/>
          <pc:sldMk cId="0" sldId="709"/>
        </pc:sldMkLst>
        <pc:spChg chg="del">
          <ac:chgData name="MARCONI BRITO" userId="0f3003359ceb8299" providerId="LiveId" clId="{50CEB0C8-11C6-4859-9289-AA175E2E1A91}" dt="2025-04-07T02:05:10.574" v="628" actId="478"/>
          <ac:spMkLst>
            <pc:docMk/>
            <pc:sldMk cId="0" sldId="709"/>
            <ac:spMk id="17" creationId="{CB2FB5CA-3D1F-B76A-9CC6-870C69F73023}"/>
          </ac:spMkLst>
        </pc:spChg>
      </pc:sldChg>
      <pc:sldChg chg="delSp add del mod setBg">
        <pc:chgData name="MARCONI BRITO" userId="0f3003359ceb8299" providerId="LiveId" clId="{50CEB0C8-11C6-4859-9289-AA175E2E1A91}" dt="2025-04-07T02:05:19.842" v="629" actId="478"/>
        <pc:sldMkLst>
          <pc:docMk/>
          <pc:sldMk cId="0" sldId="710"/>
        </pc:sldMkLst>
        <pc:spChg chg="del">
          <ac:chgData name="MARCONI BRITO" userId="0f3003359ceb8299" providerId="LiveId" clId="{50CEB0C8-11C6-4859-9289-AA175E2E1A91}" dt="2025-04-07T02:05:19.842" v="629" actId="478"/>
          <ac:spMkLst>
            <pc:docMk/>
            <pc:sldMk cId="0" sldId="710"/>
            <ac:spMk id="16" creationId="{2888667D-34E5-704F-0747-1ADBF00656E0}"/>
          </ac:spMkLst>
        </pc:spChg>
      </pc:sldChg>
      <pc:sldChg chg="delSp add del mod setBg">
        <pc:chgData name="MARCONI BRITO" userId="0f3003359ceb8299" providerId="LiveId" clId="{50CEB0C8-11C6-4859-9289-AA175E2E1A91}" dt="2025-04-07T02:06:24.851" v="630" actId="478"/>
        <pc:sldMkLst>
          <pc:docMk/>
          <pc:sldMk cId="0" sldId="711"/>
        </pc:sldMkLst>
        <pc:spChg chg="del">
          <ac:chgData name="MARCONI BRITO" userId="0f3003359ceb8299" providerId="LiveId" clId="{50CEB0C8-11C6-4859-9289-AA175E2E1A91}" dt="2025-04-07T02:06:24.851" v="630" actId="478"/>
          <ac:spMkLst>
            <pc:docMk/>
            <pc:sldMk cId="0" sldId="711"/>
            <ac:spMk id="17" creationId="{7640DF29-1137-DA8B-38C9-D66AF90689E5}"/>
          </ac:spMkLst>
        </pc:spChg>
      </pc:sldChg>
      <pc:sldChg chg="delSp add del mod setBg">
        <pc:chgData name="MARCONI BRITO" userId="0f3003359ceb8299" providerId="LiveId" clId="{50CEB0C8-11C6-4859-9289-AA175E2E1A91}" dt="2025-04-07T02:07:58.849" v="631" actId="478"/>
        <pc:sldMkLst>
          <pc:docMk/>
          <pc:sldMk cId="0" sldId="712"/>
        </pc:sldMkLst>
        <pc:spChg chg="del">
          <ac:chgData name="MARCONI BRITO" userId="0f3003359ceb8299" providerId="LiveId" clId="{50CEB0C8-11C6-4859-9289-AA175E2E1A91}" dt="2025-04-07T02:07:58.849" v="631" actId="478"/>
          <ac:spMkLst>
            <pc:docMk/>
            <pc:sldMk cId="0" sldId="712"/>
            <ac:spMk id="23" creationId="{FC97B96E-C22E-805C-2925-682AEF692F8D}"/>
          </ac:spMkLst>
        </pc:spChg>
      </pc:sldChg>
      <pc:sldChg chg="delSp add del mod setBg">
        <pc:chgData name="MARCONI BRITO" userId="0f3003359ceb8299" providerId="LiveId" clId="{50CEB0C8-11C6-4859-9289-AA175E2E1A91}" dt="2025-04-07T02:09:44.794" v="638" actId="47"/>
        <pc:sldMkLst>
          <pc:docMk/>
          <pc:sldMk cId="0" sldId="713"/>
        </pc:sldMkLst>
        <pc:spChg chg="del">
          <ac:chgData name="MARCONI BRITO" userId="0f3003359ceb8299" providerId="LiveId" clId="{50CEB0C8-11C6-4859-9289-AA175E2E1A91}" dt="2025-04-07T02:08:41.213" v="633" actId="478"/>
          <ac:spMkLst>
            <pc:docMk/>
            <pc:sldMk cId="0" sldId="713"/>
            <ac:spMk id="10" creationId="{D4C9965B-0EDD-8A65-51F7-09AE0CB32430}"/>
          </ac:spMkLst>
        </pc:spChg>
      </pc:sldChg>
      <pc:sldChg chg="add del setBg">
        <pc:chgData name="MARCONI BRITO" userId="0f3003359ceb8299" providerId="LiveId" clId="{50CEB0C8-11C6-4859-9289-AA175E2E1A91}" dt="2025-04-07T02:09:13.224" v="637" actId="47"/>
        <pc:sldMkLst>
          <pc:docMk/>
          <pc:sldMk cId="0" sldId="714"/>
        </pc:sldMkLst>
      </pc:sldChg>
      <pc:sldChg chg="delSp add del mod setBg">
        <pc:chgData name="MARCONI BRITO" userId="0f3003359ceb8299" providerId="LiveId" clId="{50CEB0C8-11C6-4859-9289-AA175E2E1A91}" dt="2025-04-07T00:22:03.052" v="107" actId="2696"/>
        <pc:sldMkLst>
          <pc:docMk/>
          <pc:sldMk cId="0" sldId="716"/>
        </pc:sldMkLst>
        <pc:spChg chg="del">
          <ac:chgData name="MARCONI BRITO" userId="0f3003359ceb8299" providerId="LiveId" clId="{50CEB0C8-11C6-4859-9289-AA175E2E1A91}" dt="2025-04-07T00:20:45.806" v="100" actId="478"/>
          <ac:spMkLst>
            <pc:docMk/>
            <pc:sldMk cId="0" sldId="716"/>
            <ac:spMk id="4" creationId="{E2EB8D7E-9075-5B5F-72CE-24C9D318FB71}"/>
          </ac:spMkLst>
        </pc:spChg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3447368484" sldId="716"/>
        </pc:sldMkLst>
      </pc:sldChg>
      <pc:sldChg chg="delSp add del mod setBg">
        <pc:chgData name="MARCONI BRITO" userId="0f3003359ceb8299" providerId="LiveId" clId="{50CEB0C8-11C6-4859-9289-AA175E2E1A91}" dt="2025-04-07T00:22:03.052" v="107" actId="2696"/>
        <pc:sldMkLst>
          <pc:docMk/>
          <pc:sldMk cId="0" sldId="717"/>
        </pc:sldMkLst>
        <pc:spChg chg="del">
          <ac:chgData name="MARCONI BRITO" userId="0f3003359ceb8299" providerId="LiveId" clId="{50CEB0C8-11C6-4859-9289-AA175E2E1A91}" dt="2025-04-07T00:20:54.818" v="101" actId="478"/>
          <ac:spMkLst>
            <pc:docMk/>
            <pc:sldMk cId="0" sldId="717"/>
            <ac:spMk id="47" creationId="{B8DD8EBB-D0D1-B913-8DCC-F5B255D7183F}"/>
          </ac:spMkLst>
        </pc:spChg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3121054573" sldId="717"/>
        </pc:sldMkLst>
      </pc:sldChg>
      <pc:sldChg chg="delSp add del mod setBg">
        <pc:chgData name="MARCONI BRITO" userId="0f3003359ceb8299" providerId="LiveId" clId="{50CEB0C8-11C6-4859-9289-AA175E2E1A91}" dt="2025-04-07T00:21:15.481" v="103" actId="47"/>
        <pc:sldMkLst>
          <pc:docMk/>
          <pc:sldMk cId="0" sldId="718"/>
        </pc:sldMkLst>
        <pc:spChg chg="del">
          <ac:chgData name="MARCONI BRITO" userId="0f3003359ceb8299" providerId="LiveId" clId="{50CEB0C8-11C6-4859-9289-AA175E2E1A91}" dt="2025-04-07T00:21:11.104" v="102" actId="478"/>
          <ac:spMkLst>
            <pc:docMk/>
            <pc:sldMk cId="0" sldId="718"/>
            <ac:spMk id="52" creationId="{0059F75F-FBF6-438B-A630-A6B8FF255977}"/>
          </ac:spMkLst>
        </pc:spChg>
      </pc:sldChg>
      <pc:sldChg chg="delSp add mod setBg">
        <pc:chgData name="MARCONI BRITO" userId="0f3003359ceb8299" providerId="LiveId" clId="{50CEB0C8-11C6-4859-9289-AA175E2E1A91}" dt="2025-04-07T01:12:15.419" v="276" actId="478"/>
        <pc:sldMkLst>
          <pc:docMk/>
          <pc:sldMk cId="0" sldId="719"/>
        </pc:sldMkLst>
        <pc:spChg chg="del">
          <ac:chgData name="MARCONI BRITO" userId="0f3003359ceb8299" providerId="LiveId" clId="{50CEB0C8-11C6-4859-9289-AA175E2E1A91}" dt="2025-04-07T01:12:15.419" v="276" actId="478"/>
          <ac:spMkLst>
            <pc:docMk/>
            <pc:sldMk cId="0" sldId="719"/>
            <ac:spMk id="4" creationId="{DA3A73DF-AB4C-01AE-B5D5-9D3ACA0A1E9C}"/>
          </ac:spMkLst>
        </pc:spChg>
      </pc:sldChg>
      <pc:sldChg chg="delSp add del mod setBg">
        <pc:chgData name="MARCONI BRITO" userId="0f3003359ceb8299" providerId="LiveId" clId="{50CEB0C8-11C6-4859-9289-AA175E2E1A91}" dt="2025-04-07T01:56:15.918" v="587" actId="478"/>
        <pc:sldMkLst>
          <pc:docMk/>
          <pc:sldMk cId="0" sldId="720"/>
        </pc:sldMkLst>
        <pc:spChg chg="del">
          <ac:chgData name="MARCONI BRITO" userId="0f3003359ceb8299" providerId="LiveId" clId="{50CEB0C8-11C6-4859-9289-AA175E2E1A91}" dt="2025-04-07T01:56:15.918" v="587" actId="478"/>
          <ac:spMkLst>
            <pc:docMk/>
            <pc:sldMk cId="0" sldId="720"/>
            <ac:spMk id="27" creationId="{DF3F60B3-08B7-203A-EEE6-36C30B98A52F}"/>
          </ac:spMkLst>
        </pc:spChg>
      </pc:sldChg>
      <pc:sldChg chg="delSp modSp add del mod setBg">
        <pc:chgData name="MARCONI BRITO" userId="0f3003359ceb8299" providerId="LiveId" clId="{50CEB0C8-11C6-4859-9289-AA175E2E1A91}" dt="2025-04-07T02:00:37.067" v="607" actId="207"/>
        <pc:sldMkLst>
          <pc:docMk/>
          <pc:sldMk cId="0" sldId="721"/>
        </pc:sldMkLst>
        <pc:spChg chg="del">
          <ac:chgData name="MARCONI BRITO" userId="0f3003359ceb8299" providerId="LiveId" clId="{50CEB0C8-11C6-4859-9289-AA175E2E1A91}" dt="2025-04-07T01:56:24.046" v="588" actId="478"/>
          <ac:spMkLst>
            <pc:docMk/>
            <pc:sldMk cId="0" sldId="721"/>
            <ac:spMk id="39" creationId="{6770DC71-2E27-80EA-D295-408DA5A6D137}"/>
          </ac:spMkLst>
        </pc:spChg>
        <pc:spChg chg="mod">
          <ac:chgData name="MARCONI BRITO" userId="0f3003359ceb8299" providerId="LiveId" clId="{50CEB0C8-11C6-4859-9289-AA175E2E1A91}" dt="2025-04-07T02:00:32.026" v="606" actId="207"/>
          <ac:spMkLst>
            <pc:docMk/>
            <pc:sldMk cId="0" sldId="721"/>
            <ac:spMk id="213014" creationId="{294D9319-8942-BE5A-4A7C-F7EF98E44A89}"/>
          </ac:spMkLst>
        </pc:spChg>
        <pc:spChg chg="mod">
          <ac:chgData name="MARCONI BRITO" userId="0f3003359ceb8299" providerId="LiveId" clId="{50CEB0C8-11C6-4859-9289-AA175E2E1A91}" dt="2025-04-07T02:00:37.067" v="607" actId="207"/>
          <ac:spMkLst>
            <pc:docMk/>
            <pc:sldMk cId="0" sldId="721"/>
            <ac:spMk id="213017" creationId="{E2B18088-3733-32F8-FD68-838F34F14D56}"/>
          </ac:spMkLst>
        </pc:spChg>
      </pc:sldChg>
      <pc:sldChg chg="delSp modSp add del mod setBg">
        <pc:chgData name="MARCONI BRITO" userId="0f3003359ceb8299" providerId="LiveId" clId="{50CEB0C8-11C6-4859-9289-AA175E2E1A91}" dt="2025-04-07T18:45:22.427" v="1079" actId="478"/>
        <pc:sldMkLst>
          <pc:docMk/>
          <pc:sldMk cId="0" sldId="722"/>
        </pc:sldMkLst>
        <pc:spChg chg="del">
          <ac:chgData name="MARCONI BRITO" userId="0f3003359ceb8299" providerId="LiveId" clId="{50CEB0C8-11C6-4859-9289-AA175E2E1A91}" dt="2025-04-07T18:45:22.427" v="1079" actId="478"/>
          <ac:spMkLst>
            <pc:docMk/>
            <pc:sldMk cId="0" sldId="722"/>
            <ac:spMk id="7" creationId="{A7706640-59B1-BFB3-4362-40D642B1F780}"/>
          </ac:spMkLst>
        </pc:spChg>
        <pc:spChg chg="mod">
          <ac:chgData name="MARCONI BRITO" userId="0f3003359ceb8299" providerId="LiveId" clId="{50CEB0C8-11C6-4859-9289-AA175E2E1A91}" dt="2025-04-07T02:00:15.665" v="605" actId="207"/>
          <ac:spMkLst>
            <pc:docMk/>
            <pc:sldMk cId="0" sldId="722"/>
            <ac:spMk id="27" creationId="{1E599A1E-5024-7AD2-31EE-E325CC39B18B}"/>
          </ac:spMkLst>
        </pc:spChg>
        <pc:spChg chg="mod">
          <ac:chgData name="MARCONI BRITO" userId="0f3003359ceb8299" providerId="LiveId" clId="{50CEB0C8-11C6-4859-9289-AA175E2E1A91}" dt="2025-04-07T02:00:04.934" v="602" actId="207"/>
          <ac:spMkLst>
            <pc:docMk/>
            <pc:sldMk cId="0" sldId="722"/>
            <ac:spMk id="214018" creationId="{8ADD3821-F0C7-774C-EED8-1D4B56384FC6}"/>
          </ac:spMkLst>
        </pc:spChg>
      </pc:sldChg>
      <pc:sldChg chg="delSp modSp add del mod setBg">
        <pc:chgData name="MARCONI BRITO" userId="0f3003359ceb8299" providerId="LiveId" clId="{50CEB0C8-11C6-4859-9289-AA175E2E1A91}" dt="2025-04-07T01:59:52.240" v="600" actId="207"/>
        <pc:sldMkLst>
          <pc:docMk/>
          <pc:sldMk cId="0" sldId="723"/>
        </pc:sldMkLst>
        <pc:spChg chg="del">
          <ac:chgData name="MARCONI BRITO" userId="0f3003359ceb8299" providerId="LiveId" clId="{50CEB0C8-11C6-4859-9289-AA175E2E1A91}" dt="2025-04-07T01:56:30.902" v="589" actId="478"/>
          <ac:spMkLst>
            <pc:docMk/>
            <pc:sldMk cId="0" sldId="723"/>
            <ac:spMk id="19" creationId="{4C2A50E3-7349-53A7-A98C-1FD91D00922C}"/>
          </ac:spMkLst>
        </pc:spChg>
        <pc:spChg chg="mod">
          <ac:chgData name="MARCONI BRITO" userId="0f3003359ceb8299" providerId="LiveId" clId="{50CEB0C8-11C6-4859-9289-AA175E2E1A91}" dt="2025-04-07T01:59:52.240" v="600" actId="207"/>
          <ac:spMkLst>
            <pc:docMk/>
            <pc:sldMk cId="0" sldId="723"/>
            <ac:spMk id="31" creationId="{9183D264-1064-BD32-2E01-CC334ADB9906}"/>
          </ac:spMkLst>
        </pc:spChg>
        <pc:spChg chg="mod">
          <ac:chgData name="MARCONI BRITO" userId="0f3003359ceb8299" providerId="LiveId" clId="{50CEB0C8-11C6-4859-9289-AA175E2E1A91}" dt="2025-04-07T01:59:41.098" v="598" actId="207"/>
          <ac:spMkLst>
            <pc:docMk/>
            <pc:sldMk cId="0" sldId="723"/>
            <ac:spMk id="215045" creationId="{87536A49-3BD8-DFE5-05CA-F3EFCD501147}"/>
          </ac:spMkLst>
        </pc:spChg>
        <pc:spChg chg="mod">
          <ac:chgData name="MARCONI BRITO" userId="0f3003359ceb8299" providerId="LiveId" clId="{50CEB0C8-11C6-4859-9289-AA175E2E1A91}" dt="2025-04-07T01:59:46.818" v="599" actId="207"/>
          <ac:spMkLst>
            <pc:docMk/>
            <pc:sldMk cId="0" sldId="723"/>
            <ac:spMk id="215047" creationId="{FAA7A64A-1509-6272-8998-F229AF54B98E}"/>
          </ac:spMkLst>
        </pc:spChg>
      </pc:sldChg>
      <pc:sldChg chg="delSp modSp add del mod setBg">
        <pc:chgData name="MARCONI BRITO" userId="0f3003359ceb8299" providerId="LiveId" clId="{50CEB0C8-11C6-4859-9289-AA175E2E1A91}" dt="2025-04-07T01:57:34.243" v="593" actId="207"/>
        <pc:sldMkLst>
          <pc:docMk/>
          <pc:sldMk cId="0" sldId="724"/>
        </pc:sldMkLst>
        <pc:spChg chg="mod">
          <ac:chgData name="MARCONI BRITO" userId="0f3003359ceb8299" providerId="LiveId" clId="{50CEB0C8-11C6-4859-9289-AA175E2E1A91}" dt="2025-04-07T01:57:34.243" v="593" actId="207"/>
          <ac:spMkLst>
            <pc:docMk/>
            <pc:sldMk cId="0" sldId="724"/>
            <ac:spMk id="8" creationId="{5D19E988-28A3-F41A-F54F-EAD428C2931A}"/>
          </ac:spMkLst>
        </pc:spChg>
        <pc:spChg chg="del">
          <ac:chgData name="MARCONI BRITO" userId="0f3003359ceb8299" providerId="LiveId" clId="{50CEB0C8-11C6-4859-9289-AA175E2E1A91}" dt="2025-04-07T01:56:41.186" v="590" actId="478"/>
          <ac:spMkLst>
            <pc:docMk/>
            <pc:sldMk cId="0" sldId="724"/>
            <ac:spMk id="28" creationId="{2CF72AF9-8539-F65E-D1D5-E54863AD1E92}"/>
          </ac:spMkLst>
        </pc:spChg>
        <pc:spChg chg="mod">
          <ac:chgData name="MARCONI BRITO" userId="0f3003359ceb8299" providerId="LiveId" clId="{50CEB0C8-11C6-4859-9289-AA175E2E1A91}" dt="2025-04-07T01:57:23.596" v="591" actId="207"/>
          <ac:spMkLst>
            <pc:docMk/>
            <pc:sldMk cId="0" sldId="724"/>
            <ac:spMk id="216066" creationId="{062091A3-7E17-56DC-B063-234CA46432CA}"/>
          </ac:spMkLst>
        </pc:spChg>
      </pc:sldChg>
      <pc:sldChg chg="delSp modSp add del mod setBg">
        <pc:chgData name="MARCONI BRITO" userId="0f3003359ceb8299" providerId="LiveId" clId="{50CEB0C8-11C6-4859-9289-AA175E2E1A91}" dt="2025-04-07T02:00:57.350" v="609" actId="478"/>
        <pc:sldMkLst>
          <pc:docMk/>
          <pc:sldMk cId="0" sldId="725"/>
        </pc:sldMkLst>
        <pc:spChg chg="mod">
          <ac:chgData name="MARCONI BRITO" userId="0f3003359ceb8299" providerId="LiveId" clId="{50CEB0C8-11C6-4859-9289-AA175E2E1A91}" dt="2025-04-07T01:59:11.323" v="597" actId="207"/>
          <ac:spMkLst>
            <pc:docMk/>
            <pc:sldMk cId="0" sldId="725"/>
            <ac:spMk id="9" creationId="{490DDAF5-358D-9CE1-C90F-811E582D4F36}"/>
          </ac:spMkLst>
        </pc:spChg>
        <pc:spChg chg="del">
          <ac:chgData name="MARCONI BRITO" userId="0f3003359ceb8299" providerId="LiveId" clId="{50CEB0C8-11C6-4859-9289-AA175E2E1A91}" dt="2025-04-07T02:00:57.350" v="609" actId="478"/>
          <ac:spMkLst>
            <pc:docMk/>
            <pc:sldMk cId="0" sldId="725"/>
            <ac:spMk id="22" creationId="{00C02595-0E6B-B83F-0025-5EFA49254845}"/>
          </ac:spMkLst>
        </pc:spChg>
        <pc:spChg chg="mod">
          <ac:chgData name="MARCONI BRITO" userId="0f3003359ceb8299" providerId="LiveId" clId="{50CEB0C8-11C6-4859-9289-AA175E2E1A91}" dt="2025-04-07T01:59:02.450" v="595" actId="403"/>
          <ac:spMkLst>
            <pc:docMk/>
            <pc:sldMk cId="0" sldId="725"/>
            <ac:spMk id="217093" creationId="{83FFE63F-507F-DEBF-5195-5B691F23C596}"/>
          </ac:spMkLst>
        </pc:spChg>
      </pc:sldChg>
      <pc:sldChg chg="delSp add del mod setBg">
        <pc:chgData name="MARCONI BRITO" userId="0f3003359ceb8299" providerId="LiveId" clId="{50CEB0C8-11C6-4859-9289-AA175E2E1A91}" dt="2025-04-07T01:55:57.115" v="585" actId="478"/>
        <pc:sldMkLst>
          <pc:docMk/>
          <pc:sldMk cId="0" sldId="726"/>
        </pc:sldMkLst>
        <pc:spChg chg="del">
          <ac:chgData name="MARCONI BRITO" userId="0f3003359ceb8299" providerId="LiveId" clId="{50CEB0C8-11C6-4859-9289-AA175E2E1A91}" dt="2025-04-07T01:55:57.115" v="585" actId="478"/>
          <ac:spMkLst>
            <pc:docMk/>
            <pc:sldMk cId="0" sldId="726"/>
            <ac:spMk id="36" creationId="{F387F255-2214-75AD-E4A7-949F20BBC5F2}"/>
          </ac:spMkLst>
        </pc:spChg>
      </pc:sldChg>
      <pc:sldChg chg="add del setBg">
        <pc:chgData name="MARCONI BRITO" userId="0f3003359ceb8299" providerId="LiveId" clId="{50CEB0C8-11C6-4859-9289-AA175E2E1A91}" dt="2025-04-07T00:22:03.052" v="107" actId="2696"/>
        <pc:sldMkLst>
          <pc:docMk/>
          <pc:sldMk cId="0" sldId="728"/>
        </pc:sldMkLst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2398778204" sldId="728"/>
        </pc:sldMkLst>
      </pc:sldChg>
      <pc:sldChg chg="add del setBg">
        <pc:chgData name="MARCONI BRITO" userId="0f3003359ceb8299" providerId="LiveId" clId="{50CEB0C8-11C6-4859-9289-AA175E2E1A91}" dt="2025-04-07T00:22:03.052" v="107" actId="2696"/>
        <pc:sldMkLst>
          <pc:docMk/>
          <pc:sldMk cId="0" sldId="729"/>
        </pc:sldMkLst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806186484" sldId="729"/>
        </pc:sldMkLst>
      </pc:sldChg>
      <pc:sldChg chg="delSp modSp add del mod setBg">
        <pc:chgData name="MARCONI BRITO" userId="0f3003359ceb8299" providerId="LiveId" clId="{50CEB0C8-11C6-4859-9289-AA175E2E1A91}" dt="2025-04-07T00:22:03.052" v="107" actId="2696"/>
        <pc:sldMkLst>
          <pc:docMk/>
          <pc:sldMk cId="0" sldId="730"/>
        </pc:sldMkLst>
        <pc:spChg chg="del mod">
          <ac:chgData name="MARCONI BRITO" userId="0f3003359ceb8299" providerId="LiveId" clId="{50CEB0C8-11C6-4859-9289-AA175E2E1A91}" dt="2025-04-07T00:19:14.704" v="99" actId="478"/>
          <ac:spMkLst>
            <pc:docMk/>
            <pc:sldMk cId="0" sldId="730"/>
            <ac:spMk id="3" creationId="{E4D31145-996A-9923-2296-77408F4D3FFD}"/>
          </ac:spMkLst>
        </pc:spChg>
      </pc:sldChg>
      <pc:sldChg chg="add">
        <pc:chgData name="MARCONI BRITO" userId="0f3003359ceb8299" providerId="LiveId" clId="{50CEB0C8-11C6-4859-9289-AA175E2E1A91}" dt="2025-04-07T00:23:11.239" v="111"/>
        <pc:sldMkLst>
          <pc:docMk/>
          <pc:sldMk cId="1903815411" sldId="730"/>
        </pc:sldMkLst>
      </pc:sldChg>
      <pc:sldChg chg="delSp add mod setBg">
        <pc:chgData name="MARCONI BRITO" userId="0f3003359ceb8299" providerId="LiveId" clId="{50CEB0C8-11C6-4859-9289-AA175E2E1A91}" dt="2025-04-07T00:39:43.037" v="120" actId="478"/>
        <pc:sldMkLst>
          <pc:docMk/>
          <pc:sldMk cId="0" sldId="732"/>
        </pc:sldMkLst>
        <pc:spChg chg="del">
          <ac:chgData name="MARCONI BRITO" userId="0f3003359ceb8299" providerId="LiveId" clId="{50CEB0C8-11C6-4859-9289-AA175E2E1A91}" dt="2025-04-07T00:39:43.037" v="120" actId="478"/>
          <ac:spMkLst>
            <pc:docMk/>
            <pc:sldMk cId="0" sldId="732"/>
            <ac:spMk id="4" creationId="{4B8AAAB1-CBD4-4874-B2B1-EECB67B40000}"/>
          </ac:spMkLst>
        </pc:spChg>
      </pc:sldChg>
      <pc:sldChg chg="add del setBg">
        <pc:chgData name="MARCONI BRITO" userId="0f3003359ceb8299" providerId="LiveId" clId="{50CEB0C8-11C6-4859-9289-AA175E2E1A91}" dt="2025-04-07T01:52:33.270" v="570" actId="47"/>
        <pc:sldMkLst>
          <pc:docMk/>
          <pc:sldMk cId="0" sldId="734"/>
        </pc:sldMkLst>
      </pc:sldChg>
      <pc:sldChg chg="add del setBg">
        <pc:chgData name="MARCONI BRITO" userId="0f3003359ceb8299" providerId="LiveId" clId="{50CEB0C8-11C6-4859-9289-AA175E2E1A91}" dt="2025-04-07T01:52:36.953" v="571" actId="47"/>
        <pc:sldMkLst>
          <pc:docMk/>
          <pc:sldMk cId="0" sldId="735"/>
        </pc:sldMkLst>
      </pc:sldChg>
      <pc:sldChg chg="add del setBg">
        <pc:chgData name="MARCONI BRITO" userId="0f3003359ceb8299" providerId="LiveId" clId="{50CEB0C8-11C6-4859-9289-AA175E2E1A91}" dt="2025-04-07T01:52:38.053" v="572" actId="47"/>
        <pc:sldMkLst>
          <pc:docMk/>
          <pc:sldMk cId="0" sldId="736"/>
        </pc:sldMkLst>
      </pc:sldChg>
      <pc:sldChg chg="add del setBg">
        <pc:chgData name="MARCONI BRITO" userId="0f3003359ceb8299" providerId="LiveId" clId="{50CEB0C8-11C6-4859-9289-AA175E2E1A91}" dt="2025-04-07T01:52:38.921" v="573" actId="47"/>
        <pc:sldMkLst>
          <pc:docMk/>
          <pc:sldMk cId="0" sldId="738"/>
        </pc:sldMkLst>
      </pc:sldChg>
      <pc:sldChg chg="add del setBg">
        <pc:chgData name="MARCONI BRITO" userId="0f3003359ceb8299" providerId="LiveId" clId="{50CEB0C8-11C6-4859-9289-AA175E2E1A91}" dt="2025-04-07T01:53:04.873" v="574" actId="47"/>
        <pc:sldMkLst>
          <pc:docMk/>
          <pc:sldMk cId="0" sldId="739"/>
        </pc:sldMkLst>
      </pc:sldChg>
      <pc:sldChg chg="add del setBg">
        <pc:chgData name="MARCONI BRITO" userId="0f3003359ceb8299" providerId="LiveId" clId="{50CEB0C8-11C6-4859-9289-AA175E2E1A91}" dt="2025-04-07T01:53:06.589" v="575" actId="47"/>
        <pc:sldMkLst>
          <pc:docMk/>
          <pc:sldMk cId="0" sldId="740"/>
        </pc:sldMkLst>
      </pc:sldChg>
      <pc:sldChg chg="delSp add del mod setBg">
        <pc:chgData name="MARCONI BRITO" userId="0f3003359ceb8299" providerId="LiveId" clId="{50CEB0C8-11C6-4859-9289-AA175E2E1A91}" dt="2025-04-07T01:54:36.846" v="582" actId="478"/>
        <pc:sldMkLst>
          <pc:docMk/>
          <pc:sldMk cId="0" sldId="741"/>
        </pc:sldMkLst>
        <pc:spChg chg="del">
          <ac:chgData name="MARCONI BRITO" userId="0f3003359ceb8299" providerId="LiveId" clId="{50CEB0C8-11C6-4859-9289-AA175E2E1A91}" dt="2025-04-07T01:54:36.846" v="582" actId="478"/>
          <ac:spMkLst>
            <pc:docMk/>
            <pc:sldMk cId="0" sldId="741"/>
            <ac:spMk id="31" creationId="{283C1298-7CE3-F689-8257-243E7007A5A3}"/>
          </ac:spMkLst>
        </pc:spChg>
      </pc:sldChg>
      <pc:sldChg chg="delSp add del mod setBg">
        <pc:chgData name="MARCONI BRITO" userId="0f3003359ceb8299" providerId="LiveId" clId="{50CEB0C8-11C6-4859-9289-AA175E2E1A91}" dt="2025-04-07T01:55:50.050" v="584" actId="478"/>
        <pc:sldMkLst>
          <pc:docMk/>
          <pc:sldMk cId="0" sldId="742"/>
        </pc:sldMkLst>
        <pc:spChg chg="del">
          <ac:chgData name="MARCONI BRITO" userId="0f3003359ceb8299" providerId="LiveId" clId="{50CEB0C8-11C6-4859-9289-AA175E2E1A91}" dt="2025-04-07T01:55:50.050" v="584" actId="478"/>
          <ac:spMkLst>
            <pc:docMk/>
            <pc:sldMk cId="0" sldId="742"/>
            <ac:spMk id="43" creationId="{60749EDB-ED47-BBEB-6376-E563BF3663C2}"/>
          </ac:spMkLst>
        </pc:spChg>
      </pc:sldChg>
      <pc:sldChg chg="addSp delSp modSp mod setBg">
        <pc:chgData name="MARCONI BRITO" userId="0f3003359ceb8299" providerId="LiveId" clId="{50CEB0C8-11C6-4859-9289-AA175E2E1A91}" dt="2025-04-06T21:54:20.433" v="85" actId="27636"/>
        <pc:sldMkLst>
          <pc:docMk/>
          <pc:sldMk cId="3466064073" sldId="2584"/>
        </pc:sldMkLst>
        <pc:spChg chg="mod">
          <ac:chgData name="MARCONI BRITO" userId="0f3003359ceb8299" providerId="LiveId" clId="{50CEB0C8-11C6-4859-9289-AA175E2E1A91}" dt="2025-04-06T21:54:13.765" v="80" actId="26606"/>
          <ac:spMkLst>
            <pc:docMk/>
            <pc:sldMk cId="3466064073" sldId="2584"/>
            <ac:spMk id="2" creationId="{5DC4EA33-F409-DFBB-F0EC-0444644FAB2C}"/>
          </ac:spMkLst>
        </pc:spChg>
        <pc:spChg chg="mod ord">
          <ac:chgData name="MARCONI BRITO" userId="0f3003359ceb8299" providerId="LiveId" clId="{50CEB0C8-11C6-4859-9289-AA175E2E1A91}" dt="2025-04-06T21:54:20.433" v="85" actId="27636"/>
          <ac:spMkLst>
            <pc:docMk/>
            <pc:sldMk cId="3466064073" sldId="2584"/>
            <ac:spMk id="4" creationId="{6B795E7E-9CE6-A46C-9B99-F22EDA358CB6}"/>
          </ac:spMkLst>
        </pc:spChg>
        <pc:spChg chg="add del mod">
          <ac:chgData name="MARCONI BRITO" userId="0f3003359ceb8299" providerId="LiveId" clId="{50CEB0C8-11C6-4859-9289-AA175E2E1A91}" dt="2025-04-06T21:54:06.340" v="79"/>
          <ac:spMkLst>
            <pc:docMk/>
            <pc:sldMk cId="3466064073" sldId="2584"/>
            <ac:spMk id="6" creationId="{01EDFDE8-70E2-CD6B-78D2-EBA6D4D3874C}"/>
          </ac:spMkLst>
        </pc:spChg>
        <pc:spChg chg="add">
          <ac:chgData name="MARCONI BRITO" userId="0f3003359ceb8299" providerId="LiveId" clId="{50CEB0C8-11C6-4859-9289-AA175E2E1A91}" dt="2025-04-06T21:54:13.765" v="80" actId="26606"/>
          <ac:spMkLst>
            <pc:docMk/>
            <pc:sldMk cId="3466064073" sldId="2584"/>
            <ac:spMk id="12" creationId="{7B831B6F-405A-4B47-B9BB-5CA88F285844}"/>
          </ac:spMkLst>
        </pc:spChg>
        <pc:spChg chg="add">
          <ac:chgData name="MARCONI BRITO" userId="0f3003359ceb8299" providerId="LiveId" clId="{50CEB0C8-11C6-4859-9289-AA175E2E1A91}" dt="2025-04-06T21:54:13.765" v="80" actId="26606"/>
          <ac:spMkLst>
            <pc:docMk/>
            <pc:sldMk cId="3466064073" sldId="2584"/>
            <ac:spMk id="14" creationId="{953EE71A-6488-4203-A7C4-77102FD0DCCA}"/>
          </ac:spMkLst>
        </pc:spChg>
        <pc:picChg chg="del">
          <ac:chgData name="MARCONI BRITO" userId="0f3003359ceb8299" providerId="LiveId" clId="{50CEB0C8-11C6-4859-9289-AA175E2E1A91}" dt="2025-04-06T21:54:02.215" v="78" actId="478"/>
          <ac:picMkLst>
            <pc:docMk/>
            <pc:sldMk cId="3466064073" sldId="2584"/>
            <ac:picMk id="5" creationId="{645B6D46-0A87-43F8-9C78-9B5D8ABA82D6}"/>
          </ac:picMkLst>
        </pc:picChg>
        <pc:picChg chg="add mod">
          <ac:chgData name="MARCONI BRITO" userId="0f3003359ceb8299" providerId="LiveId" clId="{50CEB0C8-11C6-4859-9289-AA175E2E1A91}" dt="2025-04-06T21:54:13.765" v="80" actId="26606"/>
          <ac:picMkLst>
            <pc:docMk/>
            <pc:sldMk cId="3466064073" sldId="2584"/>
            <ac:picMk id="7" creationId="{2203D4C8-1919-EBB5-C607-10D93663EF86}"/>
          </ac:picMkLst>
        </pc:picChg>
      </pc:sldChg>
      <pc:sldChg chg="addSp delSp modSp mod setBg">
        <pc:chgData name="MARCONI BRITO" userId="0f3003359ceb8299" providerId="LiveId" clId="{50CEB0C8-11C6-4859-9289-AA175E2E1A91}" dt="2025-04-07T00:17:59.808" v="95" actId="27636"/>
        <pc:sldMkLst>
          <pc:docMk/>
          <pc:sldMk cId="4129771794" sldId="2590"/>
        </pc:sldMkLst>
        <pc:spChg chg="mod">
          <ac:chgData name="MARCONI BRITO" userId="0f3003359ceb8299" providerId="LiveId" clId="{50CEB0C8-11C6-4859-9289-AA175E2E1A91}" dt="2025-04-07T00:17:46.281" v="89" actId="26606"/>
          <ac:spMkLst>
            <pc:docMk/>
            <pc:sldMk cId="4129771794" sldId="2590"/>
            <ac:spMk id="2" creationId="{0A9E5004-3B54-E75E-25DD-EAAAD4BE638B}"/>
          </ac:spMkLst>
        </pc:spChg>
        <pc:spChg chg="mod ord">
          <ac:chgData name="MARCONI BRITO" userId="0f3003359ceb8299" providerId="LiveId" clId="{50CEB0C8-11C6-4859-9289-AA175E2E1A91}" dt="2025-04-07T00:17:59.808" v="95" actId="27636"/>
          <ac:spMkLst>
            <pc:docMk/>
            <pc:sldMk cId="4129771794" sldId="2590"/>
            <ac:spMk id="4" creationId="{49DF4E1B-87DF-1B7C-8F95-46E17FABCB27}"/>
          </ac:spMkLst>
        </pc:spChg>
        <pc:spChg chg="add del mod">
          <ac:chgData name="MARCONI BRITO" userId="0f3003359ceb8299" providerId="LiveId" clId="{50CEB0C8-11C6-4859-9289-AA175E2E1A91}" dt="2025-04-07T00:17:42.531" v="88"/>
          <ac:spMkLst>
            <pc:docMk/>
            <pc:sldMk cId="4129771794" sldId="2590"/>
            <ac:spMk id="6" creationId="{6742CB72-75A7-5755-9D62-7DDC19E9FFD5}"/>
          </ac:spMkLst>
        </pc:spChg>
        <pc:spChg chg="add">
          <ac:chgData name="MARCONI BRITO" userId="0f3003359ceb8299" providerId="LiveId" clId="{50CEB0C8-11C6-4859-9289-AA175E2E1A91}" dt="2025-04-07T00:17:46.281" v="89" actId="26606"/>
          <ac:spMkLst>
            <pc:docMk/>
            <pc:sldMk cId="4129771794" sldId="2590"/>
            <ac:spMk id="11271" creationId="{7B831B6F-405A-4B47-B9BB-5CA88F285844}"/>
          </ac:spMkLst>
        </pc:spChg>
        <pc:spChg chg="add">
          <ac:chgData name="MARCONI BRITO" userId="0f3003359ceb8299" providerId="LiveId" clId="{50CEB0C8-11C6-4859-9289-AA175E2E1A91}" dt="2025-04-07T00:17:46.281" v="89" actId="26606"/>
          <ac:spMkLst>
            <pc:docMk/>
            <pc:sldMk cId="4129771794" sldId="2590"/>
            <ac:spMk id="11273" creationId="{953EE71A-6488-4203-A7C4-77102FD0DCCA}"/>
          </ac:spMkLst>
        </pc:spChg>
        <pc:picChg chg="del">
          <ac:chgData name="MARCONI BRITO" userId="0f3003359ceb8299" providerId="LiveId" clId="{50CEB0C8-11C6-4859-9289-AA175E2E1A91}" dt="2025-04-07T00:17:37.882" v="87" actId="478"/>
          <ac:picMkLst>
            <pc:docMk/>
            <pc:sldMk cId="4129771794" sldId="2590"/>
            <ac:picMk id="5" creationId="{0343B8D2-6DDD-4F34-AAE0-993A207EAC63}"/>
          </ac:picMkLst>
        </pc:picChg>
        <pc:picChg chg="add mod">
          <ac:chgData name="MARCONI BRITO" userId="0f3003359ceb8299" providerId="LiveId" clId="{50CEB0C8-11C6-4859-9289-AA175E2E1A91}" dt="2025-04-07T00:17:46.281" v="89" actId="26606"/>
          <ac:picMkLst>
            <pc:docMk/>
            <pc:sldMk cId="4129771794" sldId="2590"/>
            <ac:picMk id="11266" creationId="{3DA433F9-4486-673B-E4B3-9D89631BB69C}"/>
          </ac:picMkLst>
        </pc:picChg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3667322483" sldId="2591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4069542256" sldId="2591"/>
        </pc:sldMkLst>
      </pc:sldChg>
      <pc:sldChg chg="add del">
        <pc:chgData name="MARCONI BRITO" userId="0f3003359ceb8299" providerId="LiveId" clId="{50CEB0C8-11C6-4859-9289-AA175E2E1A91}" dt="2025-04-07T02:16:18.151" v="648"/>
        <pc:sldMkLst>
          <pc:docMk/>
          <pc:sldMk cId="4249450458" sldId="2591"/>
        </pc:sldMkLst>
      </pc:sldChg>
      <pc:sldChg chg="modSp add del mod">
        <pc:chgData name="MARCONI BRITO" userId="0f3003359ceb8299" providerId="LiveId" clId="{50CEB0C8-11C6-4859-9289-AA175E2E1A91}" dt="2025-04-07T02:16:18.151" v="648"/>
        <pc:sldMkLst>
          <pc:docMk/>
          <pc:sldMk cId="855079160" sldId="2592"/>
        </pc:sldMkLst>
        <pc:spChg chg="mod">
          <ac:chgData name="MARCONI BRITO" userId="0f3003359ceb8299" providerId="LiveId" clId="{50CEB0C8-11C6-4859-9289-AA175E2E1A91}" dt="2025-04-07T02:16:18.151" v="648"/>
          <ac:spMkLst>
            <pc:docMk/>
            <pc:sldMk cId="855079160" sldId="2592"/>
            <ac:spMk id="4" creationId="{8FC070B2-7D16-F7F4-AD87-1B19065E92E9}"/>
          </ac:spMkLst>
        </pc:spChg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2317832879" sldId="2592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4230765552" sldId="2592"/>
        </pc:sldMkLst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1601384326" sldId="2593"/>
        </pc:sldMkLst>
      </pc:sldChg>
      <pc:sldChg chg="modSp add del mod">
        <pc:chgData name="MARCONI BRITO" userId="0f3003359ceb8299" providerId="LiveId" clId="{50CEB0C8-11C6-4859-9289-AA175E2E1A91}" dt="2025-04-07T02:16:18.151" v="648"/>
        <pc:sldMkLst>
          <pc:docMk/>
          <pc:sldMk cId="1956670600" sldId="2593"/>
        </pc:sldMkLst>
        <pc:spChg chg="mod">
          <ac:chgData name="MARCONI BRITO" userId="0f3003359ceb8299" providerId="LiveId" clId="{50CEB0C8-11C6-4859-9289-AA175E2E1A91}" dt="2025-04-07T02:16:18.151" v="648"/>
          <ac:spMkLst>
            <pc:docMk/>
            <pc:sldMk cId="1956670600" sldId="2593"/>
            <ac:spMk id="4" creationId="{63955E75-97ED-297B-15C4-A593A6EB7ECA}"/>
          </ac:spMkLst>
        </pc:spChg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2201559834" sldId="2593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1675084857" sldId="2594"/>
        </pc:sldMkLst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1989965568" sldId="2594"/>
        </pc:sldMkLst>
      </pc:sldChg>
      <pc:sldChg chg="add del">
        <pc:chgData name="MARCONI BRITO" userId="0f3003359ceb8299" providerId="LiveId" clId="{50CEB0C8-11C6-4859-9289-AA175E2E1A91}" dt="2025-04-07T02:16:18.151" v="648"/>
        <pc:sldMkLst>
          <pc:docMk/>
          <pc:sldMk cId="3908335487" sldId="2594"/>
        </pc:sldMkLst>
      </pc:sldChg>
      <pc:sldChg chg="add del">
        <pc:chgData name="MARCONI BRITO" userId="0f3003359ceb8299" providerId="LiveId" clId="{50CEB0C8-11C6-4859-9289-AA175E2E1A91}" dt="2025-04-07T02:16:18.151" v="648"/>
        <pc:sldMkLst>
          <pc:docMk/>
          <pc:sldMk cId="1419775789" sldId="2595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1644497157" sldId="2595"/>
        </pc:sldMkLst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3665630063" sldId="2595"/>
        </pc:sldMkLst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22689947" sldId="2596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1501528753" sldId="2596"/>
        </pc:sldMkLst>
      </pc:sldChg>
      <pc:sldChg chg="add del">
        <pc:chgData name="MARCONI BRITO" userId="0f3003359ceb8299" providerId="LiveId" clId="{50CEB0C8-11C6-4859-9289-AA175E2E1A91}" dt="2025-04-07T02:16:18.151" v="648"/>
        <pc:sldMkLst>
          <pc:docMk/>
          <pc:sldMk cId="1869409008" sldId="2596"/>
        </pc:sldMkLst>
      </pc:sldChg>
      <pc:sldChg chg="addSp delSp modSp add mod">
        <pc:chgData name="MARCONI BRITO" userId="0f3003359ceb8299" providerId="LiveId" clId="{50CEB0C8-11C6-4859-9289-AA175E2E1A91}" dt="2025-04-07T02:18:21.710" v="651"/>
        <pc:sldMkLst>
          <pc:docMk/>
          <pc:sldMk cId="421708347" sldId="2597"/>
        </pc:sldMkLst>
        <pc:spChg chg="add del mod">
          <ac:chgData name="MARCONI BRITO" userId="0f3003359ceb8299" providerId="LiveId" clId="{50CEB0C8-11C6-4859-9289-AA175E2E1A91}" dt="2025-04-07T02:18:21.710" v="651"/>
          <ac:spMkLst>
            <pc:docMk/>
            <pc:sldMk cId="421708347" sldId="2597"/>
            <ac:spMk id="6" creationId="{A06AF158-FACA-0914-D13D-DA92D66BBA60}"/>
          </ac:spMkLst>
        </pc:spChg>
        <pc:picChg chg="del">
          <ac:chgData name="MARCONI BRITO" userId="0f3003359ceb8299" providerId="LiveId" clId="{50CEB0C8-11C6-4859-9289-AA175E2E1A91}" dt="2025-04-07T02:16:34.783" v="650" actId="478"/>
          <ac:picMkLst>
            <pc:docMk/>
            <pc:sldMk cId="421708347" sldId="2597"/>
            <ac:picMk id="5" creationId="{74A0B883-C300-6C2D-8762-3695CF2B1A70}"/>
          </ac:picMkLst>
        </pc:picChg>
        <pc:picChg chg="add mod">
          <ac:chgData name="MARCONI BRITO" userId="0f3003359ceb8299" providerId="LiveId" clId="{50CEB0C8-11C6-4859-9289-AA175E2E1A91}" dt="2025-04-07T02:18:21.710" v="651"/>
          <ac:picMkLst>
            <pc:docMk/>
            <pc:sldMk cId="421708347" sldId="2597"/>
            <ac:picMk id="61442" creationId="{9BB1529B-25D2-263A-B6A0-063BE1D4ACB9}"/>
          </ac:picMkLst>
        </pc:picChg>
      </pc:sldChg>
      <pc:sldChg chg="add del">
        <pc:chgData name="MARCONI BRITO" userId="0f3003359ceb8299" providerId="LiveId" clId="{50CEB0C8-11C6-4859-9289-AA175E2E1A91}" dt="2025-04-07T02:16:18.151" v="648"/>
        <pc:sldMkLst>
          <pc:docMk/>
          <pc:sldMk cId="1166749157" sldId="2597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1989062811" sldId="2597"/>
        </pc:sldMkLst>
      </pc:sldChg>
      <pc:sldChg chg="modSp add del mod">
        <pc:chgData name="MARCONI BRITO" userId="0f3003359ceb8299" providerId="LiveId" clId="{50CEB0C8-11C6-4859-9289-AA175E2E1A91}" dt="2025-04-07T02:16:18.151" v="648"/>
        <pc:sldMkLst>
          <pc:docMk/>
          <pc:sldMk cId="377251050" sldId="2598"/>
        </pc:sldMkLst>
        <pc:spChg chg="mod">
          <ac:chgData name="MARCONI BRITO" userId="0f3003359ceb8299" providerId="LiveId" clId="{50CEB0C8-11C6-4859-9289-AA175E2E1A91}" dt="2025-04-07T02:16:18.151" v="648"/>
          <ac:spMkLst>
            <pc:docMk/>
            <pc:sldMk cId="377251050" sldId="2598"/>
            <ac:spMk id="4" creationId="{1BF4FEA8-EEDE-764F-4A70-393F93543FD9}"/>
          </ac:spMkLst>
        </pc:spChg>
      </pc:sldChg>
      <pc:sldChg chg="add">
        <pc:chgData name="MARCONI BRITO" userId="0f3003359ceb8299" providerId="LiveId" clId="{50CEB0C8-11C6-4859-9289-AA175E2E1A91}" dt="2025-04-07T02:16:18.231" v="649"/>
        <pc:sldMkLst>
          <pc:docMk/>
          <pc:sldMk cId="2464282555" sldId="2598"/>
        </pc:sldMkLst>
      </pc:sldChg>
      <pc:sldChg chg="del">
        <pc:chgData name="MARCONI BRITO" userId="0f3003359ceb8299" providerId="LiveId" clId="{50CEB0C8-11C6-4859-9289-AA175E2E1A91}" dt="2025-04-07T02:15:27.613" v="642" actId="2696"/>
        <pc:sldMkLst>
          <pc:docMk/>
          <pc:sldMk cId="3451021763" sldId="2598"/>
        </pc:sldMkLst>
      </pc:sldChg>
      <pc:sldChg chg="modSp mod">
        <pc:chgData name="MARCONI BRITO" userId="0f3003359ceb8299" providerId="LiveId" clId="{50CEB0C8-11C6-4859-9289-AA175E2E1A91}" dt="2025-04-07T01:08:19.648" v="258" actId="403"/>
        <pc:sldMkLst>
          <pc:docMk/>
          <pc:sldMk cId="4124650651" sldId="2601"/>
        </pc:sldMkLst>
        <pc:spChg chg="mod">
          <ac:chgData name="MARCONI BRITO" userId="0f3003359ceb8299" providerId="LiveId" clId="{50CEB0C8-11C6-4859-9289-AA175E2E1A91}" dt="2025-04-07T01:08:19.648" v="258" actId="403"/>
          <ac:spMkLst>
            <pc:docMk/>
            <pc:sldMk cId="4124650651" sldId="2601"/>
            <ac:spMk id="3" creationId="{BA76EC80-A1DD-F540-5B36-03884C37A864}"/>
          </ac:spMkLst>
        </pc:spChg>
      </pc:sldChg>
      <pc:sldChg chg="addSp modSp mod">
        <pc:chgData name="MARCONI BRITO" userId="0f3003359ceb8299" providerId="LiveId" clId="{50CEB0C8-11C6-4859-9289-AA175E2E1A91}" dt="2025-04-06T21:04:35.553" v="74" actId="1035"/>
        <pc:sldMkLst>
          <pc:docMk/>
          <pc:sldMk cId="342442708" sldId="2610"/>
        </pc:sldMkLst>
        <pc:spChg chg="add mod">
          <ac:chgData name="MARCONI BRITO" userId="0f3003359ceb8299" providerId="LiveId" clId="{50CEB0C8-11C6-4859-9289-AA175E2E1A91}" dt="2025-04-06T21:04:35.553" v="74" actId="1035"/>
          <ac:spMkLst>
            <pc:docMk/>
            <pc:sldMk cId="342442708" sldId="2610"/>
            <ac:spMk id="2" creationId="{9EB53938-C87C-75AB-55FB-C46DBA557F03}"/>
          </ac:spMkLst>
        </pc:spChg>
      </pc:sldChg>
      <pc:sldChg chg="modSp mod">
        <pc:chgData name="MARCONI BRITO" userId="0f3003359ceb8299" providerId="LiveId" clId="{50CEB0C8-11C6-4859-9289-AA175E2E1A91}" dt="2025-04-07T00:43:31.041" v="131" actId="20577"/>
        <pc:sldMkLst>
          <pc:docMk/>
          <pc:sldMk cId="3038879928" sldId="2635"/>
        </pc:sldMkLst>
        <pc:graphicFrameChg chg="modGraphic">
          <ac:chgData name="MARCONI BRITO" userId="0f3003359ceb8299" providerId="LiveId" clId="{50CEB0C8-11C6-4859-9289-AA175E2E1A91}" dt="2025-04-07T00:43:31.041" v="131" actId="20577"/>
          <ac:graphicFrameMkLst>
            <pc:docMk/>
            <pc:sldMk cId="3038879928" sldId="2635"/>
            <ac:graphicFrameMk id="5" creationId="{0E5D772B-4DA1-9424-8BF5-8EFA4789A446}"/>
          </ac:graphicFrameMkLst>
        </pc:graphicFrameChg>
      </pc:sldChg>
      <pc:sldChg chg="modSp">
        <pc:chgData name="MARCONI BRITO" userId="0f3003359ceb8299" providerId="LiveId" clId="{50CEB0C8-11C6-4859-9289-AA175E2E1A91}" dt="2025-04-07T00:44:31.818" v="133" actId="14100"/>
        <pc:sldMkLst>
          <pc:docMk/>
          <pc:sldMk cId="903573793" sldId="2636"/>
        </pc:sldMkLst>
        <pc:spChg chg="mod">
          <ac:chgData name="MARCONI BRITO" userId="0f3003359ceb8299" providerId="LiveId" clId="{50CEB0C8-11C6-4859-9289-AA175E2E1A91}" dt="2025-04-07T00:44:31.818" v="133" actId="14100"/>
          <ac:spMkLst>
            <pc:docMk/>
            <pc:sldMk cId="903573793" sldId="2636"/>
            <ac:spMk id="8" creationId="{6B34FAAF-8E70-DBC4-6702-A4685B398AF5}"/>
          </ac:spMkLst>
        </pc:spChg>
        <pc:picChg chg="mod">
          <ac:chgData name="MARCONI BRITO" userId="0f3003359ceb8299" providerId="LiveId" clId="{50CEB0C8-11C6-4859-9289-AA175E2E1A91}" dt="2025-04-07T00:44:22.790" v="132" actId="1076"/>
          <ac:picMkLst>
            <pc:docMk/>
            <pc:sldMk cId="903573793" sldId="2636"/>
            <ac:picMk id="14340" creationId="{5501EE70-605D-C5B5-EFF8-51024C7C5022}"/>
          </ac:picMkLst>
        </pc:picChg>
      </pc:sldChg>
      <pc:sldChg chg="modSp mod">
        <pc:chgData name="MARCONI BRITO" userId="0f3003359ceb8299" providerId="LiveId" clId="{50CEB0C8-11C6-4859-9289-AA175E2E1A91}" dt="2025-04-07T00:59:18.600" v="209" actId="14100"/>
        <pc:sldMkLst>
          <pc:docMk/>
          <pc:sldMk cId="4170237834" sldId="2640"/>
        </pc:sldMkLst>
        <pc:spChg chg="mod">
          <ac:chgData name="MARCONI BRITO" userId="0f3003359ceb8299" providerId="LiveId" clId="{50CEB0C8-11C6-4859-9289-AA175E2E1A91}" dt="2025-04-07T00:59:08.839" v="206" actId="27636"/>
          <ac:spMkLst>
            <pc:docMk/>
            <pc:sldMk cId="4170237834" sldId="2640"/>
            <ac:spMk id="3" creationId="{9BF9CDF6-8CFD-48D7-C061-3F5B22701511}"/>
          </ac:spMkLst>
        </pc:spChg>
        <pc:picChg chg="mod">
          <ac:chgData name="MARCONI BRITO" userId="0f3003359ceb8299" providerId="LiveId" clId="{50CEB0C8-11C6-4859-9289-AA175E2E1A91}" dt="2025-04-07T00:59:18.600" v="209" actId="14100"/>
          <ac:picMkLst>
            <pc:docMk/>
            <pc:sldMk cId="4170237834" sldId="2640"/>
            <ac:picMk id="5" creationId="{8451481F-EEFE-4CB3-9F74-C941BF783AFE}"/>
          </ac:picMkLst>
        </pc:picChg>
      </pc:sldChg>
      <pc:sldChg chg="delSp add mod setBg">
        <pc:chgData name="MARCONI BRITO" userId="0f3003359ceb8299" providerId="LiveId" clId="{50CEB0C8-11C6-4859-9289-AA175E2E1A91}" dt="2025-04-07T00:39:21.976" v="118" actId="478"/>
        <pc:sldMkLst>
          <pc:docMk/>
          <pc:sldMk cId="0" sldId="2652"/>
        </pc:sldMkLst>
        <pc:spChg chg="del">
          <ac:chgData name="MARCONI BRITO" userId="0f3003359ceb8299" providerId="LiveId" clId="{50CEB0C8-11C6-4859-9289-AA175E2E1A91}" dt="2025-04-07T00:39:21.976" v="118" actId="478"/>
          <ac:spMkLst>
            <pc:docMk/>
            <pc:sldMk cId="0" sldId="2652"/>
            <ac:spMk id="4" creationId="{CEF2393C-9FAC-6146-B552-9BC3D675199B}"/>
          </ac:spMkLst>
        </pc:spChg>
      </pc:sldChg>
      <pc:sldChg chg="new del">
        <pc:chgData name="MARCONI BRITO" userId="0f3003359ceb8299" providerId="LiveId" clId="{50CEB0C8-11C6-4859-9289-AA175E2E1A91}" dt="2025-04-07T00:37:07.745" v="114" actId="47"/>
        <pc:sldMkLst>
          <pc:docMk/>
          <pc:sldMk cId="2404996995" sldId="2652"/>
        </pc:sldMkLst>
      </pc:sldChg>
      <pc:sldChg chg="new del ord">
        <pc:chgData name="MARCONI BRITO" userId="0f3003359ceb8299" providerId="LiveId" clId="{50CEB0C8-11C6-4859-9289-AA175E2E1A91}" dt="2025-04-07T00:23:19.843" v="112" actId="47"/>
        <pc:sldMkLst>
          <pc:docMk/>
          <pc:sldMk cId="2436058329" sldId="2652"/>
        </pc:sldMkLst>
      </pc:sldChg>
      <pc:sldChg chg="addSp delSp modSp new mod setBg">
        <pc:chgData name="MARCONI BRITO" userId="0f3003359ceb8299" providerId="LiveId" clId="{50CEB0C8-11C6-4859-9289-AA175E2E1A91}" dt="2025-04-07T00:55:56.774" v="187" actId="26606"/>
        <pc:sldMkLst>
          <pc:docMk/>
          <pc:sldMk cId="252736624" sldId="2653"/>
        </pc:sldMkLst>
        <pc:spChg chg="mod">
          <ac:chgData name="MARCONI BRITO" userId="0f3003359ceb8299" providerId="LiveId" clId="{50CEB0C8-11C6-4859-9289-AA175E2E1A91}" dt="2025-04-07T00:55:56.774" v="187" actId="26606"/>
          <ac:spMkLst>
            <pc:docMk/>
            <pc:sldMk cId="252736624" sldId="2653"/>
            <ac:spMk id="2" creationId="{AF2A32CC-F6E1-FD1B-A68F-9EB86867D3E3}"/>
          </ac:spMkLst>
        </pc:spChg>
        <pc:spChg chg="del">
          <ac:chgData name="MARCONI BRITO" userId="0f3003359ceb8299" providerId="LiveId" clId="{50CEB0C8-11C6-4859-9289-AA175E2E1A91}" dt="2025-04-07T00:55:56.774" v="187" actId="26606"/>
          <ac:spMkLst>
            <pc:docMk/>
            <pc:sldMk cId="252736624" sldId="2653"/>
            <ac:spMk id="3" creationId="{17456CCE-FF07-59F2-2697-147CB71D09F9}"/>
          </ac:spMkLst>
        </pc:spChg>
        <pc:spChg chg="add">
          <ac:chgData name="MARCONI BRITO" userId="0f3003359ceb8299" providerId="LiveId" clId="{50CEB0C8-11C6-4859-9289-AA175E2E1A91}" dt="2025-04-07T00:55:56.774" v="187" actId="26606"/>
          <ac:spMkLst>
            <pc:docMk/>
            <pc:sldMk cId="252736624" sldId="2653"/>
            <ac:spMk id="12" creationId="{74751229-0244-4FBB-BED1-407467F4C951}"/>
          </ac:spMkLst>
        </pc:spChg>
        <pc:picChg chg="add">
          <ac:chgData name="MARCONI BRITO" userId="0f3003359ceb8299" providerId="LiveId" clId="{50CEB0C8-11C6-4859-9289-AA175E2E1A91}" dt="2025-04-07T00:55:56.774" v="187" actId="26606"/>
          <ac:picMkLst>
            <pc:docMk/>
            <pc:sldMk cId="252736624" sldId="2653"/>
            <ac:picMk id="7" creationId="{95999C74-39A5-6882-E7BB-C4F1CEE49A60}"/>
          </ac:picMkLst>
        </pc:picChg>
        <pc:picChg chg="add">
          <ac:chgData name="MARCONI BRITO" userId="0f3003359ceb8299" providerId="LiveId" clId="{50CEB0C8-11C6-4859-9289-AA175E2E1A91}" dt="2025-04-07T00:55:56.774" v="187" actId="26606"/>
          <ac:picMkLst>
            <pc:docMk/>
            <pc:sldMk cId="252736624" sldId="2653"/>
            <ac:picMk id="9" creationId="{AC13B46D-C57E-4665-98F6-332DADF81F42}"/>
          </ac:picMkLst>
        </pc:picChg>
      </pc:sldChg>
      <pc:sldChg chg="new del">
        <pc:chgData name="MARCONI BRITO" userId="0f3003359ceb8299" providerId="LiveId" clId="{50CEB0C8-11C6-4859-9289-AA175E2E1A91}" dt="2025-04-07T00:47:12.585" v="138" actId="47"/>
        <pc:sldMkLst>
          <pc:docMk/>
          <pc:sldMk cId="824420128" sldId="2653"/>
        </pc:sldMkLst>
      </pc:sldChg>
      <pc:sldChg chg="new del">
        <pc:chgData name="MARCONI BRITO" userId="0f3003359ceb8299" providerId="LiveId" clId="{50CEB0C8-11C6-4859-9289-AA175E2E1A91}" dt="2025-04-07T00:53:21.092" v="142" actId="47"/>
        <pc:sldMkLst>
          <pc:docMk/>
          <pc:sldMk cId="4253054041" sldId="2653"/>
        </pc:sldMkLst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4"/>
        </pc:sldMkLst>
      </pc:sldChg>
      <pc:sldChg chg="addSp delSp modSp new mod setBg">
        <pc:chgData name="MARCONI BRITO" userId="0f3003359ceb8299" providerId="LiveId" clId="{50CEB0C8-11C6-4859-9289-AA175E2E1A91}" dt="2025-04-07T01:01:42.544" v="255" actId="26606"/>
        <pc:sldMkLst>
          <pc:docMk/>
          <pc:sldMk cId="3659401916" sldId="2654"/>
        </pc:sldMkLst>
        <pc:spChg chg="mod">
          <ac:chgData name="MARCONI BRITO" userId="0f3003359ceb8299" providerId="LiveId" clId="{50CEB0C8-11C6-4859-9289-AA175E2E1A91}" dt="2025-04-07T01:01:42.544" v="255" actId="26606"/>
          <ac:spMkLst>
            <pc:docMk/>
            <pc:sldMk cId="3659401916" sldId="2654"/>
            <ac:spMk id="2" creationId="{649F8203-B7B3-4298-EE3C-21E53D4C2760}"/>
          </ac:spMkLst>
        </pc:spChg>
        <pc:spChg chg="del">
          <ac:chgData name="MARCONI BRITO" userId="0f3003359ceb8299" providerId="LiveId" clId="{50CEB0C8-11C6-4859-9289-AA175E2E1A91}" dt="2025-04-07T01:00:53.174" v="215"/>
          <ac:spMkLst>
            <pc:docMk/>
            <pc:sldMk cId="3659401916" sldId="2654"/>
            <ac:spMk id="3" creationId="{F0B38F3D-BD5F-DE66-DC7D-F30CFE4C0924}"/>
          </ac:spMkLst>
        </pc:spChg>
        <pc:spChg chg="mod ord">
          <ac:chgData name="MARCONI BRITO" userId="0f3003359ceb8299" providerId="LiveId" clId="{50CEB0C8-11C6-4859-9289-AA175E2E1A91}" dt="2025-04-07T01:01:42.544" v="255" actId="26606"/>
          <ac:spMkLst>
            <pc:docMk/>
            <pc:sldMk cId="3659401916" sldId="2654"/>
            <ac:spMk id="4" creationId="{6504BC4B-77E7-D49D-CB68-98B3DD7F66DD}"/>
          </ac:spMkLst>
        </pc:spChg>
        <pc:spChg chg="add del">
          <ac:chgData name="MARCONI BRITO" userId="0f3003359ceb8299" providerId="LiveId" clId="{50CEB0C8-11C6-4859-9289-AA175E2E1A91}" dt="2025-04-07T01:01:12.984" v="217" actId="26606"/>
          <ac:spMkLst>
            <pc:docMk/>
            <pc:sldMk cId="3659401916" sldId="2654"/>
            <ac:spMk id="24583" creationId="{9D25F302-27C5-414F-97F8-6EA0A6C028BA}"/>
          </ac:spMkLst>
        </pc:spChg>
        <pc:spChg chg="add del">
          <ac:chgData name="MARCONI BRITO" userId="0f3003359ceb8299" providerId="LiveId" clId="{50CEB0C8-11C6-4859-9289-AA175E2E1A91}" dt="2025-04-07T01:01:12.984" v="217" actId="26606"/>
          <ac:spMkLst>
            <pc:docMk/>
            <pc:sldMk cId="3659401916" sldId="2654"/>
            <ac:spMk id="24585" creationId="{830A36F8-48C2-4842-A87B-8CE8DF4E7FD2}"/>
          </ac:spMkLst>
        </pc:spChg>
        <pc:spChg chg="add del">
          <ac:chgData name="MARCONI BRITO" userId="0f3003359ceb8299" providerId="LiveId" clId="{50CEB0C8-11C6-4859-9289-AA175E2E1A91}" dt="2025-04-07T01:01:12.984" v="217" actId="26606"/>
          <ac:spMkLst>
            <pc:docMk/>
            <pc:sldMk cId="3659401916" sldId="2654"/>
            <ac:spMk id="24587" creationId="{8F451A30-466B-4996-9BA5-CD6ABCC6D558}"/>
          </ac:spMkLst>
        </pc:spChg>
        <pc:spChg chg="add del">
          <ac:chgData name="MARCONI BRITO" userId="0f3003359ceb8299" providerId="LiveId" clId="{50CEB0C8-11C6-4859-9289-AA175E2E1A91}" dt="2025-04-07T01:01:42.544" v="255" actId="26606"/>
          <ac:spMkLst>
            <pc:docMk/>
            <pc:sldMk cId="3659401916" sldId="2654"/>
            <ac:spMk id="24592" creationId="{B95B9BA8-1D69-4796-85F5-B6D0BD52354B}"/>
          </ac:spMkLst>
        </pc:spChg>
        <pc:spChg chg="add">
          <ac:chgData name="MARCONI BRITO" userId="0f3003359ceb8299" providerId="LiveId" clId="{50CEB0C8-11C6-4859-9289-AA175E2E1A91}" dt="2025-04-07T01:01:42.544" v="255" actId="26606"/>
          <ac:spMkLst>
            <pc:docMk/>
            <pc:sldMk cId="3659401916" sldId="2654"/>
            <ac:spMk id="24599" creationId="{5964CBE2-084A-47DF-A704-CF5F6217B569}"/>
          </ac:spMkLst>
        </pc:spChg>
        <pc:grpChg chg="add del">
          <ac:chgData name="MARCONI BRITO" userId="0f3003359ceb8299" providerId="LiveId" clId="{50CEB0C8-11C6-4859-9289-AA175E2E1A91}" dt="2025-04-07T01:01:42.544" v="255" actId="26606"/>
          <ac:grpSpMkLst>
            <pc:docMk/>
            <pc:sldMk cId="3659401916" sldId="2654"/>
            <ac:grpSpMk id="24593" creationId="{D44E3F87-3D58-4B03-86B2-15A5C5B9C964}"/>
          </ac:grpSpMkLst>
        </pc:grpChg>
        <pc:grpChg chg="add">
          <ac:chgData name="MARCONI BRITO" userId="0f3003359ceb8299" providerId="LiveId" clId="{50CEB0C8-11C6-4859-9289-AA175E2E1A91}" dt="2025-04-07T01:01:42.544" v="255" actId="26606"/>
          <ac:grpSpMkLst>
            <pc:docMk/>
            <pc:sldMk cId="3659401916" sldId="2654"/>
            <ac:grpSpMk id="24601" creationId="{9523617D-D84A-4054-95AA-9F89131D5FBB}"/>
          </ac:grpSpMkLst>
        </pc:grpChg>
        <pc:picChg chg="add mod">
          <ac:chgData name="MARCONI BRITO" userId="0f3003359ceb8299" providerId="LiveId" clId="{50CEB0C8-11C6-4859-9289-AA175E2E1A91}" dt="2025-04-07T01:01:13.061" v="218" actId="26606"/>
          <ac:picMkLst>
            <pc:docMk/>
            <pc:sldMk cId="3659401916" sldId="2654"/>
            <ac:picMk id="24578" creationId="{A7CFBC02-D935-225B-6C24-0ABC98C0729B}"/>
          </ac:picMkLst>
        </pc:pic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5"/>
        </pc:sldMkLst>
      </pc:sldChg>
      <pc:sldChg chg="addSp delSp modSp new mod">
        <pc:chgData name="MARCONI BRITO" userId="0f3003359ceb8299" providerId="LiveId" clId="{50CEB0C8-11C6-4859-9289-AA175E2E1A91}" dt="2025-04-07T01:25:23.018" v="360" actId="6549"/>
        <pc:sldMkLst>
          <pc:docMk/>
          <pc:sldMk cId="637701664" sldId="2655"/>
        </pc:sldMkLst>
        <pc:spChg chg="mod">
          <ac:chgData name="MARCONI BRITO" userId="0f3003359ceb8299" providerId="LiveId" clId="{50CEB0C8-11C6-4859-9289-AA175E2E1A91}" dt="2025-04-07T01:20:34.706" v="304" actId="20577"/>
          <ac:spMkLst>
            <pc:docMk/>
            <pc:sldMk cId="637701664" sldId="2655"/>
            <ac:spMk id="2" creationId="{DC777B84-A3E3-1B17-FC4B-C3836FD88ADA}"/>
          </ac:spMkLst>
        </pc:spChg>
        <pc:spChg chg="del">
          <ac:chgData name="MARCONI BRITO" userId="0f3003359ceb8299" providerId="LiveId" clId="{50CEB0C8-11C6-4859-9289-AA175E2E1A91}" dt="2025-04-07T01:20:45.064" v="305"/>
          <ac:spMkLst>
            <pc:docMk/>
            <pc:sldMk cId="637701664" sldId="2655"/>
            <ac:spMk id="3" creationId="{EAF03F0C-40A5-315F-E7AD-2ABB4C15C139}"/>
          </ac:spMkLst>
        </pc:spChg>
        <pc:spChg chg="mod">
          <ac:chgData name="MARCONI BRITO" userId="0f3003359ceb8299" providerId="LiveId" clId="{50CEB0C8-11C6-4859-9289-AA175E2E1A91}" dt="2025-04-07T01:25:23.018" v="360" actId="6549"/>
          <ac:spMkLst>
            <pc:docMk/>
            <pc:sldMk cId="637701664" sldId="2655"/>
            <ac:spMk id="4" creationId="{7421D51B-28C0-322E-8134-04130BA60FC6}"/>
          </ac:spMkLst>
        </pc:spChg>
        <pc:spChg chg="del">
          <ac:chgData name="MARCONI BRITO" userId="0f3003359ceb8299" providerId="LiveId" clId="{50CEB0C8-11C6-4859-9289-AA175E2E1A91}" dt="2025-04-07T01:21:31.915" v="309" actId="478"/>
          <ac:spMkLst>
            <pc:docMk/>
            <pc:sldMk cId="637701664" sldId="2655"/>
            <ac:spMk id="5" creationId="{2011D196-34A3-A25C-3760-C4881FC44FE6}"/>
          </ac:spMkLst>
        </pc:spChg>
        <pc:picChg chg="add mod">
          <ac:chgData name="MARCONI BRITO" userId="0f3003359ceb8299" providerId="LiveId" clId="{50CEB0C8-11C6-4859-9289-AA175E2E1A91}" dt="2025-04-07T01:20:48.764" v="306" actId="14100"/>
          <ac:picMkLst>
            <pc:docMk/>
            <pc:sldMk cId="637701664" sldId="2655"/>
            <ac:picMk id="52226" creationId="{5D1720E4-E8D0-A80F-C8E7-7B691D1890CD}"/>
          </ac:picMkLst>
        </pc:pic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6"/>
        </pc:sldMkLst>
      </pc:sldChg>
      <pc:sldChg chg="addSp delSp modSp new mod">
        <pc:chgData name="MARCONI BRITO" userId="0f3003359ceb8299" providerId="LiveId" clId="{50CEB0C8-11C6-4859-9289-AA175E2E1A91}" dt="2025-04-07T01:48:22.210" v="557" actId="14100"/>
        <pc:sldMkLst>
          <pc:docMk/>
          <pc:sldMk cId="3335812648" sldId="2656"/>
        </pc:sldMkLst>
        <pc:spChg chg="mod">
          <ac:chgData name="MARCONI BRITO" userId="0f3003359ceb8299" providerId="LiveId" clId="{50CEB0C8-11C6-4859-9289-AA175E2E1A91}" dt="2025-04-07T01:44:18.598" v="508" actId="20577"/>
          <ac:spMkLst>
            <pc:docMk/>
            <pc:sldMk cId="3335812648" sldId="2656"/>
            <ac:spMk id="2" creationId="{9952886F-AAF7-9170-BBC7-67B66DEE4525}"/>
          </ac:spMkLst>
        </pc:spChg>
        <pc:spChg chg="mod">
          <ac:chgData name="MARCONI BRITO" userId="0f3003359ceb8299" providerId="LiveId" clId="{50CEB0C8-11C6-4859-9289-AA175E2E1A91}" dt="2025-04-07T01:45:04.392" v="540" actId="27636"/>
          <ac:spMkLst>
            <pc:docMk/>
            <pc:sldMk cId="3335812648" sldId="2656"/>
            <ac:spMk id="3" creationId="{2197DD49-720B-97DE-F448-1D2FC9125ADC}"/>
          </ac:spMkLst>
        </pc:spChg>
        <pc:spChg chg="del">
          <ac:chgData name="MARCONI BRITO" userId="0f3003359ceb8299" providerId="LiveId" clId="{50CEB0C8-11C6-4859-9289-AA175E2E1A91}" dt="2025-04-07T01:47:57.083" v="541"/>
          <ac:spMkLst>
            <pc:docMk/>
            <pc:sldMk cId="3335812648" sldId="2656"/>
            <ac:spMk id="4" creationId="{2DC702C0-059A-4399-76B5-85E62B0BC182}"/>
          </ac:spMkLst>
        </pc:spChg>
        <pc:spChg chg="del">
          <ac:chgData name="MARCONI BRITO" userId="0f3003359ceb8299" providerId="LiveId" clId="{50CEB0C8-11C6-4859-9289-AA175E2E1A91}" dt="2025-04-07T01:48:03.951" v="542" actId="478"/>
          <ac:spMkLst>
            <pc:docMk/>
            <pc:sldMk cId="3335812648" sldId="2656"/>
            <ac:spMk id="5" creationId="{14DF3889-A1B2-8D8A-F220-7ED08045DC73}"/>
          </ac:spMkLst>
        </pc:spChg>
        <pc:picChg chg="add mod">
          <ac:chgData name="MARCONI BRITO" userId="0f3003359ceb8299" providerId="LiveId" clId="{50CEB0C8-11C6-4859-9289-AA175E2E1A91}" dt="2025-04-07T01:48:22.210" v="557" actId="14100"/>
          <ac:picMkLst>
            <pc:docMk/>
            <pc:sldMk cId="3335812648" sldId="2656"/>
            <ac:picMk id="60418" creationId="{6FCE0205-57A9-D41E-E9B2-DB83EA06864E}"/>
          </ac:picMkLst>
        </pc:pic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7"/>
        </pc:sldMkLst>
      </pc:sldChg>
      <pc:sldChg chg="addSp delSp modSp add mod">
        <pc:chgData name="MARCONI BRITO" userId="0f3003359ceb8299" providerId="LiveId" clId="{50CEB0C8-11C6-4859-9289-AA175E2E1A91}" dt="2025-04-07T01:32:31.118" v="448" actId="12"/>
        <pc:sldMkLst>
          <pc:docMk/>
          <pc:sldMk cId="1567016353" sldId="2657"/>
        </pc:sldMkLst>
        <pc:spChg chg="add mod">
          <ac:chgData name="MARCONI BRITO" userId="0f3003359ceb8299" providerId="LiveId" clId="{50CEB0C8-11C6-4859-9289-AA175E2E1A91}" dt="2025-04-07T01:30:13.524" v="368"/>
          <ac:spMkLst>
            <pc:docMk/>
            <pc:sldMk cId="1567016353" sldId="2657"/>
            <ac:spMk id="3" creationId="{E56C95F7-2BFF-DC8E-F372-10ECDE4B426E}"/>
          </ac:spMkLst>
        </pc:spChg>
        <pc:spChg chg="add del mod">
          <ac:chgData name="MARCONI BRITO" userId="0f3003359ceb8299" providerId="LiveId" clId="{50CEB0C8-11C6-4859-9289-AA175E2E1A91}" dt="2025-04-07T01:32:31.118" v="448" actId="12"/>
          <ac:spMkLst>
            <pc:docMk/>
            <pc:sldMk cId="1567016353" sldId="2657"/>
            <ac:spMk id="4" creationId="{B49845D4-B91E-2481-A942-5FADCEFF5B42}"/>
          </ac:spMkLst>
        </pc:sp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8"/>
        </pc:sldMkLst>
      </pc:sldChg>
      <pc:sldChg chg="addSp delSp modSp add mod">
        <pc:chgData name="MARCONI BRITO" userId="0f3003359ceb8299" providerId="LiveId" clId="{50CEB0C8-11C6-4859-9289-AA175E2E1A91}" dt="2025-04-07T01:34:45.631" v="481" actId="403"/>
        <pc:sldMkLst>
          <pc:docMk/>
          <pc:sldMk cId="2817200002" sldId="2658"/>
        </pc:sldMkLst>
        <pc:spChg chg="add mod">
          <ac:chgData name="MARCONI BRITO" userId="0f3003359ceb8299" providerId="LiveId" clId="{50CEB0C8-11C6-4859-9289-AA175E2E1A91}" dt="2025-04-07T01:33:56.501" v="455"/>
          <ac:spMkLst>
            <pc:docMk/>
            <pc:sldMk cId="2817200002" sldId="2658"/>
            <ac:spMk id="3" creationId="{CDC3904A-382D-9311-3319-CC1B4A9622A7}"/>
          </ac:spMkLst>
        </pc:spChg>
        <pc:spChg chg="add del mod">
          <ac:chgData name="MARCONI BRITO" userId="0f3003359ceb8299" providerId="LiveId" clId="{50CEB0C8-11C6-4859-9289-AA175E2E1A91}" dt="2025-04-07T01:34:45.631" v="481" actId="403"/>
          <ac:spMkLst>
            <pc:docMk/>
            <pc:sldMk cId="2817200002" sldId="2658"/>
            <ac:spMk id="4" creationId="{25C24141-9816-BC8B-BE6C-0249B880AE33}"/>
          </ac:spMkLst>
        </pc:sp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59"/>
        </pc:sldMkLst>
      </pc:sldChg>
      <pc:sldChg chg="addSp delSp modSp new mod setBg">
        <pc:chgData name="MARCONI BRITO" userId="0f3003359ceb8299" providerId="LiveId" clId="{50CEB0C8-11C6-4859-9289-AA175E2E1A91}" dt="2025-04-07T02:21:09.643" v="670" actId="20577"/>
        <pc:sldMkLst>
          <pc:docMk/>
          <pc:sldMk cId="452572676" sldId="2659"/>
        </pc:sldMkLst>
        <pc:spChg chg="mod">
          <ac:chgData name="MARCONI BRITO" userId="0f3003359ceb8299" providerId="LiveId" clId="{50CEB0C8-11C6-4859-9289-AA175E2E1A91}" dt="2025-04-07T02:21:09.643" v="670" actId="20577"/>
          <ac:spMkLst>
            <pc:docMk/>
            <pc:sldMk cId="452572676" sldId="2659"/>
            <ac:spMk id="2" creationId="{410982DE-D803-EC46-93AA-3F848E302419}"/>
          </ac:spMkLst>
        </pc:spChg>
        <pc:spChg chg="del">
          <ac:chgData name="MARCONI BRITO" userId="0f3003359ceb8299" providerId="LiveId" clId="{50CEB0C8-11C6-4859-9289-AA175E2E1A91}" dt="2025-04-07T02:20:54.711" v="655"/>
          <ac:spMkLst>
            <pc:docMk/>
            <pc:sldMk cId="452572676" sldId="2659"/>
            <ac:spMk id="3" creationId="{35737E98-7F20-6DC3-15E1-8425D5C04FCF}"/>
          </ac:spMkLst>
        </pc:spChg>
        <pc:picChg chg="add mod">
          <ac:chgData name="MARCONI BRITO" userId="0f3003359ceb8299" providerId="LiveId" clId="{50CEB0C8-11C6-4859-9289-AA175E2E1A91}" dt="2025-04-07T02:21:03.011" v="657" actId="14100"/>
          <ac:picMkLst>
            <pc:docMk/>
            <pc:sldMk cId="452572676" sldId="2659"/>
            <ac:picMk id="268290" creationId="{C443EC5A-9E40-79CE-D06B-927501DDE6B2}"/>
          </ac:picMkLst>
        </pc:pic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60"/>
        </pc:sldMkLst>
      </pc:sldChg>
      <pc:sldChg chg="addSp delSp modSp new mod">
        <pc:chgData name="MARCONI BRITO" userId="0f3003359ceb8299" providerId="LiveId" clId="{50CEB0C8-11C6-4859-9289-AA175E2E1A91}" dt="2025-04-07T02:23:39.974" v="690" actId="14100"/>
        <pc:sldMkLst>
          <pc:docMk/>
          <pc:sldMk cId="3190893703" sldId="2660"/>
        </pc:sldMkLst>
        <pc:spChg chg="del">
          <ac:chgData name="MARCONI BRITO" userId="0f3003359ceb8299" providerId="LiveId" clId="{50CEB0C8-11C6-4859-9289-AA175E2E1A91}" dt="2025-04-07T02:23:32.069" v="688" actId="26606"/>
          <ac:spMkLst>
            <pc:docMk/>
            <pc:sldMk cId="3190893703" sldId="2660"/>
            <ac:spMk id="2" creationId="{F026C4B2-B468-C4EC-1F0F-DA07DBE22824}"/>
          </ac:spMkLst>
        </pc:spChg>
        <pc:spChg chg="del">
          <ac:chgData name="MARCONI BRITO" userId="0f3003359ceb8299" providerId="LiveId" clId="{50CEB0C8-11C6-4859-9289-AA175E2E1A91}" dt="2025-04-07T02:23:27.641" v="687"/>
          <ac:spMkLst>
            <pc:docMk/>
            <pc:sldMk cId="3190893703" sldId="2660"/>
            <ac:spMk id="3" creationId="{D1CBE84B-8D55-5EE3-ED09-3E3A92F30890}"/>
          </ac:spMkLst>
        </pc:spChg>
        <pc:picChg chg="add mod">
          <ac:chgData name="MARCONI BRITO" userId="0f3003359ceb8299" providerId="LiveId" clId="{50CEB0C8-11C6-4859-9289-AA175E2E1A91}" dt="2025-04-07T02:23:39.974" v="690" actId="14100"/>
          <ac:picMkLst>
            <pc:docMk/>
            <pc:sldMk cId="3190893703" sldId="2660"/>
            <ac:picMk id="270338" creationId="{CEE9B5A9-E527-B1D8-0478-EE3A10AA8E01}"/>
          </ac:picMkLst>
        </pc:picChg>
      </pc:sldChg>
      <pc:sldChg chg="add del setBg">
        <pc:chgData name="MARCONI BRITO" userId="0f3003359ceb8299" providerId="LiveId" clId="{50CEB0C8-11C6-4859-9289-AA175E2E1A91}" dt="2025-04-07T00:46:40.804" v="136"/>
        <pc:sldMkLst>
          <pc:docMk/>
          <pc:sldMk cId="0" sldId="2661"/>
        </pc:sldMkLst>
      </pc:sldChg>
      <pc:sldChg chg="add">
        <pc:chgData name="MARCONI BRITO" userId="0f3003359ceb8299" providerId="LiveId" clId="{50CEB0C8-11C6-4859-9289-AA175E2E1A91}" dt="2025-04-07T02:21:27.693" v="672" actId="2890"/>
        <pc:sldMkLst>
          <pc:docMk/>
          <pc:sldMk cId="620937525" sldId="2661"/>
        </pc:sldMkLst>
      </pc:sldChg>
      <pc:sldChg chg="addSp delSp modSp new mod">
        <pc:chgData name="MARCONI BRITO" userId="0f3003359ceb8299" providerId="LiveId" clId="{50CEB0C8-11C6-4859-9289-AA175E2E1A91}" dt="2025-04-07T02:22:44.346" v="686" actId="113"/>
        <pc:sldMkLst>
          <pc:docMk/>
          <pc:sldMk cId="1429517649" sldId="2662"/>
        </pc:sldMkLst>
        <pc:spChg chg="mod">
          <ac:chgData name="MARCONI BRITO" userId="0f3003359ceb8299" providerId="LiveId" clId="{50CEB0C8-11C6-4859-9289-AA175E2E1A91}" dt="2025-04-07T02:22:44.346" v="686" actId="113"/>
          <ac:spMkLst>
            <pc:docMk/>
            <pc:sldMk cId="1429517649" sldId="2662"/>
            <ac:spMk id="2" creationId="{52DF569E-B74B-6080-E0A2-7969A1520DA9}"/>
          </ac:spMkLst>
        </pc:spChg>
        <pc:spChg chg="del">
          <ac:chgData name="MARCONI BRITO" userId="0f3003359ceb8299" providerId="LiveId" clId="{50CEB0C8-11C6-4859-9289-AA175E2E1A91}" dt="2025-04-07T02:22:24.431" v="681"/>
          <ac:spMkLst>
            <pc:docMk/>
            <pc:sldMk cId="1429517649" sldId="2662"/>
            <ac:spMk id="3" creationId="{2C858639-4433-9083-6C01-207EE3E4320C}"/>
          </ac:spMkLst>
        </pc:spChg>
        <pc:picChg chg="add mod">
          <ac:chgData name="MARCONI BRITO" userId="0f3003359ceb8299" providerId="LiveId" clId="{50CEB0C8-11C6-4859-9289-AA175E2E1A91}" dt="2025-04-07T02:22:40.695" v="684" actId="27614"/>
          <ac:picMkLst>
            <pc:docMk/>
            <pc:sldMk cId="1429517649" sldId="2662"/>
            <ac:picMk id="269314" creationId="{29821961-FA59-BF7E-6AD3-D7B5F6868E17}"/>
          </ac:picMkLst>
        </pc:picChg>
      </pc:sldChg>
      <pc:sldChg chg="addSp delSp modSp new mod">
        <pc:chgData name="MARCONI BRITO" userId="0f3003359ceb8299" providerId="LiveId" clId="{50CEB0C8-11C6-4859-9289-AA175E2E1A91}" dt="2025-04-07T02:25:03.405" v="695" actId="14100"/>
        <pc:sldMkLst>
          <pc:docMk/>
          <pc:sldMk cId="851001156" sldId="2663"/>
        </pc:sldMkLst>
        <pc:spChg chg="del">
          <ac:chgData name="MARCONI BRITO" userId="0f3003359ceb8299" providerId="LiveId" clId="{50CEB0C8-11C6-4859-9289-AA175E2E1A91}" dt="2025-04-07T02:24:55.467" v="693" actId="26606"/>
          <ac:spMkLst>
            <pc:docMk/>
            <pc:sldMk cId="851001156" sldId="2663"/>
            <ac:spMk id="2" creationId="{879D7073-C5DD-0AF4-B107-011C884BBF51}"/>
          </ac:spMkLst>
        </pc:spChg>
        <pc:spChg chg="del">
          <ac:chgData name="MARCONI BRITO" userId="0f3003359ceb8299" providerId="LiveId" clId="{50CEB0C8-11C6-4859-9289-AA175E2E1A91}" dt="2025-04-07T02:24:50.657" v="692"/>
          <ac:spMkLst>
            <pc:docMk/>
            <pc:sldMk cId="851001156" sldId="2663"/>
            <ac:spMk id="3" creationId="{BEE8A323-7342-43E1-60DA-F51E7CEDC208}"/>
          </ac:spMkLst>
        </pc:spChg>
        <pc:picChg chg="add mod">
          <ac:chgData name="MARCONI BRITO" userId="0f3003359ceb8299" providerId="LiveId" clId="{50CEB0C8-11C6-4859-9289-AA175E2E1A91}" dt="2025-04-07T02:25:03.405" v="695" actId="14100"/>
          <ac:picMkLst>
            <pc:docMk/>
            <pc:sldMk cId="851001156" sldId="2663"/>
            <ac:picMk id="271362" creationId="{CBBD2B80-E646-0734-7552-C5ABA4BAC26F}"/>
          </ac:picMkLst>
        </pc:picChg>
      </pc:sldChg>
      <pc:sldChg chg="addSp delSp modSp new mod ord">
        <pc:chgData name="MARCONI BRITO" userId="0f3003359ceb8299" providerId="LiveId" clId="{50CEB0C8-11C6-4859-9289-AA175E2E1A91}" dt="2025-04-07T02:29:05.467" v="722" actId="113"/>
        <pc:sldMkLst>
          <pc:docMk/>
          <pc:sldMk cId="3295207132" sldId="2664"/>
        </pc:sldMkLst>
        <pc:spChg chg="del">
          <ac:chgData name="MARCONI BRITO" userId="0f3003359ceb8299" providerId="LiveId" clId="{50CEB0C8-11C6-4859-9289-AA175E2E1A91}" dt="2025-04-07T02:28:01.883" v="700" actId="26606"/>
          <ac:spMkLst>
            <pc:docMk/>
            <pc:sldMk cId="3295207132" sldId="2664"/>
            <ac:spMk id="2" creationId="{4DB5D72D-498A-2F3D-B983-D14A378B8470}"/>
          </ac:spMkLst>
        </pc:spChg>
        <pc:spChg chg="del">
          <ac:chgData name="MARCONI BRITO" userId="0f3003359ceb8299" providerId="LiveId" clId="{50CEB0C8-11C6-4859-9289-AA175E2E1A91}" dt="2025-04-07T02:27:55.329" v="699"/>
          <ac:spMkLst>
            <pc:docMk/>
            <pc:sldMk cId="3295207132" sldId="2664"/>
            <ac:spMk id="3" creationId="{71A088EC-F582-713F-3FA9-7698E0CDD741}"/>
          </ac:spMkLst>
        </pc:spChg>
        <pc:spChg chg="add mod">
          <ac:chgData name="MARCONI BRITO" userId="0f3003359ceb8299" providerId="LiveId" clId="{50CEB0C8-11C6-4859-9289-AA175E2E1A91}" dt="2025-04-07T02:29:05.467" v="722" actId="113"/>
          <ac:spMkLst>
            <pc:docMk/>
            <pc:sldMk cId="3295207132" sldId="2664"/>
            <ac:spMk id="4" creationId="{B173A168-EA84-99B6-F088-1A8C5A5C1E5D}"/>
          </ac:spMkLst>
        </pc:spChg>
        <pc:picChg chg="add mod">
          <ac:chgData name="MARCONI BRITO" userId="0f3003359ceb8299" providerId="LiveId" clId="{50CEB0C8-11C6-4859-9289-AA175E2E1A91}" dt="2025-04-07T02:28:18.933" v="703" actId="1076"/>
          <ac:picMkLst>
            <pc:docMk/>
            <pc:sldMk cId="3295207132" sldId="2664"/>
            <ac:picMk id="272386" creationId="{6EBABA6B-9C1D-8F78-ECD5-56F7FC6D20BF}"/>
          </ac:picMkLst>
        </pc:picChg>
      </pc:sldChg>
      <pc:sldChg chg="addSp delSp modSp new mod ord">
        <pc:chgData name="MARCONI BRITO" userId="0f3003359ceb8299" providerId="LiveId" clId="{50CEB0C8-11C6-4859-9289-AA175E2E1A91}" dt="2025-04-07T02:30:49.561" v="781"/>
        <pc:sldMkLst>
          <pc:docMk/>
          <pc:sldMk cId="1810523234" sldId="2665"/>
        </pc:sldMkLst>
        <pc:spChg chg="mod">
          <ac:chgData name="MARCONI BRITO" userId="0f3003359ceb8299" providerId="LiveId" clId="{50CEB0C8-11C6-4859-9289-AA175E2E1A91}" dt="2025-04-07T02:30:35.774" v="779" actId="113"/>
          <ac:spMkLst>
            <pc:docMk/>
            <pc:sldMk cId="1810523234" sldId="2665"/>
            <ac:spMk id="2" creationId="{66DA0CB5-7B36-B358-AF24-D1480DD953D1}"/>
          </ac:spMkLst>
        </pc:spChg>
        <pc:spChg chg="del">
          <ac:chgData name="MARCONI BRITO" userId="0f3003359ceb8299" providerId="LiveId" clId="{50CEB0C8-11C6-4859-9289-AA175E2E1A91}" dt="2025-04-07T02:30:02.262" v="724"/>
          <ac:spMkLst>
            <pc:docMk/>
            <pc:sldMk cId="1810523234" sldId="2665"/>
            <ac:spMk id="3" creationId="{CAD1C583-0B54-2D3B-8C32-196D0C3CC375}"/>
          </ac:spMkLst>
        </pc:spChg>
        <pc:picChg chg="add mod">
          <ac:chgData name="MARCONI BRITO" userId="0f3003359ceb8299" providerId="LiveId" clId="{50CEB0C8-11C6-4859-9289-AA175E2E1A91}" dt="2025-04-07T02:30:02.262" v="724"/>
          <ac:picMkLst>
            <pc:docMk/>
            <pc:sldMk cId="1810523234" sldId="2665"/>
            <ac:picMk id="4" creationId="{4D0C417C-699D-07CC-05AC-B41E48ADD0A8}"/>
          </ac:picMkLst>
        </pc:picChg>
      </pc:sldChg>
      <pc:sldChg chg="addSp delSp modSp new mod modClrScheme chgLayout">
        <pc:chgData name="MARCONI BRITO" userId="0f3003359ceb8299" providerId="LiveId" clId="{50CEB0C8-11C6-4859-9289-AA175E2E1A91}" dt="2025-04-07T02:39:18.676" v="815" actId="113"/>
        <pc:sldMkLst>
          <pc:docMk/>
          <pc:sldMk cId="1464852411" sldId="2666"/>
        </pc:sldMkLst>
        <pc:spChg chg="mod">
          <ac:chgData name="MARCONI BRITO" userId="0f3003359ceb8299" providerId="LiveId" clId="{50CEB0C8-11C6-4859-9289-AA175E2E1A91}" dt="2025-04-07T02:39:18.676" v="815" actId="113"/>
          <ac:spMkLst>
            <pc:docMk/>
            <pc:sldMk cId="1464852411" sldId="2666"/>
            <ac:spMk id="2" creationId="{ACF98019-2ABF-FF85-3E3E-30B65629374F}"/>
          </ac:spMkLst>
        </pc:spChg>
        <pc:spChg chg="del">
          <ac:chgData name="MARCONI BRITO" userId="0f3003359ceb8299" providerId="LiveId" clId="{50CEB0C8-11C6-4859-9289-AA175E2E1A91}" dt="2025-04-07T02:37:53.441" v="811"/>
          <ac:spMkLst>
            <pc:docMk/>
            <pc:sldMk cId="1464852411" sldId="2666"/>
            <ac:spMk id="3" creationId="{E1EB012F-F356-8690-8D2B-91E2EE32A395}"/>
          </ac:spMkLst>
        </pc:spChg>
        <pc:spChg chg="del">
          <ac:chgData name="MARCONI BRITO" userId="0f3003359ceb8299" providerId="LiveId" clId="{50CEB0C8-11C6-4859-9289-AA175E2E1A91}" dt="2025-04-07T02:37:56.998" v="812" actId="26606"/>
          <ac:spMkLst>
            <pc:docMk/>
            <pc:sldMk cId="1464852411" sldId="2666"/>
            <ac:spMk id="4" creationId="{1AD8C04F-4C05-B4D7-D0A7-3DBCE46E14FF}"/>
          </ac:spMkLst>
        </pc:spChg>
        <pc:spChg chg="add del mod">
          <ac:chgData name="MARCONI BRITO" userId="0f3003359ceb8299" providerId="LiveId" clId="{50CEB0C8-11C6-4859-9289-AA175E2E1A91}" dt="2025-04-07T02:38:59.609" v="813"/>
          <ac:spMkLst>
            <pc:docMk/>
            <pc:sldMk cId="1464852411" sldId="2666"/>
            <ac:spMk id="273415" creationId="{BB87DED4-D32F-0F88-E5AD-6D68CAB774DD}"/>
          </ac:spMkLst>
        </pc:spChg>
        <pc:picChg chg="add mod">
          <ac:chgData name="MARCONI BRITO" userId="0f3003359ceb8299" providerId="LiveId" clId="{50CEB0C8-11C6-4859-9289-AA175E2E1A91}" dt="2025-04-07T02:37:56.998" v="812" actId="26606"/>
          <ac:picMkLst>
            <pc:docMk/>
            <pc:sldMk cId="1464852411" sldId="2666"/>
            <ac:picMk id="273410" creationId="{31BF0CB4-E3CA-7660-B859-34DED50609C4}"/>
          </ac:picMkLst>
        </pc:picChg>
        <pc:picChg chg="add mod">
          <ac:chgData name="MARCONI BRITO" userId="0f3003359ceb8299" providerId="LiveId" clId="{50CEB0C8-11C6-4859-9289-AA175E2E1A91}" dt="2025-04-07T02:38:59.609" v="813"/>
          <ac:picMkLst>
            <pc:docMk/>
            <pc:sldMk cId="1464852411" sldId="2666"/>
            <ac:picMk id="273412" creationId="{3CDC56A2-3434-2E76-31E1-591FB5885097}"/>
          </ac:picMkLst>
        </pc:picChg>
      </pc:sldChg>
      <pc:sldChg chg="addSp delSp modSp new mod">
        <pc:chgData name="MARCONI BRITO" userId="0f3003359ceb8299" providerId="LiveId" clId="{50CEB0C8-11C6-4859-9289-AA175E2E1A91}" dt="2025-04-07T16:33:29.513" v="1078" actId="207"/>
        <pc:sldMkLst>
          <pc:docMk/>
          <pc:sldMk cId="508041747" sldId="2667"/>
        </pc:sldMkLst>
        <pc:spChg chg="mod">
          <ac:chgData name="MARCONI BRITO" userId="0f3003359ceb8299" providerId="LiveId" clId="{50CEB0C8-11C6-4859-9289-AA175E2E1A91}" dt="2025-04-07T16:25:11.297" v="866" actId="113"/>
          <ac:spMkLst>
            <pc:docMk/>
            <pc:sldMk cId="508041747" sldId="2667"/>
            <ac:spMk id="2" creationId="{5A2E3B49-F0FF-A5E7-F6D3-2E74FD5008DB}"/>
          </ac:spMkLst>
        </pc:spChg>
        <pc:spChg chg="del">
          <ac:chgData name="MARCONI BRITO" userId="0f3003359ceb8299" providerId="LiveId" clId="{50CEB0C8-11C6-4859-9289-AA175E2E1A91}" dt="2025-04-07T16:25:21.658" v="867"/>
          <ac:spMkLst>
            <pc:docMk/>
            <pc:sldMk cId="508041747" sldId="2667"/>
            <ac:spMk id="3" creationId="{CDA02C6F-ED17-43C6-849B-ECC7CBAB10D6}"/>
          </ac:spMkLst>
        </pc:spChg>
        <pc:spChg chg="mod">
          <ac:chgData name="MARCONI BRITO" userId="0f3003359ceb8299" providerId="LiveId" clId="{50CEB0C8-11C6-4859-9289-AA175E2E1A91}" dt="2025-04-07T16:30:48.369" v="1069" actId="20577"/>
          <ac:spMkLst>
            <pc:docMk/>
            <pc:sldMk cId="508041747" sldId="2667"/>
            <ac:spMk id="4" creationId="{4B139D67-6D7E-99FC-5C8A-FF0479655368}"/>
          </ac:spMkLst>
        </pc:spChg>
        <pc:picChg chg="add mod">
          <ac:chgData name="MARCONI BRITO" userId="0f3003359ceb8299" providerId="LiveId" clId="{50CEB0C8-11C6-4859-9289-AA175E2E1A91}" dt="2025-04-07T16:33:29.513" v="1078" actId="207"/>
          <ac:picMkLst>
            <pc:docMk/>
            <pc:sldMk cId="508041747" sldId="2667"/>
            <ac:picMk id="275458" creationId="{3EA350D8-58DA-03B3-504F-914B434CF78F}"/>
          </ac:picMkLst>
        </pc:picChg>
        <pc:picChg chg="add mod">
          <ac:chgData name="MARCONI BRITO" userId="0f3003359ceb8299" providerId="LiveId" clId="{50CEB0C8-11C6-4859-9289-AA175E2E1A91}" dt="2025-04-07T16:33:26.067" v="1077" actId="207"/>
          <ac:picMkLst>
            <pc:docMk/>
            <pc:sldMk cId="508041747" sldId="2667"/>
            <ac:picMk id="275460" creationId="{ECD81CEC-B65C-31A8-A788-FBCE3190773A}"/>
          </ac:picMkLst>
        </pc:picChg>
      </pc:sldChg>
      <pc:sldChg chg="addSp delSp modSp new mod modClrScheme chgLayout">
        <pc:chgData name="MARCONI BRITO" userId="0f3003359ceb8299" providerId="LiveId" clId="{50CEB0C8-11C6-4859-9289-AA175E2E1A91}" dt="2025-04-07T16:29:40.403" v="986" actId="20577"/>
        <pc:sldMkLst>
          <pc:docMk/>
          <pc:sldMk cId="1777228327" sldId="2668"/>
        </pc:sldMkLst>
        <pc:spChg chg="mod">
          <ac:chgData name="MARCONI BRITO" userId="0f3003359ceb8299" providerId="LiveId" clId="{50CEB0C8-11C6-4859-9289-AA175E2E1A91}" dt="2025-04-07T16:27:54.052" v="885" actId="207"/>
          <ac:spMkLst>
            <pc:docMk/>
            <pc:sldMk cId="1777228327" sldId="2668"/>
            <ac:spMk id="2" creationId="{90554158-BAB2-3D82-B5EF-1B34A4D566AD}"/>
          </ac:spMkLst>
        </pc:spChg>
        <pc:spChg chg="del">
          <ac:chgData name="MARCONI BRITO" userId="0f3003359ceb8299" providerId="LiveId" clId="{50CEB0C8-11C6-4859-9289-AA175E2E1A91}" dt="2025-04-07T16:26:42.855" v="882"/>
          <ac:spMkLst>
            <pc:docMk/>
            <pc:sldMk cId="1777228327" sldId="2668"/>
            <ac:spMk id="3" creationId="{8DDF3905-22F9-4A06-B4D9-1A4CACAECE42}"/>
          </ac:spMkLst>
        </pc:spChg>
        <pc:spChg chg="del">
          <ac:chgData name="MARCONI BRITO" userId="0f3003359ceb8299" providerId="LiveId" clId="{50CEB0C8-11C6-4859-9289-AA175E2E1A91}" dt="2025-04-07T16:26:46.484" v="883" actId="26606"/>
          <ac:spMkLst>
            <pc:docMk/>
            <pc:sldMk cId="1777228327" sldId="2668"/>
            <ac:spMk id="4" creationId="{ABD465F8-09F4-3CBB-0AEB-944EAAD61B74}"/>
          </ac:spMkLst>
        </pc:spChg>
        <pc:spChg chg="add mod">
          <ac:chgData name="MARCONI BRITO" userId="0f3003359ceb8299" providerId="LiveId" clId="{50CEB0C8-11C6-4859-9289-AA175E2E1A91}" dt="2025-04-07T16:29:40.403" v="986" actId="20577"/>
          <ac:spMkLst>
            <pc:docMk/>
            <pc:sldMk cId="1777228327" sldId="2668"/>
            <ac:spMk id="276487" creationId="{F1DDE886-2A3B-DF25-CA02-20ADE7403E18}"/>
          </ac:spMkLst>
        </pc:spChg>
        <pc:picChg chg="add mod">
          <ac:chgData name="MARCONI BRITO" userId="0f3003359ceb8299" providerId="LiveId" clId="{50CEB0C8-11C6-4859-9289-AA175E2E1A91}" dt="2025-04-07T16:26:46.484" v="883" actId="26606"/>
          <ac:picMkLst>
            <pc:docMk/>
            <pc:sldMk cId="1777228327" sldId="2668"/>
            <ac:picMk id="276482" creationId="{FE4EB2C2-256F-87B0-4EEE-9BB9912E00F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D41BB-E4FE-4330-B506-4AF92F5BF6D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BB899C2-3D0A-4240-9A3A-5ED2D1FB410B}">
      <dgm:prSet custT="1"/>
      <dgm:spPr/>
      <dgm:t>
        <a:bodyPr/>
        <a:lstStyle/>
        <a:p>
          <a:r>
            <a:rPr lang="pt-BR" sz="1800" b="0" i="0" dirty="0"/>
            <a:t>O fenol (</a:t>
          </a:r>
          <a:r>
            <a:rPr lang="pt-BR" sz="1800" b="0" i="0" dirty="0" err="1"/>
            <a:t>hidroxibenzeno</a:t>
          </a:r>
          <a:r>
            <a:rPr lang="pt-BR" sz="1800" b="0" i="0" dirty="0"/>
            <a:t>) é corrosivo e irritante das membranas mucosas. Potencialmente fatal se ingerido, inalado ou absorvido pela pele. Causa queimaduras severas e afeta o sistema nervoso central, fígado e rins.</a:t>
          </a:r>
          <a:endParaRPr lang="en-US" sz="1800" dirty="0"/>
        </a:p>
      </dgm:t>
    </dgm:pt>
    <dgm:pt modelId="{07B07B85-A984-47C3-BD41-813798C0BE55}" type="parTrans" cxnId="{20C2D262-371C-4DC9-93CE-69294703D2E8}">
      <dgm:prSet/>
      <dgm:spPr/>
      <dgm:t>
        <a:bodyPr/>
        <a:lstStyle/>
        <a:p>
          <a:endParaRPr lang="en-US" sz="3200"/>
        </a:p>
      </dgm:t>
    </dgm:pt>
    <dgm:pt modelId="{13FDADBC-C48B-4DD1-BF74-435E9938E031}" type="sibTrans" cxnId="{20C2D262-371C-4DC9-93CE-69294703D2E8}">
      <dgm:prSet/>
      <dgm:spPr/>
      <dgm:t>
        <a:bodyPr/>
        <a:lstStyle/>
        <a:p>
          <a:endParaRPr lang="en-US" sz="3200"/>
        </a:p>
      </dgm:t>
    </dgm:pt>
    <dgm:pt modelId="{15962EE5-944F-42D9-A24E-5F33DC8EB7FE}">
      <dgm:prSet custT="1"/>
      <dgm:spPr/>
      <dgm:t>
        <a:bodyPr/>
        <a:lstStyle/>
        <a:p>
          <a:r>
            <a:rPr lang="pt-BR" sz="1800" b="0" i="0"/>
            <a:t>Também é extremamente tóxico para animais como os gatos.</a:t>
          </a:r>
          <a:endParaRPr lang="en-US" sz="1800"/>
        </a:p>
      </dgm:t>
    </dgm:pt>
    <dgm:pt modelId="{4094378B-C045-4AFF-8881-EB1714B82FDD}" type="parTrans" cxnId="{6850FDF2-D591-4F0E-B282-6975F6D035D7}">
      <dgm:prSet/>
      <dgm:spPr/>
      <dgm:t>
        <a:bodyPr/>
        <a:lstStyle/>
        <a:p>
          <a:endParaRPr lang="en-US" sz="3200"/>
        </a:p>
      </dgm:t>
    </dgm:pt>
    <dgm:pt modelId="{A164A793-B83F-4072-B700-28A48CFC611E}" type="sibTrans" cxnId="{6850FDF2-D591-4F0E-B282-6975F6D035D7}">
      <dgm:prSet/>
      <dgm:spPr/>
      <dgm:t>
        <a:bodyPr/>
        <a:lstStyle/>
        <a:p>
          <a:endParaRPr lang="en-US" sz="3200"/>
        </a:p>
      </dgm:t>
    </dgm:pt>
    <dgm:pt modelId="{029F5338-D0FB-4903-B343-FA1D98644971}">
      <dgm:prSet custT="1"/>
      <dgm:spPr/>
      <dgm:t>
        <a:bodyPr/>
        <a:lstStyle/>
        <a:p>
          <a:r>
            <a:rPr lang="pt-BR" sz="1800" b="0" i="0"/>
            <a:t>A substância pode provocar a longo prazo câncer de diversos tipos.</a:t>
          </a:r>
          <a:endParaRPr lang="en-US" sz="1800"/>
        </a:p>
      </dgm:t>
    </dgm:pt>
    <dgm:pt modelId="{95EEF12C-3192-4860-B094-9FDB931A98B9}" type="parTrans" cxnId="{05F2DB0E-7010-407E-89CF-94CC37A7DE7B}">
      <dgm:prSet/>
      <dgm:spPr/>
      <dgm:t>
        <a:bodyPr/>
        <a:lstStyle/>
        <a:p>
          <a:endParaRPr lang="en-US" sz="3200"/>
        </a:p>
      </dgm:t>
    </dgm:pt>
    <dgm:pt modelId="{2F755EFF-7154-4033-9193-C7D8CC938B9C}" type="sibTrans" cxnId="{05F2DB0E-7010-407E-89CF-94CC37A7DE7B}">
      <dgm:prSet/>
      <dgm:spPr/>
      <dgm:t>
        <a:bodyPr/>
        <a:lstStyle/>
        <a:p>
          <a:endParaRPr lang="en-US" sz="3200"/>
        </a:p>
      </dgm:t>
    </dgm:pt>
    <dgm:pt modelId="{ED493340-3DF6-4E19-8B89-5675D45C18DF}">
      <dgm:prSet custT="1"/>
      <dgm:spPr/>
      <dgm:t>
        <a:bodyPr/>
        <a:lstStyle/>
        <a:p>
          <a:r>
            <a:rPr lang="pt-BR" sz="1800" b="1" i="0"/>
            <a:t>Inalação</a:t>
          </a:r>
          <a:endParaRPr lang="en-US" sz="1800"/>
        </a:p>
      </dgm:t>
    </dgm:pt>
    <dgm:pt modelId="{65541EF6-CF11-4D71-96D4-EED7564746F5}" type="parTrans" cxnId="{3C4F2B6D-CD42-4F0D-AE47-9ECA1A712F9D}">
      <dgm:prSet/>
      <dgm:spPr/>
      <dgm:t>
        <a:bodyPr/>
        <a:lstStyle/>
        <a:p>
          <a:endParaRPr lang="en-US" sz="3200"/>
        </a:p>
      </dgm:t>
    </dgm:pt>
    <dgm:pt modelId="{41001C42-A464-49DD-85DB-FF91FE687969}" type="sibTrans" cxnId="{3C4F2B6D-CD42-4F0D-AE47-9ECA1A712F9D}">
      <dgm:prSet/>
      <dgm:spPr/>
      <dgm:t>
        <a:bodyPr/>
        <a:lstStyle/>
        <a:p>
          <a:endParaRPr lang="en-US" sz="3200"/>
        </a:p>
      </dgm:t>
    </dgm:pt>
    <dgm:pt modelId="{2C960AF0-A647-431F-B1C7-77C147CEE1EB}">
      <dgm:prSet custT="1"/>
      <dgm:spPr/>
      <dgm:t>
        <a:bodyPr/>
        <a:lstStyle/>
        <a:p>
          <a:r>
            <a:rPr lang="pt-BR" sz="1800"/>
            <a:t>Provoca dispneia e tosse. A absorção sistêmica provoca danos ao fígado, rins e sistema nervoso central.</a:t>
          </a:r>
          <a:endParaRPr lang="en-US" sz="1800"/>
        </a:p>
      </dgm:t>
    </dgm:pt>
    <dgm:pt modelId="{584BA7C2-177A-48AE-ABF3-978B5AF4AEED}" type="parTrans" cxnId="{D42BD3CC-901D-4EF1-95A6-891E82DDDB39}">
      <dgm:prSet/>
      <dgm:spPr/>
      <dgm:t>
        <a:bodyPr/>
        <a:lstStyle/>
        <a:p>
          <a:endParaRPr lang="en-US" sz="3200"/>
        </a:p>
      </dgm:t>
    </dgm:pt>
    <dgm:pt modelId="{0E616CB0-CE98-4430-B074-0F777D7A7221}" type="sibTrans" cxnId="{D42BD3CC-901D-4EF1-95A6-891E82DDDB39}">
      <dgm:prSet/>
      <dgm:spPr/>
      <dgm:t>
        <a:bodyPr/>
        <a:lstStyle/>
        <a:p>
          <a:endParaRPr lang="en-US" sz="3200"/>
        </a:p>
      </dgm:t>
    </dgm:pt>
    <dgm:pt modelId="{3C7F1EDD-EC3E-4E3E-AD8C-3924D825814A}" type="pres">
      <dgm:prSet presAssocID="{B35D41BB-E4FE-4330-B506-4AF92F5BF6D9}" presName="root" presStyleCnt="0">
        <dgm:presLayoutVars>
          <dgm:dir/>
          <dgm:resizeHandles val="exact"/>
        </dgm:presLayoutVars>
      </dgm:prSet>
      <dgm:spPr/>
    </dgm:pt>
    <dgm:pt modelId="{6C945C61-D790-43CD-8B6D-035FF7E36505}" type="pres">
      <dgm:prSet presAssocID="{B35D41BB-E4FE-4330-B506-4AF92F5BF6D9}" presName="container" presStyleCnt="0">
        <dgm:presLayoutVars>
          <dgm:dir/>
          <dgm:resizeHandles val="exact"/>
        </dgm:presLayoutVars>
      </dgm:prSet>
      <dgm:spPr/>
    </dgm:pt>
    <dgm:pt modelId="{2FED7411-4C57-43A7-85CD-7E809F5D5D44}" type="pres">
      <dgm:prSet presAssocID="{EBB899C2-3D0A-4240-9A3A-5ED2D1FB410B}" presName="compNode" presStyleCnt="0"/>
      <dgm:spPr/>
    </dgm:pt>
    <dgm:pt modelId="{BF767CA0-80A0-4E5D-8AC5-16DA0701E0B3}" type="pres">
      <dgm:prSet presAssocID="{EBB899C2-3D0A-4240-9A3A-5ED2D1FB410B}" presName="iconBgRect" presStyleLbl="bgShp" presStyleIdx="0" presStyleCnt="5"/>
      <dgm:spPr/>
    </dgm:pt>
    <dgm:pt modelId="{B4FF6674-C6AE-4C84-BF37-47C2C42FB41C}" type="pres">
      <dgm:prSet presAssocID="{EBB899C2-3D0A-4240-9A3A-5ED2D1FB410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1172131C-6DAE-46C9-B5FD-E34A062ABED9}" type="pres">
      <dgm:prSet presAssocID="{EBB899C2-3D0A-4240-9A3A-5ED2D1FB410B}" presName="spaceRect" presStyleCnt="0"/>
      <dgm:spPr/>
    </dgm:pt>
    <dgm:pt modelId="{3219FB3B-E417-4CD7-84F2-810137E01BAC}" type="pres">
      <dgm:prSet presAssocID="{EBB899C2-3D0A-4240-9A3A-5ED2D1FB410B}" presName="textRect" presStyleLbl="revTx" presStyleIdx="0" presStyleCnt="5">
        <dgm:presLayoutVars>
          <dgm:chMax val="1"/>
          <dgm:chPref val="1"/>
        </dgm:presLayoutVars>
      </dgm:prSet>
      <dgm:spPr/>
    </dgm:pt>
    <dgm:pt modelId="{01A79C97-DBBC-44EA-B62E-C2ED1C4552B6}" type="pres">
      <dgm:prSet presAssocID="{13FDADBC-C48B-4DD1-BF74-435E9938E031}" presName="sibTrans" presStyleLbl="sibTrans2D1" presStyleIdx="0" presStyleCnt="0"/>
      <dgm:spPr/>
    </dgm:pt>
    <dgm:pt modelId="{E1258ED8-9D6C-4D56-8704-11826248904D}" type="pres">
      <dgm:prSet presAssocID="{15962EE5-944F-42D9-A24E-5F33DC8EB7FE}" presName="compNode" presStyleCnt="0"/>
      <dgm:spPr/>
    </dgm:pt>
    <dgm:pt modelId="{536F82FB-EC08-4AD5-9E00-F2D0D4FB3AAD}" type="pres">
      <dgm:prSet presAssocID="{15962EE5-944F-42D9-A24E-5F33DC8EB7FE}" presName="iconBgRect" presStyleLbl="bgShp" presStyleIdx="1" presStyleCnt="5"/>
      <dgm:spPr/>
    </dgm:pt>
    <dgm:pt modelId="{AD8C93C3-58C8-457E-9F54-07AE1BCF8284}" type="pres">
      <dgm:prSet presAssocID="{15962EE5-944F-42D9-A24E-5F33DC8EB7F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to"/>
        </a:ext>
      </dgm:extLst>
    </dgm:pt>
    <dgm:pt modelId="{564F0F50-5A4D-415D-B13B-598CA9B8C946}" type="pres">
      <dgm:prSet presAssocID="{15962EE5-944F-42D9-A24E-5F33DC8EB7FE}" presName="spaceRect" presStyleCnt="0"/>
      <dgm:spPr/>
    </dgm:pt>
    <dgm:pt modelId="{98D4FABD-D090-46CE-92EB-1E48BA713D7A}" type="pres">
      <dgm:prSet presAssocID="{15962EE5-944F-42D9-A24E-5F33DC8EB7FE}" presName="textRect" presStyleLbl="revTx" presStyleIdx="1" presStyleCnt="5">
        <dgm:presLayoutVars>
          <dgm:chMax val="1"/>
          <dgm:chPref val="1"/>
        </dgm:presLayoutVars>
      </dgm:prSet>
      <dgm:spPr/>
    </dgm:pt>
    <dgm:pt modelId="{A3DB8D4C-AB45-45E8-8CBD-C4C0CD216572}" type="pres">
      <dgm:prSet presAssocID="{A164A793-B83F-4072-B700-28A48CFC611E}" presName="sibTrans" presStyleLbl="sibTrans2D1" presStyleIdx="0" presStyleCnt="0"/>
      <dgm:spPr/>
    </dgm:pt>
    <dgm:pt modelId="{A847CF36-1197-43C3-81C6-9F7DBB07491B}" type="pres">
      <dgm:prSet presAssocID="{029F5338-D0FB-4903-B343-FA1D98644971}" presName="compNode" presStyleCnt="0"/>
      <dgm:spPr/>
    </dgm:pt>
    <dgm:pt modelId="{E07D06B8-8F04-40A1-A37E-BA8DB96C3DB5}" type="pres">
      <dgm:prSet presAssocID="{029F5338-D0FB-4903-B343-FA1D98644971}" presName="iconBgRect" presStyleLbl="bgShp" presStyleIdx="2" presStyleCnt="5"/>
      <dgm:spPr/>
    </dgm:pt>
    <dgm:pt modelId="{2BCA450A-0982-4D8F-812A-0833A0ED1B6B}" type="pres">
      <dgm:prSet presAssocID="{029F5338-D0FB-4903-B343-FA1D9864497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 Face with Solid Fill"/>
        </a:ext>
      </dgm:extLst>
    </dgm:pt>
    <dgm:pt modelId="{7C4EDCD9-9B5C-411A-A2FF-34CE8A41B701}" type="pres">
      <dgm:prSet presAssocID="{029F5338-D0FB-4903-B343-FA1D98644971}" presName="spaceRect" presStyleCnt="0"/>
      <dgm:spPr/>
    </dgm:pt>
    <dgm:pt modelId="{E7FB911B-61E1-4FCD-B6D3-215FF983F3C4}" type="pres">
      <dgm:prSet presAssocID="{029F5338-D0FB-4903-B343-FA1D98644971}" presName="textRect" presStyleLbl="revTx" presStyleIdx="2" presStyleCnt="5">
        <dgm:presLayoutVars>
          <dgm:chMax val="1"/>
          <dgm:chPref val="1"/>
        </dgm:presLayoutVars>
      </dgm:prSet>
      <dgm:spPr/>
    </dgm:pt>
    <dgm:pt modelId="{981B62D6-313F-43D8-9F21-4B734DEDA3E8}" type="pres">
      <dgm:prSet presAssocID="{2F755EFF-7154-4033-9193-C7D8CC938B9C}" presName="sibTrans" presStyleLbl="sibTrans2D1" presStyleIdx="0" presStyleCnt="0"/>
      <dgm:spPr/>
    </dgm:pt>
    <dgm:pt modelId="{35FCD7C7-9C73-4157-B774-3FC2C9B28711}" type="pres">
      <dgm:prSet presAssocID="{ED493340-3DF6-4E19-8B89-5675D45C18DF}" presName="compNode" presStyleCnt="0"/>
      <dgm:spPr/>
    </dgm:pt>
    <dgm:pt modelId="{412C2C75-1D25-4EB3-AF69-807365A5204E}" type="pres">
      <dgm:prSet presAssocID="{ED493340-3DF6-4E19-8B89-5675D45C18DF}" presName="iconBgRect" presStyleLbl="bgShp" presStyleIdx="3" presStyleCnt="5"/>
      <dgm:spPr/>
    </dgm:pt>
    <dgm:pt modelId="{5175852A-5241-481D-A35D-5389DE65BF09}" type="pres">
      <dgm:prSet presAssocID="{ED493340-3DF6-4E19-8B89-5675D45C18D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mo"/>
        </a:ext>
      </dgm:extLst>
    </dgm:pt>
    <dgm:pt modelId="{83C6CF24-3629-4201-B21A-A663C93710D9}" type="pres">
      <dgm:prSet presAssocID="{ED493340-3DF6-4E19-8B89-5675D45C18DF}" presName="spaceRect" presStyleCnt="0"/>
      <dgm:spPr/>
    </dgm:pt>
    <dgm:pt modelId="{63626ABA-9C44-4F9D-ACAE-D4832C7082CD}" type="pres">
      <dgm:prSet presAssocID="{ED493340-3DF6-4E19-8B89-5675D45C18DF}" presName="textRect" presStyleLbl="revTx" presStyleIdx="3" presStyleCnt="5">
        <dgm:presLayoutVars>
          <dgm:chMax val="1"/>
          <dgm:chPref val="1"/>
        </dgm:presLayoutVars>
      </dgm:prSet>
      <dgm:spPr/>
    </dgm:pt>
    <dgm:pt modelId="{A600A4BB-CD74-4CAE-9941-80DF2A2ED122}" type="pres">
      <dgm:prSet presAssocID="{41001C42-A464-49DD-85DB-FF91FE687969}" presName="sibTrans" presStyleLbl="sibTrans2D1" presStyleIdx="0" presStyleCnt="0"/>
      <dgm:spPr/>
    </dgm:pt>
    <dgm:pt modelId="{DC17CCCF-17F0-4B1B-B635-28F444B31B79}" type="pres">
      <dgm:prSet presAssocID="{2C960AF0-A647-431F-B1C7-77C147CEE1EB}" presName="compNode" presStyleCnt="0"/>
      <dgm:spPr/>
    </dgm:pt>
    <dgm:pt modelId="{1CFA2020-2F07-4200-AACB-7E0FAF1D41CC}" type="pres">
      <dgm:prSet presAssocID="{2C960AF0-A647-431F-B1C7-77C147CEE1EB}" presName="iconBgRect" presStyleLbl="bgShp" presStyleIdx="4" presStyleCnt="5"/>
      <dgm:spPr/>
    </dgm:pt>
    <dgm:pt modelId="{B070CABA-46A6-4DD7-BDA6-151C83A3310A}" type="pres">
      <dgm:prSet presAssocID="{2C960AF0-A647-431F-B1C7-77C147CEE1E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6C80B3DF-1622-47A5-AAA7-78F6DDE2BBD7}" type="pres">
      <dgm:prSet presAssocID="{2C960AF0-A647-431F-B1C7-77C147CEE1EB}" presName="spaceRect" presStyleCnt="0"/>
      <dgm:spPr/>
    </dgm:pt>
    <dgm:pt modelId="{FD71017E-147F-4E0C-A368-343FE9590D3E}" type="pres">
      <dgm:prSet presAssocID="{2C960AF0-A647-431F-B1C7-77C147CEE1E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4BA7304-7231-4736-9758-DEB5C6284B35}" type="presOf" srcId="{A164A793-B83F-4072-B700-28A48CFC611E}" destId="{A3DB8D4C-AB45-45E8-8CBD-C4C0CD216572}" srcOrd="0" destOrd="0" presId="urn:microsoft.com/office/officeart/2018/2/layout/IconCircleList"/>
    <dgm:cxn modelId="{05AB0409-A08A-402E-8154-4E080B6664F3}" type="presOf" srcId="{029F5338-D0FB-4903-B343-FA1D98644971}" destId="{E7FB911B-61E1-4FCD-B6D3-215FF983F3C4}" srcOrd="0" destOrd="0" presId="urn:microsoft.com/office/officeart/2018/2/layout/IconCircleList"/>
    <dgm:cxn modelId="{05F2DB0E-7010-407E-89CF-94CC37A7DE7B}" srcId="{B35D41BB-E4FE-4330-B506-4AF92F5BF6D9}" destId="{029F5338-D0FB-4903-B343-FA1D98644971}" srcOrd="2" destOrd="0" parTransId="{95EEF12C-3192-4860-B094-9FDB931A98B9}" sibTransId="{2F755EFF-7154-4033-9193-C7D8CC938B9C}"/>
    <dgm:cxn modelId="{C9531335-4215-4CDD-8257-C293ECD7F101}" type="presOf" srcId="{15962EE5-944F-42D9-A24E-5F33DC8EB7FE}" destId="{98D4FABD-D090-46CE-92EB-1E48BA713D7A}" srcOrd="0" destOrd="0" presId="urn:microsoft.com/office/officeart/2018/2/layout/IconCircleList"/>
    <dgm:cxn modelId="{20C2D262-371C-4DC9-93CE-69294703D2E8}" srcId="{B35D41BB-E4FE-4330-B506-4AF92F5BF6D9}" destId="{EBB899C2-3D0A-4240-9A3A-5ED2D1FB410B}" srcOrd="0" destOrd="0" parTransId="{07B07B85-A984-47C3-BD41-813798C0BE55}" sibTransId="{13FDADBC-C48B-4DD1-BF74-435E9938E031}"/>
    <dgm:cxn modelId="{3C4F2B6D-CD42-4F0D-AE47-9ECA1A712F9D}" srcId="{B35D41BB-E4FE-4330-B506-4AF92F5BF6D9}" destId="{ED493340-3DF6-4E19-8B89-5675D45C18DF}" srcOrd="3" destOrd="0" parTransId="{65541EF6-CF11-4D71-96D4-EED7564746F5}" sibTransId="{41001C42-A464-49DD-85DB-FF91FE687969}"/>
    <dgm:cxn modelId="{7C543A99-4100-4032-B8AA-6A27CF034312}" type="presOf" srcId="{B35D41BB-E4FE-4330-B506-4AF92F5BF6D9}" destId="{3C7F1EDD-EC3E-4E3E-AD8C-3924D825814A}" srcOrd="0" destOrd="0" presId="urn:microsoft.com/office/officeart/2018/2/layout/IconCircleList"/>
    <dgm:cxn modelId="{80351AAC-E157-4475-B474-EF565239DA9F}" type="presOf" srcId="{EBB899C2-3D0A-4240-9A3A-5ED2D1FB410B}" destId="{3219FB3B-E417-4CD7-84F2-810137E01BAC}" srcOrd="0" destOrd="0" presId="urn:microsoft.com/office/officeart/2018/2/layout/IconCircleList"/>
    <dgm:cxn modelId="{1397CCAD-CA81-4BED-8D0C-3FE4E78D35B1}" type="presOf" srcId="{2C960AF0-A647-431F-B1C7-77C147CEE1EB}" destId="{FD71017E-147F-4E0C-A368-343FE9590D3E}" srcOrd="0" destOrd="0" presId="urn:microsoft.com/office/officeart/2018/2/layout/IconCircleList"/>
    <dgm:cxn modelId="{A59033B2-A1EE-4573-B9A4-403EC5164689}" type="presOf" srcId="{13FDADBC-C48B-4DD1-BF74-435E9938E031}" destId="{01A79C97-DBBC-44EA-B62E-C2ED1C4552B6}" srcOrd="0" destOrd="0" presId="urn:microsoft.com/office/officeart/2018/2/layout/IconCircleList"/>
    <dgm:cxn modelId="{D42BD3CC-901D-4EF1-95A6-891E82DDDB39}" srcId="{B35D41BB-E4FE-4330-B506-4AF92F5BF6D9}" destId="{2C960AF0-A647-431F-B1C7-77C147CEE1EB}" srcOrd="4" destOrd="0" parTransId="{584BA7C2-177A-48AE-ABF3-978B5AF4AEED}" sibTransId="{0E616CB0-CE98-4430-B074-0F777D7A7221}"/>
    <dgm:cxn modelId="{AD66CACD-123C-4BB8-811A-13F673737B0B}" type="presOf" srcId="{ED493340-3DF6-4E19-8B89-5675D45C18DF}" destId="{63626ABA-9C44-4F9D-ACAE-D4832C7082CD}" srcOrd="0" destOrd="0" presId="urn:microsoft.com/office/officeart/2018/2/layout/IconCircleList"/>
    <dgm:cxn modelId="{E04F06D4-5A6C-4951-AF37-2463D9593B52}" type="presOf" srcId="{41001C42-A464-49DD-85DB-FF91FE687969}" destId="{A600A4BB-CD74-4CAE-9941-80DF2A2ED122}" srcOrd="0" destOrd="0" presId="urn:microsoft.com/office/officeart/2018/2/layout/IconCircleList"/>
    <dgm:cxn modelId="{0FE4D3E3-E033-44D3-BDA2-8674E90B0397}" type="presOf" srcId="{2F755EFF-7154-4033-9193-C7D8CC938B9C}" destId="{981B62D6-313F-43D8-9F21-4B734DEDA3E8}" srcOrd="0" destOrd="0" presId="urn:microsoft.com/office/officeart/2018/2/layout/IconCircleList"/>
    <dgm:cxn modelId="{6850FDF2-D591-4F0E-B282-6975F6D035D7}" srcId="{B35D41BB-E4FE-4330-B506-4AF92F5BF6D9}" destId="{15962EE5-944F-42D9-A24E-5F33DC8EB7FE}" srcOrd="1" destOrd="0" parTransId="{4094378B-C045-4AFF-8881-EB1714B82FDD}" sibTransId="{A164A793-B83F-4072-B700-28A48CFC611E}"/>
    <dgm:cxn modelId="{466D9AF1-17CD-4B29-AA42-F0650AA8C63D}" type="presParOf" srcId="{3C7F1EDD-EC3E-4E3E-AD8C-3924D825814A}" destId="{6C945C61-D790-43CD-8B6D-035FF7E36505}" srcOrd="0" destOrd="0" presId="urn:microsoft.com/office/officeart/2018/2/layout/IconCircleList"/>
    <dgm:cxn modelId="{9FEE8763-6DE4-4946-9E17-2E111C4D2140}" type="presParOf" srcId="{6C945C61-D790-43CD-8B6D-035FF7E36505}" destId="{2FED7411-4C57-43A7-85CD-7E809F5D5D44}" srcOrd="0" destOrd="0" presId="urn:microsoft.com/office/officeart/2018/2/layout/IconCircleList"/>
    <dgm:cxn modelId="{EA96DC83-269F-4C48-9842-D45354F711F4}" type="presParOf" srcId="{2FED7411-4C57-43A7-85CD-7E809F5D5D44}" destId="{BF767CA0-80A0-4E5D-8AC5-16DA0701E0B3}" srcOrd="0" destOrd="0" presId="urn:microsoft.com/office/officeart/2018/2/layout/IconCircleList"/>
    <dgm:cxn modelId="{7018762B-2439-459C-BA9A-436908CBAB6E}" type="presParOf" srcId="{2FED7411-4C57-43A7-85CD-7E809F5D5D44}" destId="{B4FF6674-C6AE-4C84-BF37-47C2C42FB41C}" srcOrd="1" destOrd="0" presId="urn:microsoft.com/office/officeart/2018/2/layout/IconCircleList"/>
    <dgm:cxn modelId="{4525AE23-E108-46F2-8802-8E64A11232E0}" type="presParOf" srcId="{2FED7411-4C57-43A7-85CD-7E809F5D5D44}" destId="{1172131C-6DAE-46C9-B5FD-E34A062ABED9}" srcOrd="2" destOrd="0" presId="urn:microsoft.com/office/officeart/2018/2/layout/IconCircleList"/>
    <dgm:cxn modelId="{D5127BC1-74BA-494B-B6D7-A966BD4373BC}" type="presParOf" srcId="{2FED7411-4C57-43A7-85CD-7E809F5D5D44}" destId="{3219FB3B-E417-4CD7-84F2-810137E01BAC}" srcOrd="3" destOrd="0" presId="urn:microsoft.com/office/officeart/2018/2/layout/IconCircleList"/>
    <dgm:cxn modelId="{8B648E78-B89A-49CB-97EC-91A40F12A799}" type="presParOf" srcId="{6C945C61-D790-43CD-8B6D-035FF7E36505}" destId="{01A79C97-DBBC-44EA-B62E-C2ED1C4552B6}" srcOrd="1" destOrd="0" presId="urn:microsoft.com/office/officeart/2018/2/layout/IconCircleList"/>
    <dgm:cxn modelId="{23E9A48B-FBDA-4985-B831-5DD10DAD1F07}" type="presParOf" srcId="{6C945C61-D790-43CD-8B6D-035FF7E36505}" destId="{E1258ED8-9D6C-4D56-8704-11826248904D}" srcOrd="2" destOrd="0" presId="urn:microsoft.com/office/officeart/2018/2/layout/IconCircleList"/>
    <dgm:cxn modelId="{4D959692-688A-4276-9CC3-88362FFBF6E8}" type="presParOf" srcId="{E1258ED8-9D6C-4D56-8704-11826248904D}" destId="{536F82FB-EC08-4AD5-9E00-F2D0D4FB3AAD}" srcOrd="0" destOrd="0" presId="urn:microsoft.com/office/officeart/2018/2/layout/IconCircleList"/>
    <dgm:cxn modelId="{A7CB39F9-86A0-4098-BB51-CB8BFBA5D4D0}" type="presParOf" srcId="{E1258ED8-9D6C-4D56-8704-11826248904D}" destId="{AD8C93C3-58C8-457E-9F54-07AE1BCF8284}" srcOrd="1" destOrd="0" presId="urn:microsoft.com/office/officeart/2018/2/layout/IconCircleList"/>
    <dgm:cxn modelId="{9DC66A8D-8224-458F-B45F-25BCCB54B01D}" type="presParOf" srcId="{E1258ED8-9D6C-4D56-8704-11826248904D}" destId="{564F0F50-5A4D-415D-B13B-598CA9B8C946}" srcOrd="2" destOrd="0" presId="urn:microsoft.com/office/officeart/2018/2/layout/IconCircleList"/>
    <dgm:cxn modelId="{9F0BF377-E189-455F-AB9C-57C6D1CEBDC7}" type="presParOf" srcId="{E1258ED8-9D6C-4D56-8704-11826248904D}" destId="{98D4FABD-D090-46CE-92EB-1E48BA713D7A}" srcOrd="3" destOrd="0" presId="urn:microsoft.com/office/officeart/2018/2/layout/IconCircleList"/>
    <dgm:cxn modelId="{21D1BA87-D5E8-4AC6-A149-A0DD27CAB68B}" type="presParOf" srcId="{6C945C61-D790-43CD-8B6D-035FF7E36505}" destId="{A3DB8D4C-AB45-45E8-8CBD-C4C0CD216572}" srcOrd="3" destOrd="0" presId="urn:microsoft.com/office/officeart/2018/2/layout/IconCircleList"/>
    <dgm:cxn modelId="{EF048605-1842-4405-9039-612A7ABF7EC3}" type="presParOf" srcId="{6C945C61-D790-43CD-8B6D-035FF7E36505}" destId="{A847CF36-1197-43C3-81C6-9F7DBB07491B}" srcOrd="4" destOrd="0" presId="urn:microsoft.com/office/officeart/2018/2/layout/IconCircleList"/>
    <dgm:cxn modelId="{2AAC134A-DB6C-4EF1-A5F2-9849385D52E5}" type="presParOf" srcId="{A847CF36-1197-43C3-81C6-9F7DBB07491B}" destId="{E07D06B8-8F04-40A1-A37E-BA8DB96C3DB5}" srcOrd="0" destOrd="0" presId="urn:microsoft.com/office/officeart/2018/2/layout/IconCircleList"/>
    <dgm:cxn modelId="{93324846-0D56-47B3-BF9A-0D106127769B}" type="presParOf" srcId="{A847CF36-1197-43C3-81C6-9F7DBB07491B}" destId="{2BCA450A-0982-4D8F-812A-0833A0ED1B6B}" srcOrd="1" destOrd="0" presId="urn:microsoft.com/office/officeart/2018/2/layout/IconCircleList"/>
    <dgm:cxn modelId="{329DC6DE-8B06-4249-8687-FC11026B3F25}" type="presParOf" srcId="{A847CF36-1197-43C3-81C6-9F7DBB07491B}" destId="{7C4EDCD9-9B5C-411A-A2FF-34CE8A41B701}" srcOrd="2" destOrd="0" presId="urn:microsoft.com/office/officeart/2018/2/layout/IconCircleList"/>
    <dgm:cxn modelId="{F3A8815C-D58B-4F38-BE3C-9880DB05BC24}" type="presParOf" srcId="{A847CF36-1197-43C3-81C6-9F7DBB07491B}" destId="{E7FB911B-61E1-4FCD-B6D3-215FF983F3C4}" srcOrd="3" destOrd="0" presId="urn:microsoft.com/office/officeart/2018/2/layout/IconCircleList"/>
    <dgm:cxn modelId="{2C070133-B274-4797-BDE6-643EF86E721F}" type="presParOf" srcId="{6C945C61-D790-43CD-8B6D-035FF7E36505}" destId="{981B62D6-313F-43D8-9F21-4B734DEDA3E8}" srcOrd="5" destOrd="0" presId="urn:microsoft.com/office/officeart/2018/2/layout/IconCircleList"/>
    <dgm:cxn modelId="{C9B7622D-E7FF-4FD7-9811-B6291EFAE95D}" type="presParOf" srcId="{6C945C61-D790-43CD-8B6D-035FF7E36505}" destId="{35FCD7C7-9C73-4157-B774-3FC2C9B28711}" srcOrd="6" destOrd="0" presId="urn:microsoft.com/office/officeart/2018/2/layout/IconCircleList"/>
    <dgm:cxn modelId="{6B424EB2-F472-4A48-BDAE-E3837649F9FA}" type="presParOf" srcId="{35FCD7C7-9C73-4157-B774-3FC2C9B28711}" destId="{412C2C75-1D25-4EB3-AF69-807365A5204E}" srcOrd="0" destOrd="0" presId="urn:microsoft.com/office/officeart/2018/2/layout/IconCircleList"/>
    <dgm:cxn modelId="{6BF108BE-644C-4167-AD4C-041C5654C1E2}" type="presParOf" srcId="{35FCD7C7-9C73-4157-B774-3FC2C9B28711}" destId="{5175852A-5241-481D-A35D-5389DE65BF09}" srcOrd="1" destOrd="0" presId="urn:microsoft.com/office/officeart/2018/2/layout/IconCircleList"/>
    <dgm:cxn modelId="{1119E7E6-CBC6-44C8-8586-6DE162564C45}" type="presParOf" srcId="{35FCD7C7-9C73-4157-B774-3FC2C9B28711}" destId="{83C6CF24-3629-4201-B21A-A663C93710D9}" srcOrd="2" destOrd="0" presId="urn:microsoft.com/office/officeart/2018/2/layout/IconCircleList"/>
    <dgm:cxn modelId="{41DADF93-2919-4223-B632-AF521DF69A78}" type="presParOf" srcId="{35FCD7C7-9C73-4157-B774-3FC2C9B28711}" destId="{63626ABA-9C44-4F9D-ACAE-D4832C7082CD}" srcOrd="3" destOrd="0" presId="urn:microsoft.com/office/officeart/2018/2/layout/IconCircleList"/>
    <dgm:cxn modelId="{83B80D79-0294-4CAD-9A5A-4B2003144F1B}" type="presParOf" srcId="{6C945C61-D790-43CD-8B6D-035FF7E36505}" destId="{A600A4BB-CD74-4CAE-9941-80DF2A2ED122}" srcOrd="7" destOrd="0" presId="urn:microsoft.com/office/officeart/2018/2/layout/IconCircleList"/>
    <dgm:cxn modelId="{FC2B9839-8D10-49B3-AE8B-A5AF7DBCB5E8}" type="presParOf" srcId="{6C945C61-D790-43CD-8B6D-035FF7E36505}" destId="{DC17CCCF-17F0-4B1B-B635-28F444B31B79}" srcOrd="8" destOrd="0" presId="urn:microsoft.com/office/officeart/2018/2/layout/IconCircleList"/>
    <dgm:cxn modelId="{FC470EB9-A87F-40F4-9C99-DC50B00287B0}" type="presParOf" srcId="{DC17CCCF-17F0-4B1B-B635-28F444B31B79}" destId="{1CFA2020-2F07-4200-AACB-7E0FAF1D41CC}" srcOrd="0" destOrd="0" presId="urn:microsoft.com/office/officeart/2018/2/layout/IconCircleList"/>
    <dgm:cxn modelId="{7FC33F10-9736-4911-8BD3-47516A66BDBB}" type="presParOf" srcId="{DC17CCCF-17F0-4B1B-B635-28F444B31B79}" destId="{B070CABA-46A6-4DD7-BDA6-151C83A3310A}" srcOrd="1" destOrd="0" presId="urn:microsoft.com/office/officeart/2018/2/layout/IconCircleList"/>
    <dgm:cxn modelId="{B91D857F-C112-4B52-AD2D-0651D173944F}" type="presParOf" srcId="{DC17CCCF-17F0-4B1B-B635-28F444B31B79}" destId="{6C80B3DF-1622-47A5-AAA7-78F6DDE2BBD7}" srcOrd="2" destOrd="0" presId="urn:microsoft.com/office/officeart/2018/2/layout/IconCircleList"/>
    <dgm:cxn modelId="{256495E2-167D-41E7-81BC-C34243B0CE38}" type="presParOf" srcId="{DC17CCCF-17F0-4B1B-B635-28F444B31B79}" destId="{FD71017E-147F-4E0C-A368-343FE9590D3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67CA0-80A0-4E5D-8AC5-16DA0701E0B3}">
      <dsp:nvSpPr>
        <dsp:cNvPr id="0" name=""/>
        <dsp:cNvSpPr/>
      </dsp:nvSpPr>
      <dsp:spPr>
        <a:xfrm>
          <a:off x="24826" y="928274"/>
          <a:ext cx="1034644" cy="10346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F6674-C6AE-4C84-BF37-47C2C42FB41C}">
      <dsp:nvSpPr>
        <dsp:cNvPr id="0" name=""/>
        <dsp:cNvSpPr/>
      </dsp:nvSpPr>
      <dsp:spPr>
        <a:xfrm>
          <a:off x="242101" y="1145549"/>
          <a:ext cx="600093" cy="600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9FB3B-E417-4CD7-84F2-810137E01BAC}">
      <dsp:nvSpPr>
        <dsp:cNvPr id="0" name=""/>
        <dsp:cNvSpPr/>
      </dsp:nvSpPr>
      <dsp:spPr>
        <a:xfrm>
          <a:off x="1281180" y="928274"/>
          <a:ext cx="2438804" cy="103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 dirty="0"/>
            <a:t>O fenol (</a:t>
          </a:r>
          <a:r>
            <a:rPr lang="pt-BR" sz="1800" b="0" i="0" kern="1200" dirty="0" err="1"/>
            <a:t>hidroxibenzeno</a:t>
          </a:r>
          <a:r>
            <a:rPr lang="pt-BR" sz="1800" b="0" i="0" kern="1200" dirty="0"/>
            <a:t>) é corrosivo e irritante das membranas mucosas. Potencialmente fatal se ingerido, inalado ou absorvido pela pele. Causa queimaduras severas e afeta o sistema nervoso central, fígado e rins.</a:t>
          </a:r>
          <a:endParaRPr lang="en-US" sz="1800" kern="1200" dirty="0"/>
        </a:p>
      </dsp:txBody>
      <dsp:txXfrm>
        <a:off x="1281180" y="928274"/>
        <a:ext cx="2438804" cy="1034644"/>
      </dsp:txXfrm>
    </dsp:sp>
    <dsp:sp modelId="{536F82FB-EC08-4AD5-9E00-F2D0D4FB3AAD}">
      <dsp:nvSpPr>
        <dsp:cNvPr id="0" name=""/>
        <dsp:cNvSpPr/>
      </dsp:nvSpPr>
      <dsp:spPr>
        <a:xfrm>
          <a:off x="4144928" y="928274"/>
          <a:ext cx="1034644" cy="10346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C93C3-58C8-457E-9F54-07AE1BCF8284}">
      <dsp:nvSpPr>
        <dsp:cNvPr id="0" name=""/>
        <dsp:cNvSpPr/>
      </dsp:nvSpPr>
      <dsp:spPr>
        <a:xfrm>
          <a:off x="4362203" y="1145549"/>
          <a:ext cx="600093" cy="600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4FABD-D090-46CE-92EB-1E48BA713D7A}">
      <dsp:nvSpPr>
        <dsp:cNvPr id="0" name=""/>
        <dsp:cNvSpPr/>
      </dsp:nvSpPr>
      <dsp:spPr>
        <a:xfrm>
          <a:off x="5401282" y="928274"/>
          <a:ext cx="2438804" cy="103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/>
            <a:t>Também é extremamente tóxico para animais como os gatos.</a:t>
          </a:r>
          <a:endParaRPr lang="en-US" sz="1800" kern="1200"/>
        </a:p>
      </dsp:txBody>
      <dsp:txXfrm>
        <a:off x="5401282" y="928274"/>
        <a:ext cx="2438804" cy="1034644"/>
      </dsp:txXfrm>
    </dsp:sp>
    <dsp:sp modelId="{E07D06B8-8F04-40A1-A37E-BA8DB96C3DB5}">
      <dsp:nvSpPr>
        <dsp:cNvPr id="0" name=""/>
        <dsp:cNvSpPr/>
      </dsp:nvSpPr>
      <dsp:spPr>
        <a:xfrm>
          <a:off x="8265030" y="928274"/>
          <a:ext cx="1034644" cy="10346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A450A-0982-4D8F-812A-0833A0ED1B6B}">
      <dsp:nvSpPr>
        <dsp:cNvPr id="0" name=""/>
        <dsp:cNvSpPr/>
      </dsp:nvSpPr>
      <dsp:spPr>
        <a:xfrm>
          <a:off x="8482305" y="1145549"/>
          <a:ext cx="600093" cy="600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B911B-61E1-4FCD-B6D3-215FF983F3C4}">
      <dsp:nvSpPr>
        <dsp:cNvPr id="0" name=""/>
        <dsp:cNvSpPr/>
      </dsp:nvSpPr>
      <dsp:spPr>
        <a:xfrm>
          <a:off x="9521384" y="928274"/>
          <a:ext cx="2438804" cy="103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i="0" kern="1200"/>
            <a:t>A substância pode provocar a longo prazo câncer de diversos tipos.</a:t>
          </a:r>
          <a:endParaRPr lang="en-US" sz="1800" kern="1200"/>
        </a:p>
      </dsp:txBody>
      <dsp:txXfrm>
        <a:off x="9521384" y="928274"/>
        <a:ext cx="2438804" cy="1034644"/>
      </dsp:txXfrm>
    </dsp:sp>
    <dsp:sp modelId="{412C2C75-1D25-4EB3-AF69-807365A5204E}">
      <dsp:nvSpPr>
        <dsp:cNvPr id="0" name=""/>
        <dsp:cNvSpPr/>
      </dsp:nvSpPr>
      <dsp:spPr>
        <a:xfrm>
          <a:off x="24826" y="2767006"/>
          <a:ext cx="1034644" cy="10346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5852A-5241-481D-A35D-5389DE65BF09}">
      <dsp:nvSpPr>
        <dsp:cNvPr id="0" name=""/>
        <dsp:cNvSpPr/>
      </dsp:nvSpPr>
      <dsp:spPr>
        <a:xfrm>
          <a:off x="242101" y="2984281"/>
          <a:ext cx="600093" cy="6000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26ABA-9C44-4F9D-ACAE-D4832C7082CD}">
      <dsp:nvSpPr>
        <dsp:cNvPr id="0" name=""/>
        <dsp:cNvSpPr/>
      </dsp:nvSpPr>
      <dsp:spPr>
        <a:xfrm>
          <a:off x="1281180" y="2767006"/>
          <a:ext cx="2438804" cy="103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/>
            <a:t>Inalação</a:t>
          </a:r>
          <a:endParaRPr lang="en-US" sz="1800" kern="1200"/>
        </a:p>
      </dsp:txBody>
      <dsp:txXfrm>
        <a:off x="1281180" y="2767006"/>
        <a:ext cx="2438804" cy="1034644"/>
      </dsp:txXfrm>
    </dsp:sp>
    <dsp:sp modelId="{1CFA2020-2F07-4200-AACB-7E0FAF1D41CC}">
      <dsp:nvSpPr>
        <dsp:cNvPr id="0" name=""/>
        <dsp:cNvSpPr/>
      </dsp:nvSpPr>
      <dsp:spPr>
        <a:xfrm>
          <a:off x="4144928" y="2767006"/>
          <a:ext cx="1034644" cy="10346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0CABA-46A6-4DD7-BDA6-151C83A3310A}">
      <dsp:nvSpPr>
        <dsp:cNvPr id="0" name=""/>
        <dsp:cNvSpPr/>
      </dsp:nvSpPr>
      <dsp:spPr>
        <a:xfrm>
          <a:off x="4362203" y="2984281"/>
          <a:ext cx="600093" cy="6000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1017E-147F-4E0C-A368-343FE9590D3E}">
      <dsp:nvSpPr>
        <dsp:cNvPr id="0" name=""/>
        <dsp:cNvSpPr/>
      </dsp:nvSpPr>
      <dsp:spPr>
        <a:xfrm>
          <a:off x="5401282" y="2767006"/>
          <a:ext cx="2438804" cy="103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Provoca dispneia e tosse. A absorção sistêmica provoca danos ao fígado, rins e sistema nervoso central.</a:t>
          </a:r>
          <a:endParaRPr lang="en-US" sz="1800" kern="1200"/>
        </a:p>
      </dsp:txBody>
      <dsp:txXfrm>
        <a:off x="5401282" y="2767006"/>
        <a:ext cx="2438804" cy="1034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1:15:4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1:14:05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23641,'29908'0'0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1:15:1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1:15:13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01:15:1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F5EB-DFA9-4AFA-90D1-3F5C802A35F1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99C53-E9B4-4F19-A8C1-349EE12FE6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7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conteúdos gerados pela IA podem estar incorretos.
---
Neste apresentação, exploraremos as funções orgânicas, suas estruturas e propriedades, e como elas se aplicam na medicina. Vamos abordar desde hidrocarbonetos até álcoois, ácidos carboxílicos, aminas, aldeídos e cetonas, discutindo sua importância na química orgânica.
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1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propriedades químicas dos hidrocarbonetos incluem reatividade com halogênios, adições e reações de combustão. Essas reações são fundamentais na indústria química para a produção de diversos compostos.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05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hidrocarbonetos podem ter efeitos biológicos adversos e impactos ambientais significativos, especialmente em casos de poluição. Compreender suas propriedades é vital para desenvolver estratégias de mitigação.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26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Alcanos e alcenos são utilizados em várias aplicações médicas, incluindo como solventes em processos farmacêuticos e em formulações de medicamentos. Eles desempenham um papel importante na entrega de compostos ativos ao organismo.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50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álcoois são compostos que contêm um ou mais grupos hidroxila (-OH). Eles possuem uma variedade de propriedades e aplicações e são fundamentais em muitos contextos industriais e médicos.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03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Álcoois são compostos orgânicos que contêm um grupo hidroxila ligado a um carbono saturado. Eles são amplamente utilizados na indústria, especialmente como solventes e em produtos farmacêuticos.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7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Álcoois podem ser classificados como primários, secundários ou terciários, dependendo do número de grupos carbônicos ligados ao carbono do grupo hidroxila. A nomenclatura segue regras específicas da química orgânica.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420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identificação de álcoois é realizada através de métodos como espectroscopia de infravermelho e testes químicos que detectam a presença do grupo hidroxila, ajudando na confirmação de sua estrutura.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577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álcoois apresentam propriedades químicas que os tornam úteis em várias aplicações. Além disso, suas propriedades biológicas são relevantes para a medicina, especialmente em desinfetantes e produtos farmacêuticos.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596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álcoois são conhecidos por suas reações de oxidação, desidratação e esterificação. Essas reações são amplamente utilizadas na síntese de novos compostos e na fabricação de solventes.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846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álcoois têm várias propriedades biológicas, incluindo atividades antimicrobianas. O etanol, por exemplo, é amplamente utilizado como desinfetante e em soluções medicinais.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funções orgânicas são grupos de compostos que compartilham características estruturais e químicas comuns. Compreender essas funções é fundamental para o estudo da química orgânica, pois elas formam a base para a química dos compostos orgânicos. Vamos explorar suas definições e importâncias.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519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etanol e o isopropanol são álcoois comuns utilizados na medicina, especialmente como antissépticos e em desinfetantes. Eles desempenham um papel crítico na prevenção de infecções.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842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etanol tem efeitos significativos no sistema nervoso central, podendo causar sedação e euforia, mas também toxicidade em doses elevadas. É importante entender esses efeitos ao considerar seu uso em contextos médicos.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BE2E8-09C4-4576-AE2A-5E7F3CDFB97B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531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ácidos carboxílicos contêm o grupo funcional carboxila (-COOH) e são importantes em várias reações químicas. Vamos analisar suas estruturas e métodos de identificação.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04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ácidos carboxílicos são compostos orgânicos que contêm um grupo carboxila. Eles são bastante comuns e têm um papel importante em química orgânica, biologia e medicina.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395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ácidos carboxílicos podem ser classificados com base na cadeia de carbono e na presença de outras funções. A nomenclatura é baseada no nome do alcano correspondente, com a adição do sufixo '-oico'.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411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identificação de ácidos carboxílicos pode ser feita através de reações químicas específicas que evidenciam o grupo carboxila, bem como técnicas analíticas como espectroscopia.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664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Esses ácidos possuem propriedades químicas e biológicas que são cruciais para sua utilização em medicina. Eles são frequentemente utilizados em medicamentos e como intermediários em sínteses orgânicas.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941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ácidos carboxílicos apresentam características como acidez, reatividade em reações de esterificação e anidridação. Essas propriedades são exploradas na síntese de novos compostos.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175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Ácidos carboxílicos podem ter efeitos biológicos significativos, sendo utilizados como metabolitos em organismos vivos. Eles desempenham papéis importantes em processos bioquímicos.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757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ácido acetilsalicílico, mais conhecido como aspirina, é um ácido carboxílico amplamente utilizado como analgésico e anti-inflamatório. Sua estrutura e propriedades são fundamentais para suas aplicações médicas.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47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Funções orgânicas referem-se a grupos de compostos químicos que possuem um ou mais grupos funcionais característicos, que determinam seu comportamento químico e propriedades. Esses grupos incluem, por exemplo, hidrocarbonetos, álcoois, ácidos, entre outros.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236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Aldeídos e cetonas são compostos carbonílicos que contêm grupos funcionais específicos. Eles são importantes em várias reações orgânicas e têm aplicações na medicina. Vamos analisar suas estruturas.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95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Aldeídos possuem um grupo carbonila no final da cadeia de carbono, enquanto cetonas têm o grupo carbonila no meio. Esses compostos têm importância em química orgânica e em aplicações industriais.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577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Aldeídos e cetonas são classificados com base em sua estrutura e cadeia de carbono. A nomenclatura é baseada na cadeia de carbono mais longa, com sufixos específicos para cada grupo funcional.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932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identificação de aldeídos e cetonas pode ser feita através de reações de oxidação e testes químicos que revelam a presença do grupo carbonila, além de métodos espectroscópicos.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640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Espaço Reservado para Imagem de Slide 1">
            <a:extLst>
              <a:ext uri="{FF2B5EF4-FFF2-40B4-BE49-F238E27FC236}">
                <a16:creationId xmlns:a16="http://schemas.microsoft.com/office/drawing/2014/main" id="{6CF3B803-79B6-422D-3DA5-5CE0C582AA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Espaço Reservado para Anotações 2">
            <a:extLst>
              <a:ext uri="{FF2B5EF4-FFF2-40B4-BE49-F238E27FC236}">
                <a16:creationId xmlns:a16="http://schemas.microsoft.com/office/drawing/2014/main" id="{E1D21E75-ACE9-A6F6-4F01-3D740868B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86372" name="Espaço Reservado para Número de Slide 3">
            <a:extLst>
              <a:ext uri="{FF2B5EF4-FFF2-40B4-BE49-F238E27FC236}">
                <a16:creationId xmlns:a16="http://schemas.microsoft.com/office/drawing/2014/main" id="{7630546F-6647-40CC-2946-B7894E926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B20AA-395A-4BC8-B3A7-C8BF83932F8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Espaço Reservado para Imagem de Slide 1">
            <a:extLst>
              <a:ext uri="{FF2B5EF4-FFF2-40B4-BE49-F238E27FC236}">
                <a16:creationId xmlns:a16="http://schemas.microsoft.com/office/drawing/2014/main" id="{578CE449-72EB-CAA9-9B08-4398A4BF5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Espaço Reservado para Anotações 2">
            <a:extLst>
              <a:ext uri="{FF2B5EF4-FFF2-40B4-BE49-F238E27FC236}">
                <a16:creationId xmlns:a16="http://schemas.microsoft.com/office/drawing/2014/main" id="{2B5FF14A-B72F-21DF-CC69-EE2EA9FF1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88420" name="Espaço Reservado para Número de Slide 3">
            <a:extLst>
              <a:ext uri="{FF2B5EF4-FFF2-40B4-BE49-F238E27FC236}">
                <a16:creationId xmlns:a16="http://schemas.microsoft.com/office/drawing/2014/main" id="{FFAD9B1A-BE4B-7E07-8C7C-2771C5B06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5B7D3-1882-45DF-8390-19924F4B37E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Espaço Reservado para Imagem de Slide 1">
            <a:extLst>
              <a:ext uri="{FF2B5EF4-FFF2-40B4-BE49-F238E27FC236}">
                <a16:creationId xmlns:a16="http://schemas.microsoft.com/office/drawing/2014/main" id="{DC0FBBD1-0BF8-0E4E-FA36-95047D874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Espaço Reservado para Anotações 2">
            <a:extLst>
              <a:ext uri="{FF2B5EF4-FFF2-40B4-BE49-F238E27FC236}">
                <a16:creationId xmlns:a16="http://schemas.microsoft.com/office/drawing/2014/main" id="{E42C08AE-D5D2-B60B-D573-CF3196C57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93540" name="Espaço Reservado para Número de Slide 3">
            <a:extLst>
              <a:ext uri="{FF2B5EF4-FFF2-40B4-BE49-F238E27FC236}">
                <a16:creationId xmlns:a16="http://schemas.microsoft.com/office/drawing/2014/main" id="{C3537AAE-9EC9-DCD1-8FDA-8114ECAB34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EE721E-E6C0-4EC7-AF7B-D12769D8C6F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23F5-DFCF-F306-A4F4-CE3CB9A7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9A008B-0528-1934-F22F-7E94C9059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1EA52D-1055-7A24-A0B7-4D090CE3E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aminas são compostos que contêm o grupo amino (-NH2). Elas são importantes em muitos processos biológicos e farmacêuticos. Vamos examinar suas estruturas e formas de identificação.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F4C0F7-E4DC-7F00-290A-0F3A6C247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69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5C6D8-B63E-43C4-54A8-D81E52D8C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283E65-1565-D7AF-4815-B96E75B56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BF1E92-DCC4-3671-0945-DF0F95B78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Aminas são compostos orgânicos derivados da amônia, onde um ou mais átomos de hidrogênio são substituídos por grupos alquila ou arila. Elas são fundamentais em biologia e medicina.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6A0F15-FDDD-A5C6-0CEB-57C79ED3C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8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9CE19-7952-441C-12E3-7FA0C2338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E7B33D-0BE0-C7E0-6A66-90AD85F32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EE0DC5-381E-4ED3-5937-C1DD99BA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aminas podem ser classificadas em primárias, secundárias e terciárias, dependendo do número de grupos alquila ligados ao nitrogênio. A nomenclatura segue regras específicas da química orgânica.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BF3FBD-8271-7363-95DF-9D98F3973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16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estudo das funções orgânicas é crucial para a compreensão da química da vida, já que muitos compostos biológicos essenciais, como proteínas e ácidos nucleicos, são formados por essas funções. Além disso, elas têm papel central na síntese de novos medicamentos.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453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83A5B-25FB-32BE-46AF-6A637DF5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FCD4E6-C46D-EE10-1D38-3909A62D6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75EE73-9AA6-96DF-4DEA-0ECE0B593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identificação de aminas pode ser feita através de reações químicas que evidenciam a presença do grupo amino, bem como técnicas analíticas como cromatografia e espectroscopia.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9B1971E-ED5E-4970-54BE-8D13F91A2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4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58DFF-39F5-D8C9-A338-9FCED916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C1934F-F632-2280-3B1E-25AAC5E16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521D4C0-76CC-BCAB-CFD4-E562CA200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aminas possuem propriedades químicas e biológicas que as tornam essenciais em várias aplicações, incluindo como neurotransmissores e fármacos. Vamos explorar essas aplicações na medicina.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1274B4-5DF4-92E4-086F-C0AAE65F1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04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5DAC-2905-ABB7-BF14-717558BDE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3776A7-C1C8-8A56-50D3-C37B7802B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E5EC15-413E-2449-5D7A-5AB6E6292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aminas possuem características como basicidade e reatividade em reações de acilação. Essas propriedades são exploradas na síntese de novos compostos e na farmacologia.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C0866E-05D4-4449-18B4-F923EA186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60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0BF91-1DDB-68C0-FCD8-C1E3169A6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8DBA95-84FE-78D2-3942-B3CD13BAD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95FC44-DB41-A424-17D8-6D18AFA2D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 aminas desempenham papéis cruciais em processos biológicos, atuando como neurotransmissores e moduladores químicos em organismos vivos. Elas são essenciais para a comunicação celular.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79A993-943D-5588-B90F-0200684F7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71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A2BA-FFC8-DFAC-1D1A-F867FD4D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09E1B5-2D2D-2AAA-939A-9601C30D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EAD8C6-BBB6-B6A0-2BCE-BC75D6228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Muitas aminas atuam como neurotransmissores no sistema nervoso, enquanto outras são utilizadas como princípios ativos em medicamentos. Vamos explorar exemplos e suas importâncias.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17FF05-DAAB-EFFA-FEA9-B8347AF7A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104E-600C-4F6D-AC50-0AE45174371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62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Espaço Reservado para Imagem de Slide 1">
            <a:extLst>
              <a:ext uri="{FF2B5EF4-FFF2-40B4-BE49-F238E27FC236}">
                <a16:creationId xmlns:a16="http://schemas.microsoft.com/office/drawing/2014/main" id="{0B625208-9685-C6FF-D824-22E6C15E3E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Espaço Reservado para Anotações 2">
            <a:extLst>
              <a:ext uri="{FF2B5EF4-FFF2-40B4-BE49-F238E27FC236}">
                <a16:creationId xmlns:a16="http://schemas.microsoft.com/office/drawing/2014/main" id="{C9FC59C8-2924-E514-6FD8-9F270C10A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32452" name="Espaço Reservado para Número de Slide 3">
            <a:extLst>
              <a:ext uri="{FF2B5EF4-FFF2-40B4-BE49-F238E27FC236}">
                <a16:creationId xmlns:a16="http://schemas.microsoft.com/office/drawing/2014/main" id="{DCCEA258-FD6E-2FF4-5D78-C6DE90CAE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7943C-920B-4749-8D27-663D33742DDA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Espaço Reservado para Imagem de Slide 1">
            <a:extLst>
              <a:ext uri="{FF2B5EF4-FFF2-40B4-BE49-F238E27FC236}">
                <a16:creationId xmlns:a16="http://schemas.microsoft.com/office/drawing/2014/main" id="{6F23FCD2-7DF1-AA2F-D46C-CCB55B091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Espaço Reservado para Anotações 2">
            <a:extLst>
              <a:ext uri="{FF2B5EF4-FFF2-40B4-BE49-F238E27FC236}">
                <a16:creationId xmlns:a16="http://schemas.microsoft.com/office/drawing/2014/main" id="{79ADCF8D-F847-C026-4A1A-AAA883FC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34500" name="Espaço Reservado para Número de Slide 3">
            <a:extLst>
              <a:ext uri="{FF2B5EF4-FFF2-40B4-BE49-F238E27FC236}">
                <a16:creationId xmlns:a16="http://schemas.microsoft.com/office/drawing/2014/main" id="{7BCFD044-F4F3-B6BD-AE80-A7B520F28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887E3-6DF4-4B85-B12B-3B0326296C9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hidrocarbonetos são compostos formados exclusivamente por carbono e hidrogênio. Eles são a base para muitos compostos orgânicos e possuem classificações distintas. Vamos explorar suas características e métodos de identificação.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41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Hidrocarbonetos são compostos que consistem apenas em átomos de carbono e hidrogênio. Eles podem ser encontrados em várias formas e são fundamentais na química orgânica, além de serem fontes de energia e matérias-primas para a indústria.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80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Hidrocarbonetos podem ser classificados como alcanos (ligações simples), alcenos (uma ou mais ligações duplas) e alcinos (uma ou mais ligações triplas). Cada categoria possui propriedades e reatividades distintas.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385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identificação de hidrocarbonetos pode ser realizada através de métodos espectroscópicos, como espectroscopia de infravermelho (IV) e ressonância magnética nuclear (RMN), além de reações químicas específicas que evidenciam suas ligações.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70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Os hidrocarbonetos possuem propriedades químicas únicas que influenciam suas aplicações. Eles são usados em combustíveis, solventes e também têm um papel importante em compostos farmacêuticos.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104E-600C-4F6D-AC50-0AE451743713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116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367B2-17C8-5FDF-AEBB-B3F81F2BC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7B04AD-D4AB-5DB4-BC95-4004C0F0E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2A7182-2DE0-9566-FB75-51FF23A1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488CFC-46C9-4509-3B05-A2C35CE98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6F8A9D-5EA6-4327-FD09-1583E7E5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87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14B8C-EA01-9C71-A5DD-A8E25455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0A0B09-E518-4694-C519-B17EFE65A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BFBA1B-754A-2495-9B19-B47B57CC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89BFC-BF37-1814-537E-94CB9028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9E268E-C8DE-D0BC-BC91-A2BD0117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120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D849F6-2232-7BC6-2F62-95835346B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82FA98-73E9-4B06-8421-17DB29B55F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3C2985-8079-8548-B788-AEE0939D2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6C806B-961E-4053-95DA-241C53227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887695"/>
      </p:ext>
    </p:extLst>
  </p:cSld>
  <p:clrMapOvr>
    <a:masterClrMapping/>
  </p:clrMapOvr>
  <p:transition spd="med">
    <p:wheel spokes="3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9F747-EE5B-ED59-5C49-EC76F4EF2A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9EBD7F-B4E8-B7FB-03E0-2228C766E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36F189-DD71-2FFE-4335-9E5F84726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EB4A1B-8216-4A71-9A0C-D7A591C14C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663964"/>
      </p:ext>
    </p:extLst>
  </p:cSld>
  <p:clrMapOvr>
    <a:masterClrMapping/>
  </p:clrMapOvr>
  <p:transition spd="med">
    <p:wheel spokes="3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513F87-69C1-EA1C-7661-8E7E7A8FA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7456D1-B4F8-364E-83E6-D467986E4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537D4F-79B5-0FE5-BC07-EDF28D61E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64D614-171F-401E-8476-DEE7725C65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208589"/>
      </p:ext>
    </p:extLst>
  </p:cSld>
  <p:clrMapOvr>
    <a:masterClrMapping/>
  </p:clrMapOvr>
  <p:transition spd="med">
    <p:wheel spokes="3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771AE-E2E2-C663-34FF-5857D7F70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13D6A-ADBD-80F0-4A6D-996C3B60B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4B339-4D88-ADB2-6A44-BC968DDEAB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0FC22F-022F-4E14-A51F-BE2DAF0C5D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742280"/>
      </p:ext>
    </p:extLst>
  </p:cSld>
  <p:clrMapOvr>
    <a:masterClrMapping/>
  </p:clrMapOvr>
  <p:transition spd="med">
    <p:wheel spokes="3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0A9EB9-6109-3FA9-57AE-8FA690DAEC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07C9E-CE46-846C-7AD1-AB781DD5C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477CD-9A93-D10D-4DA9-B29445582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908783-7007-49F9-915D-B0B9551628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23801"/>
      </p:ext>
    </p:extLst>
  </p:cSld>
  <p:clrMapOvr>
    <a:masterClrMapping/>
  </p:clrMapOvr>
  <p:transition spd="med">
    <p:wheel spokes="3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92B99-67E6-FAA5-13D0-7362AFAE8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1AD4D8-462C-C449-33F7-DE18911394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D10B0F-DF5D-6CB6-7B1E-EBBD89A8A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DEFA11-6250-444E-AD75-028EF3628A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332605"/>
      </p:ext>
    </p:extLst>
  </p:cSld>
  <p:clrMapOvr>
    <a:masterClrMapping/>
  </p:clrMapOvr>
  <p:transition spd="med">
    <p:wheel spokes="3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4A1AE8-7C04-E1B3-B02A-054E0794C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A0F04C-6D07-5250-759B-B3C9FFEA64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2E4C56-D441-98BB-4794-68E6105AAA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DB1BC6-D859-4E52-85B7-7412A4DD0E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10256"/>
      </p:ext>
    </p:extLst>
  </p:cSld>
  <p:clrMapOvr>
    <a:masterClrMapping/>
  </p:clrMapOvr>
  <p:transition spd="med">
    <p:wheel spokes="3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C5B5DB-43F4-469D-EF1E-834909A90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87C30C-D8FA-59F2-0567-600FEAB4F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DAF2D3-D706-DD54-25F9-A28DE50CF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648DED-EC80-4345-A105-AFCBA01715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264936"/>
      </p:ext>
    </p:extLst>
  </p:cSld>
  <p:clrMapOvr>
    <a:masterClrMapping/>
  </p:clrMapOvr>
  <p:transition spd="med">
    <p:wheel spokes="3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1E23A17-09EC-4C73-B699-1290FA044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D2A46F-CFB8-E8C8-81F0-AB03A9792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F8CAB81-B655-9CBD-1155-9910145AD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C72DA1-8EF6-40DA-92D6-1BE771AF8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567081"/>
      </p:ext>
    </p:extLst>
  </p:cSld>
  <p:clrMapOvr>
    <a:masterClrMapping/>
  </p:clrMapOvr>
  <p:transition spd="med">
    <p:wheel spokes="3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D42ED5-5E97-9829-4344-F7176204F7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E19571-D66A-2EC6-DE13-174E06D99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A438F6-E22E-0423-36E1-49B4494A7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0A5F2F-A8DC-4C99-AF27-D18E604370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256202"/>
      </p:ext>
    </p:extLst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8707F5-C197-71FF-966F-408CAC159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49CB97-8158-D37E-C5B7-A0FCE67EE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BFBC5D-81E0-82AE-DFAB-12308C99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AEDCEE-9F7B-4EAB-599F-0BBFE6C3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9F23F5-CCF9-9225-C6E9-BE22FA1C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7165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1A1E83-F1B9-62E8-9076-824FD85F2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5ECB0A-8206-C3E1-87C4-1BB24154A6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C07DA8-4AC3-E6E3-C1FA-E18852F32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1A8A45-F60D-40A7-BDCC-E9DFC3F01A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900026"/>
      </p:ext>
    </p:extLst>
  </p:cSld>
  <p:clrMapOvr>
    <a:masterClrMapping/>
  </p:clrMapOvr>
  <p:transition spd="med">
    <p:wheel spokes="3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E9D1C7-60DE-784F-FA94-D948E70AE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0C315F-567A-937B-3E29-5ED2C1E93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7601A1-D80B-E250-24E0-556D643A8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AD41D5-D768-4420-92D1-5A4662409A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744486"/>
      </p:ext>
    </p:extLst>
  </p:cSld>
  <p:clrMapOvr>
    <a:masterClrMapping/>
  </p:clrMapOvr>
  <p:transition spd="med">
    <p:wheel spokes="3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A885B-E6B6-F43F-BFA9-7FCC2870E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FCA0E9-370E-40E6-720E-269F81EED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950964-E08F-5647-D484-DB6E9A47F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867ABC-6A81-4CD0-BCBE-BB99B55979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489307"/>
      </p:ext>
    </p:extLst>
  </p:cSld>
  <p:clrMapOvr>
    <a:masterClrMapping/>
  </p:clrMapOvr>
  <p:transition spd="med">
    <p:wheel spokes="3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69CA29-FCDD-E1C9-BBE3-128A8B44E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0219F-7FF0-1DFA-4C34-5B31D2711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32784C-0668-8D8C-912E-32FB80657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D35133-F7A2-488E-962C-E9B3F9B16B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040201"/>
      </p:ext>
    </p:extLst>
  </p:cSld>
  <p:clrMapOvr>
    <a:masterClrMapping/>
  </p:clrMapOvr>
  <p:transition spd="med">
    <p:wheel spokes="3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86E407-20E6-26A4-6C93-131AE28DC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EAE2FA2-AA11-C0F2-8283-2ACA76EF3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89C1DD-7A2F-04C6-8F02-ED91DB9BC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1E961E-3259-4091-8A7A-A97CF10141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544645"/>
      </p:ext>
    </p:extLst>
  </p:cSld>
  <p:clrMapOvr>
    <a:masterClrMapping/>
  </p:clrMapOvr>
  <p:transition spd="med">
    <p:wheel spokes="3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EC235A-3C4C-0DE9-ACAA-DEA3F0105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E68B654-E2C5-E41A-4CDB-F597C7DB7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C55D3-5114-132D-C0FC-D8A656E31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52FF44-75AA-4C1F-B780-0AB55042AD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387741"/>
      </p:ext>
    </p:extLst>
  </p:cSld>
  <p:clrMapOvr>
    <a:masterClrMapping/>
  </p:clrMapOvr>
  <p:transition spd="med">
    <p:wheel spokes="3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F97AD-5F22-A850-2AA9-B8964A0A48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17460F-B300-5E76-6A29-921095F93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12F7C3-8F38-A763-D20F-38211651A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C03146-33C6-4F3D-B6B8-05B9EE5288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408620"/>
      </p:ext>
    </p:extLst>
  </p:cSld>
  <p:clrMapOvr>
    <a:masterClrMapping/>
  </p:clrMapOvr>
  <p:transition spd="med">
    <p:wheel spokes="3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5D3C44-B21C-9F6D-4A81-AC13E14EC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9A279-831E-E577-E25B-BDA2D832F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E0C965-1A52-3B42-8FC9-20BA57942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26D97B-C67D-4B60-A59B-43A03A0A57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8312"/>
      </p:ext>
    </p:extLst>
  </p:cSld>
  <p:clrMapOvr>
    <a:masterClrMapping/>
  </p:clrMapOvr>
  <p:transition spd="med">
    <p:wheel spokes="3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AABB95-E0F3-80BB-9948-8EC8663A6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BF11B-0A61-98F5-F6E4-668EA4AFB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4D0A5-772A-088F-7FB3-96C82A576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A3DDA0-ED1E-4D89-993F-7DF7B31956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19556"/>
      </p:ext>
    </p:extLst>
  </p:cSld>
  <p:clrMapOvr>
    <a:masterClrMapping/>
  </p:clrMapOvr>
  <p:transition spd="med">
    <p:wheel spokes="3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337599-6FF3-B578-059F-BD7A8C14C2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32728-B959-D766-5979-8DA4D647C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B4D96C-423E-C25B-1AE8-9B94AD8F4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65A147-A8FA-4E95-A771-B575B03759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64560"/>
      </p:ext>
    </p:extLst>
  </p:cSld>
  <p:clrMapOvr>
    <a:masterClrMapping/>
  </p:clrMapOvr>
  <p:transition spd="med">
    <p:wheel spokes="3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B20F89-58AC-89C4-479E-BCFC64F53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F2EB41-39FC-01D3-7D0B-D41B7AC84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8B4495-013D-2072-0821-0F2CD141F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A28A0A-E532-49A0-ADFA-53077D9A57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239952"/>
      </p:ext>
    </p:extLst>
  </p:cSld>
  <p:clrMapOvr>
    <a:masterClrMapping/>
  </p:clrMapOvr>
  <p:transition spd="med">
    <p:wheel spokes="3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2E5D3E-102D-435A-E733-223A4ED9C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5E94B3-C8BF-3851-57B9-75A833D52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F34F5A-80EF-65DA-02A5-C38563853D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DE1C5C-C42E-4DE1-88E0-A3B83F4770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229968"/>
      </p:ext>
    </p:extLst>
  </p:cSld>
  <p:clrMapOvr>
    <a:masterClrMapping/>
  </p:clrMapOvr>
  <p:transition spd="med">
    <p:wheel spokes="3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43C7DC-63C6-8914-747E-C9A0EEEBFC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49D9A9-F454-1FE1-F0F4-4D9F4EDC6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D44593-281F-7DD7-093B-960ADE35F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DDCF40-367C-4634-8480-C42E8AC88E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92610"/>
      </p:ext>
    </p:extLst>
  </p:cSld>
  <p:clrMapOvr>
    <a:masterClrMapping/>
  </p:clrMapOvr>
  <p:transition spd="med">
    <p:wheel spokes="3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0101C0-49AA-581C-B8DB-70D74C6CE4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3A62760-BC17-C01E-29E4-227CC7FE5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4927855-F256-495E-FA50-2443EE167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CDB22D-6CBC-4C3B-8BCD-EFCC9839C4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130998"/>
      </p:ext>
    </p:extLst>
  </p:cSld>
  <p:clrMapOvr>
    <a:masterClrMapping/>
  </p:clrMapOvr>
  <p:transition spd="med">
    <p:wheel spokes="3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ED3235-C60E-BCF0-AE26-9C13E5E50A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DD5B03-6509-2752-EB86-317BFD21A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63198C-F5D8-6EE4-EBB7-43CABD841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29931B-C790-4887-B710-22DDF0B22E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361211"/>
      </p:ext>
    </p:extLst>
  </p:cSld>
  <p:clrMapOvr>
    <a:masterClrMapping/>
  </p:clrMapOvr>
  <p:transition spd="med">
    <p:wheel spokes="3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DEEB6-6D83-8ED2-93FC-A562982AC5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C40C02-7A79-E6F5-99BE-2E4110F02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1820E8-CA32-56D1-A1D9-658755A62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1267E0-AD8C-4A1E-83DE-3BD57F1A3A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62035"/>
      </p:ext>
    </p:extLst>
  </p:cSld>
  <p:clrMapOvr>
    <a:masterClrMapping/>
  </p:clrMapOvr>
  <p:transition spd="med">
    <p:wheel spokes="3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95D9ED-00C2-4C52-6E95-5264A90B4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F62B06-5034-443D-40F7-AA1557E3C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B24C8-B61E-9B7D-63BB-4A81479AF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6CD11B-9E89-496D-8B83-992AEFEBF6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181843"/>
      </p:ext>
    </p:extLst>
  </p:cSld>
  <p:clrMapOvr>
    <a:masterClrMapping/>
  </p:clrMapOvr>
  <p:transition spd="med">
    <p:wheel spokes="3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BA19F4-0311-4D4D-46AD-8DF002D01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B41541-1691-8E15-1547-B452A0204D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465850-9E1A-651E-37D8-4C6411625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79DA35-66F8-48E7-85B5-72EC0337F6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302371"/>
      </p:ext>
    </p:extLst>
  </p:cSld>
  <p:clrMapOvr>
    <a:masterClrMapping/>
  </p:clrMapOvr>
  <p:transition spd="med">
    <p:wheel spokes="3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252D8-4ED0-B4FE-2E50-0A1E978979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931D80-AD6E-B3D6-41D4-F6D9D6B8B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8BA19-7C98-19B8-BF9A-494458EA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6FB47B-1809-422B-BE7A-6AE5444CE8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665306"/>
      </p:ext>
    </p:extLst>
  </p:cSld>
  <p:clrMapOvr>
    <a:masterClrMapping/>
  </p:clrMapOvr>
  <p:transition spd="med">
    <p:wheel spokes="3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FD70DD-C042-226E-C51B-1FF8F9687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9DE6F2-E7D7-5B11-81D3-9104704491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1728B8-4AD3-25DE-BCD7-70B63DC67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292AE4-A9DA-4390-A01F-5DD074C595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307650"/>
      </p:ext>
    </p:extLst>
  </p:cSld>
  <p:clrMapOvr>
    <a:masterClrMapping/>
  </p:clrMapOvr>
  <p:transition spd="med">
    <p:wheel spokes="3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2C185E-4B0E-84BD-98D2-1E9AA692E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78EEF0-2E7A-4C3D-9BA7-EFDAEB616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6BF7B5-99F6-82D1-8674-9E65BB0306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1B2193-EE00-45D2-AED8-2DA324C66A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929194"/>
      </p:ext>
    </p:extLst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Sunday, April 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13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D7D3E26-1699-0A92-DBA2-363746C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F10F65-F810-1756-88F1-596C1FEE3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2D143C-0A71-A514-3BE3-8B6662C01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5EF0B-4106-40C4-ADAE-3A45B15FB5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728989"/>
      </p:ext>
    </p:extLst>
  </p:cSld>
  <p:clrMapOvr>
    <a:masterClrMapping/>
  </p:clrMapOvr>
  <p:transition spd="med">
    <p:wheel spokes="3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5502CD-680D-BEBE-B60E-CFA6E84343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03DCE-2A7E-F411-615B-3D9CC72DB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7DD21-49E8-FD24-1A46-C957D5FFF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90F565-6603-47E3-8D31-D28D61DAB5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262136"/>
      </p:ext>
    </p:extLst>
  </p:cSld>
  <p:clrMapOvr>
    <a:masterClrMapping/>
  </p:clrMapOvr>
  <p:transition spd="med">
    <p:wheel spokes="3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E6D07-FD3E-9DCB-6B93-C4057D52F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3AFE6F-8B65-EDF1-15EB-0DFCA2CE6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9A95D-6A59-9474-DE21-2CEA77D02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9C3766-07E7-4C7F-9867-5E47C134C6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637273"/>
      </p:ext>
    </p:extLst>
  </p:cSld>
  <p:clrMapOvr>
    <a:masterClrMapping/>
  </p:clrMapOvr>
  <p:transition spd="med">
    <p:wheel spokes="3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F8708A-D289-2D68-7509-A72A9DD00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A0469A-295E-BEA7-0CB8-EB97896D6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4482B6-48CC-5B70-01EA-7A23D9B9C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969005-C562-48F8-BFA5-67E355B517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21326"/>
      </p:ext>
    </p:extLst>
  </p:cSld>
  <p:clrMapOvr>
    <a:masterClrMapping/>
  </p:clrMapOvr>
  <p:transition spd="med">
    <p:wheel spokes="3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09D5D5-7551-41C8-614F-14CF3C6AE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02E18-6A98-4026-E01F-4A6F1444E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0001CE-FB33-04A3-B1CC-549601BAB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9252E9-B597-43FD-9FDC-979FBCECC5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754420"/>
      </p:ext>
    </p:extLst>
  </p:cSld>
  <p:clrMapOvr>
    <a:masterClrMapping/>
  </p:clrMapOvr>
  <p:transition spd="med">
    <p:wheel spokes="3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DAA9FB5-A1DD-528D-4927-62AC6B729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55AA65-5E0C-1A4C-4436-7E8EE39D44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DB9706-2CC4-E006-7C17-F1EE7B97C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36A162-E1B2-400F-9BC2-E0945E6A0D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368382"/>
      </p:ext>
    </p:extLst>
  </p:cSld>
  <p:clrMapOvr>
    <a:masterClrMapping/>
  </p:clrMapOvr>
  <p:transition spd="med">
    <p:wheel spokes="3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2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B5766DC-6811-56F1-9D67-6AA1304AF4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C604964-443C-3305-BAD3-064AE24AF5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CF4B1D-DB42-7D91-3E43-88AAA2055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4A8AD9-2700-48E7-896E-F687D699A8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809713"/>
      </p:ext>
    </p:extLst>
  </p:cSld>
  <p:clrMapOvr>
    <a:masterClrMapping/>
  </p:clrMapOvr>
  <p:transition spd="med">
    <p:wheel spokes="3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7BE677-381F-E0D5-9CA2-D88827EDC4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E43348-BF4D-6BB3-ECB8-338A02864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45AC5C-5783-57B5-C6EC-CAB6DB983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7510B5-8B54-44E3-A819-B4BE69E007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03076"/>
      </p:ext>
    </p:extLst>
  </p:cSld>
  <p:clrMapOvr>
    <a:masterClrMapping/>
  </p:clrMapOvr>
  <p:transition spd="med">
    <p:wheel spokes="3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166908-999D-9876-760C-E11328FCD8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434131-645C-A86F-5DAA-DAA88B327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BD450D-1219-3442-D7D1-F0450FEEA4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4C1C38-1DA6-4FD9-BDE5-EC67D46F95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380537"/>
      </p:ext>
    </p:extLst>
  </p:cSld>
  <p:clrMapOvr>
    <a:masterClrMapping/>
  </p:clrMapOvr>
  <p:transition spd="med">
    <p:wheel spokes="3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88424-DF2A-06E3-AA4E-CB65CA02B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34456-DA1D-D8D5-D0DE-A364553CD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A4F3B2-662D-E9C3-B122-C10E96DB1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F9C273-614D-4694-ACA0-9B821DD1FB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621788"/>
      </p:ext>
    </p:extLst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Sunday, April 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5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333B6-A52C-0BE5-D478-6FB178E1A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391934-2328-0235-A3F5-7F8D0A30F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1784A8-373A-CE48-ABDA-D9664B295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21B1C3-F11B-4D1F-AC66-3E86BD41A3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15736"/>
      </p:ext>
    </p:extLst>
  </p:cSld>
  <p:clrMapOvr>
    <a:masterClrMapping/>
  </p:clrMapOvr>
  <p:transition spd="med">
    <p:wheel spokes="3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EA462-596B-330D-6E56-BC1641D31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5CB68-7D70-C8B1-FBF2-C12EC60FA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971C3C-59A9-41B0-6167-58AA6DED0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877BA0-4BB5-4990-A895-59679275AC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669465"/>
      </p:ext>
    </p:extLst>
  </p:cSld>
  <p:clrMapOvr>
    <a:masterClrMapping/>
  </p:clrMapOvr>
  <p:transition spd="med">
    <p:wheel spokes="3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AA6C1C2-BD8E-3A93-027E-6A5190A12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C65CC4-0CEA-1F7E-4DA8-9D15A7E0F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F0C726-CD4B-308E-74C4-C330CE2F3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CDA0C6-21FD-44FE-BC4B-C4917205E4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380582"/>
      </p:ext>
    </p:extLst>
  </p:cSld>
  <p:clrMapOvr>
    <a:masterClrMapping/>
  </p:clrMapOvr>
  <p:transition spd="med">
    <p:wheel spokes="3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85E078-839F-8C0B-78CC-73C743DF0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3767BD-BD4F-D90B-C2E8-3A6DD4D90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AB0F9F-58BE-D70A-F9A0-F49221923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D26AF-5981-401D-B2AA-C508979F92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48773"/>
      </p:ext>
    </p:extLst>
  </p:cSld>
  <p:clrMapOvr>
    <a:masterClrMapping/>
  </p:clrMapOvr>
  <p:transition spd="med">
    <p:wheel spokes="3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9D141A-4394-B9E0-3CA4-3A2FD11B59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B5B140-31C4-C9C8-8465-03D84808F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932A55-FB53-013E-81EB-5B6920812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4B097B-7AC8-408D-BA89-1873E7C2F6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051462"/>
      </p:ext>
    </p:extLst>
  </p:cSld>
  <p:clrMapOvr>
    <a:masterClrMapping/>
  </p:clrMapOvr>
  <p:transition spd="med">
    <p:wheel spokes="3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8A598-89DF-6142-B501-738F14EF3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4C027-5929-AE95-FF7B-7C96B21C6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C7067-E29A-F02E-2322-AB9028B08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9BEE8F-CF27-4905-B472-E997FF60E3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549640"/>
      </p:ext>
    </p:extLst>
  </p:cSld>
  <p:clrMapOvr>
    <a:masterClrMapping/>
  </p:clrMapOvr>
  <p:transition spd="med">
    <p:wheel spokes="3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53503-5902-7B29-4629-E33D3ADF9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3E788-BC0D-633E-E949-677ACA61A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0D126-7157-A0D3-F02D-E07C87B34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6CDBF0-9093-4A3F-9854-1DF8E596DC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418021"/>
      </p:ext>
    </p:extLst>
  </p:cSld>
  <p:clrMapOvr>
    <a:masterClrMapping/>
  </p:clrMapOvr>
  <p:transition spd="med">
    <p:wheel spokes="3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1CD936-1D19-8FA0-B3B5-02C5B11E5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EDAE1-788A-C8C6-E2A0-6469090D4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B61EE6-8A0D-C848-3B73-9978824A86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3E1CF7-20F7-49BC-BB61-0BFABC9224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680660"/>
      </p:ext>
    </p:extLst>
  </p:cSld>
  <p:clrMapOvr>
    <a:masterClrMapping/>
  </p:clrMapOvr>
  <p:transition spd="med">
    <p:wheel spokes="3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A18304-2ECC-E641-EE6D-0BC1E371C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F8417-4F5A-B84B-969E-D8235F6DBF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B5A2E7-40D5-5D4E-529B-51015805F4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AE1529-B234-4AC0-A87F-924CA8ACE1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120584"/>
      </p:ext>
    </p:extLst>
  </p:cSld>
  <p:clrMapOvr>
    <a:masterClrMapping/>
  </p:clrMapOvr>
  <p:transition spd="med">
    <p:wheel spokes="3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4F1F5-EA1F-A8E2-DCCF-E096018C1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F4F34-9487-440D-88FD-5A5BC4966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71C98-1A79-470A-33CC-47AFB2066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AD3D7-DF23-4647-8B49-28531C16DB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354220"/>
      </p:ext>
    </p:extLst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238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3A3EBC-DEFC-79F2-303E-E95223DC5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24872F-A7C7-A264-42B0-1A2C495D3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27F43D-A60E-30DA-D592-233B2914B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54CE47-3297-4010-B7FB-B8404987EA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359458"/>
      </p:ext>
    </p:extLst>
  </p:cSld>
  <p:clrMapOvr>
    <a:masterClrMapping/>
  </p:clrMapOvr>
  <p:transition spd="med">
    <p:wheel spokes="3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9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246787-118F-4FC3-182A-D32593845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D93D588-CB4A-9043-6384-207169293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CB2BD25-DA72-04BF-05C3-1DE4678FC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FB3157-969D-4C8E-B28B-1A73E7F3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603774"/>
      </p:ext>
    </p:extLst>
  </p:cSld>
  <p:clrMapOvr>
    <a:masterClrMapping/>
  </p:clrMapOvr>
  <p:transition spd="med">
    <p:wheel spokes="3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0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98E2D42-4BB5-6D25-DB76-02CEC0FDC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45C1ED-879B-9ABE-BAF6-2CC53F459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7AC9928-EDE0-F0AA-DCB6-F718200FA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ABDC97-86E6-4F87-9E3D-C72FC287A0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263620"/>
      </p:ext>
    </p:extLst>
  </p:cSld>
  <p:clrMapOvr>
    <a:masterClrMapping/>
  </p:clrMapOvr>
  <p:transition spd="med">
    <p:wheel spokes="3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1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2ECFC2B-12E7-6E2B-ECEA-629C64639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C77EED8-C2CA-5CB1-08A4-850F142AB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EFD9E8-1683-AAF2-C82F-E64EA32A8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C0B859-1065-4B88-B750-138D263922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717917"/>
      </p:ext>
    </p:extLst>
  </p:cSld>
  <p:clrMapOvr>
    <a:masterClrMapping/>
  </p:clrMapOvr>
  <p:transition spd="med">
    <p:wheel spokes="3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2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82968FC-ABB6-AEDA-5E54-C4A7A1D80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7CBBB8-F052-66E2-2A74-C17D0156DD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D666766-3212-7263-ED04-E8455B28A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835FDF-D86A-41D6-91D1-5174EB34EA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748015"/>
      </p:ext>
    </p:extLst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79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9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0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FF3F3-A4BA-D75A-AE5E-79006DA5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DC9F73-28A9-EEA2-8910-10FCB67B7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4682E0-3763-7119-8BFB-622FED48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86B044-6348-CD23-6301-9C65831D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DDB889-17C9-9469-8831-3294EAF6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05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85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7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15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Sunday, April 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06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05BAD4-F48C-926A-CA08-2AFEED7B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791C2-F1C1-4F42-A91A-5A05E8461B27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B481C1-0C57-AE9D-DE4E-271FE04F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412424-0A32-847B-0A7C-F1B6CA29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5B191-2946-45E7-B4D5-245E1815F0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47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7A6400-E8D9-C0AE-2381-A46645EF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9D64D-A1D6-4B49-970C-C7C797518593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C59256-81B6-F470-3249-38114F00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335AB7-84FC-9EBB-D2C0-24153D28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3E825-6CC5-43CC-8E74-AE3DA66972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699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CAF93B-F988-15AF-CCFD-F1342469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21BD-387F-494E-9782-5F514D650C70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BCF3C9-374C-A5D3-1EE0-DACB155D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2A0DD6-D679-3932-6B75-FBC8BCBA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FF0A5-11DB-4A60-B94E-D1D4B89380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163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6569610-B793-5384-7B1E-B757716B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BBEC-E2B4-4DD2-9B40-BA249D73C4A0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7A0D569-C401-A1F7-4434-545A8B05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E3D273B-EF77-522F-3304-8E05AA64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8624-4ED1-42D0-8601-7E006C4C14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66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EB90F72-2172-FF31-A596-8B3F9A31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CA4D4-4FF8-4ADA-AC45-A0BD1CCC09C0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E66BF10-10B6-7E06-7D26-785AB8AA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63959E92-EBF8-09E5-A1EE-83FABC84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2E45-D4B8-4090-B71B-E0ECFD4F34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223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92DF6D80-426B-6E76-9477-53C54F11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AE65-9D7A-42E1-8551-6D6DF03D0A5A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448AD3E6-C2DB-3D25-2BD5-84CD98C2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54CD2F92-3EF9-E41C-F446-7A209B93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1EF1-65DF-4AE8-99F1-15D97E6A2F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05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7FDC5-07DD-D877-BB38-97A6017A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DDCADB-0B5C-16D4-3F1C-F916B6660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FD2CE3-7F9C-794F-6203-DED12717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88AF25-42A6-C24B-C09B-4667F3C7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586E77-8ECE-9E5C-5EFC-1DEF5B884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7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10FE7DE1-29DD-6BFE-E581-63C667D1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C1D8-6A11-48E1-AF1A-445619CE9F27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B9EFA348-595E-FA40-8FDC-3F2F4C1E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6F7A0AF9-486E-0B29-FAC9-FC2A5F1E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3594-9182-460C-A410-2CB7F7BA47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981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19880F9-A02D-42DC-3514-38C0F8B6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6749D-9EA8-4383-82EC-13D99128B452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8DA10F64-48B0-45B1-80B6-29EF536E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B86A6C1-B875-2D79-F1C4-56C29E48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2E13-88F9-4AF0-A183-402E79932B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524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F1E63F4-C19C-DFDE-9DC9-07E5053A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8AE75-89D6-4289-ABBA-76514822DCE0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AE9D9C6-6444-7539-A06F-50AD5CF0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59E4D8C-4848-7030-02AD-BAFE2AB1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21C57-A84E-4B66-B199-758166D086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681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89A781-2D74-4CC5-1F48-2AEC9A7C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16CE6-F9FA-4B04-A1B8-77FFED32743E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B917E2-B1FE-3658-D3B8-C3A8B9B5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DD7541-B6A0-EFE8-407D-C2B1FA9F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93249-9CF7-4239-B7F3-3FB9917D67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885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BBC6AD-8357-4ECE-2D23-FEA735E5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5C691-4A40-440A-A290-330225FF5925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5BE3CB-CD3B-08D8-0101-D2EC02870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9C7EFD-D5FC-6815-2A75-A49F75D7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9B9F9-E3CE-48E9-82CC-920C03BD71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721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7028A8-FA85-EAB6-B2AA-50C177490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DEC78-4CFD-C272-5100-23514EA5D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F9353F-2E90-3109-EB18-DB861718A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D34719-F465-4A2D-B955-94ACA71333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010775"/>
      </p:ext>
    </p:extLst>
  </p:cSld>
  <p:clrMapOvr>
    <a:masterClrMapping/>
  </p:clrMapOvr>
  <p:transition spd="med">
    <p:wheel spokes="3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85D3B3-999E-C125-EA10-798EE47E6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DF1CD1-7453-58E4-A4B0-B5C87F7FA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6A2C46-41D4-3EC5-55BD-6C2425C6A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CCD0E1-7060-4CE6-8365-EC3253E160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120904"/>
      </p:ext>
    </p:extLst>
  </p:cSld>
  <p:clrMapOvr>
    <a:masterClrMapping/>
  </p:clrMapOvr>
  <p:transition spd="med">
    <p:wheel spokes="3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035ADF-2525-8658-EA60-DC63DBB47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3C9AFE-52F6-E2D4-1AF4-6A0142627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65855A-DEE7-6810-B654-5E1E8FC6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6F99A1-9506-4AA8-9F9F-A0B6728019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377590"/>
      </p:ext>
    </p:extLst>
  </p:cSld>
  <p:clrMapOvr>
    <a:masterClrMapping/>
  </p:clrMapOvr>
  <p:transition spd="med">
    <p:wheel spokes="3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BF1B6-83FB-5166-9CE5-45B2150F0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75061-D024-0BF0-1EDE-82317F053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E0459-C8F7-A72E-D891-707DAC357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89E07-1541-4BC3-93FB-9C1BC61F40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650210"/>
      </p:ext>
    </p:extLst>
  </p:cSld>
  <p:clrMapOvr>
    <a:masterClrMapping/>
  </p:clrMapOvr>
  <p:transition spd="med">
    <p:wheel spokes="3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2E6332-BE1B-0B4E-BD8D-58294BDA6C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630B77-0ADD-6F40-84E8-A472C004F4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A47BF0-F8C3-E81B-45F6-F753F8F2E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381BAC-F855-4AA0-87AB-D534EA0EA8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091801"/>
      </p:ext>
    </p:extLst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B4063-911B-FE17-A11B-DAE3E9B0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1F67E0-B0FF-DDFF-E77B-CF35F3961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CC660C-10B5-EE29-3C0A-BD279C19D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C8E056-E777-8E56-F0C7-5E3844AA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87A3E8-66CF-B484-9F97-97003DA3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8CB232-6AF8-7237-676E-6F174611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302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503A4D-F0DA-A02B-217F-1D90EBCE7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D406DB-502C-F840-96D2-698C78139D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047D30-EBED-BD28-B01E-BB5A2AC9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F334ED-84B1-4034-9176-C3C516E7C3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845396"/>
      </p:ext>
    </p:extLst>
  </p:cSld>
  <p:clrMapOvr>
    <a:masterClrMapping/>
  </p:clrMapOvr>
  <p:transition spd="med">
    <p:wheel spokes="3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D229EA-EA3B-C040-1DD7-42911FC0E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894C40-0F9F-8F43-974D-9F0C49D034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5615B8-3F3E-CA7C-CF54-B139E3E43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485C14-8F29-46DB-9EA5-3845990588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867200"/>
      </p:ext>
    </p:extLst>
  </p:cSld>
  <p:clrMapOvr>
    <a:masterClrMapping/>
  </p:clrMapOvr>
  <p:transition spd="med">
    <p:wheel spokes="3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59866-22CE-D104-EE5A-21C841B027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1E06-AF6C-CBA9-49FC-26E799836D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06E4A-5C0E-8915-A024-6117862AB9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9A49FD-1141-4A8A-9236-16C1E063F9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12102"/>
      </p:ext>
    </p:extLst>
  </p:cSld>
  <p:clrMapOvr>
    <a:masterClrMapping/>
  </p:clrMapOvr>
  <p:transition spd="med">
    <p:wheel spokes="3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713E1-4F27-3175-A0E0-5CF70021C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A0BEA-7BCA-8E26-CE18-365373B1CB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C08FA-BF43-DA80-9D18-1B70060FA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C97084-95C1-4AA8-B019-6D3D27E302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065573"/>
      </p:ext>
    </p:extLst>
  </p:cSld>
  <p:clrMapOvr>
    <a:masterClrMapping/>
  </p:clrMapOvr>
  <p:transition spd="med">
    <p:wheel spokes="3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AF2335-419B-408B-470C-E1EFB765A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BA33D-C143-B40C-C015-36DC25FF2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C64DAA-8C84-4458-BF68-301F27866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53A8E7-AA8D-47DF-A37F-9107E6B11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459326"/>
      </p:ext>
    </p:extLst>
  </p:cSld>
  <p:clrMapOvr>
    <a:masterClrMapping/>
  </p:clrMapOvr>
  <p:transition spd="med">
    <p:wheel spokes="3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1C2B17-F1C0-8F77-7DF1-074FE2A65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5E952-29F8-E116-00C5-739895D0D4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A2E9DB-5E1B-A637-0A7C-CE20BB3D4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E6D653-11B8-4625-A24E-11B8BCD2DA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08343"/>
      </p:ext>
    </p:extLst>
  </p:cSld>
  <p:clrMapOvr>
    <a:masterClrMapping/>
  </p:clrMapOvr>
  <p:transition spd="med">
    <p:wheel spokes="3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CE77CE-7590-A46F-AF29-7D10D4022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9AEA0-A4B2-B492-78CC-A9C57CBBAB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182575-3BF1-F221-F957-027362C01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5B6927-D730-4000-AF18-6073648F36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887308"/>
      </p:ext>
    </p:extLst>
  </p:cSld>
  <p:clrMapOvr>
    <a:masterClrMapping/>
  </p:clrMapOvr>
  <p:transition spd="med">
    <p:wheel spokes="3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B20F89-58AC-89C4-479E-BCFC64F53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F2EB41-39FC-01D3-7D0B-D41B7AC84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8B4495-013D-2072-0821-0F2CD141F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A28A0A-E532-49A0-ADFA-53077D9A57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367410"/>
      </p:ext>
    </p:extLst>
  </p:cSld>
  <p:clrMapOvr>
    <a:masterClrMapping/>
  </p:clrMapOvr>
  <p:transition spd="med">
    <p:wheel spokes="3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92A66-FA97-FE84-BDB2-6C6396452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E9221F-4627-BDB9-EC6B-583C906AD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A03746-934A-58F0-F163-FC3A3B8D2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67D7D2-F217-4F1C-B54F-2DE13AD3AC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206871"/>
      </p:ext>
    </p:extLst>
  </p:cSld>
  <p:clrMapOvr>
    <a:masterClrMapping/>
  </p:clrMapOvr>
  <p:transition spd="med">
    <p:wheel spokes="3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7AFB4-F16F-829C-38E5-037BBCCEB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C04B5-4C47-5A4B-14B1-48CC7ADB6B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F1CF2-4182-EEF1-06F0-BD8A7F8EC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59EE22-7C2F-4ABF-854C-D0AD01B9FE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385908"/>
      </p:ext>
    </p:extLst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5206-F3A8-8EA7-1E51-08F702F6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AB9780-7AC7-80C1-AE6D-1028D3B2E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FC1DD9-FD9A-B8F1-1B95-9FE7CE6CB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B457BD-251C-84C2-3069-9F85C105A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1C1070-5E56-C5A9-51FB-10F5DA23C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5F0C04-D0D5-4BD8-2C58-2D590CF4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72F0596-AC02-BF9B-6643-3B8FC5D5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A37F705-ADD9-E4C3-4E7F-68A6F301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059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BDA166-488A-7506-6061-D3FFEE705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950016-4028-0F5F-5F7A-DD33260D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4DF88-32AA-D2B7-0F0A-5F6FA0C03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DCD1CD-708F-4512-B9A8-0A0B839AF0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69690"/>
      </p:ext>
    </p:extLst>
  </p:cSld>
  <p:clrMapOvr>
    <a:masterClrMapping/>
  </p:clrMapOvr>
  <p:transition spd="med">
    <p:wheel spokes="3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E4958-460F-FB06-C7FD-3273275A2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846D1-89BF-1065-CFAB-C8F370DBF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2ABFA-52F1-069B-D1A1-65E9F4469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CBB167-6CD4-45FD-AD36-57A657C7A7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709865"/>
      </p:ext>
    </p:extLst>
  </p:cSld>
  <p:clrMapOvr>
    <a:masterClrMapping/>
  </p:clrMapOvr>
  <p:transition spd="med">
    <p:wheel spokes="3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CFEEC-AB11-6C25-69BF-D343F9763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BC121B-22AA-D7E9-EE9D-361EEDBDE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4DA7FC-7427-30A6-2D9B-A809D010A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B7D8B9-4E4E-4DCB-BF0D-BDF22C653B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53646"/>
      </p:ext>
    </p:extLst>
  </p:cSld>
  <p:clrMapOvr>
    <a:masterClrMapping/>
  </p:clrMapOvr>
  <p:transition spd="med">
    <p:wheel spokes="3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7B3B2B-2A69-D826-AFFF-49DED42F3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016D99-8194-9881-92D7-D663FDFD3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70E615-7FB8-ED30-FD0E-45DD57968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CB0CA4-438E-4BC7-A8D1-A572BF128E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843820"/>
      </p:ext>
    </p:extLst>
  </p:cSld>
  <p:clrMapOvr>
    <a:masterClrMapping/>
  </p:clrMapOvr>
  <p:transition spd="med">
    <p:wheel spokes="3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45ECB9-8B0A-40E7-2065-4BE46ED901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C20D0F-C3D8-76A5-B51E-B15BAA88A0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11E580-7060-ADB4-96A9-75ABA2541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264E92-053B-44B9-AFE5-02E42E5388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151763"/>
      </p:ext>
    </p:extLst>
  </p:cSld>
  <p:clrMapOvr>
    <a:masterClrMapping/>
  </p:clrMapOvr>
  <p:transition spd="med">
    <p:wheel spokes="3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BE995-C4A1-A3FB-1CDE-6EC8B5E8A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8DDE20-9D9E-CF82-F049-3AC4B1911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A76AF6-71AC-2460-755B-509772781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D16503-20E6-422C-936B-BBD48B752B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62988"/>
      </p:ext>
    </p:extLst>
  </p:cSld>
  <p:clrMapOvr>
    <a:masterClrMapping/>
  </p:clrMapOvr>
  <p:transition spd="med">
    <p:wheel spokes="3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6C44E-B2EA-57A0-D19C-88549D571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4DD4E-3137-71BA-2586-A628406A1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9A6EF-B419-26A2-8D1D-8A8C3AB66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EA7B35-ADA5-4E3C-9B49-2FA063DC41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095918"/>
      </p:ext>
    </p:extLst>
  </p:cSld>
  <p:clrMapOvr>
    <a:masterClrMapping/>
  </p:clrMapOvr>
  <p:transition spd="med">
    <p:wheel spokes="3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F86E25-233E-7B27-778A-1424423D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FC439-5940-45B5-1DB3-CF27BBE6B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287F3-4E21-742D-76C3-8F43705C2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B1A64A-0E63-464C-9FA4-2BD0C12960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124691"/>
      </p:ext>
    </p:extLst>
  </p:cSld>
  <p:clrMapOvr>
    <a:masterClrMapping/>
  </p:clrMapOvr>
  <p:transition spd="med">
    <p:wheel spokes="3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BA8768-39E1-FA2E-0BDC-7082B6892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7E3441-99C6-5177-DB71-48D8A6352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5B905-41CD-067E-52F0-F6A33827D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5856A6-9809-47A6-BA12-821CB1739D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082141"/>
      </p:ext>
    </p:extLst>
  </p:cSld>
  <p:clrMapOvr>
    <a:masterClrMapping/>
  </p:clrMapOvr>
  <p:transition spd="med">
    <p:wheel spokes="3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7E41E4-CBEE-997A-922F-7895946FC0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E688D7-79F0-9EBD-2019-04DBB536E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91879E-9B8B-0B13-EAFA-3E27C6159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AD83BC-E8EC-46B0-AF0E-1FB4DC9FB1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910316"/>
      </p:ext>
    </p:extLst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06F6A-EDC8-660D-51C9-EDE70F00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18DFD5-B281-DB69-9F57-9F1E4E13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FC24203-AC7D-B626-B401-CF67B38D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24AE05-FFA9-CA80-5437-5325F276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613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025C17-D695-A0C9-4FA2-5BCF62B4E5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696B3C-7DFD-6A74-D427-5C797362E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3788E0-EC49-57C0-C7C1-5FC858870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CD70B5-2F7E-41FF-A592-C29E179E2F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285200"/>
      </p:ext>
    </p:extLst>
  </p:cSld>
  <p:clrMapOvr>
    <a:masterClrMapping/>
  </p:clrMapOvr>
  <p:transition spd="med">
    <p:wheel spokes="3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1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03BE979-39A9-4419-00CD-0FA163AE7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5EF8612-FD03-B4F6-899F-258B51185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1E2F10-17D0-CCA2-4E2A-64845253F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062740-F3E5-4863-ABB8-6F5E4F4280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081028"/>
      </p:ext>
    </p:extLst>
  </p:cSld>
  <p:clrMapOvr>
    <a:masterClrMapping/>
  </p:clrMapOvr>
  <p:transition spd="med">
    <p:wheel spokes="3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0B7396-D641-4EC5-214A-5E4AF7F57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5D75D4A-143C-9F73-AB8B-0D63124C8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F51ADF-4E4B-FB8B-8EEF-72CB69207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AB2D0E-5324-4350-A2AD-FA7241659B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981531"/>
      </p:ext>
    </p:extLst>
  </p:cSld>
  <p:clrMapOvr>
    <a:masterClrMapping/>
  </p:clrMapOvr>
  <p:transition spd="med">
    <p:wheel spokes="3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13B596-B806-54F0-BC67-2FAC94D1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3B361F-2A5D-A901-F592-FF4A3EA3E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61B720-F7E4-1E6F-2CDB-CF835FDB8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A2C8FF-D8A7-40D6-90EB-A1481F13BA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705152"/>
      </p:ext>
    </p:extLst>
  </p:cSld>
  <p:clrMapOvr>
    <a:masterClrMapping/>
  </p:clrMapOvr>
  <p:transition spd="med">
    <p:wheel spokes="3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78FEE7-A117-57A7-AC5B-A6040ADC7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A65701-ECA8-0D1C-5091-42960B2DB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0D556A-46E8-7347-B9D9-C3623BF34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0BB418-1436-4460-B27B-19A1752A51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077214"/>
      </p:ext>
    </p:extLst>
  </p:cSld>
  <p:clrMapOvr>
    <a:masterClrMapping/>
  </p:clrMapOvr>
  <p:transition spd="med">
    <p:wheel spokes="3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26AA88-1659-277F-5208-423E14489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562214-9D3E-691B-E529-A661F151E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68E826-2A08-F158-CBA8-84EA435BDA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64FE78-E5A7-4317-9434-18C27683C9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279507"/>
      </p:ext>
    </p:extLst>
  </p:cSld>
  <p:clrMapOvr>
    <a:masterClrMapping/>
  </p:clrMapOvr>
  <p:transition spd="med">
    <p:wheel spokes="3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C06A4-99AA-0A46-9F2B-6246D170B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915B2-79DD-61E9-FDD9-CF29740A2B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F0757-96FA-4FB7-A8C8-66B501860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8E0B1D-CFCC-412F-8DC5-9301C1AA92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904326"/>
      </p:ext>
    </p:extLst>
  </p:cSld>
  <p:clrMapOvr>
    <a:masterClrMapping/>
  </p:clrMapOvr>
  <p:transition spd="med">
    <p:wheel spokes="3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C4C0A0-0E05-4C02-1601-E49DF520D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393BF1-5B61-E41D-D99A-31148B98F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3110DA-AE54-2CC4-0B2B-88E6A4948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F58BEA-FEF8-43D1-917A-53467190FA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333625"/>
      </p:ext>
    </p:extLst>
  </p:cSld>
  <p:clrMapOvr>
    <a:masterClrMapping/>
  </p:clrMapOvr>
  <p:transition spd="med">
    <p:wheel spokes="3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B4403C-7EA2-D970-B016-88DBB68A7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4F437E9-1DEF-C147-1CD7-70D6155EE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91E56F-4262-E93C-64EE-06EF65222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02A868-67A1-4AC1-890B-F738657E4A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712023"/>
      </p:ext>
    </p:extLst>
  </p:cSld>
  <p:clrMapOvr>
    <a:masterClrMapping/>
  </p:clrMapOvr>
  <p:transition spd="med">
    <p:wheel spokes="3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A03FD6-4F7B-01F7-CDC0-7E434A714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8F8D2C-33AC-E7D3-FF30-D63DC46F7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7B683D-90AC-3F69-F788-550477E30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39C5DB-16D6-41AE-916A-98DCCB46C5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31316"/>
      </p:ext>
    </p:extLst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D052AE9-29B9-CAB0-CB41-7D1A8D8C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43FA9B-FCD5-A6E2-A641-0B1CCA6E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DCB381-6F01-2959-C1B6-D481774B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408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0A935-F4E9-F9C0-11FC-E1DE1CBD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C0D068-9BE2-817B-E8E5-83EB15159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B9EF3E-A96C-580E-FEA9-A6E3D12384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B96FB8-6769-483C-B0FA-F009E7847E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234615"/>
      </p:ext>
    </p:extLst>
  </p:cSld>
  <p:clrMapOvr>
    <a:masterClrMapping/>
  </p:clrMapOvr>
  <p:transition spd="med">
    <p:wheel spokes="3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D5301D-9B52-F4E9-1784-510DB720E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FE4AC-AF2D-3523-D636-6711C09C7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7AFC81-ABEE-A0AF-CF15-AA2704697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2E1351-7F2F-4CCB-A53F-675111F48B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434854"/>
      </p:ext>
    </p:extLst>
  </p:cSld>
  <p:clrMapOvr>
    <a:masterClrMapping/>
  </p:clrMapOvr>
  <p:transition spd="med">
    <p:wheel spokes="3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895482-4DE2-4A13-AD42-5022D29FE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AD0FB8-38CB-10CB-4D81-E7A6B46BF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F39BD5-B2D2-8302-EB39-5A77E10EA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A28ECC-8951-4415-AF49-618354EABC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957726"/>
      </p:ext>
    </p:extLst>
  </p:cSld>
  <p:clrMapOvr>
    <a:masterClrMapping/>
  </p:clrMapOvr>
  <p:transition spd="med">
    <p:wheel spokes="3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063638-2029-E939-BCB3-70A28D950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128C91-A9DB-3CBA-B9F6-B881E25AA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9637F6-2A44-776F-27AB-C12FF52A6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A89821-2135-439F-81A4-C8A856804E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996022"/>
      </p:ext>
    </p:extLst>
  </p:cSld>
  <p:clrMapOvr>
    <a:masterClrMapping/>
  </p:clrMapOvr>
  <p:transition spd="med">
    <p:wheel spokes="3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D7A4C0-DF38-333C-2676-406B5C39F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EA155C8-96A3-06AF-3EA6-A49928A20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8D9ED4-724D-2298-4DA0-ED22969CB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E0950A-B215-4A2E-9CFB-194D16278B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3296021"/>
      </p:ext>
    </p:extLst>
  </p:cSld>
  <p:clrMapOvr>
    <a:masterClrMapping/>
  </p:clrMapOvr>
  <p:transition spd="med">
    <p:wheel spokes="3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2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3C000E6-C536-8839-22A1-49ED32EE3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496534-8C76-A3DF-B11D-7B015270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0390193-A765-A925-57B5-E5A1AB9C5C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6D5863-7AFE-4755-AAD5-4785BF5658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186055"/>
      </p:ext>
    </p:extLst>
  </p:cSld>
  <p:clrMapOvr>
    <a:masterClrMapping/>
  </p:clrMapOvr>
  <p:transition spd="med">
    <p:wheel spokes="3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E69B992-24EF-3B49-9D07-04960E465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10DB2E-211E-408D-B2C5-6A85E654B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FBB64E-0021-E393-C123-DBA49C819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55620A-76DC-42D0-B6A1-380ADDB94A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91734"/>
      </p:ext>
    </p:extLst>
  </p:cSld>
  <p:clrMapOvr>
    <a:masterClrMapping/>
  </p:clrMapOvr>
  <p:transition spd="med">
    <p:wheel spokes="3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C42E6F-7E98-C6C1-02D7-F7C630159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E1B5F7-E494-0A3A-D8C0-FEF89A0F97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04A90-84CD-EA7B-4D14-8FE5066D4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F36695-AB4B-47AB-9D2B-107866CB5F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255241"/>
      </p:ext>
    </p:extLst>
  </p:cSld>
  <p:clrMapOvr>
    <a:masterClrMapping/>
  </p:clrMapOvr>
  <p:transition spd="med">
    <p:wheel spokes="3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8104C0-82F6-0AC6-49F4-987187365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08549E-2EC2-C189-1D4D-6A034098DC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AE794D-6673-9D70-0559-2B475B4D5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A23C8A-598E-4A40-925B-D86B6BFCB6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863856"/>
      </p:ext>
    </p:extLst>
  </p:cSld>
  <p:clrMapOvr>
    <a:masterClrMapping/>
  </p:clrMapOvr>
  <p:transition spd="med">
    <p:wheel spokes="3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5B0B4-C4DA-7B60-7359-AE6532B7B1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B0DA00-8FA0-43C1-A41C-7D2D71525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689080-017B-AC42-DF1B-DBEA00944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5251E0-F9EE-47EC-BC9E-49CBE8B2A5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979139"/>
      </p:ext>
    </p:extLst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C3C5-3F2C-BCE0-A556-3E72388D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8E5B2F-67BA-BCED-9228-422FB7CC2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7D04F0-EFF0-0381-27A7-3ADF7ABA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DF2F5D-C7B6-921B-B995-90B1D0A9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BF1D94-8FE6-DF8C-1517-E3DD7B98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B169C7-F79D-60E8-95C0-039EF468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277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6CB2B-9993-1CC5-BF7B-31EA6F0160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6F3F8-A8E9-1EC8-F374-CDA5A4D7A1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6868-DBD7-E7D4-04FE-A98FDAC35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22F545-B0C5-4B31-8D33-5152F6AB2C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59622"/>
      </p:ext>
    </p:extLst>
  </p:cSld>
  <p:clrMapOvr>
    <a:masterClrMapping/>
  </p:clrMapOvr>
  <p:transition spd="med">
    <p:wheel spokes="3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70DA78-F3F2-D702-3EDB-6FDA84DD8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95C7E5-3179-8C85-49B0-DC8EBB358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11CC54-287C-625D-6012-8B37A4F6A7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A6387C-9D32-49C0-9DD7-0824978F7B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94894"/>
      </p:ext>
    </p:extLst>
  </p:cSld>
  <p:clrMapOvr>
    <a:masterClrMapping/>
  </p:clrMapOvr>
  <p:transition spd="med">
    <p:wheel spokes="3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176321-8EA5-186C-C651-B902A52F7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5186C3-D4F3-1B3E-CF90-3558683071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B21D6F-2739-0F40-DE18-A95AE0941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6E8324-5C7E-49C5-8455-E68750C299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999026"/>
      </p:ext>
    </p:extLst>
  </p:cSld>
  <p:clrMapOvr>
    <a:masterClrMapping/>
  </p:clrMapOvr>
  <p:transition spd="med">
    <p:wheel spokes="3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AD4F3B-656E-97ED-FB0A-52E04BF2A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51B267-F0BF-8BB8-E8E6-B63651025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785BB0-E3FA-7F88-2C49-E82B8364E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6C2BAF-0E02-4EA8-B320-27547E0273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863880"/>
      </p:ext>
    </p:extLst>
  </p:cSld>
  <p:clrMapOvr>
    <a:masterClrMapping/>
  </p:clrMapOvr>
  <p:transition spd="med">
    <p:wheel spokes="3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92F0E-8AD6-4C26-1F43-15E70D55F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41276-B173-27A3-996C-F899D2D48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2EF3D-358F-169B-14B2-B2B13EEEF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73074E-AB8F-4F77-B54B-21AA7927D0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147637"/>
      </p:ext>
    </p:extLst>
  </p:cSld>
  <p:clrMapOvr>
    <a:masterClrMapping/>
  </p:clrMapOvr>
  <p:transition spd="med">
    <p:wheel spokes="3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0548B-1A0D-5FF4-811C-DBC24504D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11594D-6398-4157-290A-5A2EBD4D9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262D82-D675-0583-3BDE-DD7322B1F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325797-7716-4C30-9916-DD6E67F44E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994594"/>
      </p:ext>
    </p:extLst>
  </p:cSld>
  <p:clrMapOvr>
    <a:masterClrMapping/>
  </p:clrMapOvr>
  <p:transition spd="med">
    <p:wheel spokes="3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8FD896-E763-B5AC-C8EF-4D2368272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F6AA9-70F7-D4B6-F23A-AD6A3094F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F6F24-5973-C64F-02C9-F998851C4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17BB3A-6FD6-4600-9E6E-8A998CEDF9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792366"/>
      </p:ext>
    </p:extLst>
  </p:cSld>
  <p:clrMapOvr>
    <a:masterClrMapping/>
  </p:clrMapOvr>
  <p:transition spd="med">
    <p:wheel spokes="3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1B074-BC18-1B25-070A-885E6F68B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E7A6-000B-89DC-E1E9-AB398A55B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03A49-08A4-66F1-2D01-A762BE770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4DEAAC-EAA9-4C61-BAFE-E857A0D6DD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107953"/>
      </p:ext>
    </p:extLst>
  </p:cSld>
  <p:clrMapOvr>
    <a:masterClrMapping/>
  </p:clrMapOvr>
  <p:transition spd="med">
    <p:wheel spokes="3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7_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6828A0-8D4C-D0F6-0C33-5606D5D3E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423E411-6D95-330F-A536-A6F6357DB2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85AD0BE-52C1-FB18-780A-31900298D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2480A0-FA1E-4C06-A180-6C8087C2EF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527695"/>
      </p:ext>
    </p:extLst>
  </p:cSld>
  <p:clrMapOvr>
    <a:masterClrMapping/>
  </p:clrMapOvr>
  <p:transition spd="med">
    <p:wheel spokes="3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98DAE7-ACB6-0ED7-AC08-CAADB5EA5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DCDB1D-FE7B-58F1-C0D5-2FACF7244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C53307-499C-0A6C-59C1-F6209B749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07DB36-1E57-46C9-8623-DF6097635A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200861"/>
      </p:ext>
    </p:extLst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2C0D7-C8BE-825A-2F7E-5039DF40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CFF9DA-F18E-CECE-464F-24364930E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E7C331-0342-B5D5-F788-E94C96678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A52083-428D-2F02-48FF-83A9D2C0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5F8F5B-A8C0-25C6-9456-780F8269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40CC56-38A0-5414-10A9-F64C6A1E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35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CD0AF8-BF95-ABF3-3D94-47ABF3777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54831C-F5B8-8D5D-9A1C-BF415F544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48A0B-3AD3-3433-3766-72003F1A4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20E83F-4BC2-454A-832C-1740578971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626785"/>
      </p:ext>
    </p:extLst>
  </p:cSld>
  <p:clrMapOvr>
    <a:masterClrMapping/>
  </p:clrMapOvr>
  <p:transition spd="med">
    <p:wheel spokes="3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728284-A133-DDA7-BA68-002C736CC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F834EE-8D8C-8CC5-D458-F2D96FE74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ECB7D-A6CB-9E8A-E254-2C7ABA173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CFFF03-6BF7-4F0A-87E5-543FB3D9D2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892669"/>
      </p:ext>
    </p:extLst>
  </p:cSld>
  <p:clrMapOvr>
    <a:masterClrMapping/>
  </p:clrMapOvr>
  <p:transition spd="med">
    <p:wheel spokes="3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0B07E3-967D-E6FE-EC27-1F87151C1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1F4A9E-6A44-81F4-8F7B-A89E5E49A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ADA934-F417-B830-1294-5546C9FF3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ECC682-C748-4FFB-A553-F2519A7097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160968"/>
      </p:ext>
    </p:extLst>
  </p:cSld>
  <p:clrMapOvr>
    <a:masterClrMapping/>
  </p:clrMapOvr>
  <p:transition spd="med">
    <p:wheel spokes="3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067CBE-8843-38A6-48B9-0637A61801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6E04AE-0679-10FD-4C4A-CFDC7A35B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B1D88E-87E3-149E-2B89-901DCDB6E0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BC0F4B-B4BB-4836-9528-DA5BDF9148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978169"/>
      </p:ext>
    </p:extLst>
  </p:cSld>
  <p:clrMapOvr>
    <a:masterClrMapping/>
  </p:clrMapOvr>
  <p:transition spd="med">
    <p:wheel spokes="3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0313C-F6FA-027A-BBFB-7CC3F7E15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B80563-0745-1F08-C4F1-BD5974916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1E9994-8049-CAC4-FA3E-4E3E28F0D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EE0C10-F861-49D8-B7EA-6D475AD979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008541"/>
      </p:ext>
    </p:extLst>
  </p:cSld>
  <p:clrMapOvr>
    <a:masterClrMapping/>
  </p:clrMapOvr>
  <p:transition spd="med">
    <p:wheel spokes="3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C58AC9-A2C6-F3E7-3B09-1A001257C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27AC0A-EA04-F5FC-7EAF-1DEF58D26B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D89E9F-34A4-044F-1C5E-BB22A3027E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09F270-B553-4B64-9ED9-50F224566D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30102"/>
      </p:ext>
    </p:extLst>
  </p:cSld>
  <p:clrMapOvr>
    <a:masterClrMapping/>
  </p:clrMapOvr>
  <p:transition spd="med">
    <p:wheel spokes="3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97F8D-1AF3-2E23-D54F-628A23DA4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F34CC-7CA9-571A-B085-28132C93C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B31F5-444E-6AF1-911E-4EE06F3A1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3401D5-BFD7-4B5F-B057-F56961C22E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303551"/>
      </p:ext>
    </p:extLst>
  </p:cSld>
  <p:clrMapOvr>
    <a:masterClrMapping/>
  </p:clrMapOvr>
  <p:transition spd="med">
    <p:wheel spokes="3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E8BBBC-FA2F-C9CD-5CF3-492B493B9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A74509-C5B8-E934-F8BD-2D45B422BA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156810-0A25-C3F6-03ED-5658760B7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08DCD7-33D1-4C61-84DD-DFCA398539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462627"/>
      </p:ext>
    </p:extLst>
  </p:cSld>
  <p:clrMapOvr>
    <a:masterClrMapping/>
  </p:clrMapOvr>
  <p:transition spd="med">
    <p:wheel spokes="3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BC315B-8D57-08F0-5444-3E94DF6F0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E6E017-B18A-AB70-6DB2-810E83978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6766E3-0B6E-D0CE-528D-E4887165F1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0D50BC-9BEF-42B1-B417-DF44A54F4D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198818"/>
      </p:ext>
    </p:extLst>
  </p:cSld>
  <p:clrMapOvr>
    <a:masterClrMapping/>
  </p:clrMapOvr>
  <p:transition spd="med">
    <p:wheel spokes="3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C0A0E-FEB1-68E7-F489-2C2FD8F8A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E4A6C-7A29-E71B-1C69-947DB5062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FF6B0-23F0-0B30-D7C6-1A43374B2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8EEDA9-C051-4F12-9818-F69C672747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995470"/>
      </p:ext>
    </p:extLst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55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slideLayout" Target="../slideLayouts/slideLayout148.xml"/><Relationship Id="rId58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59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54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Relationship Id="rId57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slideLayout" Target="../slideLayouts/slideLayout147.xml"/><Relationship Id="rId6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549405-2DA9-A618-9067-4F76A4CE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5B6794-3B81-E1AF-2A97-B43E45EFE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1DA494-68DC-303E-AE5D-E9878359B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151DA-9428-4164-8F94-C24F44F76FFF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569197-CEDD-2832-E7D5-7EC867A26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1BFC16-BAE5-65A3-4BE6-860DB235D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EFB984-F66F-43B9-BF86-7B2450917E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8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Sunday, April 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33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027EB74A-9DAC-693D-0FD1-70F5A36EC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D0792332-5E58-587E-F872-45E4783F9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C6A634-4F40-CC15-76C6-97D704244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F02C9E-1B97-43CF-893C-0BA35CC52DE4}" type="datetimeFigureOut">
              <a:rPr lang="pt-BR"/>
              <a:pPr>
                <a:defRPr/>
              </a:pPr>
              <a:t>06/04/2025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6C739B-3A88-7BCA-0C79-6D6CB15EC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68AACA-15C3-4D9B-DECE-1B2C7373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B92ADC-EA1A-4C69-B6D1-1D85FCC7D5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18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5DEA029-2602-678D-5E25-6C3C29251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382ED10-216A-DC7A-C971-8BC4B512A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5A8929-BAD4-B90D-ADFF-4EC53BB9A5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D58CA9-4AAC-3DAC-5619-6077F1B93B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16FB3D-ED42-3B0F-A693-91E96250E9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6219CAC-014D-4911-9209-B887F6FE42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32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  <p:sldLayoutId id="2147483733" r:id="rId48"/>
    <p:sldLayoutId id="2147483734" r:id="rId49"/>
    <p:sldLayoutId id="2147483735" r:id="rId50"/>
    <p:sldLayoutId id="2147483736" r:id="rId51"/>
    <p:sldLayoutId id="2147483737" r:id="rId52"/>
    <p:sldLayoutId id="2147483738" r:id="rId53"/>
    <p:sldLayoutId id="2147483739" r:id="rId54"/>
    <p:sldLayoutId id="2147483740" r:id="rId55"/>
    <p:sldLayoutId id="2147483741" r:id="rId56"/>
    <p:sldLayoutId id="2147483742" r:id="rId57"/>
    <p:sldLayoutId id="2147483743" r:id="rId58"/>
    <p:sldLayoutId id="2147483744" r:id="rId59"/>
    <p:sldLayoutId id="2147483745" r:id="rId60"/>
    <p:sldLayoutId id="2147483746" r:id="rId61"/>
  </p:sldLayoutIdLst>
  <p:transition spd="med"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569D4F4-BF16-0954-21E5-C7DF9C1CC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404C897-D0D9-F2E1-CED4-0E2903A2F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0909A7-1C8D-4FE3-8A82-F5D62F83F1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056F7-D8B2-78B0-AC7E-3479511B27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750631-355D-99DF-E5F3-0A987BA2AC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1F743E6-48AE-4DD9-A43A-945C9B1CB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7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  <p:sldLayoutId id="2147483792" r:id="rId45"/>
    <p:sldLayoutId id="2147483793" r:id="rId46"/>
    <p:sldLayoutId id="2147483794" r:id="rId47"/>
    <p:sldLayoutId id="2147483795" r:id="rId48"/>
    <p:sldLayoutId id="2147483796" r:id="rId49"/>
    <p:sldLayoutId id="2147483797" r:id="rId50"/>
    <p:sldLayoutId id="2147483798" r:id="rId51"/>
    <p:sldLayoutId id="2147483799" r:id="rId52"/>
    <p:sldLayoutId id="2147483800" r:id="rId53"/>
    <p:sldLayoutId id="2147483801" r:id="rId54"/>
    <p:sldLayoutId id="2147483802" r:id="rId55"/>
    <p:sldLayoutId id="2147483803" r:id="rId56"/>
    <p:sldLayoutId id="2147483804" r:id="rId57"/>
    <p:sldLayoutId id="2147483805" r:id="rId58"/>
    <p:sldLayoutId id="2147483806" r:id="rId59"/>
  </p:sldLayoutIdLst>
  <p:transition spd="med"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5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9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m.br/url?sa=i&amp;rct=j&amp;q=&amp;esrc=s&amp;source=images&amp;cd=&amp;cad=rja&amp;uact=8&amp;ved=0ahUKEwiel-a-8YLRAhUEkpAKHbhEDPQQjRwIBw&amp;url=http://pt.slideshare.net/Dicascience/qumica-celular-completo&amp;psig=AFQjCNE8YuvgHRAPF-WBAhdezyWbAh1x7w&amp;ust=1482327165563554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0ahUKEwixx7CglZLRAhXCEJAKHXXZAlEQjRwIBw&amp;url=http://quimicaparatodosuevora.blogspot.com/2011/01/quimica-por-detras-do-amadurecimento-da.html&amp;bvm=bv.142059868,d.Y2I&amp;psig=AFQjCNH0ICOzuXRu2v2N2LLLGW55enA3YQ&amp;ust=148285217984167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t.m.wikipedia.org/wiki/Ficheiro:Zero_alcool_pendant_la_grossesse.svg" TargetMode="Externa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pt.m.wikipedia.org/wiki/Riboflavina" TargetMode="External"/><Relationship Id="rId13" Type="http://schemas.openxmlformats.org/officeDocument/2006/relationships/customXml" Target="../ink/ink2.xml"/><Relationship Id="rId18" Type="http://schemas.openxmlformats.org/officeDocument/2006/relationships/customXml" Target="../ink/ink5.xml"/><Relationship Id="rId3" Type="http://schemas.openxmlformats.org/officeDocument/2006/relationships/hyperlink" Target="https://pt.m.wikipedia.org/wiki/Hipocalcemia" TargetMode="External"/><Relationship Id="rId7" Type="http://schemas.openxmlformats.org/officeDocument/2006/relationships/hyperlink" Target="https://pt.m.wikipedia.org/wiki/Pelagra" TargetMode="External"/><Relationship Id="rId12" Type="http://schemas.openxmlformats.org/officeDocument/2006/relationships/hyperlink" Target="https://pt.m.wikipedia.org/wiki/Gota" TargetMode="External"/><Relationship Id="rId17" Type="http://schemas.openxmlformats.org/officeDocument/2006/relationships/customXml" Target="../ink/ink4.xml"/><Relationship Id="rId2" Type="http://schemas.openxmlformats.org/officeDocument/2006/relationships/hyperlink" Target="https://pt.m.wikipedia.org/wiki/S%C3%ADndrome_de_Wernicke-Korsakoff" TargetMode="Externa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t.m.wikipedia.org/wiki/Berib%C3%A9ri" TargetMode="External"/><Relationship Id="rId11" Type="http://schemas.openxmlformats.org/officeDocument/2006/relationships/hyperlink" Target="https://pt.m.wikipedia.org/wiki/Etanol#cite_note-Circle_Adventist-30" TargetMode="External"/><Relationship Id="rId5" Type="http://schemas.openxmlformats.org/officeDocument/2006/relationships/hyperlink" Target="https://pt.m.wikipedia.org/wiki/Hipertens%C3%A3o_arterial" TargetMode="External"/><Relationship Id="rId15" Type="http://schemas.openxmlformats.org/officeDocument/2006/relationships/customXml" Target="../ink/ink3.xml"/><Relationship Id="rId10" Type="http://schemas.openxmlformats.org/officeDocument/2006/relationships/hyperlink" Target="https://pt.m.wikipedia.org/wiki/Etanol#cite_note-SoyBean-29" TargetMode="External"/><Relationship Id="rId4" Type="http://schemas.openxmlformats.org/officeDocument/2006/relationships/hyperlink" Target="https://pt.m.wikipedia.org/wiki/Hipofosfatemia" TargetMode="External"/><Relationship Id="rId9" Type="http://schemas.openxmlformats.org/officeDocument/2006/relationships/hyperlink" Target="https://pt.m.wikipedia.org/wiki/Piridoxina" TargetMode="External"/><Relationship Id="rId1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B70907-C2FE-802A-408E-4B787F1C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pt-BR" sz="4100"/>
              <a:t>Funções Orgânicas: Estrutura, Propriedades e Aplicações na Medicina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B52574-D22B-5F45-F55A-C30B38892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809541"/>
            <a:ext cx="10909643" cy="687406"/>
          </a:xfrm>
        </p:spPr>
        <p:txBody>
          <a:bodyPr anchor="ctr">
            <a:normAutofit/>
          </a:bodyPr>
          <a:lstStyle/>
          <a:p>
            <a:r>
              <a:rPr lang="pt-BR"/>
              <a:t>Explorando a química orgânica e suas aplicações médicas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As fórmulas químicas são escritas em papel">
            <a:extLst>
              <a:ext uri="{FF2B5EF4-FFF2-40B4-BE49-F238E27FC236}">
                <a16:creationId xmlns:a16="http://schemas.microsoft.com/office/drawing/2014/main" id="{176D6567-0730-4531-A3CA-AF87A24E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69" y="2567877"/>
            <a:ext cx="6375735" cy="35863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2B5705-FC18-BA70-16B0-2D611B425110}"/>
              </a:ext>
            </a:extLst>
          </p:cNvPr>
          <p:cNvSpPr txBox="1"/>
          <p:nvPr/>
        </p:nvSpPr>
        <p:spPr>
          <a:xfrm>
            <a:off x="1932317" y="6366294"/>
            <a:ext cx="767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PROF. MARCONI BRITO</a:t>
            </a:r>
          </a:p>
        </p:txBody>
      </p:sp>
    </p:spTree>
    <p:extLst>
      <p:ext uri="{BB962C8B-B14F-4D97-AF65-F5344CB8AC3E}">
        <p14:creationId xmlns:p14="http://schemas.microsoft.com/office/powerpoint/2010/main" val="370025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642C5E-1E37-38F2-A137-FC94007D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 VIDA BASEADA EM CARBONO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O que é carbono? - Brasil Escola">
            <a:extLst>
              <a:ext uri="{FF2B5EF4-FFF2-40B4-BE49-F238E27FC236}">
                <a16:creationId xmlns:a16="http://schemas.microsoft.com/office/drawing/2014/main" id="{D15AB5D0-B726-E648-41E3-1D71DD4E28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44" y="2580532"/>
            <a:ext cx="5468112" cy="36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14BF7F-4FB9-ABFE-24FC-286670EE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768498"/>
            <a:ext cx="5468112" cy="32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raias, Raios Manta, Embaixo Da Agua">
            <a:extLst>
              <a:ext uri="{FF2B5EF4-FFF2-40B4-BE49-F238E27FC236}">
                <a16:creationId xmlns:a16="http://schemas.microsoft.com/office/drawing/2014/main" id="{7893189D-45E2-87C6-5D80-6866E9C852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01" y="457200"/>
            <a:ext cx="4085815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237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6B413-A923-7C3E-B648-503A971F64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Ácidos Carboxílicos: Propriedades e Aplicações</a:t>
            </a:r>
          </a:p>
        </p:txBody>
      </p:sp>
    </p:spTree>
    <p:extLst>
      <p:ext uri="{BB962C8B-B14F-4D97-AF65-F5344CB8AC3E}">
        <p14:creationId xmlns:p14="http://schemas.microsoft.com/office/powerpoint/2010/main" val="34023711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57A23-999A-E91C-797C-679C2643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químicas dos ácidos carboxílicos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2FAECF-8EE7-ECF8-C0DA-0E3A3EB5750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Acidez dos Ácidos Carboxílicos</a:t>
            </a:r>
          </a:p>
          <a:p>
            <a:pPr lvl="1"/>
            <a:r>
              <a:rPr lang="pt-BR" dirty="0"/>
              <a:t>Os ácidos carboxílicos são conhecidos por suas propriedades ácidas, sendo capazes de liberar prótons em solução aquosa.</a:t>
            </a:r>
          </a:p>
          <a:p>
            <a:r>
              <a:rPr lang="pt-BR" dirty="0"/>
              <a:t>Reatividade em Esterificação</a:t>
            </a:r>
          </a:p>
          <a:p>
            <a:pPr lvl="1"/>
            <a:r>
              <a:rPr lang="pt-BR" dirty="0"/>
              <a:t>Os ácidos carboxílicos reagem com álcoois para formar ésteres, um processo crucial na síntese química.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A05D52C-1EC3-193B-8D26-3DDB51E66A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45940" y="6853555"/>
            <a:ext cx="0" cy="1498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FC439CC-27AA-51EF-FB1E-5BF658AB23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23160" y="6855460"/>
            <a:ext cx="0" cy="1498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FF3089FB-4269-D7E2-2E75-7566BF81C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104805D-C51D-EACB-D079-3893AEF6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17" t="1" r="17239" b="373"/>
          <a:stretch/>
        </p:blipFill>
        <p:spPr>
          <a:xfrm>
            <a:off x="707365" y="2294626"/>
            <a:ext cx="4876620" cy="25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33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6E7FF-0F29-D592-F0DA-A4F34BA8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biológicas dos ácidos carboxílicos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5D5395-812D-6FA9-7644-152CEC9D2EB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/>
          <a:lstStyle/>
          <a:p>
            <a:r>
              <a:rPr lang="pt-BR" dirty="0"/>
              <a:t>Efeitos Biológicos</a:t>
            </a:r>
          </a:p>
          <a:p>
            <a:pPr lvl="1"/>
            <a:r>
              <a:rPr lang="pt-BR" dirty="0"/>
              <a:t>Os ácidos carboxílicos têm efeitos biológicos significativos em organismos, atuando como metabolitos essenciais.</a:t>
            </a:r>
          </a:p>
          <a:p>
            <a:r>
              <a:rPr lang="pt-BR" dirty="0"/>
              <a:t>Papel nos Processos Bioquímicos</a:t>
            </a:r>
          </a:p>
          <a:p>
            <a:pPr lvl="1"/>
            <a:r>
              <a:rPr lang="pt-BR" dirty="0"/>
              <a:t>Estes ácidos desempenham papéis cruciais em processos bioquímicos, influenciando reações metabólicas vitais.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29B35F7D-C7B2-E0C6-4EC8-33EFB4B6B7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30" y="3228112"/>
            <a:ext cx="4461187" cy="156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307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9E5004-3B54-E75E-25DD-EAAAD4BE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Aplicações na medicina: ácido acetilsalicílico (aspirina)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DA433F9-4486-673B-E4B3-9D89631BB6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158069"/>
            <a:ext cx="5458968" cy="45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DF4E1B-87DF-1B7C-8F95-46E17FABCB2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739128" y="2664886"/>
            <a:ext cx="4818888" cy="382114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Propriedades Analgésicas</a:t>
            </a:r>
          </a:p>
          <a:p>
            <a:pPr marL="0" lvl="1" indent="0">
              <a:buNone/>
            </a:pPr>
            <a:r>
              <a:rPr lang="pt-BR" sz="1800" dirty="0"/>
              <a:t>A aspirina é amplamente utilizada como analgésico devido à sua capacidade de aliviar a dor e reduzir a febre.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Propriedades Anti-inflamatórias</a:t>
            </a:r>
          </a:p>
          <a:p>
            <a:pPr marL="0" lvl="1" indent="0">
              <a:buNone/>
            </a:pPr>
            <a:r>
              <a:rPr lang="pt-BR" sz="1800" dirty="0"/>
              <a:t>Além de seu efeito analgésico, a aspirina também possui propriedades anti-inflamatórias, tornando-a útil em diversas condições médicas.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1800" b="1" dirty="0"/>
              <a:t>Estrutura Química</a:t>
            </a:r>
          </a:p>
          <a:p>
            <a:pPr marL="0" lvl="1" indent="0">
              <a:buNone/>
            </a:pPr>
            <a:r>
              <a:rPr lang="pt-BR" sz="1800" dirty="0"/>
              <a:t>A estrutura química do ácido acetilsalicílico é fundamental para suas propriedades e aplicações na medicina.</a:t>
            </a:r>
          </a:p>
        </p:txBody>
      </p:sp>
    </p:spTree>
    <p:extLst>
      <p:ext uri="{BB962C8B-B14F-4D97-AF65-F5344CB8AC3E}">
        <p14:creationId xmlns:p14="http://schemas.microsoft.com/office/powerpoint/2010/main" val="41297717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601ED-53DC-B289-DD33-71EE44D7E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Aldeídos e Cetonas: Estrutura e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13741669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0EA4E-DDAA-7F69-329B-5C9EF57E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são aldeídos e cetonas</a:t>
            </a:r>
          </a:p>
        </p:txBody>
      </p:sp>
      <p:pic>
        <p:nvPicPr>
          <p:cNvPr id="5" name="Espaço Reservado para Conteúdo 4" descr="Moderno laboratório de química">
            <a:extLst>
              <a:ext uri="{FF2B5EF4-FFF2-40B4-BE49-F238E27FC236}">
                <a16:creationId xmlns:a16="http://schemas.microsoft.com/office/drawing/2014/main" id="{398D5B4D-504C-4503-8475-D2B9CEA25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3251"/>
            <a:ext cx="5181600" cy="345608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530530-EEC8-E223-53CD-8B151DFF3A10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/>
              <a:t>Definição de Aldeídos</a:t>
            </a:r>
          </a:p>
          <a:p>
            <a:pPr lvl="1"/>
            <a:r>
              <a:rPr lang="pt-BR"/>
              <a:t>Aldeídos são compostos orgânicos caracterizados pela presença de um grupo carbonila no final da cadeia de carbono.</a:t>
            </a:r>
          </a:p>
          <a:p>
            <a:r>
              <a:rPr lang="pt-BR"/>
              <a:t>Definição de Cetonas</a:t>
            </a:r>
          </a:p>
          <a:p>
            <a:pPr lvl="1"/>
            <a:r>
              <a:rPr lang="pt-BR"/>
              <a:t>Cetonas possuem um grupo carbonila localizado no meio da cadeia de carbono, distinguindo-as dos aldeídos.</a:t>
            </a:r>
          </a:p>
          <a:p>
            <a:r>
              <a:rPr lang="pt-BR"/>
              <a:t>Importância dos Compostos</a:t>
            </a:r>
          </a:p>
          <a:p>
            <a:pPr lvl="1"/>
            <a:r>
              <a:rPr lang="pt-BR"/>
              <a:t>Aldeídos e cetonas são relevantes em química orgânica e têm diversas aplicações industriais, como solventes e intermediários químicos.</a:t>
            </a:r>
          </a:p>
        </p:txBody>
      </p:sp>
    </p:spTree>
    <p:extLst>
      <p:ext uri="{BB962C8B-B14F-4D97-AF65-F5344CB8AC3E}">
        <p14:creationId xmlns:p14="http://schemas.microsoft.com/office/powerpoint/2010/main" val="39325467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09E40-19ED-DE66-0FBA-ED3FEF5B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Classificação e nomenclatura dos aldeídos e cetonas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76EC80-A1DD-F540-5B36-03884C37A864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Estrutura dos Aldeídos</a:t>
            </a:r>
          </a:p>
          <a:p>
            <a:pPr lvl="1"/>
            <a:r>
              <a:rPr lang="pt-BR" sz="3200" dirty="0"/>
              <a:t>Os aldeídos possuem um grupo carbonila no final da cadeia de carbono, o que os diferencia de outras classes de compostos.</a:t>
            </a:r>
          </a:p>
          <a:p>
            <a:r>
              <a:rPr lang="pt-BR" sz="3600" dirty="0"/>
              <a:t>Estrutura das Cetonas</a:t>
            </a:r>
          </a:p>
          <a:p>
            <a:pPr lvl="1"/>
            <a:r>
              <a:rPr lang="pt-BR" sz="3200" dirty="0"/>
              <a:t>As cetonas contêm um grupo carbonila no meio da cadeia de carbono, sendo importantes em diversas reações químicas.</a:t>
            </a:r>
          </a:p>
        </p:txBody>
      </p:sp>
    </p:spTree>
    <p:extLst>
      <p:ext uri="{BB962C8B-B14F-4D97-AF65-F5344CB8AC3E}">
        <p14:creationId xmlns:p14="http://schemas.microsoft.com/office/powerpoint/2010/main" val="41246506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D26FA-414C-A5F8-5A98-62043418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identificar aldeídos e cetonas</a:t>
            </a:r>
          </a:p>
        </p:txBody>
      </p:sp>
      <p:pic>
        <p:nvPicPr>
          <p:cNvPr id="5" name="Espaço Reservado para Conteúdo 4" descr="Equipamento de laboratório antiquado em preto e branco (XL)">
            <a:extLst>
              <a:ext uri="{FF2B5EF4-FFF2-40B4-BE49-F238E27FC236}">
                <a16:creationId xmlns:a16="http://schemas.microsoft.com/office/drawing/2014/main" id="{DE20A8B9-3DD0-4A69-BF6C-A751CDEAED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503040-4565-CFEC-CF40-26B40392E5F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Reações de Oxidação</a:t>
            </a:r>
          </a:p>
          <a:p>
            <a:pPr lvl="1"/>
            <a:r>
              <a:rPr lang="pt-BR" dirty="0"/>
              <a:t>As reações de oxidação são fundamentais para identificar a presença de aldeídos e cetonas por meio da conversão de compostos em outras substâncias.</a:t>
            </a:r>
          </a:p>
          <a:p>
            <a:r>
              <a:rPr lang="pt-BR" dirty="0"/>
              <a:t>Testes Químicos</a:t>
            </a:r>
          </a:p>
          <a:p>
            <a:pPr lvl="1"/>
            <a:r>
              <a:rPr lang="pt-BR" dirty="0"/>
              <a:t>Testes químicos específicos podem indicar a presença do grupo carbonila, sendo eficazes na diferenciação entre aldeídos e cetonas.</a:t>
            </a:r>
          </a:p>
          <a:p>
            <a:r>
              <a:rPr lang="pt-BR" dirty="0"/>
              <a:t>Métodos Espectroscópicos</a:t>
            </a:r>
          </a:p>
          <a:p>
            <a:pPr lvl="1"/>
            <a:r>
              <a:rPr lang="pt-BR" dirty="0"/>
              <a:t>Métodos espectroscópicos, como a espectroscopia infravermelha, são utilizados para detectar e analisar grupos funcionais carbonila em compostos orgânicos.</a:t>
            </a:r>
          </a:p>
        </p:txBody>
      </p:sp>
    </p:spTree>
    <p:extLst>
      <p:ext uri="{BB962C8B-B14F-4D97-AF65-F5344CB8AC3E}">
        <p14:creationId xmlns:p14="http://schemas.microsoft.com/office/powerpoint/2010/main" val="6933592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F3612809-518D-303D-8AAA-1E851809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331" y="549841"/>
            <a:ext cx="2897339" cy="461665"/>
          </a:xfrm>
          <a:prstGeom prst="rect">
            <a:avLst/>
          </a:prstGeom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t-BR" sz="2400" b="1" spc="3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ALDEÍDOS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7D310C6F-649B-3DC1-9E74-4B5AB305E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32" y="1378318"/>
            <a:ext cx="8424936" cy="471347"/>
          </a:xfrm>
          <a:prstGeom prst="rect">
            <a:avLst/>
          </a:prstGeom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São compostos que apresentam o grupo funcional       </a:t>
            </a:r>
          </a:p>
        </p:txBody>
      </p:sp>
      <p:grpSp>
        <p:nvGrpSpPr>
          <p:cNvPr id="176136" name="Grupo 40">
            <a:extLst>
              <a:ext uri="{FF2B5EF4-FFF2-40B4-BE49-F238E27FC236}">
                <a16:creationId xmlns:a16="http://schemas.microsoft.com/office/drawing/2014/main" id="{B0CED6B3-ED4D-2478-B345-DB19EBEDF9DC}"/>
              </a:ext>
            </a:extLst>
          </p:cNvPr>
          <p:cNvGrpSpPr>
            <a:grpSpLocks/>
          </p:cNvGrpSpPr>
          <p:nvPr/>
        </p:nvGrpSpPr>
        <p:grpSpPr bwMode="auto">
          <a:xfrm>
            <a:off x="3095625" y="2433638"/>
            <a:ext cx="6000750" cy="1296987"/>
            <a:chOff x="1571625" y="1844686"/>
            <a:chExt cx="6000750" cy="1296282"/>
          </a:xfrm>
        </p:grpSpPr>
        <p:sp>
          <p:nvSpPr>
            <p:cNvPr id="39" name="Retângulo de cantos arredondados 38">
              <a:extLst>
                <a:ext uri="{FF2B5EF4-FFF2-40B4-BE49-F238E27FC236}">
                  <a16:creationId xmlns:a16="http://schemas.microsoft.com/office/drawing/2014/main" id="{AF67DA6D-B211-3054-FFC0-40F1248877F4}"/>
                </a:ext>
              </a:extLst>
            </p:cNvPr>
            <p:cNvSpPr/>
            <p:nvPr/>
          </p:nvSpPr>
          <p:spPr bwMode="auto">
            <a:xfrm>
              <a:off x="1571625" y="1844823"/>
              <a:ext cx="6000750" cy="1296145"/>
            </a:xfrm>
            <a:prstGeom prst="roundRect">
              <a:avLst/>
            </a:prstGeom>
            <a:ln w="190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  <p:sp>
          <p:nvSpPr>
            <p:cNvPr id="176161" name="Text Box 24">
              <a:extLst>
                <a:ext uri="{FF2B5EF4-FFF2-40B4-BE49-F238E27FC236}">
                  <a16:creationId xmlns:a16="http://schemas.microsoft.com/office/drawing/2014/main" id="{7044929B-B2BA-1F3A-AF16-45F73FA46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873" y="2322521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99FF3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76162" name="Line 25">
              <a:extLst>
                <a:ext uri="{FF2B5EF4-FFF2-40B4-BE49-F238E27FC236}">
                  <a16:creationId xmlns:a16="http://schemas.microsoft.com/office/drawing/2014/main" id="{085CCBC5-0683-13B3-1968-CE0FD81CB7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116" y="2563819"/>
              <a:ext cx="374647" cy="1587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63" name="Line 26">
              <a:extLst>
                <a:ext uri="{FF2B5EF4-FFF2-40B4-BE49-F238E27FC236}">
                  <a16:creationId xmlns:a16="http://schemas.microsoft.com/office/drawing/2014/main" id="{67B7FBB7-9CBD-DD3A-8E80-15C9384C7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9458" y="2274896"/>
              <a:ext cx="360360" cy="217485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64" name="Line 27">
              <a:extLst>
                <a:ext uri="{FF2B5EF4-FFF2-40B4-BE49-F238E27FC236}">
                  <a16:creationId xmlns:a16="http://schemas.microsoft.com/office/drawing/2014/main" id="{D83820A3-75BE-2411-F67D-94D14CA4B8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022" y="2132022"/>
              <a:ext cx="360359" cy="217485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65" name="Line 28">
              <a:extLst>
                <a:ext uri="{FF2B5EF4-FFF2-40B4-BE49-F238E27FC236}">
                  <a16:creationId xmlns:a16="http://schemas.microsoft.com/office/drawing/2014/main" id="{37957FD1-6B0E-C6C3-7939-745D36251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9458" y="2638431"/>
              <a:ext cx="360360" cy="141287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166" name="Text Box 29">
              <a:extLst>
                <a:ext uri="{FF2B5EF4-FFF2-40B4-BE49-F238E27FC236}">
                  <a16:creationId xmlns:a16="http://schemas.microsoft.com/office/drawing/2014/main" id="{B43E7502-FBB2-90BD-B90F-955B48590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3864" y="1844686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99FF3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76167" name="Text Box 30">
              <a:extLst>
                <a:ext uri="{FF2B5EF4-FFF2-40B4-BE49-F238E27FC236}">
                  <a16:creationId xmlns:a16="http://schemas.microsoft.com/office/drawing/2014/main" id="{D0752C77-361D-C6B9-D9EB-3DD9C6EE8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5138" y="2611444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99FF3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76168" name="Text Box 31">
              <a:extLst>
                <a:ext uri="{FF2B5EF4-FFF2-40B4-BE49-F238E27FC236}">
                  <a16:creationId xmlns:a16="http://schemas.microsoft.com/office/drawing/2014/main" id="{665E1780-C5C5-FDF2-2712-670A1006E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7697" y="2265371"/>
              <a:ext cx="5950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99FF3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ou</a:t>
              </a:r>
            </a:p>
          </p:txBody>
        </p:sp>
        <p:sp>
          <p:nvSpPr>
            <p:cNvPr id="176169" name="Text Box 32">
              <a:extLst>
                <a:ext uri="{FF2B5EF4-FFF2-40B4-BE49-F238E27FC236}">
                  <a16:creationId xmlns:a16="http://schemas.microsoft.com/office/drawing/2014/main" id="{27991822-0FF8-567F-9FF2-3C8158E11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3668" y="2252671"/>
              <a:ext cx="936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99FF3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CHO</a:t>
              </a:r>
            </a:p>
          </p:txBody>
        </p:sp>
        <p:sp>
          <p:nvSpPr>
            <p:cNvPr id="176170" name="Line 74">
              <a:extLst>
                <a:ext uri="{FF2B5EF4-FFF2-40B4-BE49-F238E27FC236}">
                  <a16:creationId xmlns:a16="http://schemas.microsoft.com/office/drawing/2014/main" id="{0C800267-53EC-9003-F3EE-004B69C12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3079" y="2490795"/>
              <a:ext cx="374647" cy="1587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DE2B430-29D5-0B37-9BCD-53B4F7692808}"/>
              </a:ext>
            </a:extLst>
          </p:cNvPr>
          <p:cNvGrpSpPr>
            <a:grpSpLocks/>
          </p:cNvGrpSpPr>
          <p:nvPr/>
        </p:nvGrpSpPr>
        <p:grpSpPr bwMode="auto">
          <a:xfrm>
            <a:off x="6543675" y="4098925"/>
            <a:ext cx="3008313" cy="1695450"/>
            <a:chOff x="5905044" y="4098718"/>
            <a:chExt cx="3008366" cy="1696128"/>
          </a:xfrm>
        </p:grpSpPr>
        <p:sp>
          <p:nvSpPr>
            <p:cNvPr id="176149" name="CaixaDeTexto 51">
              <a:extLst>
                <a:ext uri="{FF2B5EF4-FFF2-40B4-BE49-F238E27FC236}">
                  <a16:creationId xmlns:a16="http://schemas.microsoft.com/office/drawing/2014/main" id="{476BB5F6-2EDC-DD2E-B09A-AC4BE415C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5044" y="4551511"/>
              <a:ext cx="24952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dirty="0"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 dirty="0">
                  <a:latin typeface="Arial Black" panose="020B0A04020102020204" pitchFamily="34" charset="0"/>
                </a:rPr>
                <a:t>3</a:t>
              </a:r>
              <a:r>
                <a:rPr lang="pt-BR" altLang="pt-BR" sz="2400" dirty="0">
                  <a:latin typeface="Arial Black" panose="020B0A04020102020204" pitchFamily="34" charset="0"/>
                </a:rPr>
                <a:t>C – CH – C</a:t>
              </a:r>
            </a:p>
          </p:txBody>
        </p: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1FB146D5-8172-EA14-482B-81E70D9E87B1}"/>
                </a:ext>
              </a:extLst>
            </p:cNvPr>
            <p:cNvCxnSpPr>
              <a:cxnSpLocks/>
            </p:cNvCxnSpPr>
            <p:nvPr/>
          </p:nvCxnSpPr>
          <p:spPr>
            <a:xfrm>
              <a:off x="8230773" y="4957899"/>
              <a:ext cx="255592" cy="11752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151" name="CaixaDeTexto 54">
              <a:extLst>
                <a:ext uri="{FF2B5EF4-FFF2-40B4-BE49-F238E27FC236}">
                  <a16:creationId xmlns:a16="http://schemas.microsoft.com/office/drawing/2014/main" id="{D67EF951-4A50-F428-EBC7-1E348B29D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09871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6152" name="CaixaDeTexto 55">
              <a:extLst>
                <a:ext uri="{FF2B5EF4-FFF2-40B4-BE49-F238E27FC236}">
                  <a16:creationId xmlns:a16="http://schemas.microsoft.com/office/drawing/2014/main" id="{111942B5-182A-605D-E966-156ABB81A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86916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H</a:t>
              </a: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F5FFDC57-0782-C073-F951-047A29CD4A38}"/>
                </a:ext>
              </a:extLst>
            </p:cNvPr>
            <p:cNvCxnSpPr/>
            <p:nvPr/>
          </p:nvCxnSpPr>
          <p:spPr>
            <a:xfrm>
              <a:off x="7176654" y="5021425"/>
              <a:ext cx="0" cy="2874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154" name="CaixaDeTexto 62">
              <a:extLst>
                <a:ext uri="{FF2B5EF4-FFF2-40B4-BE49-F238E27FC236}">
                  <a16:creationId xmlns:a16="http://schemas.microsoft.com/office/drawing/2014/main" id="{D331CA0B-148C-6D69-CB7B-82F83C5D6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2104" y="5333181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latin typeface="Arial Black" panose="020B0A04020102020204" pitchFamily="34" charset="0"/>
                </a:rPr>
                <a:t>3</a:t>
              </a:r>
            </a:p>
          </p:txBody>
        </p:sp>
        <p:grpSp>
          <p:nvGrpSpPr>
            <p:cNvPr id="176155" name="Agrupar 10">
              <a:extLst>
                <a:ext uri="{FF2B5EF4-FFF2-40B4-BE49-F238E27FC236}">
                  <a16:creationId xmlns:a16="http://schemas.microsoft.com/office/drawing/2014/main" id="{DC027ABE-EE9F-FBAD-B0BB-94FF289015A5}"/>
                </a:ext>
              </a:extLst>
            </p:cNvPr>
            <p:cNvGrpSpPr>
              <a:grpSpLocks/>
            </p:cNvGrpSpPr>
            <p:nvPr/>
          </p:nvGrpSpPr>
          <p:grpSpPr bwMode="auto">
            <a:xfrm rot="-2083894">
              <a:off x="8245338" y="4461616"/>
              <a:ext cx="305729" cy="131058"/>
              <a:chOff x="7680176" y="4077072"/>
              <a:chExt cx="305729" cy="131058"/>
            </a:xfrm>
          </p:grpSpPr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3B5E530B-222D-B317-77EC-A8B6177FC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118" y="4076844"/>
                <a:ext cx="306393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E9C14CF6-C9D5-D7E6-39E0-B5282B0322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839" y="4206817"/>
                <a:ext cx="306392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BA0C3EE-0861-8BC5-D4D9-03D464B33FAF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330700"/>
            <a:ext cx="3125787" cy="1231900"/>
            <a:chOff x="5786366" y="4098718"/>
            <a:chExt cx="3127044" cy="1232107"/>
          </a:xfrm>
        </p:grpSpPr>
        <p:sp>
          <p:nvSpPr>
            <p:cNvPr id="176142" name="CaixaDeTexto 60">
              <a:extLst>
                <a:ext uri="{FF2B5EF4-FFF2-40B4-BE49-F238E27FC236}">
                  <a16:creationId xmlns:a16="http://schemas.microsoft.com/office/drawing/2014/main" id="{A4E3682C-7B3D-F7EA-43F6-CC7B5CB23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366" y="4551511"/>
              <a:ext cx="24952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dirty="0"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 dirty="0">
                  <a:latin typeface="Arial Black" panose="020B0A04020102020204" pitchFamily="34" charset="0"/>
                </a:rPr>
                <a:t>3</a:t>
              </a:r>
              <a:r>
                <a:rPr lang="pt-BR" altLang="pt-BR" sz="2400" dirty="0">
                  <a:latin typeface="Arial Black" panose="020B0A04020102020204" pitchFamily="34" charset="0"/>
                </a:rPr>
                <a:t>C – CH</a:t>
              </a:r>
              <a:r>
                <a:rPr lang="pt-BR" altLang="pt-BR" sz="2400" baseline="-25000" dirty="0">
                  <a:latin typeface="Arial Black" panose="020B0A04020102020204" pitchFamily="34" charset="0"/>
                </a:rPr>
                <a:t>2</a:t>
              </a:r>
              <a:r>
                <a:rPr lang="pt-BR" altLang="pt-BR" sz="2400" dirty="0">
                  <a:latin typeface="Arial Black" panose="020B0A04020102020204" pitchFamily="34" charset="0"/>
                </a:rPr>
                <a:t> – C</a:t>
              </a:r>
            </a:p>
          </p:txBody>
        </p: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BA08AB75-C30D-123A-B4B4-59E3E592E360}"/>
                </a:ext>
              </a:extLst>
            </p:cNvPr>
            <p:cNvCxnSpPr>
              <a:cxnSpLocks/>
            </p:cNvCxnSpPr>
            <p:nvPr/>
          </p:nvCxnSpPr>
          <p:spPr>
            <a:xfrm>
              <a:off x="8230510" y="4957700"/>
              <a:ext cx="255691" cy="11749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144" name="CaixaDeTexto 65">
              <a:extLst>
                <a:ext uri="{FF2B5EF4-FFF2-40B4-BE49-F238E27FC236}">
                  <a16:creationId xmlns:a16="http://schemas.microsoft.com/office/drawing/2014/main" id="{063E7B17-52CA-9AFB-C35B-8ADF2865A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09871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6145" name="CaixaDeTexto 66">
              <a:extLst>
                <a:ext uri="{FF2B5EF4-FFF2-40B4-BE49-F238E27FC236}">
                  <a16:creationId xmlns:a16="http://schemas.microsoft.com/office/drawing/2014/main" id="{8229583D-08B8-D21F-A824-350BC12D5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86916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H</a:t>
              </a:r>
            </a:p>
          </p:txBody>
        </p:sp>
        <p:grpSp>
          <p:nvGrpSpPr>
            <p:cNvPr id="176146" name="Agrupar 69">
              <a:extLst>
                <a:ext uri="{FF2B5EF4-FFF2-40B4-BE49-F238E27FC236}">
                  <a16:creationId xmlns:a16="http://schemas.microsoft.com/office/drawing/2014/main" id="{406D7029-7DBD-7379-0BEE-39CFA33DFA7D}"/>
                </a:ext>
              </a:extLst>
            </p:cNvPr>
            <p:cNvGrpSpPr>
              <a:grpSpLocks/>
            </p:cNvGrpSpPr>
            <p:nvPr/>
          </p:nvGrpSpPr>
          <p:grpSpPr bwMode="auto">
            <a:xfrm rot="-2083894">
              <a:off x="8245338" y="4461616"/>
              <a:ext cx="305729" cy="131058"/>
              <a:chOff x="7680176" y="4077072"/>
              <a:chExt cx="305729" cy="131058"/>
            </a:xfrm>
          </p:grpSpPr>
          <p:cxnSp>
            <p:nvCxnSpPr>
              <p:cNvPr id="71" name="Conector reto 70">
                <a:extLst>
                  <a:ext uri="{FF2B5EF4-FFF2-40B4-BE49-F238E27FC236}">
                    <a16:creationId xmlns:a16="http://schemas.microsoft.com/office/drawing/2014/main" id="{632602EC-D3ED-A4E2-1B6B-64E8E133E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8953" y="4076665"/>
                <a:ext cx="30651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>
                <a:extLst>
                  <a:ext uri="{FF2B5EF4-FFF2-40B4-BE49-F238E27FC236}">
                    <a16:creationId xmlns:a16="http://schemas.microsoft.com/office/drawing/2014/main" id="{E1A96DBE-A1B2-ECE9-B3DF-384CEEEFC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673" y="4206608"/>
                <a:ext cx="306511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77B84-A3E3-1B17-FC4B-C3836FD8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Metanal = Formol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21D51B-28C0-322E-8134-04130BA60FC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13540" y="1600199"/>
            <a:ext cx="6768860" cy="4983163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Produção de resinas ureia-formol, fenol-formol e melamínica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Matéria-prima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para diversos produtos químicos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Agente esterilizante.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Agente 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preservante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de produtos cosméticos e de limpeza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Embalsamação e conservação de cadáveres e peças anatômicas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Laboratórios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Adulteração de alimentos (conservante)</a:t>
            </a:r>
          </a:p>
          <a:p>
            <a:endParaRPr lang="pt-BR" dirty="0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5D1720E4-E8D0-A80F-C8E7-7B691D1890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68" y="1966823"/>
            <a:ext cx="2585332" cy="2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01664"/>
      </p:ext>
    </p:extLst>
  </p:cSld>
  <p:clrMapOvr>
    <a:masterClrMapping/>
  </p:clrMapOvr>
  <p:transition spd="med">
    <p:wheel spokes="3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3CC15F-831D-A182-CC80-3311B86A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CADEIAS CARBÔNICAS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id="{1A58F7B7-72EE-85C0-4FF9-2850679C14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6595" y="640080"/>
            <a:ext cx="6650017" cy="5550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0CD60E-1B3A-2C14-0F3C-DDA855C396D9}"/>
              </a:ext>
            </a:extLst>
          </p:cNvPr>
          <p:cNvSpPr txBox="1"/>
          <p:nvPr/>
        </p:nvSpPr>
        <p:spPr>
          <a:xfrm>
            <a:off x="638882" y="4882551"/>
            <a:ext cx="369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HOMOGÊNEA</a:t>
            </a:r>
          </a:p>
        </p:txBody>
      </p:sp>
    </p:spTree>
    <p:extLst>
      <p:ext uri="{BB962C8B-B14F-4D97-AF65-F5344CB8AC3E}">
        <p14:creationId xmlns:p14="http://schemas.microsoft.com/office/powerpoint/2010/main" val="31610829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179C4-0D6A-3093-354A-EEDC64F8C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06A3-C561-6B19-3C6E-BD4BC25C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Metanal = Formol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9845D4-B91E-2481-A942-5FADCEFF5B4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09691" y="1104181"/>
            <a:ext cx="7372709" cy="5479181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/>
              <a:t>Metabolismo: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/>
              <a:t>Intermediário na biossíntese de purinas e alguns aminoácidos.</a:t>
            </a:r>
          </a:p>
          <a:p>
            <a:pPr marL="0" indent="0">
              <a:buNone/>
            </a:pPr>
            <a:r>
              <a:rPr lang="pt-BR" dirty="0"/>
              <a:t>Reatividade: Molécula altamente reativa, irritante para tecidos.</a:t>
            </a:r>
          </a:p>
          <a:p>
            <a:r>
              <a:rPr lang="pt-BR" b="1" dirty="0"/>
              <a:t>Efeitos:</a:t>
            </a:r>
          </a:p>
          <a:p>
            <a:pPr marL="0" indent="0">
              <a:buNone/>
            </a:pPr>
            <a:r>
              <a:rPr lang="pt-BR" dirty="0"/>
              <a:t>Irritação respiratória, ocular, cutânea e gastrointestinal (em humanos e animais).</a:t>
            </a:r>
          </a:p>
          <a:p>
            <a:pPr marL="0" indent="0">
              <a:buNone/>
            </a:pPr>
            <a:r>
              <a:rPr lang="pt-BR" dirty="0"/>
              <a:t>Hiperplasia no trato respiratório superior (em animais).</a:t>
            </a:r>
          </a:p>
          <a:p>
            <a:pPr marL="0" indent="0">
              <a:buNone/>
            </a:pPr>
            <a:r>
              <a:rPr lang="pt-BR" dirty="0"/>
              <a:t>Exposição prolongada: dificuldade respiratória, </a:t>
            </a:r>
            <a:r>
              <a:rPr lang="pt-BR" dirty="0" err="1"/>
              <a:t>enfisema,sensibilização</a:t>
            </a:r>
            <a:r>
              <a:rPr lang="pt-BR" dirty="0"/>
              <a:t>.</a:t>
            </a:r>
          </a:p>
          <a:p>
            <a:r>
              <a:rPr lang="pt-BR" b="1" dirty="0"/>
              <a:t>Classificação</a:t>
            </a:r>
            <a:r>
              <a:rPr lang="pt-BR" dirty="0"/>
              <a:t>:</a:t>
            </a:r>
          </a:p>
          <a:p>
            <a:pPr marL="0" indent="0">
              <a:buNone/>
            </a:pPr>
            <a:r>
              <a:rPr lang="pt-BR" dirty="0"/>
              <a:t>Cancerígeno para humanos (IARC). Relacionado a câncer de pulmão, nasal, possível câncer no cérebro e leucemia.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5A3A3AB7-EF5E-2B74-2450-730703DC36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68" y="1966823"/>
            <a:ext cx="2585332" cy="2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16353"/>
      </p:ext>
    </p:extLst>
  </p:cSld>
  <p:clrMapOvr>
    <a:masterClrMapping/>
  </p:clrMapOvr>
  <p:transition spd="med">
    <p:wheel spokes="3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C2112-C598-199E-56E1-CBC69832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C12B5-FA74-EC9A-1E11-9EEBB09B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Metanal = Formol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C24141-9816-BC8B-BE6C-0249B880AE3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09691" y="1104181"/>
            <a:ext cx="7372709" cy="5479181"/>
          </a:xfrm>
        </p:spPr>
        <p:txBody>
          <a:bodyPr>
            <a:normAutofit/>
          </a:bodyPr>
          <a:lstStyle/>
          <a:p>
            <a:r>
              <a:rPr lang="pt-BR" sz="3200" b="1" dirty="0"/>
              <a:t>Exposição:</a:t>
            </a:r>
          </a:p>
          <a:p>
            <a:r>
              <a:rPr lang="pt-BR" sz="3200" dirty="0"/>
              <a:t>Trabalhadores na produção e manuseio de materiais/resinas.</a:t>
            </a:r>
          </a:p>
          <a:p>
            <a:r>
              <a:rPr lang="pt-BR" sz="3200" dirty="0"/>
              <a:t>Profissionais de saúde, patologia, histologia, professores e estudantes (espécimes preservados).</a:t>
            </a:r>
          </a:p>
          <a:p>
            <a:r>
              <a:rPr lang="pt-BR" sz="3200" dirty="0"/>
              <a:t>Consumidores (materiais de construção, cosméticos, móveis, têxteis).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1169B776-9267-1B9E-01DF-27720B557C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68" y="1966823"/>
            <a:ext cx="2585332" cy="2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00002"/>
      </p:ext>
    </p:extLst>
  </p:cSld>
  <p:clrMapOvr>
    <a:masterClrMapping/>
  </p:clrMapOvr>
  <p:transition spd="med">
    <p:wheel spokes="3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2886F-AAF7-9170-BBC7-67B66DEE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Etanal</a:t>
            </a:r>
            <a:r>
              <a:rPr lang="pt-BR" dirty="0"/>
              <a:t> = ACETALDEIDO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97DD49-720B-97DE-F448-1D2FC9125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Fórmula:</a:t>
            </a:r>
            <a:r>
              <a:rPr lang="pt-BR" dirty="0"/>
              <a:t> C2H4O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Descrição:</a:t>
            </a:r>
            <a:r>
              <a:rPr lang="pt-BR" dirty="0"/>
              <a:t> Líquido incolor, ferve próximo à temperatura ambiente.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Origem:</a:t>
            </a:r>
            <a:r>
              <a:rPr lang="pt-BR" dirty="0"/>
              <a:t> Produto metabólico primário do etanol, produzido pela enzima álcool desidrogenase.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Localização:</a:t>
            </a:r>
            <a:r>
              <a:rPr lang="pt-BR" dirty="0"/>
              <a:t> Principalmente no fígado; </a:t>
            </a:r>
          </a:p>
          <a:p>
            <a:endParaRPr lang="pt-BR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6FCE0205-57A9-D41E-E9B2-DB83EA06864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92" y="1417639"/>
            <a:ext cx="5969479" cy="47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12648"/>
      </p:ext>
    </p:extLst>
  </p:cSld>
  <p:clrMapOvr>
    <a:masterClrMapping/>
  </p:clrMapOvr>
  <p:transition spd="med">
    <p:wheel spokes="3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307F577-1C42-8D16-AB60-CF9655FFDA9B}"/>
              </a:ext>
            </a:extLst>
          </p:cNvPr>
          <p:cNvSpPr txBox="1"/>
          <p:nvPr/>
        </p:nvSpPr>
        <p:spPr>
          <a:xfrm>
            <a:off x="1811524" y="548680"/>
            <a:ext cx="903700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Nomenclatura oficial (IUPAC) dos aldeídos</a:t>
            </a:r>
          </a:p>
        </p:txBody>
      </p:sp>
      <p:sp>
        <p:nvSpPr>
          <p:cNvPr id="177157" name="CaixaDeTexto 4">
            <a:extLst>
              <a:ext uri="{FF2B5EF4-FFF2-40B4-BE49-F238E27FC236}">
                <a16:creationId xmlns:a16="http://schemas.microsoft.com/office/drawing/2014/main" id="{90E43B43-07E0-EE36-214C-35F1804C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541463"/>
            <a:ext cx="92027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Semelhante à dos hidrocarbonetos com a terminação “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AL</a:t>
            </a:r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747732EE-AAC8-BDB9-1659-575CF0652608}"/>
              </a:ext>
            </a:extLst>
          </p:cNvPr>
          <p:cNvCxnSpPr>
            <a:cxnSpLocks/>
          </p:cNvCxnSpPr>
          <p:nvPr/>
        </p:nvCxnSpPr>
        <p:spPr>
          <a:xfrm>
            <a:off x="4727575" y="2992438"/>
            <a:ext cx="165576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2949F1-3A46-15AC-49C2-9308CB72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2776538"/>
            <a:ext cx="1042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PROP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AA4EDE2B-50E8-FC50-2A46-33D73BA05F74}"/>
              </a:ext>
            </a:extLst>
          </p:cNvPr>
          <p:cNvCxnSpPr>
            <a:cxnSpLocks/>
          </p:cNvCxnSpPr>
          <p:nvPr/>
        </p:nvCxnSpPr>
        <p:spPr>
          <a:xfrm>
            <a:off x="4727575" y="4792663"/>
            <a:ext cx="165576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1AA1D8D-4187-51FE-E698-91FA99CA4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4578350"/>
            <a:ext cx="1155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METIL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F64C820-983A-A23D-4008-219AA0968F16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4146550"/>
            <a:ext cx="3008313" cy="1697038"/>
            <a:chOff x="5905044" y="4098718"/>
            <a:chExt cx="3008366" cy="1696128"/>
          </a:xfrm>
        </p:grpSpPr>
        <p:sp>
          <p:nvSpPr>
            <p:cNvPr id="177179" name="CaixaDeTexto 31">
              <a:extLst>
                <a:ext uri="{FF2B5EF4-FFF2-40B4-BE49-F238E27FC236}">
                  <a16:creationId xmlns:a16="http://schemas.microsoft.com/office/drawing/2014/main" id="{985871BB-ADFF-AD9B-8221-AD7D33D35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5044" y="4551511"/>
              <a:ext cx="24952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 – CH </a:t>
              </a:r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– C</a:t>
              </a: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56F05D31-E1AB-644D-1840-994EB3835FE0}"/>
                </a:ext>
              </a:extLst>
            </p:cNvPr>
            <p:cNvCxnSpPr>
              <a:cxnSpLocks/>
            </p:cNvCxnSpPr>
            <p:nvPr/>
          </p:nvCxnSpPr>
          <p:spPr>
            <a:xfrm>
              <a:off x="8230773" y="4957095"/>
              <a:ext cx="255592" cy="1174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181" name="CaixaDeTexto 33">
              <a:extLst>
                <a:ext uri="{FF2B5EF4-FFF2-40B4-BE49-F238E27FC236}">
                  <a16:creationId xmlns:a16="http://schemas.microsoft.com/office/drawing/2014/main" id="{7280D168-839D-41B3-7E4F-16C2ED944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09871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7182" name="CaixaDeTexto 34">
              <a:extLst>
                <a:ext uri="{FF2B5EF4-FFF2-40B4-BE49-F238E27FC236}">
                  <a16:creationId xmlns:a16="http://schemas.microsoft.com/office/drawing/2014/main" id="{135B35B7-2B88-F46A-B79E-009AF2DA4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86916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C72AB8EB-1C9D-AEFB-A6E2-9D5F0FDDCD89}"/>
                </a:ext>
              </a:extLst>
            </p:cNvPr>
            <p:cNvCxnSpPr/>
            <p:nvPr/>
          </p:nvCxnSpPr>
          <p:spPr>
            <a:xfrm>
              <a:off x="7176654" y="5020561"/>
              <a:ext cx="0" cy="28877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184" name="CaixaDeTexto 36">
              <a:extLst>
                <a:ext uri="{FF2B5EF4-FFF2-40B4-BE49-F238E27FC236}">
                  <a16:creationId xmlns:a16="http://schemas.microsoft.com/office/drawing/2014/main" id="{17AA2309-A134-9A9C-7BDE-535F4D222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2104" y="5333181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grpSp>
          <p:nvGrpSpPr>
            <p:cNvPr id="177185" name="Agrupar 37">
              <a:extLst>
                <a:ext uri="{FF2B5EF4-FFF2-40B4-BE49-F238E27FC236}">
                  <a16:creationId xmlns:a16="http://schemas.microsoft.com/office/drawing/2014/main" id="{AF30F8B4-A58F-49C0-81BA-29500E40EE13}"/>
                </a:ext>
              </a:extLst>
            </p:cNvPr>
            <p:cNvGrpSpPr>
              <a:grpSpLocks/>
            </p:cNvGrpSpPr>
            <p:nvPr/>
          </p:nvGrpSpPr>
          <p:grpSpPr bwMode="auto">
            <a:xfrm rot="-2083894">
              <a:off x="8245338" y="4461616"/>
              <a:ext cx="305729" cy="131058"/>
              <a:chOff x="7680176" y="4077072"/>
              <a:chExt cx="305729" cy="131058"/>
            </a:xfrm>
          </p:grpSpPr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AEBDB05E-AF4A-D426-5F28-9A38710AE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346" y="4076576"/>
                <a:ext cx="3063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D2CA3836-FB76-F126-F5ED-0A78DC1D9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0067" y="4206428"/>
                <a:ext cx="30639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7163" name="Agrupar 40">
            <a:extLst>
              <a:ext uri="{FF2B5EF4-FFF2-40B4-BE49-F238E27FC236}">
                <a16:creationId xmlns:a16="http://schemas.microsoft.com/office/drawing/2014/main" id="{5F3D140A-01F8-AB4C-6D21-18FF3AAB6787}"/>
              </a:ext>
            </a:extLst>
          </p:cNvPr>
          <p:cNvGrpSpPr>
            <a:grpSpLocks/>
          </p:cNvGrpSpPr>
          <p:nvPr/>
        </p:nvGrpSpPr>
        <p:grpSpPr bwMode="auto">
          <a:xfrm>
            <a:off x="1233488" y="2376488"/>
            <a:ext cx="3127375" cy="1231900"/>
            <a:chOff x="5786366" y="4098718"/>
            <a:chExt cx="3127044" cy="1232107"/>
          </a:xfrm>
        </p:grpSpPr>
        <p:sp>
          <p:nvSpPr>
            <p:cNvPr id="177172" name="CaixaDeTexto 41">
              <a:extLst>
                <a:ext uri="{FF2B5EF4-FFF2-40B4-BE49-F238E27FC236}">
                  <a16:creationId xmlns:a16="http://schemas.microsoft.com/office/drawing/2014/main" id="{04BE8423-4744-FDF1-EC39-309F5A468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366" y="4551511"/>
              <a:ext cx="24952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 – 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 </a:t>
              </a:r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– C</a:t>
              </a:r>
            </a:p>
          </p:txBody>
        </p: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D12F071D-B34E-6C8D-EB23-79BC71ED40EE}"/>
                </a:ext>
              </a:extLst>
            </p:cNvPr>
            <p:cNvCxnSpPr>
              <a:cxnSpLocks/>
            </p:cNvCxnSpPr>
            <p:nvPr/>
          </p:nvCxnSpPr>
          <p:spPr>
            <a:xfrm>
              <a:off x="8230857" y="4957699"/>
              <a:ext cx="255560" cy="11749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174" name="CaixaDeTexto 43">
              <a:extLst>
                <a:ext uri="{FF2B5EF4-FFF2-40B4-BE49-F238E27FC236}">
                  <a16:creationId xmlns:a16="http://schemas.microsoft.com/office/drawing/2014/main" id="{79CAEAC1-EF98-924E-C8FE-6CD354AF1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09871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7175" name="CaixaDeTexto 44">
              <a:extLst>
                <a:ext uri="{FF2B5EF4-FFF2-40B4-BE49-F238E27FC236}">
                  <a16:creationId xmlns:a16="http://schemas.microsoft.com/office/drawing/2014/main" id="{EB05CE9F-9595-7028-A92D-51BD9B092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264" y="486916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grpSp>
          <p:nvGrpSpPr>
            <p:cNvPr id="177176" name="Agrupar 45">
              <a:extLst>
                <a:ext uri="{FF2B5EF4-FFF2-40B4-BE49-F238E27FC236}">
                  <a16:creationId xmlns:a16="http://schemas.microsoft.com/office/drawing/2014/main" id="{ED73875B-E72B-DA4B-4087-26AA23244A45}"/>
                </a:ext>
              </a:extLst>
            </p:cNvPr>
            <p:cNvGrpSpPr>
              <a:grpSpLocks/>
            </p:cNvGrpSpPr>
            <p:nvPr/>
          </p:nvGrpSpPr>
          <p:grpSpPr bwMode="auto">
            <a:xfrm rot="-2083894">
              <a:off x="8245338" y="4461616"/>
              <a:ext cx="305729" cy="131058"/>
              <a:chOff x="7680176" y="4077072"/>
              <a:chExt cx="305729" cy="131058"/>
            </a:xfrm>
          </p:grpSpPr>
          <p:cxnSp>
            <p:nvCxnSpPr>
              <p:cNvPr id="47" name="Conector reto 46">
                <a:extLst>
                  <a:ext uri="{FF2B5EF4-FFF2-40B4-BE49-F238E27FC236}">
                    <a16:creationId xmlns:a16="http://schemas.microsoft.com/office/drawing/2014/main" id="{01B4163C-1B9C-B7A8-5758-658EF512A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246" y="4076814"/>
                <a:ext cx="30635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>
                <a:extLst>
                  <a:ext uri="{FF2B5EF4-FFF2-40B4-BE49-F238E27FC236}">
                    <a16:creationId xmlns:a16="http://schemas.microsoft.com/office/drawing/2014/main" id="{7F6932DD-C0A1-4920-81E7-05181BE9E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967" y="4206757"/>
                <a:ext cx="30635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7C0C916-F760-F476-2E5C-D330FF6B3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363" y="2776538"/>
            <a:ext cx="639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10E78B2-BFF8-BF65-DC9C-3FA4475B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2776538"/>
            <a:ext cx="592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AL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E4945EF-6B66-72C4-57A1-9E22DC351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5" y="4578350"/>
            <a:ext cx="10429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PROP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FD09330-4F29-B60C-E57D-DE2C22DB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8688" y="4578350"/>
            <a:ext cx="639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22EE672-81BD-72C0-2810-ECD2AD39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113" y="4578350"/>
            <a:ext cx="5921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AL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49" grpId="0"/>
      <p:bldP spid="50" grpId="0"/>
      <p:bldP spid="54" grpId="0"/>
      <p:bldP spid="55" grpId="0"/>
      <p:bldP spid="5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Agrupar 84">
            <a:extLst>
              <a:ext uri="{FF2B5EF4-FFF2-40B4-BE49-F238E27FC236}">
                <a16:creationId xmlns:a16="http://schemas.microsoft.com/office/drawing/2014/main" id="{84AF8E22-2136-C4FF-C3A4-EFA7BA63524E}"/>
              </a:ext>
            </a:extLst>
          </p:cNvPr>
          <p:cNvGrpSpPr>
            <a:grpSpLocks/>
          </p:cNvGrpSpPr>
          <p:nvPr/>
        </p:nvGrpSpPr>
        <p:grpSpPr bwMode="auto">
          <a:xfrm>
            <a:off x="6896100" y="1963738"/>
            <a:ext cx="2087563" cy="1558925"/>
            <a:chOff x="1258086" y="1608135"/>
            <a:chExt cx="2086987" cy="1559150"/>
          </a:xfrm>
        </p:grpSpPr>
        <p:sp>
          <p:nvSpPr>
            <p:cNvPr id="86" name="Retângulo de cantos arredondados 26">
              <a:extLst>
                <a:ext uri="{FF2B5EF4-FFF2-40B4-BE49-F238E27FC236}">
                  <a16:creationId xmlns:a16="http://schemas.microsoft.com/office/drawing/2014/main" id="{8239A1D0-8792-2BBA-5664-4883562F6485}"/>
                </a:ext>
              </a:extLst>
            </p:cNvPr>
            <p:cNvSpPr/>
            <p:nvPr/>
          </p:nvSpPr>
          <p:spPr>
            <a:xfrm>
              <a:off x="1369180" y="1608135"/>
              <a:ext cx="1975893" cy="1535334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87" name="Triângulo isósceles 86">
              <a:extLst>
                <a:ext uri="{FF2B5EF4-FFF2-40B4-BE49-F238E27FC236}">
                  <a16:creationId xmlns:a16="http://schemas.microsoft.com/office/drawing/2014/main" id="{5EA841AB-26EC-9CD7-39FE-4260E29E07F4}"/>
                </a:ext>
              </a:extLst>
            </p:cNvPr>
            <p:cNvSpPr/>
            <p:nvPr/>
          </p:nvSpPr>
          <p:spPr>
            <a:xfrm>
              <a:off x="1258086" y="1835180"/>
              <a:ext cx="1448988" cy="1332105"/>
            </a:xfrm>
            <a:prstGeom prst="triangle">
              <a:avLst>
                <a:gd name="adj" fmla="val 7663"/>
              </a:avLst>
            </a:prstGeom>
            <a:solidFill>
              <a:srgbClr val="000099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88" name="Retângulo 87">
            <a:extLst>
              <a:ext uri="{FF2B5EF4-FFF2-40B4-BE49-F238E27FC236}">
                <a16:creationId xmlns:a16="http://schemas.microsoft.com/office/drawing/2014/main" id="{9A277195-4312-7B82-2243-0AD617ED4969}"/>
              </a:ext>
            </a:extLst>
          </p:cNvPr>
          <p:cNvSpPr/>
          <p:nvPr/>
        </p:nvSpPr>
        <p:spPr>
          <a:xfrm>
            <a:off x="8988425" y="2468563"/>
            <a:ext cx="895350" cy="177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7B17652F-8A64-6AC7-86E7-B605D67CA7E3}"/>
              </a:ext>
            </a:extLst>
          </p:cNvPr>
          <p:cNvGrpSpPr>
            <a:grpSpLocks/>
          </p:cNvGrpSpPr>
          <p:nvPr/>
        </p:nvGrpSpPr>
        <p:grpSpPr bwMode="auto">
          <a:xfrm>
            <a:off x="8988425" y="1606550"/>
            <a:ext cx="2787650" cy="1323975"/>
            <a:chOff x="3308798" y="952082"/>
            <a:chExt cx="2787204" cy="1324789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D5AC6BC6-69BB-8945-B959-72C23CD6D153}"/>
                </a:ext>
              </a:extLst>
            </p:cNvPr>
            <p:cNvSpPr/>
            <p:nvPr/>
          </p:nvSpPr>
          <p:spPr>
            <a:xfrm>
              <a:off x="3308798" y="1309490"/>
              <a:ext cx="1418998" cy="609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1" name="Trapezóide 22">
              <a:extLst>
                <a:ext uri="{FF2B5EF4-FFF2-40B4-BE49-F238E27FC236}">
                  <a16:creationId xmlns:a16="http://schemas.microsoft.com/office/drawing/2014/main" id="{8C9319C2-9D22-5B65-EA6B-C14B3BDDDBF5}"/>
                </a:ext>
              </a:extLst>
            </p:cNvPr>
            <p:cNvSpPr/>
            <p:nvPr/>
          </p:nvSpPr>
          <p:spPr>
            <a:xfrm rot="16200000">
              <a:off x="4558371" y="1223225"/>
              <a:ext cx="988032" cy="792035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2" name="Trapezóide 21">
              <a:extLst>
                <a:ext uri="{FF2B5EF4-FFF2-40B4-BE49-F238E27FC236}">
                  <a16:creationId xmlns:a16="http://schemas.microsoft.com/office/drawing/2014/main" id="{310D44C4-3F41-899D-DD5A-C61CE38FFE97}"/>
                </a:ext>
              </a:extLst>
            </p:cNvPr>
            <p:cNvSpPr/>
            <p:nvPr/>
          </p:nvSpPr>
          <p:spPr>
            <a:xfrm rot="16200000">
              <a:off x="4934419" y="1115288"/>
              <a:ext cx="1324789" cy="998377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1" name="Retângulo de cantos arredondados 27">
            <a:extLst>
              <a:ext uri="{FF2B5EF4-FFF2-40B4-BE49-F238E27FC236}">
                <a16:creationId xmlns:a16="http://schemas.microsoft.com/office/drawing/2014/main" id="{D7385BCA-5147-5423-B391-8E99D1823578}"/>
              </a:ext>
            </a:extLst>
          </p:cNvPr>
          <p:cNvSpPr/>
          <p:nvPr/>
        </p:nvSpPr>
        <p:spPr>
          <a:xfrm>
            <a:off x="3171825" y="2727325"/>
            <a:ext cx="887413" cy="16795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2" name="Retângulo de cantos arredondados 26">
            <a:extLst>
              <a:ext uri="{FF2B5EF4-FFF2-40B4-BE49-F238E27FC236}">
                <a16:creationId xmlns:a16="http://schemas.microsoft.com/office/drawing/2014/main" id="{90FFF9E9-7A93-572A-DAD9-0EA4F115C71D}"/>
              </a:ext>
            </a:extLst>
          </p:cNvPr>
          <p:cNvSpPr/>
          <p:nvPr/>
        </p:nvSpPr>
        <p:spPr>
          <a:xfrm>
            <a:off x="2347913" y="2746375"/>
            <a:ext cx="762000" cy="7889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96DF6AD-068A-472A-FBDB-79CADD792F29}"/>
              </a:ext>
            </a:extLst>
          </p:cNvPr>
          <p:cNvGrpSpPr>
            <a:grpSpLocks/>
          </p:cNvGrpSpPr>
          <p:nvPr/>
        </p:nvGrpSpPr>
        <p:grpSpPr bwMode="auto">
          <a:xfrm>
            <a:off x="7218363" y="1606550"/>
            <a:ext cx="4514850" cy="2600325"/>
            <a:chOff x="1538496" y="952082"/>
            <a:chExt cx="4515565" cy="2601302"/>
          </a:xfrm>
        </p:grpSpPr>
        <p:sp>
          <p:nvSpPr>
            <p:cNvPr id="178241" name="CaixaDeTexto 7">
              <a:extLst>
                <a:ext uri="{FF2B5EF4-FFF2-40B4-BE49-F238E27FC236}">
                  <a16:creationId xmlns:a16="http://schemas.microsoft.com/office/drawing/2014/main" id="{1FFFFEF6-59C5-96A9-7C53-AC11566E9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8496" y="1394913"/>
              <a:ext cx="40200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 – CH – C = CH – C </a:t>
              </a:r>
            </a:p>
          </p:txBody>
        </p:sp>
        <p:grpSp>
          <p:nvGrpSpPr>
            <p:cNvPr id="178242" name="Grupo 45">
              <a:extLst>
                <a:ext uri="{FF2B5EF4-FFF2-40B4-BE49-F238E27FC236}">
                  <a16:creationId xmlns:a16="http://schemas.microsoft.com/office/drawing/2014/main" id="{B2D10586-F323-F28E-BE6F-FD567BDB57F6}"/>
                </a:ext>
              </a:extLst>
            </p:cNvPr>
            <p:cNvGrpSpPr>
              <a:grpSpLocks/>
            </p:cNvGrpSpPr>
            <p:nvPr/>
          </p:nvGrpSpPr>
          <p:grpSpPr bwMode="auto">
            <a:xfrm rot="19500000" flipH="1">
              <a:off x="5284092" y="1388215"/>
              <a:ext cx="288032" cy="72008"/>
              <a:chOff x="3275856" y="4077072"/>
              <a:chExt cx="288032" cy="72008"/>
            </a:xfrm>
          </p:grpSpPr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32BA43C9-CD34-2536-FE36-A6FE422A89C0}"/>
                  </a:ext>
                </a:extLst>
              </p:cNvPr>
              <p:cNvCxnSpPr/>
              <p:nvPr/>
            </p:nvCxnSpPr>
            <p:spPr>
              <a:xfrm>
                <a:off x="3278066" y="4076283"/>
                <a:ext cx="28738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75E8D263-AD09-60E1-10C1-5B0DC1CF92A2}"/>
                  </a:ext>
                </a:extLst>
              </p:cNvPr>
              <p:cNvCxnSpPr/>
              <p:nvPr/>
            </p:nvCxnSpPr>
            <p:spPr>
              <a:xfrm>
                <a:off x="3277945" y="4148099"/>
                <a:ext cx="28738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4FE54448-9727-2A7B-A6A9-B0A97BFAB26E}"/>
                </a:ext>
              </a:extLst>
            </p:cNvPr>
            <p:cNvCxnSpPr/>
            <p:nvPr/>
          </p:nvCxnSpPr>
          <p:spPr>
            <a:xfrm rot="1800000">
              <a:off x="5288765" y="1816006"/>
              <a:ext cx="288971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44" name="CaixaDeTexto 10">
              <a:extLst>
                <a:ext uri="{FF2B5EF4-FFF2-40B4-BE49-F238E27FC236}">
                  <a16:creationId xmlns:a16="http://schemas.microsoft.com/office/drawing/2014/main" id="{90BEAA49-79F9-6F78-E2BF-87D3CE4F8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14" y="952082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8245" name="CaixaDeTexto 11">
              <a:extLst>
                <a:ext uri="{FF2B5EF4-FFF2-40B4-BE49-F238E27FC236}">
                  <a16:creationId xmlns:a16="http://schemas.microsoft.com/office/drawing/2014/main" id="{FAA6FC66-BB58-1E32-CA64-1CD1D2774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14" y="1734878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4A4D5CAA-E748-1100-6D1C-190FB42D92DF}"/>
                </a:ext>
              </a:extLst>
            </p:cNvPr>
            <p:cNvCxnSpPr>
              <a:cxnSpLocks/>
            </p:cNvCxnSpPr>
            <p:nvPr/>
          </p:nvCxnSpPr>
          <p:spPr>
            <a:xfrm>
              <a:off x="2711844" y="1887471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47" name="CaixaDeTexto 6">
              <a:extLst>
                <a:ext uri="{FF2B5EF4-FFF2-40B4-BE49-F238E27FC236}">
                  <a16:creationId xmlns:a16="http://schemas.microsoft.com/office/drawing/2014/main" id="{A064D529-D913-B991-6DC7-9300ACDB01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545" y="2225787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6330146-54E1-2DDF-E2CC-8DA94ADB2793}"/>
                </a:ext>
              </a:extLst>
            </p:cNvPr>
            <p:cNvCxnSpPr>
              <a:cxnSpLocks/>
            </p:cNvCxnSpPr>
            <p:nvPr/>
          </p:nvCxnSpPr>
          <p:spPr>
            <a:xfrm>
              <a:off x="3604160" y="1887471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49" name="CaixaDeTexto 15">
              <a:extLst>
                <a:ext uri="{FF2B5EF4-FFF2-40B4-BE49-F238E27FC236}">
                  <a16:creationId xmlns:a16="http://schemas.microsoft.com/office/drawing/2014/main" id="{299AC15A-508F-736C-30DE-26BA26A6E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542" y="2225787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4175E8EE-990E-B0C2-F21E-F31C2AE4FDB1}"/>
                </a:ext>
              </a:extLst>
            </p:cNvPr>
            <p:cNvCxnSpPr>
              <a:cxnSpLocks/>
            </p:cNvCxnSpPr>
            <p:nvPr/>
          </p:nvCxnSpPr>
          <p:spPr>
            <a:xfrm>
              <a:off x="3604160" y="2754572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51" name="CaixaDeTexto 17">
              <a:extLst>
                <a:ext uri="{FF2B5EF4-FFF2-40B4-BE49-F238E27FC236}">
                  <a16:creationId xmlns:a16="http://schemas.microsoft.com/office/drawing/2014/main" id="{E29934BC-B733-A7F8-D4A5-B16D62124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542" y="3091719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F1B3B7C9-E106-9DD9-4BF0-AADEBCB6B3BB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33550"/>
            <a:ext cx="4557712" cy="1323975"/>
            <a:chOff x="1538195" y="952082"/>
            <a:chExt cx="4557807" cy="1324789"/>
          </a:xfrm>
        </p:grpSpPr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7F9B0F22-2D76-8062-B8EA-C1B84EB09E10}"/>
                </a:ext>
              </a:extLst>
            </p:cNvPr>
            <p:cNvSpPr/>
            <p:nvPr/>
          </p:nvSpPr>
          <p:spPr>
            <a:xfrm>
              <a:off x="1538195" y="1309490"/>
              <a:ext cx="3189353" cy="609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4" name="Trapezóide 22">
              <a:extLst>
                <a:ext uri="{FF2B5EF4-FFF2-40B4-BE49-F238E27FC236}">
                  <a16:creationId xmlns:a16="http://schemas.microsoft.com/office/drawing/2014/main" id="{F466AE80-BC71-FF4E-94F1-A32C7D86919A}"/>
                </a:ext>
              </a:extLst>
            </p:cNvPr>
            <p:cNvSpPr/>
            <p:nvPr/>
          </p:nvSpPr>
          <p:spPr>
            <a:xfrm rot="16200000">
              <a:off x="4558183" y="1223154"/>
              <a:ext cx="988032" cy="792179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5" name="Trapezóide 21">
              <a:extLst>
                <a:ext uri="{FF2B5EF4-FFF2-40B4-BE49-F238E27FC236}">
                  <a16:creationId xmlns:a16="http://schemas.microsoft.com/office/drawing/2014/main" id="{A6A39E22-5DF5-EE00-6C6B-6760EF1793CA}"/>
                </a:ext>
              </a:extLst>
            </p:cNvPr>
            <p:cNvSpPr/>
            <p:nvPr/>
          </p:nvSpPr>
          <p:spPr>
            <a:xfrm rot="16200000">
              <a:off x="4934329" y="1115198"/>
              <a:ext cx="1324789" cy="998558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178188" name="Agrupar 45">
            <a:extLst>
              <a:ext uri="{FF2B5EF4-FFF2-40B4-BE49-F238E27FC236}">
                <a16:creationId xmlns:a16="http://schemas.microsoft.com/office/drawing/2014/main" id="{BE8DB07E-85F2-4D4E-EC7F-704F92F1CD86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33550"/>
            <a:ext cx="4514850" cy="2600325"/>
            <a:chOff x="1538496" y="952082"/>
            <a:chExt cx="4515565" cy="2601302"/>
          </a:xfrm>
        </p:grpSpPr>
        <p:sp>
          <p:nvSpPr>
            <p:cNvPr id="178225" name="CaixaDeTexto 46">
              <a:extLst>
                <a:ext uri="{FF2B5EF4-FFF2-40B4-BE49-F238E27FC236}">
                  <a16:creationId xmlns:a16="http://schemas.microsoft.com/office/drawing/2014/main" id="{C214B11B-6BD3-5032-EB78-CCD965A63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8496" y="1394913"/>
              <a:ext cx="40200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 – CH – C = CH – C </a:t>
              </a:r>
            </a:p>
          </p:txBody>
        </p:sp>
        <p:grpSp>
          <p:nvGrpSpPr>
            <p:cNvPr id="178226" name="Grupo 45">
              <a:extLst>
                <a:ext uri="{FF2B5EF4-FFF2-40B4-BE49-F238E27FC236}">
                  <a16:creationId xmlns:a16="http://schemas.microsoft.com/office/drawing/2014/main" id="{14D0655D-6CDE-6721-AA70-08CCE1477EE7}"/>
                </a:ext>
              </a:extLst>
            </p:cNvPr>
            <p:cNvGrpSpPr>
              <a:grpSpLocks/>
            </p:cNvGrpSpPr>
            <p:nvPr/>
          </p:nvGrpSpPr>
          <p:grpSpPr bwMode="auto">
            <a:xfrm rot="19500000" flipH="1">
              <a:off x="5284092" y="1388215"/>
              <a:ext cx="288032" cy="72008"/>
              <a:chOff x="3275856" y="4077072"/>
              <a:chExt cx="288032" cy="72008"/>
            </a:xfrm>
          </p:grpSpPr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24556F8A-1A68-D530-D745-80D801783994}"/>
                  </a:ext>
                </a:extLst>
              </p:cNvPr>
              <p:cNvCxnSpPr/>
              <p:nvPr/>
            </p:nvCxnSpPr>
            <p:spPr>
              <a:xfrm>
                <a:off x="3278066" y="4076283"/>
                <a:ext cx="28738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C32CDBA4-58A3-9BD5-BA88-80A607074C92}"/>
                  </a:ext>
                </a:extLst>
              </p:cNvPr>
              <p:cNvCxnSpPr/>
              <p:nvPr/>
            </p:nvCxnSpPr>
            <p:spPr>
              <a:xfrm>
                <a:off x="3277945" y="4148099"/>
                <a:ext cx="28738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32F3FFCD-57DF-2D6F-505A-06039394D4D3}"/>
                </a:ext>
              </a:extLst>
            </p:cNvPr>
            <p:cNvCxnSpPr/>
            <p:nvPr/>
          </p:nvCxnSpPr>
          <p:spPr>
            <a:xfrm rot="1800000">
              <a:off x="5288765" y="1816006"/>
              <a:ext cx="288971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28" name="CaixaDeTexto 49">
              <a:extLst>
                <a:ext uri="{FF2B5EF4-FFF2-40B4-BE49-F238E27FC236}">
                  <a16:creationId xmlns:a16="http://schemas.microsoft.com/office/drawing/2014/main" id="{7BADB383-DB86-B7F2-0A00-4A1A9D0AF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14" y="952082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O</a:t>
              </a:r>
            </a:p>
          </p:txBody>
        </p:sp>
        <p:sp>
          <p:nvSpPr>
            <p:cNvPr id="178229" name="CaixaDeTexto 50">
              <a:extLst>
                <a:ext uri="{FF2B5EF4-FFF2-40B4-BE49-F238E27FC236}">
                  <a16:creationId xmlns:a16="http://schemas.microsoft.com/office/drawing/2014/main" id="{52D37463-5D6C-CE01-AF76-D69835D08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14" y="1734878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72FB2B61-CEAB-4A43-CC84-6193FD0B25D1}"/>
                </a:ext>
              </a:extLst>
            </p:cNvPr>
            <p:cNvCxnSpPr>
              <a:cxnSpLocks/>
            </p:cNvCxnSpPr>
            <p:nvPr/>
          </p:nvCxnSpPr>
          <p:spPr>
            <a:xfrm>
              <a:off x="2711844" y="1887471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31" name="CaixaDeTexto 52">
              <a:extLst>
                <a:ext uri="{FF2B5EF4-FFF2-40B4-BE49-F238E27FC236}">
                  <a16:creationId xmlns:a16="http://schemas.microsoft.com/office/drawing/2014/main" id="{20EACF39-2663-7AFC-84C6-C832F5872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545" y="2225787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62EF6C86-1B1B-766C-CFF1-C3AAB582EE75}"/>
                </a:ext>
              </a:extLst>
            </p:cNvPr>
            <p:cNvCxnSpPr>
              <a:cxnSpLocks/>
            </p:cNvCxnSpPr>
            <p:nvPr/>
          </p:nvCxnSpPr>
          <p:spPr>
            <a:xfrm>
              <a:off x="3604160" y="1887471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33" name="CaixaDeTexto 54">
              <a:extLst>
                <a:ext uri="{FF2B5EF4-FFF2-40B4-BE49-F238E27FC236}">
                  <a16:creationId xmlns:a16="http://schemas.microsoft.com/office/drawing/2014/main" id="{BFFD96CD-B0C5-D3AE-BC74-AD1BF4B38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542" y="2225787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41FEFD0C-5777-6F50-3B08-53CC93559859}"/>
                </a:ext>
              </a:extLst>
            </p:cNvPr>
            <p:cNvCxnSpPr>
              <a:cxnSpLocks/>
            </p:cNvCxnSpPr>
            <p:nvPr/>
          </p:nvCxnSpPr>
          <p:spPr>
            <a:xfrm>
              <a:off x="3604160" y="2754572"/>
              <a:ext cx="0" cy="28903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235" name="CaixaDeTexto 56">
              <a:extLst>
                <a:ext uri="{FF2B5EF4-FFF2-40B4-BE49-F238E27FC236}">
                  <a16:creationId xmlns:a16="http://schemas.microsoft.com/office/drawing/2014/main" id="{D0D06950-57FC-3B42-E70B-973D3038F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542" y="3091719"/>
              <a:ext cx="8162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A7B36F32-50E9-7573-F150-497CE52C45E6}"/>
              </a:ext>
            </a:extLst>
          </p:cNvPr>
          <p:cNvSpPr/>
          <p:nvPr/>
        </p:nvSpPr>
        <p:spPr>
          <a:xfrm>
            <a:off x="4910135" y="4199632"/>
            <a:ext cx="6357865" cy="621949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CAD72125-1145-52FE-CD8C-BE281D684451}"/>
              </a:ext>
            </a:extLst>
          </p:cNvPr>
          <p:cNvSpPr txBox="1"/>
          <p:nvPr/>
        </p:nvSpPr>
        <p:spPr>
          <a:xfrm>
            <a:off x="518484" y="5135736"/>
            <a:ext cx="9634817" cy="43088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A numeração tem início no carbono do </a:t>
            </a:r>
            <a:r>
              <a:rPr lang="pt-BR" sz="2200" dirty="0">
                <a:solidFill>
                  <a:prstClr val="white"/>
                </a:solidFill>
                <a:latin typeface="Arial Black" pitchFamily="34" charset="0"/>
              </a:rPr>
              <a:t>GRUPO FUNCIONAL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CED28D5A-36E4-C29C-F300-3F2CB863D05E}"/>
              </a:ext>
            </a:extLst>
          </p:cNvPr>
          <p:cNvSpPr txBox="1"/>
          <p:nvPr/>
        </p:nvSpPr>
        <p:spPr>
          <a:xfrm>
            <a:off x="6264820" y="4279774"/>
            <a:ext cx="185980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– 4 – metil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A624659E-7198-AD72-5974-5A42AF47CF9A}"/>
              </a:ext>
            </a:extLst>
          </p:cNvPr>
          <p:cNvSpPr txBox="1"/>
          <p:nvPr/>
        </p:nvSpPr>
        <p:spPr>
          <a:xfrm>
            <a:off x="5048188" y="4279774"/>
            <a:ext cx="129554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3 – etil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745A4DA-577B-1E46-131F-842D0A27DC6A}"/>
              </a:ext>
            </a:extLst>
          </p:cNvPr>
          <p:cNvSpPr txBox="1"/>
          <p:nvPr/>
        </p:nvSpPr>
        <p:spPr>
          <a:xfrm>
            <a:off x="8171656" y="4279774"/>
            <a:ext cx="9364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err="1">
                <a:solidFill>
                  <a:srgbClr val="FFFF00"/>
                </a:solidFill>
                <a:latin typeface="Arial Black" pitchFamily="34" charset="0"/>
              </a:rPr>
              <a:t>pent</a:t>
            </a:r>
            <a:endParaRPr lang="pt-BR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785E5251-1AC0-B196-1404-165BD4EB03D0}"/>
              </a:ext>
            </a:extLst>
          </p:cNvPr>
          <p:cNvSpPr txBox="1"/>
          <p:nvPr/>
        </p:nvSpPr>
        <p:spPr>
          <a:xfrm>
            <a:off x="8993021" y="4279774"/>
            <a:ext cx="141577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– 2 – </a:t>
            </a:r>
            <a:r>
              <a:rPr lang="pt-BR" sz="2400" dirty="0" err="1">
                <a:solidFill>
                  <a:prstClr val="white"/>
                </a:solidFill>
                <a:latin typeface="Arial Black" pitchFamily="34" charset="0"/>
              </a:rPr>
              <a:t>en</a:t>
            </a:r>
            <a:endParaRPr lang="pt-BR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CCF2449-CCCD-8E57-BA27-9D70D17BC46B}"/>
              </a:ext>
            </a:extLst>
          </p:cNvPr>
          <p:cNvSpPr txBox="1"/>
          <p:nvPr/>
        </p:nvSpPr>
        <p:spPr>
          <a:xfrm>
            <a:off x="10231029" y="4279774"/>
            <a:ext cx="49244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al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AE57AD49-F075-16C7-9F0E-C83F3514E91B}"/>
              </a:ext>
            </a:extLst>
          </p:cNvPr>
          <p:cNvSpPr txBox="1"/>
          <p:nvPr/>
        </p:nvSpPr>
        <p:spPr>
          <a:xfrm>
            <a:off x="4700191" y="1759241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05AE3A26-4E0F-8202-0E71-32C651465785}"/>
              </a:ext>
            </a:extLst>
          </p:cNvPr>
          <p:cNvSpPr txBox="1"/>
          <p:nvPr/>
        </p:nvSpPr>
        <p:spPr>
          <a:xfrm>
            <a:off x="3844976" y="1759241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689F7170-CA68-056A-F306-D11DD964E47C}"/>
              </a:ext>
            </a:extLst>
          </p:cNvPr>
          <p:cNvSpPr txBox="1"/>
          <p:nvPr/>
        </p:nvSpPr>
        <p:spPr>
          <a:xfrm>
            <a:off x="3197678" y="1759241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BE4BA367-F2F3-7A5F-910A-1C0D6121984F}"/>
              </a:ext>
            </a:extLst>
          </p:cNvPr>
          <p:cNvSpPr txBox="1"/>
          <p:nvPr/>
        </p:nvSpPr>
        <p:spPr>
          <a:xfrm>
            <a:off x="2404816" y="1759241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0744D06E-AC9F-DE1B-D98A-1219F7989265}"/>
              </a:ext>
            </a:extLst>
          </p:cNvPr>
          <p:cNvSpPr txBox="1"/>
          <p:nvPr/>
        </p:nvSpPr>
        <p:spPr>
          <a:xfrm>
            <a:off x="1753355" y="1759241"/>
            <a:ext cx="338555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8" grpId="2" animBg="1"/>
      <p:bldP spid="71" grpId="0" animBg="1"/>
      <p:bldP spid="7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Agrupar 73">
            <a:extLst>
              <a:ext uri="{FF2B5EF4-FFF2-40B4-BE49-F238E27FC236}">
                <a16:creationId xmlns:a16="http://schemas.microsoft.com/office/drawing/2014/main" id="{A2ABC1F8-6A62-7A10-C8FB-AA59EEE41A2D}"/>
              </a:ext>
            </a:extLst>
          </p:cNvPr>
          <p:cNvGrpSpPr>
            <a:grpSpLocks/>
          </p:cNvGrpSpPr>
          <p:nvPr/>
        </p:nvGrpSpPr>
        <p:grpSpPr bwMode="auto">
          <a:xfrm>
            <a:off x="2600325" y="1628775"/>
            <a:ext cx="5459413" cy="1325563"/>
            <a:chOff x="1538195" y="952082"/>
            <a:chExt cx="4557807" cy="1324789"/>
          </a:xfrm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D489DBFD-87E9-1F7B-DDF1-478BB4448C96}"/>
                </a:ext>
              </a:extLst>
            </p:cNvPr>
            <p:cNvSpPr/>
            <p:nvPr/>
          </p:nvSpPr>
          <p:spPr>
            <a:xfrm>
              <a:off x="1538195" y="1309061"/>
              <a:ext cx="3190067" cy="6092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76" name="Trapezóide 22">
              <a:extLst>
                <a:ext uri="{FF2B5EF4-FFF2-40B4-BE49-F238E27FC236}">
                  <a16:creationId xmlns:a16="http://schemas.microsoft.com/office/drawing/2014/main" id="{A4901783-1B7D-3941-8C72-B04A01A84F86}"/>
                </a:ext>
              </a:extLst>
            </p:cNvPr>
            <p:cNvSpPr/>
            <p:nvPr/>
          </p:nvSpPr>
          <p:spPr>
            <a:xfrm rot="16200000">
              <a:off x="4557425" y="1222962"/>
              <a:ext cx="988435" cy="792547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77" name="Trapezóide 21">
              <a:extLst>
                <a:ext uri="{FF2B5EF4-FFF2-40B4-BE49-F238E27FC236}">
                  <a16:creationId xmlns:a16="http://schemas.microsoft.com/office/drawing/2014/main" id="{2D3ADEF5-AF75-E39D-7F96-0344E6706DE9}"/>
                </a:ext>
              </a:extLst>
            </p:cNvPr>
            <p:cNvSpPr/>
            <p:nvPr/>
          </p:nvSpPr>
          <p:spPr>
            <a:xfrm rot="16200000">
              <a:off x="4934620" y="1115490"/>
              <a:ext cx="1324789" cy="997973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78" name="Retângulo de cantos arredondados 6">
            <a:extLst>
              <a:ext uri="{FF2B5EF4-FFF2-40B4-BE49-F238E27FC236}">
                <a16:creationId xmlns:a16="http://schemas.microsoft.com/office/drawing/2014/main" id="{1EC1A471-E900-168B-5F34-D013873DFE95}"/>
              </a:ext>
            </a:extLst>
          </p:cNvPr>
          <p:cNvSpPr/>
          <p:nvPr/>
        </p:nvSpPr>
        <p:spPr>
          <a:xfrm>
            <a:off x="4864034" y="2642923"/>
            <a:ext cx="816249" cy="85645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9" name="Retângulo de cantos arredondados 6">
            <a:extLst>
              <a:ext uri="{FF2B5EF4-FFF2-40B4-BE49-F238E27FC236}">
                <a16:creationId xmlns:a16="http://schemas.microsoft.com/office/drawing/2014/main" id="{36D636BD-5C57-F1ED-5EDA-882A2DC572C8}"/>
              </a:ext>
            </a:extLst>
          </p:cNvPr>
          <p:cNvSpPr/>
          <p:nvPr/>
        </p:nvSpPr>
        <p:spPr>
          <a:xfrm>
            <a:off x="3855142" y="2634571"/>
            <a:ext cx="816249" cy="85645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9212" name="CaixaDeTexto 4">
            <a:extLst>
              <a:ext uri="{FF2B5EF4-FFF2-40B4-BE49-F238E27FC236}">
                <a16:creationId xmlns:a16="http://schemas.microsoft.com/office/drawing/2014/main" id="{5BD16420-6E13-1136-254F-38E58B7BC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765175"/>
            <a:ext cx="6046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Escreva o nome do seguinte aldeído:</a:t>
            </a:r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013F5A18-5972-C395-7C87-E5D41EF59517}"/>
              </a:ext>
            </a:extLst>
          </p:cNvPr>
          <p:cNvSpPr/>
          <p:nvPr/>
        </p:nvSpPr>
        <p:spPr>
          <a:xfrm>
            <a:off x="5945049" y="2649263"/>
            <a:ext cx="816249" cy="85645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9216" name="CaixaDeTexto 60">
            <a:extLst>
              <a:ext uri="{FF2B5EF4-FFF2-40B4-BE49-F238E27FC236}">
                <a16:creationId xmlns:a16="http://schemas.microsoft.com/office/drawing/2014/main" id="{111E8446-D866-6ECD-03E1-028777DBF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2101850"/>
            <a:ext cx="4551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400" baseline="-2500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C  –  CH  –  CH  –  CH – C </a:t>
            </a:r>
          </a:p>
        </p:txBody>
      </p:sp>
      <p:grpSp>
        <p:nvGrpSpPr>
          <p:cNvPr id="62" name="Grupo 45">
            <a:extLst>
              <a:ext uri="{FF2B5EF4-FFF2-40B4-BE49-F238E27FC236}">
                <a16:creationId xmlns:a16="http://schemas.microsoft.com/office/drawing/2014/main" id="{E1C121A7-7F54-9355-BA4D-7E6D2A9E1D14}"/>
              </a:ext>
            </a:extLst>
          </p:cNvPr>
          <p:cNvGrpSpPr/>
          <p:nvPr/>
        </p:nvGrpSpPr>
        <p:grpSpPr>
          <a:xfrm rot="19500000" flipH="1">
            <a:off x="7226228" y="2094623"/>
            <a:ext cx="288032" cy="72008"/>
            <a:chOff x="3275856" y="4077072"/>
            <a:chExt cx="288032" cy="72008"/>
          </a:xfrm>
          <a:solidFill>
            <a:schemeClr val="tx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CD732B1D-1012-52FD-B9B7-613B67065D3A}"/>
                </a:ext>
              </a:extLst>
            </p:cNvPr>
            <p:cNvCxnSpPr/>
            <p:nvPr/>
          </p:nvCxnSpPr>
          <p:spPr>
            <a:xfrm>
              <a:off x="3275856" y="4077072"/>
              <a:ext cx="288032" cy="0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7F6AD245-D622-7950-63F6-B39A1145F3CD}"/>
                </a:ext>
              </a:extLst>
            </p:cNvPr>
            <p:cNvCxnSpPr/>
            <p:nvPr/>
          </p:nvCxnSpPr>
          <p:spPr>
            <a:xfrm>
              <a:off x="3275856" y="4149080"/>
              <a:ext cx="288032" cy="0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0357CD2D-F9D9-96AC-FAB1-E5D9BA268BF1}"/>
              </a:ext>
            </a:extLst>
          </p:cNvPr>
          <p:cNvCxnSpPr/>
          <p:nvPr/>
        </p:nvCxnSpPr>
        <p:spPr>
          <a:xfrm rot="1800000">
            <a:off x="7231063" y="2522538"/>
            <a:ext cx="2889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219" name="CaixaDeTexto 63">
            <a:extLst>
              <a:ext uri="{FF2B5EF4-FFF2-40B4-BE49-F238E27FC236}">
                <a16:creationId xmlns:a16="http://schemas.microsoft.com/office/drawing/2014/main" id="{589146DD-4588-C24F-80E1-5E0826DF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1658938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79220" name="CaixaDeTexto 64">
            <a:extLst>
              <a:ext uri="{FF2B5EF4-FFF2-40B4-BE49-F238E27FC236}">
                <a16:creationId xmlns:a16="http://schemas.microsoft.com/office/drawing/2014/main" id="{3BC2DA89-608D-BB66-33F4-C477C9AD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2441575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</a:p>
        </p:txBody>
      </p: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13CB3815-90F2-1ACB-8149-1968E6FAC333}"/>
              </a:ext>
            </a:extLst>
          </p:cNvPr>
          <p:cNvCxnSpPr>
            <a:cxnSpLocks/>
          </p:cNvCxnSpPr>
          <p:nvPr/>
        </p:nvCxnSpPr>
        <p:spPr>
          <a:xfrm>
            <a:off x="4052888" y="2593975"/>
            <a:ext cx="0" cy="2889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222" name="CaixaDeTexto 66">
            <a:extLst>
              <a:ext uri="{FF2B5EF4-FFF2-40B4-BE49-F238E27FC236}">
                <a16:creationId xmlns:a16="http://schemas.microsoft.com/office/drawing/2014/main" id="{28BB0CFF-D628-B376-995E-AD7A098C7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2932113"/>
            <a:ext cx="81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CH</a:t>
            </a:r>
            <a:r>
              <a:rPr lang="pt-BR" altLang="pt-BR" sz="2400" baseline="-2500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B7F3062A-5DE6-54E7-B472-1F2748C14A5F}"/>
              </a:ext>
            </a:extLst>
          </p:cNvPr>
          <p:cNvCxnSpPr>
            <a:cxnSpLocks/>
          </p:cNvCxnSpPr>
          <p:nvPr/>
        </p:nvCxnSpPr>
        <p:spPr>
          <a:xfrm>
            <a:off x="5089525" y="2593975"/>
            <a:ext cx="0" cy="2889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224" name="CaixaDeTexto 68">
            <a:extLst>
              <a:ext uri="{FF2B5EF4-FFF2-40B4-BE49-F238E27FC236}">
                <a16:creationId xmlns:a16="http://schemas.microsoft.com/office/drawing/2014/main" id="{AA6F41C7-E388-9681-8362-A604EC86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2932113"/>
            <a:ext cx="81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CH</a:t>
            </a:r>
            <a:r>
              <a:rPr lang="pt-BR" altLang="pt-BR" sz="2400" baseline="-2500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F5978695-F81F-3EE1-7FF4-49957876A966}"/>
              </a:ext>
            </a:extLst>
          </p:cNvPr>
          <p:cNvCxnSpPr>
            <a:cxnSpLocks/>
          </p:cNvCxnSpPr>
          <p:nvPr/>
        </p:nvCxnSpPr>
        <p:spPr>
          <a:xfrm>
            <a:off x="6145213" y="2593975"/>
            <a:ext cx="0" cy="28733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226" name="CaixaDeTexto 70">
            <a:extLst>
              <a:ext uri="{FF2B5EF4-FFF2-40B4-BE49-F238E27FC236}">
                <a16:creationId xmlns:a16="http://schemas.microsoft.com/office/drawing/2014/main" id="{6DC304AE-8AC9-7A2F-51EE-C454398B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363" y="2930525"/>
            <a:ext cx="81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CH</a:t>
            </a:r>
            <a:r>
              <a:rPr lang="pt-BR" altLang="pt-BR" sz="2400" baseline="-2500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57CECBC0-ABC7-985F-A474-52D3B20ABDF5}"/>
              </a:ext>
            </a:extLst>
          </p:cNvPr>
          <p:cNvSpPr txBox="1"/>
          <p:nvPr/>
        </p:nvSpPr>
        <p:spPr>
          <a:xfrm>
            <a:off x="6791281" y="1772019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1C9BF88A-4091-DBFF-A527-3BB5CED1975E}"/>
              </a:ext>
            </a:extLst>
          </p:cNvPr>
          <p:cNvSpPr txBox="1"/>
          <p:nvPr/>
        </p:nvSpPr>
        <p:spPr>
          <a:xfrm>
            <a:off x="6005442" y="1772019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1C0AC40-11CE-1BF9-266D-C8DFD6DC87E9}"/>
              </a:ext>
            </a:extLst>
          </p:cNvPr>
          <p:cNvSpPr txBox="1"/>
          <p:nvPr/>
        </p:nvSpPr>
        <p:spPr>
          <a:xfrm>
            <a:off x="4907999" y="1772019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E2CD9C4C-1923-2EC6-FBC0-57062CCA4150}"/>
              </a:ext>
            </a:extLst>
          </p:cNvPr>
          <p:cNvSpPr txBox="1"/>
          <p:nvPr/>
        </p:nvSpPr>
        <p:spPr>
          <a:xfrm>
            <a:off x="3827105" y="1772019"/>
            <a:ext cx="33855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8482DDF1-2C13-F176-8AB7-3D72EDE33FA5}"/>
              </a:ext>
            </a:extLst>
          </p:cNvPr>
          <p:cNvSpPr txBox="1"/>
          <p:nvPr/>
        </p:nvSpPr>
        <p:spPr>
          <a:xfrm>
            <a:off x="3053113" y="1772019"/>
            <a:ext cx="338555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0C9ACB8-E465-1A62-006D-A300B66EF14B}"/>
              </a:ext>
            </a:extLst>
          </p:cNvPr>
          <p:cNvSpPr/>
          <p:nvPr/>
        </p:nvSpPr>
        <p:spPr>
          <a:xfrm>
            <a:off x="3791744" y="4755590"/>
            <a:ext cx="5688632" cy="60916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/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50F95EC3-C487-CF28-F263-29AA8D65F705}"/>
              </a:ext>
            </a:extLst>
          </p:cNvPr>
          <p:cNvSpPr txBox="1"/>
          <p:nvPr/>
        </p:nvSpPr>
        <p:spPr>
          <a:xfrm>
            <a:off x="6096000" y="4829338"/>
            <a:ext cx="127462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metil 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ADD2A44C-6A54-2600-2796-3FB3A436BE23}"/>
              </a:ext>
            </a:extLst>
          </p:cNvPr>
          <p:cNvSpPr txBox="1"/>
          <p:nvPr/>
        </p:nvSpPr>
        <p:spPr>
          <a:xfrm>
            <a:off x="5591944" y="4829338"/>
            <a:ext cx="70044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chemeClr val="bg1"/>
                </a:solidFill>
                <a:latin typeface="Arial Black" pitchFamily="34" charset="0"/>
              </a:rPr>
              <a:t>tri 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0447373B-5322-1AF9-1621-76EE5F720ECB}"/>
              </a:ext>
            </a:extLst>
          </p:cNvPr>
          <p:cNvSpPr txBox="1"/>
          <p:nvPr/>
        </p:nvSpPr>
        <p:spPr>
          <a:xfrm>
            <a:off x="3837467" y="4829338"/>
            <a:ext cx="1829555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chemeClr val="bg1"/>
                </a:solidFill>
                <a:latin typeface="Arial Black" pitchFamily="34" charset="0"/>
              </a:rPr>
              <a:t>2, 3, 4 – </a:t>
            </a:r>
          </a:p>
        </p:txBody>
      </p: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A6A425B5-E976-4FA9-102A-14E919060E19}"/>
              </a:ext>
            </a:extLst>
          </p:cNvPr>
          <p:cNvCxnSpPr/>
          <p:nvPr/>
        </p:nvCxnSpPr>
        <p:spPr>
          <a:xfrm rot="19500000" flipH="1">
            <a:off x="7224713" y="2058988"/>
            <a:ext cx="2889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70658DEF-E6CA-D9F5-98BC-5F0887691839}"/>
              </a:ext>
            </a:extLst>
          </p:cNvPr>
          <p:cNvCxnSpPr/>
          <p:nvPr/>
        </p:nvCxnSpPr>
        <p:spPr>
          <a:xfrm rot="19500000" flipH="1">
            <a:off x="7265988" y="2117725"/>
            <a:ext cx="2889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C47ADA45-275C-3E30-570B-7A5A5BFE8FE4}"/>
              </a:ext>
            </a:extLst>
          </p:cNvPr>
          <p:cNvSpPr txBox="1"/>
          <p:nvPr/>
        </p:nvSpPr>
        <p:spPr>
          <a:xfrm>
            <a:off x="7180591" y="4829338"/>
            <a:ext cx="1393216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itchFamily="34" charset="0"/>
              </a:rPr>
              <a:t>pent</a:t>
            </a: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BE59643-780C-CAFE-5A21-06E2781A98A0}"/>
              </a:ext>
            </a:extLst>
          </p:cNvPr>
          <p:cNvSpPr txBox="1"/>
          <p:nvPr/>
        </p:nvSpPr>
        <p:spPr>
          <a:xfrm>
            <a:off x="8184232" y="4829338"/>
            <a:ext cx="816250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chemeClr val="bg1"/>
                </a:solidFill>
                <a:latin typeface="Arial Black" pitchFamily="34" charset="0"/>
              </a:rPr>
              <a:t>an</a:t>
            </a: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032F60C-6416-4B7E-73D4-C1ADD36DDF9F}"/>
              </a:ext>
            </a:extLst>
          </p:cNvPr>
          <p:cNvSpPr txBox="1"/>
          <p:nvPr/>
        </p:nvSpPr>
        <p:spPr>
          <a:xfrm>
            <a:off x="8669135" y="4829338"/>
            <a:ext cx="713930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al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C6DE16F-34E4-0DAD-A7CF-F89876985FC3}"/>
              </a:ext>
            </a:extLst>
          </p:cNvPr>
          <p:cNvSpPr txBox="1"/>
          <p:nvPr/>
        </p:nvSpPr>
        <p:spPr>
          <a:xfrm>
            <a:off x="407988" y="539750"/>
            <a:ext cx="111601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spc="300" dirty="0">
                <a:solidFill>
                  <a:srgbClr val="FFFF00"/>
                </a:solidFill>
                <a:latin typeface="Arial Black" panose="020B0A04020102020204" pitchFamily="34" charset="0"/>
              </a:rPr>
              <a:t>PENTANAL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, conhecido também como </a:t>
            </a:r>
            <a:r>
              <a:rPr lang="pt-BR" sz="2200" dirty="0" err="1">
                <a:solidFill>
                  <a:schemeClr val="bg1"/>
                </a:solidFill>
                <a:latin typeface="Arial Black" panose="020B0A04020102020204" pitchFamily="34" charset="0"/>
              </a:rPr>
              <a:t>valeraldeído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, apresenta a seguinte fórmula molecular: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4E0B30-9603-1336-1A72-5A2610AE9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1787525"/>
            <a:ext cx="22479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AutoNum type="alphaLcParenR"/>
            </a:pP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C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O.</a:t>
            </a:r>
          </a:p>
          <a:p>
            <a:pPr algn="just" eaLnBrk="1" hangingPunct="1">
              <a:lnSpc>
                <a:spcPct val="150000"/>
              </a:lnSpc>
              <a:buFontTx/>
              <a:buAutoNum type="alphaLcParenR"/>
            </a:pP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C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O.</a:t>
            </a:r>
          </a:p>
          <a:p>
            <a:pPr algn="just" eaLnBrk="1" hangingPunct="1">
              <a:lnSpc>
                <a:spcPct val="150000"/>
              </a:lnSpc>
              <a:buFontTx/>
              <a:buAutoNum type="alphaLcParenR"/>
            </a:pP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C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AutoNum type="alphaLcParenR"/>
            </a:pP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C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O.</a:t>
            </a:r>
          </a:p>
          <a:p>
            <a:pPr algn="just" eaLnBrk="1" hangingPunct="1">
              <a:lnSpc>
                <a:spcPct val="150000"/>
              </a:lnSpc>
              <a:buFontTx/>
              <a:buAutoNum type="alphaLcParenR"/>
            </a:pP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C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04563C5-6372-045A-0A10-B63343E5F57F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1787525"/>
            <a:ext cx="4978400" cy="1192213"/>
            <a:chOff x="2114629" y="1556792"/>
            <a:chExt cx="4977651" cy="1191909"/>
          </a:xfrm>
        </p:grpSpPr>
        <p:sp>
          <p:nvSpPr>
            <p:cNvPr id="180235" name="CaixaDeTexto 13">
              <a:extLst>
                <a:ext uri="{FF2B5EF4-FFF2-40B4-BE49-F238E27FC236}">
                  <a16:creationId xmlns:a16="http://schemas.microsoft.com/office/drawing/2014/main" id="{D6C4079F-BEE2-9163-97F4-68AF141DA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629" y="1967646"/>
              <a:ext cx="46085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 – 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 – 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 – 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 – C </a:t>
              </a:r>
            </a:p>
          </p:txBody>
        </p:sp>
        <p:grpSp>
          <p:nvGrpSpPr>
            <p:cNvPr id="180236" name="Grupo 14">
              <a:extLst>
                <a:ext uri="{FF2B5EF4-FFF2-40B4-BE49-F238E27FC236}">
                  <a16:creationId xmlns:a16="http://schemas.microsoft.com/office/drawing/2014/main" id="{C6C2A4CB-6984-F169-4D52-4CB82FD4A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5109" y="1556792"/>
              <a:ext cx="657171" cy="1191909"/>
              <a:chOff x="3342471" y="3625568"/>
              <a:chExt cx="657171" cy="1191909"/>
            </a:xfrm>
          </p:grpSpPr>
          <p:grpSp>
            <p:nvGrpSpPr>
              <p:cNvPr id="180237" name="Grupo 45">
                <a:extLst>
                  <a:ext uri="{FF2B5EF4-FFF2-40B4-BE49-F238E27FC236}">
                    <a16:creationId xmlns:a16="http://schemas.microsoft.com/office/drawing/2014/main" id="{97586E02-27F9-D513-F0FD-A33F393807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500000" flipH="1">
                <a:off x="3342471" y="4009149"/>
                <a:ext cx="288032" cy="72008"/>
                <a:chOff x="3275856" y="4077072"/>
                <a:chExt cx="288032" cy="72008"/>
              </a:xfrm>
            </p:grpSpPr>
            <p:cxnSp>
              <p:nvCxnSpPr>
                <p:cNvPr id="20" name="Conector reto 19">
                  <a:extLst>
                    <a:ext uri="{FF2B5EF4-FFF2-40B4-BE49-F238E27FC236}">
                      <a16:creationId xmlns:a16="http://schemas.microsoft.com/office/drawing/2014/main" id="{B1F13198-5393-417A-2FF5-3876CC11F966}"/>
                    </a:ext>
                  </a:extLst>
                </p:cNvPr>
                <p:cNvCxnSpPr/>
                <p:nvPr/>
              </p:nvCxnSpPr>
              <p:spPr>
                <a:xfrm>
                  <a:off x="3277965" y="4076260"/>
                  <a:ext cx="287295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20">
                  <a:extLst>
                    <a:ext uri="{FF2B5EF4-FFF2-40B4-BE49-F238E27FC236}">
                      <a16:creationId xmlns:a16="http://schemas.microsoft.com/office/drawing/2014/main" id="{CBAE2173-5B9E-356F-6FA8-714A5FCD7056}"/>
                    </a:ext>
                  </a:extLst>
                </p:cNvPr>
                <p:cNvCxnSpPr/>
                <p:nvPr/>
              </p:nvCxnSpPr>
              <p:spPr>
                <a:xfrm>
                  <a:off x="3277846" y="4148031"/>
                  <a:ext cx="287295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09761996-2593-4976-C5F4-8CBD31C0945D}"/>
                  </a:ext>
                </a:extLst>
              </p:cNvPr>
              <p:cNvCxnSpPr/>
              <p:nvPr/>
            </p:nvCxnSpPr>
            <p:spPr>
              <a:xfrm rot="1800000">
                <a:off x="3347278" y="4436574"/>
                <a:ext cx="288881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239" name="CaixaDeTexto 10">
                <a:extLst>
                  <a:ext uri="{FF2B5EF4-FFF2-40B4-BE49-F238E27FC236}">
                    <a16:creationId xmlns:a16="http://schemas.microsoft.com/office/drawing/2014/main" id="{023F5179-895B-FD12-F81E-F031DDDFA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396" y="3625568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O</a:t>
                </a:r>
              </a:p>
            </p:txBody>
          </p:sp>
          <p:sp>
            <p:nvSpPr>
              <p:cNvPr id="180240" name="CaixaDeTexto 18">
                <a:extLst>
                  <a:ext uri="{FF2B5EF4-FFF2-40B4-BE49-F238E27FC236}">
                    <a16:creationId xmlns:a16="http://schemas.microsoft.com/office/drawing/2014/main" id="{266BE521-F65D-D0AB-5F60-8A77CBFC1E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8495" y="4355812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H</a:t>
                </a:r>
              </a:p>
            </p:txBody>
          </p:sp>
        </p:grpSp>
      </p:grpSp>
      <p:sp>
        <p:nvSpPr>
          <p:cNvPr id="37" name="CaixaDeTexto 5">
            <a:extLst>
              <a:ext uri="{FF2B5EF4-FFF2-40B4-BE49-F238E27FC236}">
                <a16:creationId xmlns:a16="http://schemas.microsoft.com/office/drawing/2014/main" id="{2079AEBC-7B86-683C-BEC2-9333C5EA0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432" y="3281534"/>
            <a:ext cx="2016224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C</a:t>
            </a:r>
            <a:r>
              <a:rPr lang="pt-BR" sz="2400" spc="300" baseline="-25000" dirty="0">
                <a:solidFill>
                  <a:srgbClr val="FFFF00"/>
                </a:solidFill>
                <a:latin typeface="Arial Black" pitchFamily="34" charset="0"/>
              </a:rPr>
              <a:t>5</a:t>
            </a: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H</a:t>
            </a:r>
            <a:r>
              <a:rPr lang="pt-BR" sz="2400" spc="300" baseline="-25000" dirty="0">
                <a:solidFill>
                  <a:srgbClr val="FFFF00"/>
                </a:solidFill>
                <a:latin typeface="Arial Black" pitchFamily="34" charset="0"/>
              </a:rPr>
              <a:t>10</a:t>
            </a: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 - vermelho, esmalte. &#10;fotosearch - busca &#10;de fotos, imagens &#10;e clipart">
            <a:extLst>
              <a:ext uri="{FF2B5EF4-FFF2-40B4-BE49-F238E27FC236}">
                <a16:creationId xmlns:a16="http://schemas.microsoft.com/office/drawing/2014/main" id="{5BA9140F-CA53-055F-F885-747337E9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4092" y="2054801"/>
            <a:ext cx="4383817" cy="3168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05F3FFD-64F2-A806-E32E-76711C91C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839" y="661920"/>
            <a:ext cx="2500323" cy="523220"/>
          </a:xfrm>
          <a:prstGeom prst="rect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CETONAS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A8CD09-4515-E6BE-BAC8-F2714A50CCBF}"/>
              </a:ext>
            </a:extLst>
          </p:cNvPr>
          <p:cNvSpPr txBox="1"/>
          <p:nvPr/>
        </p:nvSpPr>
        <p:spPr>
          <a:xfrm>
            <a:off x="1135063" y="1379538"/>
            <a:ext cx="9921875" cy="588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 remoção do esmalte de unhas é feita com a </a:t>
            </a:r>
            <a:r>
              <a:rPr kumimoji="0" lang="pt-BR" sz="2400" b="0" i="0" u="sng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ACETONA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C75003-4AED-DAC4-60DB-AE68523012C7}"/>
              </a:ext>
            </a:extLst>
          </p:cNvPr>
          <p:cNvSpPr txBox="1"/>
          <p:nvPr/>
        </p:nvSpPr>
        <p:spPr>
          <a:xfrm>
            <a:off x="1923095" y="4889919"/>
            <a:ext cx="8345810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Que pertence à classe funcional das </a:t>
            </a:r>
            <a:r>
              <a:rPr kumimoji="0" lang="pt-BR" sz="2400" b="0" i="0" u="sng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CETONAS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C08AFA8-628C-BDF4-DE54-4F8CCBDD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832" y="408440"/>
            <a:ext cx="2500323" cy="461665"/>
          </a:xfrm>
          <a:prstGeom prst="rect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CETONAS</a:t>
            </a:r>
          </a:p>
        </p:txBody>
      </p:sp>
      <p:sp>
        <p:nvSpPr>
          <p:cNvPr id="184328" name="CaixaDeTexto 4">
            <a:extLst>
              <a:ext uri="{FF2B5EF4-FFF2-40B4-BE49-F238E27FC236}">
                <a16:creationId xmlns:a16="http://schemas.microsoft.com/office/drawing/2014/main" id="{C257D39D-A0DE-610E-F232-294CCDA2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1112838"/>
            <a:ext cx="8804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São compostos que possuem o grupo funcional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708C959-C39F-4B2B-8E43-FA202C82E47A}"/>
              </a:ext>
            </a:extLst>
          </p:cNvPr>
          <p:cNvGrpSpPr>
            <a:grpSpLocks/>
          </p:cNvGrpSpPr>
          <p:nvPr/>
        </p:nvGrpSpPr>
        <p:grpSpPr bwMode="auto">
          <a:xfrm>
            <a:off x="581025" y="4025900"/>
            <a:ext cx="2638425" cy="1536700"/>
            <a:chOff x="611561" y="2209180"/>
            <a:chExt cx="1872207" cy="1537469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A3B5F3B-25CE-03E6-2B14-AA50B03A0C8F}"/>
                </a:ext>
              </a:extLst>
            </p:cNvPr>
            <p:cNvSpPr txBox="1"/>
            <p:nvPr/>
          </p:nvSpPr>
          <p:spPr>
            <a:xfrm>
              <a:off x="611561" y="2915972"/>
              <a:ext cx="1872207" cy="8306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 C –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184364" name="Grupo 29">
              <a:extLst>
                <a:ext uri="{FF2B5EF4-FFF2-40B4-BE49-F238E27FC236}">
                  <a16:creationId xmlns:a16="http://schemas.microsoft.com/office/drawing/2014/main" id="{6B923969-5BB9-D1CC-4CED-09E399F42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660" y="2680345"/>
              <a:ext cx="72008" cy="216024"/>
              <a:chOff x="2339752" y="3616449"/>
              <a:chExt cx="72008" cy="216024"/>
            </a:xfrm>
          </p:grpSpPr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68D0511D-DCE1-C66F-7256-390F07A41955}"/>
                  </a:ext>
                </a:extLst>
              </p:cNvPr>
              <p:cNvCxnSpPr/>
              <p:nvPr/>
            </p:nvCxnSpPr>
            <p:spPr>
              <a:xfrm>
                <a:off x="2339709" y="3617008"/>
                <a:ext cx="0" cy="21600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87E2D646-139C-7274-B20D-E6EBFA99B119}"/>
                  </a:ext>
                </a:extLst>
              </p:cNvPr>
              <p:cNvCxnSpPr/>
              <p:nvPr/>
            </p:nvCxnSpPr>
            <p:spPr>
              <a:xfrm>
                <a:off x="2411804" y="3617008"/>
                <a:ext cx="0" cy="21600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365" name="CaixaDeTexto 30">
              <a:extLst>
                <a:ext uri="{FF2B5EF4-FFF2-40B4-BE49-F238E27FC236}">
                  <a16:creationId xmlns:a16="http://schemas.microsoft.com/office/drawing/2014/main" id="{C8B614DB-A052-039D-CECB-6BA2867E5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091" y="2209180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1DC55E1-0726-44CC-6CFD-F12F3557FD92}"/>
              </a:ext>
            </a:extLst>
          </p:cNvPr>
          <p:cNvGrpSpPr>
            <a:grpSpLocks/>
          </p:cNvGrpSpPr>
          <p:nvPr/>
        </p:nvGrpSpPr>
        <p:grpSpPr bwMode="auto">
          <a:xfrm>
            <a:off x="4048125" y="4006850"/>
            <a:ext cx="3571875" cy="1474788"/>
            <a:chOff x="611561" y="2272680"/>
            <a:chExt cx="2592288" cy="1473969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4B9D904-535F-DA91-5000-3DFEACFD39E2}"/>
                </a:ext>
              </a:extLst>
            </p:cNvPr>
            <p:cNvSpPr txBox="1"/>
            <p:nvPr/>
          </p:nvSpPr>
          <p:spPr>
            <a:xfrm>
              <a:off x="611561" y="2915261"/>
              <a:ext cx="2592288" cy="831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 C –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2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– 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184359" name="Grupo 29">
              <a:extLst>
                <a:ext uri="{FF2B5EF4-FFF2-40B4-BE49-F238E27FC236}">
                  <a16:creationId xmlns:a16="http://schemas.microsoft.com/office/drawing/2014/main" id="{F97F50D5-CD0D-8695-DCAC-84E0ADAD8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660" y="2708920"/>
              <a:ext cx="76616" cy="216024"/>
              <a:chOff x="2339752" y="3645024"/>
              <a:chExt cx="76616" cy="216024"/>
            </a:xfrm>
          </p:grpSpPr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525E46AC-0264-0C2A-AED2-F2F8D6D5DE2A}"/>
                  </a:ext>
                </a:extLst>
              </p:cNvPr>
              <p:cNvCxnSpPr/>
              <p:nvPr/>
            </p:nvCxnSpPr>
            <p:spPr>
              <a:xfrm>
                <a:off x="2339465" y="3645105"/>
                <a:ext cx="0" cy="21578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CF46034A-6BB1-346C-AE89-4C1DEC7C3BAB}"/>
                  </a:ext>
                </a:extLst>
              </p:cNvPr>
              <p:cNvCxnSpPr/>
              <p:nvPr/>
            </p:nvCxnSpPr>
            <p:spPr>
              <a:xfrm>
                <a:off x="2416658" y="3645105"/>
                <a:ext cx="0" cy="21578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360" name="CaixaDeTexto 35">
              <a:extLst>
                <a:ext uri="{FF2B5EF4-FFF2-40B4-BE49-F238E27FC236}">
                  <a16:creationId xmlns:a16="http://schemas.microsoft.com/office/drawing/2014/main" id="{CC52ED87-5064-52FC-B058-077A27213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091" y="2272680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CEFA26B6-FFFE-A226-CFD9-00D876FD5889}"/>
              </a:ext>
            </a:extLst>
          </p:cNvPr>
          <p:cNvGrpSpPr>
            <a:grpSpLocks/>
          </p:cNvGrpSpPr>
          <p:nvPr/>
        </p:nvGrpSpPr>
        <p:grpSpPr bwMode="auto">
          <a:xfrm>
            <a:off x="7840663" y="3921125"/>
            <a:ext cx="3781425" cy="2233613"/>
            <a:chOff x="3203848" y="3572252"/>
            <a:chExt cx="2592288" cy="2233012"/>
          </a:xfrm>
        </p:grpSpPr>
        <p:grpSp>
          <p:nvGrpSpPr>
            <p:cNvPr id="184350" name="Grupo 38">
              <a:extLst>
                <a:ext uri="{FF2B5EF4-FFF2-40B4-BE49-F238E27FC236}">
                  <a16:creationId xmlns:a16="http://schemas.microsoft.com/office/drawing/2014/main" id="{8BC40D02-DA08-5843-F924-32ACA88FE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3848" y="3572252"/>
              <a:ext cx="2592288" cy="1542549"/>
              <a:chOff x="603177" y="2204100"/>
              <a:chExt cx="2592288" cy="1542549"/>
            </a:xfrm>
          </p:grpSpPr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917FD496-F13F-71E3-F089-7D558B713224}"/>
                  </a:ext>
                </a:extLst>
              </p:cNvPr>
              <p:cNvSpPr txBox="1"/>
              <p:nvPr/>
            </p:nvSpPr>
            <p:spPr>
              <a:xfrm>
                <a:off x="603177" y="2915109"/>
                <a:ext cx="2592288" cy="8316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H</a:t>
                </a:r>
                <a:r>
                  <a:rPr kumimoji="0" lang="pt-BR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C 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– C – 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CH –  CH</a:t>
                </a:r>
                <a:r>
                  <a:rPr kumimoji="0" lang="pt-BR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 </a:t>
                </a:r>
                <a:endPara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4354" name="Grupo 29">
                <a:extLst>
                  <a:ext uri="{FF2B5EF4-FFF2-40B4-BE49-F238E27FC236}">
                    <a16:creationId xmlns:a16="http://schemas.microsoft.com/office/drawing/2014/main" id="{336ADA15-42F9-A040-FBC5-464151DFF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7335" y="2670820"/>
                <a:ext cx="72007" cy="216024"/>
                <a:chOff x="2355427" y="3606924"/>
                <a:chExt cx="72007" cy="216024"/>
              </a:xfrm>
            </p:grpSpPr>
            <p:cxnSp>
              <p:nvCxnSpPr>
                <p:cNvPr id="43" name="Conector reto 42">
                  <a:extLst>
                    <a:ext uri="{FF2B5EF4-FFF2-40B4-BE49-F238E27FC236}">
                      <a16:creationId xmlns:a16="http://schemas.microsoft.com/office/drawing/2014/main" id="{81469915-E0F7-3D05-7535-79AFC429E947}"/>
                    </a:ext>
                  </a:extLst>
                </p:cNvPr>
                <p:cNvCxnSpPr/>
                <p:nvPr/>
              </p:nvCxnSpPr>
              <p:spPr>
                <a:xfrm>
                  <a:off x="2355220" y="3606803"/>
                  <a:ext cx="0" cy="2158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43">
                  <a:extLst>
                    <a:ext uri="{FF2B5EF4-FFF2-40B4-BE49-F238E27FC236}">
                      <a16:creationId xmlns:a16="http://schemas.microsoft.com/office/drawing/2014/main" id="{2837CD78-EE65-64D8-4399-536FEB096928}"/>
                    </a:ext>
                  </a:extLst>
                </p:cNvPr>
                <p:cNvCxnSpPr/>
                <p:nvPr/>
              </p:nvCxnSpPr>
              <p:spPr>
                <a:xfrm>
                  <a:off x="2427047" y="3606803"/>
                  <a:ext cx="0" cy="2158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4355" name="CaixaDeTexto 41">
                <a:extLst>
                  <a:ext uri="{FF2B5EF4-FFF2-40B4-BE49-F238E27FC236}">
                    <a16:creationId xmlns:a16="http://schemas.microsoft.com/office/drawing/2014/main" id="{A47785B0-8826-ED6E-861B-09EDE83CD7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2766" y="2204100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C2659BFA-271B-AD57-5D7E-8E1C0642FE60}"/>
                </a:ext>
              </a:extLst>
            </p:cNvPr>
            <p:cNvCxnSpPr/>
            <p:nvPr/>
          </p:nvCxnSpPr>
          <p:spPr>
            <a:xfrm>
              <a:off x="4571818" y="4757796"/>
              <a:ext cx="0" cy="21584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A10C2A46-D8E7-693E-3271-BD176DB0D68F}"/>
                </a:ext>
              </a:extLst>
            </p:cNvPr>
            <p:cNvSpPr txBox="1"/>
            <p:nvPr/>
          </p:nvSpPr>
          <p:spPr>
            <a:xfrm>
              <a:off x="4356338" y="4973638"/>
              <a:ext cx="719355" cy="8316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184332" name="CaixaDeTexto 57">
            <a:extLst>
              <a:ext uri="{FF2B5EF4-FFF2-40B4-BE49-F238E27FC236}">
                <a16:creationId xmlns:a16="http://schemas.microsoft.com/office/drawing/2014/main" id="{6E712A05-91DB-F8A3-03EA-7D72F3570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3284538"/>
            <a:ext cx="4651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entre radicais orgânicos</a:t>
            </a:r>
          </a:p>
        </p:txBody>
      </p:sp>
      <p:grpSp>
        <p:nvGrpSpPr>
          <p:cNvPr id="184333" name="Agrupar 1">
            <a:extLst>
              <a:ext uri="{FF2B5EF4-FFF2-40B4-BE49-F238E27FC236}">
                <a16:creationId xmlns:a16="http://schemas.microsoft.com/office/drawing/2014/main" id="{2496A1AF-D71D-091F-EA7F-C193F0274415}"/>
              </a:ext>
            </a:extLst>
          </p:cNvPr>
          <p:cNvGrpSpPr>
            <a:grpSpLocks/>
          </p:cNvGrpSpPr>
          <p:nvPr/>
        </p:nvGrpSpPr>
        <p:grpSpPr bwMode="auto">
          <a:xfrm>
            <a:off x="4440238" y="1838325"/>
            <a:ext cx="3311525" cy="1373188"/>
            <a:chOff x="5820564" y="1837976"/>
            <a:chExt cx="3310373" cy="1373403"/>
          </a:xfrm>
        </p:grpSpPr>
        <p:grpSp>
          <p:nvGrpSpPr>
            <p:cNvPr id="184334" name="Grupo 25">
              <a:extLst>
                <a:ext uri="{FF2B5EF4-FFF2-40B4-BE49-F238E27FC236}">
                  <a16:creationId xmlns:a16="http://schemas.microsoft.com/office/drawing/2014/main" id="{E534FB75-146C-47EE-6D67-325E824F93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0564" y="1866245"/>
              <a:ext cx="3310373" cy="1345134"/>
              <a:chOff x="6228184" y="869811"/>
              <a:chExt cx="3310373" cy="1345134"/>
            </a:xfrm>
          </p:grpSpPr>
          <p:sp>
            <p:nvSpPr>
              <p:cNvPr id="25" name="Retângulo de cantos arredondados 24">
                <a:extLst>
                  <a:ext uri="{FF2B5EF4-FFF2-40B4-BE49-F238E27FC236}">
                    <a16:creationId xmlns:a16="http://schemas.microsoft.com/office/drawing/2014/main" id="{0CB6DFD8-0303-3356-85C2-7386C2C01F0F}"/>
                  </a:ext>
                </a:extLst>
              </p:cNvPr>
              <p:cNvSpPr/>
              <p:nvPr/>
            </p:nvSpPr>
            <p:spPr>
              <a:xfrm>
                <a:off x="6228184" y="869811"/>
                <a:ext cx="1152128" cy="134513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18018718-6083-F3BA-CAE7-9B06B0E27ACC}"/>
                  </a:ext>
                </a:extLst>
              </p:cNvPr>
              <p:cNvSpPr txBox="1"/>
              <p:nvPr/>
            </p:nvSpPr>
            <p:spPr>
              <a:xfrm>
                <a:off x="7583437" y="1303577"/>
                <a:ext cx="560192" cy="43027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ou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17F84A00-36BF-574C-023F-AB2451D25634}"/>
                  </a:ext>
                </a:extLst>
              </p:cNvPr>
              <p:cNvSpPr txBox="1"/>
              <p:nvPr/>
            </p:nvSpPr>
            <p:spPr>
              <a:xfrm>
                <a:off x="8345602" y="1303207"/>
                <a:ext cx="1192955" cy="46166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– CO –</a:t>
                </a:r>
              </a:p>
            </p:txBody>
          </p:sp>
          <p:grpSp>
            <p:nvGrpSpPr>
              <p:cNvPr id="184343" name="Grupo 23">
                <a:extLst>
                  <a:ext uri="{FF2B5EF4-FFF2-40B4-BE49-F238E27FC236}">
                    <a16:creationId xmlns:a16="http://schemas.microsoft.com/office/drawing/2014/main" id="{5EBABB0B-481F-F47A-9C29-9887E3820B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36196" y="1340768"/>
                <a:ext cx="936104" cy="812413"/>
                <a:chOff x="2843808" y="3861048"/>
                <a:chExt cx="936104" cy="812413"/>
              </a:xfrm>
            </p:grpSpPr>
            <p:sp>
              <p:nvSpPr>
                <p:cNvPr id="15" name="CaixaDeTexto 14">
                  <a:extLst>
                    <a:ext uri="{FF2B5EF4-FFF2-40B4-BE49-F238E27FC236}">
                      <a16:creationId xmlns:a16="http://schemas.microsoft.com/office/drawing/2014/main" id="{F1FA2183-252B-301D-3B15-B56A8AAC4D93}"/>
                    </a:ext>
                  </a:extLst>
                </p:cNvPr>
                <p:cNvSpPr txBox="1"/>
                <p:nvPr/>
              </p:nvSpPr>
              <p:spPr>
                <a:xfrm>
                  <a:off x="3132532" y="4212855"/>
                  <a:ext cx="358650" cy="46044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  <p:grpSp>
              <p:nvGrpSpPr>
                <p:cNvPr id="184345" name="Grupo 45">
                  <a:extLst>
                    <a:ext uri="{FF2B5EF4-FFF2-40B4-BE49-F238E27FC236}">
                      <a16:creationId xmlns:a16="http://schemas.microsoft.com/office/drawing/2014/main" id="{955D9D5B-FCF6-8150-5C58-CB9886950F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 flipH="1">
                  <a:off x="3174193" y="3943660"/>
                  <a:ext cx="288032" cy="122808"/>
                  <a:chOff x="3275856" y="4045322"/>
                  <a:chExt cx="288032" cy="122808"/>
                </a:xfrm>
              </p:grpSpPr>
              <p:cxnSp>
                <p:nvCxnSpPr>
                  <p:cNvPr id="184348" name="Conector reto 19">
                    <a:extLst>
                      <a:ext uri="{FF2B5EF4-FFF2-40B4-BE49-F238E27FC236}">
                        <a16:creationId xmlns:a16="http://schemas.microsoft.com/office/drawing/2014/main" id="{85266D63-6FDF-9C19-01EA-C8B5FDF3D1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275856" y="4045322"/>
                    <a:ext cx="288032" cy="0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349" name="Conector reto 20">
                    <a:extLst>
                      <a:ext uri="{FF2B5EF4-FFF2-40B4-BE49-F238E27FC236}">
                        <a16:creationId xmlns:a16="http://schemas.microsoft.com/office/drawing/2014/main" id="{60D02745-4B2E-1AD2-3AC2-D963D9BBBA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275856" y="4168130"/>
                    <a:ext cx="288032" cy="0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84346" name="Conector reto 16">
                  <a:extLst>
                    <a:ext uri="{FF2B5EF4-FFF2-40B4-BE49-F238E27FC236}">
                      <a16:creationId xmlns:a16="http://schemas.microsoft.com/office/drawing/2014/main" id="{A4EA020F-BE42-6D1C-EB2A-3250498DEE7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491880" y="4442628"/>
                  <a:ext cx="288032" cy="0"/>
                </a:xfrm>
                <a:prstGeom prst="line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347" name="Conector reto 22">
                  <a:extLst>
                    <a:ext uri="{FF2B5EF4-FFF2-40B4-BE49-F238E27FC236}">
                      <a16:creationId xmlns:a16="http://schemas.microsoft.com/office/drawing/2014/main" id="{62BC2FED-9F13-FA9E-1968-D194DFDE424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43808" y="4442628"/>
                  <a:ext cx="288032" cy="0"/>
                </a:xfrm>
                <a:prstGeom prst="line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84335" name="CaixaDeTexto 45">
              <a:extLst>
                <a:ext uri="{FF2B5EF4-FFF2-40B4-BE49-F238E27FC236}">
                  <a16:creationId xmlns:a16="http://schemas.microsoft.com/office/drawing/2014/main" id="{70DE348A-5D09-B4AE-6F85-422DEC5A6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168" y="1837976"/>
              <a:ext cx="6078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aixaDeTexto 52">
            <a:extLst>
              <a:ext uri="{FF2B5EF4-FFF2-40B4-BE49-F238E27FC236}">
                <a16:creationId xmlns:a16="http://schemas.microsoft.com/office/drawing/2014/main" id="{9DCB013A-16F7-D3A8-B1A8-C74ED6952E89}"/>
              </a:ext>
            </a:extLst>
          </p:cNvPr>
          <p:cNvSpPr txBox="1"/>
          <p:nvPr/>
        </p:nvSpPr>
        <p:spPr>
          <a:xfrm>
            <a:off x="1739517" y="621268"/>
            <a:ext cx="8712967" cy="4924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Nomenclatura oficial (IUPAC) das CETONAS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8B9EA4B-5C68-AA20-004A-62EDFD3FC9FB}"/>
              </a:ext>
            </a:extLst>
          </p:cNvPr>
          <p:cNvSpPr txBox="1"/>
          <p:nvPr/>
        </p:nvSpPr>
        <p:spPr>
          <a:xfrm>
            <a:off x="293688" y="1484313"/>
            <a:ext cx="11604625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Semelhante à dos hidrocarbonetos com a terminação “ </a:t>
            </a:r>
            <a:r>
              <a:rPr kumimoji="0" lang="pt-BR" sz="2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ONA 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67F66D6-DE73-CA3F-600E-02C8E80B6A04}"/>
              </a:ext>
            </a:extLst>
          </p:cNvPr>
          <p:cNvSpPr txBox="1"/>
          <p:nvPr/>
        </p:nvSpPr>
        <p:spPr>
          <a:xfrm>
            <a:off x="2032931" y="3868636"/>
            <a:ext cx="1274260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PROP</a:t>
            </a:r>
          </a:p>
        </p:txBody>
      </p:sp>
      <p:grpSp>
        <p:nvGrpSpPr>
          <p:cNvPr id="185353" name="Grupo 31">
            <a:extLst>
              <a:ext uri="{FF2B5EF4-FFF2-40B4-BE49-F238E27FC236}">
                <a16:creationId xmlns:a16="http://schemas.microsoft.com/office/drawing/2014/main" id="{B1F8F1DC-D54E-9F96-36EB-02AA10770DE0}"/>
              </a:ext>
            </a:extLst>
          </p:cNvPr>
          <p:cNvGrpSpPr>
            <a:grpSpLocks/>
          </p:cNvGrpSpPr>
          <p:nvPr/>
        </p:nvGrpSpPr>
        <p:grpSpPr bwMode="auto">
          <a:xfrm>
            <a:off x="2036763" y="2398713"/>
            <a:ext cx="2638425" cy="1557337"/>
            <a:chOff x="611561" y="2189223"/>
            <a:chExt cx="1872207" cy="1557426"/>
          </a:xfrm>
        </p:grpSpPr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0B32650A-A585-6C1E-7399-94DA2750A826}"/>
                </a:ext>
              </a:extLst>
            </p:cNvPr>
            <p:cNvSpPr txBox="1"/>
            <p:nvPr/>
          </p:nvSpPr>
          <p:spPr>
            <a:xfrm>
              <a:off x="611561" y="2916340"/>
              <a:ext cx="1872207" cy="8303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 C –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185382" name="Grupo 29">
              <a:extLst>
                <a:ext uri="{FF2B5EF4-FFF2-40B4-BE49-F238E27FC236}">
                  <a16:creationId xmlns:a16="http://schemas.microsoft.com/office/drawing/2014/main" id="{6B5652F4-EC23-2143-9094-2E618C5FA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660" y="2650864"/>
              <a:ext cx="72008" cy="216024"/>
              <a:chOff x="2339752" y="3586968"/>
              <a:chExt cx="72008" cy="216024"/>
            </a:xfrm>
          </p:grpSpPr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28B5A852-96ED-ECB3-682D-D0D373255A9C}"/>
                  </a:ext>
                </a:extLst>
              </p:cNvPr>
              <p:cNvCxnSpPr/>
              <p:nvPr/>
            </p:nvCxnSpPr>
            <p:spPr>
              <a:xfrm>
                <a:off x="2339709" y="3587315"/>
                <a:ext cx="0" cy="21591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E8571274-9689-DBB0-63B8-9B5B40EEFC71}"/>
                  </a:ext>
                </a:extLst>
              </p:cNvPr>
              <p:cNvCxnSpPr/>
              <p:nvPr/>
            </p:nvCxnSpPr>
            <p:spPr>
              <a:xfrm>
                <a:off x="2411803" y="3587315"/>
                <a:ext cx="0" cy="21591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383" name="CaixaDeTexto 49">
              <a:extLst>
                <a:ext uri="{FF2B5EF4-FFF2-40B4-BE49-F238E27FC236}">
                  <a16:creationId xmlns:a16="http://schemas.microsoft.com/office/drawing/2014/main" id="{6CA4E3A7-C797-4FAD-E3B4-32EED3F31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091" y="2189223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FB14EF-87CB-1E50-C663-FF58B772D42E}"/>
              </a:ext>
            </a:extLst>
          </p:cNvPr>
          <p:cNvSpPr txBox="1"/>
          <p:nvPr/>
        </p:nvSpPr>
        <p:spPr>
          <a:xfrm>
            <a:off x="3089598" y="3868636"/>
            <a:ext cx="756938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C3549B7-5CFA-ECEA-4672-12F7D2EF7FF7}"/>
              </a:ext>
            </a:extLst>
          </p:cNvPr>
          <p:cNvSpPr txBox="1"/>
          <p:nvPr/>
        </p:nvSpPr>
        <p:spPr>
          <a:xfrm>
            <a:off x="3643716" y="3868636"/>
            <a:ext cx="1048877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ONA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22DA788-4693-77F9-9F7F-40F3AA79E141}"/>
              </a:ext>
            </a:extLst>
          </p:cNvPr>
          <p:cNvSpPr txBox="1"/>
          <p:nvPr/>
        </p:nvSpPr>
        <p:spPr>
          <a:xfrm>
            <a:off x="1093793" y="4699633"/>
            <a:ext cx="4947445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Nome vulgar: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ACETONA</a:t>
            </a:r>
          </a:p>
        </p:txBody>
      </p:sp>
      <p:grpSp>
        <p:nvGrpSpPr>
          <p:cNvPr id="44" name="Grupo 32">
            <a:extLst>
              <a:ext uri="{FF2B5EF4-FFF2-40B4-BE49-F238E27FC236}">
                <a16:creationId xmlns:a16="http://schemas.microsoft.com/office/drawing/2014/main" id="{C6A8CF9B-26E1-8371-BF80-A53EAC2D6284}"/>
              </a:ext>
            </a:extLst>
          </p:cNvPr>
          <p:cNvGrpSpPr>
            <a:grpSpLocks/>
          </p:cNvGrpSpPr>
          <p:nvPr/>
        </p:nvGrpSpPr>
        <p:grpSpPr bwMode="auto">
          <a:xfrm>
            <a:off x="7685088" y="2524125"/>
            <a:ext cx="3571875" cy="1528763"/>
            <a:chOff x="611561" y="2218254"/>
            <a:chExt cx="2592288" cy="1528395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9AEC6787-D399-884C-8055-51744F59386F}"/>
                </a:ext>
              </a:extLst>
            </p:cNvPr>
            <p:cNvSpPr txBox="1"/>
            <p:nvPr/>
          </p:nvSpPr>
          <p:spPr>
            <a:xfrm>
              <a:off x="611561" y="2914999"/>
              <a:ext cx="2592288" cy="8316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 C – 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2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– 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185377" name="Grupo 29">
              <a:extLst>
                <a:ext uri="{FF2B5EF4-FFF2-40B4-BE49-F238E27FC236}">
                  <a16:creationId xmlns:a16="http://schemas.microsoft.com/office/drawing/2014/main" id="{D5373B06-9371-0AA0-126F-D35F8A225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660" y="2670820"/>
              <a:ext cx="72008" cy="216024"/>
              <a:chOff x="2339752" y="3606924"/>
              <a:chExt cx="72008" cy="216024"/>
            </a:xfrm>
          </p:grpSpPr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229636A2-C17D-9B1D-98BE-4CF956790D8A}"/>
                  </a:ext>
                </a:extLst>
              </p:cNvPr>
              <p:cNvCxnSpPr/>
              <p:nvPr/>
            </p:nvCxnSpPr>
            <p:spPr>
              <a:xfrm>
                <a:off x="2339465" y="3606687"/>
                <a:ext cx="0" cy="21584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>
                <a:extLst>
                  <a:ext uri="{FF2B5EF4-FFF2-40B4-BE49-F238E27FC236}">
                    <a16:creationId xmlns:a16="http://schemas.microsoft.com/office/drawing/2014/main" id="{FCB4E72E-0999-A559-0575-AC5ABB64805C}"/>
                  </a:ext>
                </a:extLst>
              </p:cNvPr>
              <p:cNvCxnSpPr/>
              <p:nvPr/>
            </p:nvCxnSpPr>
            <p:spPr>
              <a:xfrm>
                <a:off x="2412049" y="3606687"/>
                <a:ext cx="0" cy="21584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378" name="CaixaDeTexto 51">
              <a:extLst>
                <a:ext uri="{FF2B5EF4-FFF2-40B4-BE49-F238E27FC236}">
                  <a16:creationId xmlns:a16="http://schemas.microsoft.com/office/drawing/2014/main" id="{E7BB6888-43D3-5920-0D54-25F3F8BDF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7091" y="2218254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7D96C3A8-1BBE-6DF1-0882-061EE1F4204F}"/>
              </a:ext>
            </a:extLst>
          </p:cNvPr>
          <p:cNvSpPr txBox="1"/>
          <p:nvPr/>
        </p:nvSpPr>
        <p:spPr>
          <a:xfrm>
            <a:off x="8271897" y="3956742"/>
            <a:ext cx="1010277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BUT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635B6EFC-1B5F-60F1-464C-3EDDFEF9F65C}"/>
              </a:ext>
            </a:extLst>
          </p:cNvPr>
          <p:cNvSpPr txBox="1"/>
          <p:nvPr/>
        </p:nvSpPr>
        <p:spPr>
          <a:xfrm>
            <a:off x="9090513" y="3956742"/>
            <a:ext cx="756938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9C8F610A-2015-A224-9CA0-23CFA0D4DCC8}"/>
              </a:ext>
            </a:extLst>
          </p:cNvPr>
          <p:cNvSpPr txBox="1"/>
          <p:nvPr/>
        </p:nvSpPr>
        <p:spPr>
          <a:xfrm>
            <a:off x="9630859" y="3956742"/>
            <a:ext cx="1048877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FDAADA-3D59-734C-75C7-DDAABB86F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CADEIAS CARBÔNICAS </a:t>
            </a:r>
            <a:br>
              <a:rPr lang="en-US" sz="37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HETEROGÊNEAS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94BBE0-046A-7253-8AE7-7E6AEF741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0" y="1773057"/>
            <a:ext cx="4141760" cy="422628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83113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9F42A6B-468D-A225-630D-FCDA9AAAC434}"/>
              </a:ext>
            </a:extLst>
          </p:cNvPr>
          <p:cNvSpPr/>
          <p:nvPr/>
        </p:nvSpPr>
        <p:spPr>
          <a:xfrm>
            <a:off x="5484813" y="3429000"/>
            <a:ext cx="960437" cy="711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80CDA06-3347-9A89-51F6-C81609F9D0B0}"/>
              </a:ext>
            </a:extLst>
          </p:cNvPr>
          <p:cNvGrpSpPr>
            <a:grpSpLocks/>
          </p:cNvGrpSpPr>
          <p:nvPr/>
        </p:nvGrpSpPr>
        <p:grpSpPr bwMode="auto">
          <a:xfrm>
            <a:off x="3970338" y="2152650"/>
            <a:ext cx="3659187" cy="1300163"/>
            <a:chOff x="3969775" y="2191514"/>
            <a:chExt cx="3660363" cy="1300126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DC8080E1-1026-7F10-ADB1-B143E63196D1}"/>
                </a:ext>
              </a:extLst>
            </p:cNvPr>
            <p:cNvSpPr/>
            <p:nvPr/>
          </p:nvSpPr>
          <p:spPr>
            <a:xfrm>
              <a:off x="4744724" y="2191514"/>
              <a:ext cx="960746" cy="71118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0FF4C5D8-3AF5-1D1F-DAFE-C7ADCE587AFA}"/>
                </a:ext>
              </a:extLst>
            </p:cNvPr>
            <p:cNvSpPr/>
            <p:nvPr/>
          </p:nvSpPr>
          <p:spPr>
            <a:xfrm>
              <a:off x="3969775" y="2780460"/>
              <a:ext cx="3660363" cy="71118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EE8C02E-C094-BD42-9F81-69C2C652AB65}"/>
              </a:ext>
            </a:extLst>
          </p:cNvPr>
          <p:cNvSpPr txBox="1"/>
          <p:nvPr/>
        </p:nvSpPr>
        <p:spPr>
          <a:xfrm>
            <a:off x="1306643" y="889556"/>
            <a:ext cx="9578714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Nomenclatura oficial (IUPAC) das CETONAS</a:t>
            </a:r>
          </a:p>
        </p:txBody>
      </p:sp>
      <p:grpSp>
        <p:nvGrpSpPr>
          <p:cNvPr id="187399" name="Grupo 51">
            <a:extLst>
              <a:ext uri="{FF2B5EF4-FFF2-40B4-BE49-F238E27FC236}">
                <a16:creationId xmlns:a16="http://schemas.microsoft.com/office/drawing/2014/main" id="{D5B1308B-6EDB-0E84-A0DB-FFDD2991F473}"/>
              </a:ext>
            </a:extLst>
          </p:cNvPr>
          <p:cNvGrpSpPr>
            <a:grpSpLocks/>
          </p:cNvGrpSpPr>
          <p:nvPr/>
        </p:nvGrpSpPr>
        <p:grpSpPr bwMode="auto">
          <a:xfrm>
            <a:off x="3805238" y="2214563"/>
            <a:ext cx="3779837" cy="2235200"/>
            <a:chOff x="3203848" y="3570982"/>
            <a:chExt cx="2592288" cy="2234282"/>
          </a:xfrm>
        </p:grpSpPr>
        <p:grpSp>
          <p:nvGrpSpPr>
            <p:cNvPr id="187415" name="Grupo 38">
              <a:extLst>
                <a:ext uri="{FF2B5EF4-FFF2-40B4-BE49-F238E27FC236}">
                  <a16:creationId xmlns:a16="http://schemas.microsoft.com/office/drawing/2014/main" id="{87B78B9C-3294-AEE3-846B-62199CA53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3848" y="3570982"/>
              <a:ext cx="2592288" cy="1543819"/>
              <a:chOff x="603177" y="2202830"/>
              <a:chExt cx="2592288" cy="1543819"/>
            </a:xfrm>
          </p:grpSpPr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2D4C1ABC-3D8F-A387-FFA3-8664603241B5}"/>
                  </a:ext>
                </a:extLst>
              </p:cNvPr>
              <p:cNvSpPr txBox="1"/>
              <p:nvPr/>
            </p:nvSpPr>
            <p:spPr>
              <a:xfrm>
                <a:off x="603177" y="2915324"/>
                <a:ext cx="2592288" cy="8315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H</a:t>
                </a:r>
                <a:r>
                  <a:rPr kumimoji="0" lang="pt-BR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C 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– C – 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CH –  CH</a:t>
                </a:r>
                <a:r>
                  <a:rPr kumimoji="0" lang="pt-BR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 </a:t>
                </a:r>
                <a:endPara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7419" name="Grupo 29">
                <a:extLst>
                  <a:ext uri="{FF2B5EF4-FFF2-40B4-BE49-F238E27FC236}">
                    <a16:creationId xmlns:a16="http://schemas.microsoft.com/office/drawing/2014/main" id="{BEA40FC1-4A79-896B-9E02-33E0C45E1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7784" y="2658120"/>
                <a:ext cx="72008" cy="216024"/>
                <a:chOff x="2365876" y="3594224"/>
                <a:chExt cx="72008" cy="216024"/>
              </a:xfrm>
            </p:grpSpPr>
            <p:cxnSp>
              <p:nvCxnSpPr>
                <p:cNvPr id="73" name="Conector reto 72">
                  <a:extLst>
                    <a:ext uri="{FF2B5EF4-FFF2-40B4-BE49-F238E27FC236}">
                      <a16:creationId xmlns:a16="http://schemas.microsoft.com/office/drawing/2014/main" id="{37F384F3-7BB2-38D5-E273-42168314AAFD}"/>
                    </a:ext>
                  </a:extLst>
                </p:cNvPr>
                <p:cNvCxnSpPr/>
                <p:nvPr/>
              </p:nvCxnSpPr>
              <p:spPr>
                <a:xfrm>
                  <a:off x="2365408" y="3594359"/>
                  <a:ext cx="0" cy="21581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73">
                  <a:extLst>
                    <a:ext uri="{FF2B5EF4-FFF2-40B4-BE49-F238E27FC236}">
                      <a16:creationId xmlns:a16="http://schemas.microsoft.com/office/drawing/2014/main" id="{9DA5FAFC-1E95-0891-D4E4-840A08AAC209}"/>
                    </a:ext>
                  </a:extLst>
                </p:cNvPr>
                <p:cNvCxnSpPr/>
                <p:nvPr/>
              </p:nvCxnSpPr>
              <p:spPr>
                <a:xfrm>
                  <a:off x="2438353" y="3594359"/>
                  <a:ext cx="0" cy="21581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420" name="CaixaDeTexto 71">
                <a:extLst>
                  <a:ext uri="{FF2B5EF4-FFF2-40B4-BE49-F238E27FC236}">
                    <a16:creationId xmlns:a16="http://schemas.microsoft.com/office/drawing/2014/main" id="{754BADD6-90FC-D3CE-94EC-A372743F1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3220" y="2202830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A51C3FAA-47A1-3FA6-2D74-4022467E7F73}"/>
                </a:ext>
              </a:extLst>
            </p:cNvPr>
            <p:cNvCxnSpPr/>
            <p:nvPr/>
          </p:nvCxnSpPr>
          <p:spPr>
            <a:xfrm>
              <a:off x="4572393" y="4757944"/>
              <a:ext cx="0" cy="21581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8720AB0B-DEED-6844-6A7A-9AA593B6A21B}"/>
                </a:ext>
              </a:extLst>
            </p:cNvPr>
            <p:cNvSpPr txBox="1"/>
            <p:nvPr/>
          </p:nvSpPr>
          <p:spPr>
            <a:xfrm>
              <a:off x="4355734" y="4973756"/>
              <a:ext cx="720745" cy="831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4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C1A240E-B61E-4328-7D6F-0BBBDF4846B7}"/>
              </a:ext>
            </a:extLst>
          </p:cNvPr>
          <p:cNvSpPr txBox="1"/>
          <p:nvPr/>
        </p:nvSpPr>
        <p:spPr>
          <a:xfrm>
            <a:off x="3805594" y="4312067"/>
            <a:ext cx="1438214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METIL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E9E5DAB-DF59-91A1-789C-310D642000BA}"/>
              </a:ext>
            </a:extLst>
          </p:cNvPr>
          <p:cNvSpPr txBox="1"/>
          <p:nvPr/>
        </p:nvSpPr>
        <p:spPr>
          <a:xfrm>
            <a:off x="5162800" y="4312067"/>
            <a:ext cx="1343701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BUT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6C2DA6F-7BDD-A140-74D5-92B90BB50D1B}"/>
              </a:ext>
            </a:extLst>
          </p:cNvPr>
          <p:cNvSpPr txBox="1"/>
          <p:nvPr/>
        </p:nvSpPr>
        <p:spPr>
          <a:xfrm>
            <a:off x="6297056" y="4312067"/>
            <a:ext cx="756938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7798514-ABA5-5F27-BF9E-BDCEA73C4766}"/>
              </a:ext>
            </a:extLst>
          </p:cNvPr>
          <p:cNvSpPr txBox="1"/>
          <p:nvPr/>
        </p:nvSpPr>
        <p:spPr>
          <a:xfrm>
            <a:off x="6861581" y="4312067"/>
            <a:ext cx="1048877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de cantos arredondados 28">
            <a:extLst>
              <a:ext uri="{FF2B5EF4-FFF2-40B4-BE49-F238E27FC236}">
                <a16:creationId xmlns:a16="http://schemas.microsoft.com/office/drawing/2014/main" id="{B50DCEB6-2478-5CD0-6BB4-37F14043BDAF}"/>
              </a:ext>
            </a:extLst>
          </p:cNvPr>
          <p:cNvSpPr/>
          <p:nvPr/>
        </p:nvSpPr>
        <p:spPr>
          <a:xfrm>
            <a:off x="2381206" y="4832262"/>
            <a:ext cx="6500858" cy="857256"/>
          </a:xfrm>
          <a:prstGeom prst="roundRect">
            <a:avLst/>
          </a:prstGeo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81311DE0-F44D-FA06-CB0E-AC0E5F998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" y="565304"/>
            <a:ext cx="10658005" cy="1090427"/>
          </a:xfrm>
          <a:prstGeom prst="rect">
            <a:avLst/>
          </a:prstGeom>
          <a:solidFill>
            <a:schemeClr val="tx1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Havendo insaturações na cadeia, o grupo funcional terá prioridade para a numeração da cadeia carbônica 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3BD16D8F-4449-88AE-ED0B-65D696807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5" y="1876180"/>
            <a:ext cx="10405671" cy="540276"/>
          </a:xfrm>
          <a:prstGeom prst="rect">
            <a:avLst/>
          </a:prstGeom>
          <a:solidFill>
            <a:schemeClr val="tx1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O número deve ser escrito antes daquilo que ele indica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6408" name="Text Box 24">
            <a:extLst>
              <a:ext uri="{FF2B5EF4-FFF2-40B4-BE49-F238E27FC236}">
                <a16:creationId xmlns:a16="http://schemas.microsoft.com/office/drawing/2014/main" id="{463EE807-F979-38B3-B028-828C1AA7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535" y="4139341"/>
            <a:ext cx="338555" cy="369332"/>
          </a:xfrm>
          <a:prstGeom prst="rect">
            <a:avLst/>
          </a:prstGeom>
          <a:ln w="19050">
            <a:solidFill>
              <a:srgbClr val="FFFF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6409" name="Text Box 25">
            <a:extLst>
              <a:ext uri="{FF2B5EF4-FFF2-40B4-BE49-F238E27FC236}">
                <a16:creationId xmlns:a16="http://schemas.microsoft.com/office/drawing/2014/main" id="{77D332F8-D928-2E19-0F04-E3C69F3E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205" y="4139341"/>
            <a:ext cx="338555" cy="369332"/>
          </a:xfrm>
          <a:prstGeom prst="rect">
            <a:avLst/>
          </a:prstGeom>
          <a:ln w="19050">
            <a:solidFill>
              <a:srgbClr val="FFFF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6410" name="Text Box 26">
            <a:extLst>
              <a:ext uri="{FF2B5EF4-FFF2-40B4-BE49-F238E27FC236}">
                <a16:creationId xmlns:a16="http://schemas.microsoft.com/office/drawing/2014/main" id="{1B3AC256-6EBA-8720-2E76-692A8C19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635" y="4139341"/>
            <a:ext cx="338555" cy="369332"/>
          </a:xfrm>
          <a:prstGeom prst="rect">
            <a:avLst/>
          </a:prstGeom>
          <a:ln w="19050">
            <a:solidFill>
              <a:srgbClr val="FFFF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6411" name="Text Box 27">
            <a:extLst>
              <a:ext uri="{FF2B5EF4-FFF2-40B4-BE49-F238E27FC236}">
                <a16:creationId xmlns:a16="http://schemas.microsoft.com/office/drawing/2014/main" id="{74770CBB-FE18-C22A-CDE9-A913AF82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627" y="4139341"/>
            <a:ext cx="338555" cy="369332"/>
          </a:xfrm>
          <a:prstGeom prst="rect">
            <a:avLst/>
          </a:prstGeom>
          <a:ln w="19050">
            <a:solidFill>
              <a:srgbClr val="FFFF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412" name="Text Box 28">
            <a:extLst>
              <a:ext uri="{FF2B5EF4-FFF2-40B4-BE49-F238E27FC236}">
                <a16:creationId xmlns:a16="http://schemas.microsoft.com/office/drawing/2014/main" id="{DB4F26C0-3F3E-DB25-F2CD-C18DB8ED4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969" y="4139341"/>
            <a:ext cx="338555" cy="369332"/>
          </a:xfrm>
          <a:prstGeom prst="rect">
            <a:avLst/>
          </a:prstGeom>
          <a:ln w="19050">
            <a:solidFill>
              <a:srgbClr val="FFFF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grpSp>
        <p:nvGrpSpPr>
          <p:cNvPr id="189466" name="Grupo 27">
            <a:extLst>
              <a:ext uri="{FF2B5EF4-FFF2-40B4-BE49-F238E27FC236}">
                <a16:creationId xmlns:a16="http://schemas.microsoft.com/office/drawing/2014/main" id="{61C073E9-4CE9-F99F-AECF-390FEEAD18EA}"/>
              </a:ext>
            </a:extLst>
          </p:cNvPr>
          <p:cNvGrpSpPr>
            <a:grpSpLocks/>
          </p:cNvGrpSpPr>
          <p:nvPr/>
        </p:nvGrpSpPr>
        <p:grpSpPr bwMode="auto">
          <a:xfrm>
            <a:off x="3236913" y="2636838"/>
            <a:ext cx="5124450" cy="1484312"/>
            <a:chOff x="1688841" y="2431638"/>
            <a:chExt cx="5122966" cy="1484077"/>
          </a:xfrm>
        </p:grpSpPr>
        <p:sp>
          <p:nvSpPr>
            <p:cNvPr id="189475" name="Text Box 12">
              <a:extLst>
                <a:ext uri="{FF2B5EF4-FFF2-40B4-BE49-F238E27FC236}">
                  <a16:creationId xmlns:a16="http://schemas.microsoft.com/office/drawing/2014/main" id="{9E295EA1-35E1-D11B-D04F-F286ACA8D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8841" y="3392491"/>
              <a:ext cx="923361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8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89476" name="Text Box 13">
              <a:extLst>
                <a:ext uri="{FF2B5EF4-FFF2-40B4-BE49-F238E27FC236}">
                  <a16:creationId xmlns:a16="http://schemas.microsoft.com/office/drawing/2014/main" id="{F7A53C61-C233-2B33-241C-1C06F569E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4007" y="3392491"/>
              <a:ext cx="463444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89477" name="Line 14">
              <a:extLst>
                <a:ext uri="{FF2B5EF4-FFF2-40B4-BE49-F238E27FC236}">
                  <a16:creationId xmlns:a16="http://schemas.microsoft.com/office/drawing/2014/main" id="{808B3289-094D-CF9E-A8B6-B89F7190A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7264" y="3654103"/>
              <a:ext cx="2159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78" name="Text Box 15">
              <a:extLst>
                <a:ext uri="{FF2B5EF4-FFF2-40B4-BE49-F238E27FC236}">
                  <a16:creationId xmlns:a16="http://schemas.microsoft.com/office/drawing/2014/main" id="{F3F48AC6-38CB-7507-76D8-8DE674A8E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916" y="2431638"/>
              <a:ext cx="484276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89479" name="Line 16">
              <a:extLst>
                <a:ext uri="{FF2B5EF4-FFF2-40B4-BE49-F238E27FC236}">
                  <a16:creationId xmlns:a16="http://schemas.microsoft.com/office/drawing/2014/main" id="{08055007-F2EE-FE8C-4931-C9008C49A3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3511" y="3008624"/>
              <a:ext cx="0" cy="28733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80" name="Line 17">
              <a:extLst>
                <a:ext uri="{FF2B5EF4-FFF2-40B4-BE49-F238E27FC236}">
                  <a16:creationId xmlns:a16="http://schemas.microsoft.com/office/drawing/2014/main" id="{CECB474C-5C9E-FD6B-5718-2A691913A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7973" y="3008624"/>
              <a:ext cx="0" cy="28733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81" name="Line 18">
              <a:extLst>
                <a:ext uri="{FF2B5EF4-FFF2-40B4-BE49-F238E27FC236}">
                  <a16:creationId xmlns:a16="http://schemas.microsoft.com/office/drawing/2014/main" id="{A8EB6072-3578-9482-575C-A254A8425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7197" y="3654103"/>
              <a:ext cx="2159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82" name="Text Box 19">
              <a:extLst>
                <a:ext uri="{FF2B5EF4-FFF2-40B4-BE49-F238E27FC236}">
                  <a16:creationId xmlns:a16="http://schemas.microsoft.com/office/drawing/2014/main" id="{6DA5D1A8-FDBD-98B2-CB52-275B8E1CB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8446" y="3392491"/>
              <a:ext cx="923361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8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9483" name="Text Box 20">
              <a:extLst>
                <a:ext uri="{FF2B5EF4-FFF2-40B4-BE49-F238E27FC236}">
                  <a16:creationId xmlns:a16="http://schemas.microsoft.com/office/drawing/2014/main" id="{6E602E8B-2ED4-DB02-DC8C-6C4260D0D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0224" y="3392491"/>
              <a:ext cx="763112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189484" name="Text Box 22">
              <a:extLst>
                <a:ext uri="{FF2B5EF4-FFF2-40B4-BE49-F238E27FC236}">
                  <a16:creationId xmlns:a16="http://schemas.microsoft.com/office/drawing/2014/main" id="{C4845841-246B-272E-88C5-1818A72F5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5307" y="3392491"/>
              <a:ext cx="763112" cy="52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189485" name="Line 23">
              <a:extLst>
                <a:ext uri="{FF2B5EF4-FFF2-40B4-BE49-F238E27FC236}">
                  <a16:creationId xmlns:a16="http://schemas.microsoft.com/office/drawing/2014/main" id="{561FA2FA-431A-7B71-F064-C5B2879CE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0584" y="3654103"/>
              <a:ext cx="2159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86" name="Line 29">
              <a:extLst>
                <a:ext uri="{FF2B5EF4-FFF2-40B4-BE49-F238E27FC236}">
                  <a16:creationId xmlns:a16="http://schemas.microsoft.com/office/drawing/2014/main" id="{908D06D6-1641-2A8E-3DF7-B594BA77B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5970" y="3722684"/>
              <a:ext cx="2159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9487" name="Line 30">
              <a:extLst>
                <a:ext uri="{FF2B5EF4-FFF2-40B4-BE49-F238E27FC236}">
                  <a16:creationId xmlns:a16="http://schemas.microsoft.com/office/drawing/2014/main" id="{1F39F576-606A-9084-4688-F98DC95C4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5970" y="3562663"/>
              <a:ext cx="2159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415" name="Text Box 31">
            <a:extLst>
              <a:ext uri="{FF2B5EF4-FFF2-40B4-BE49-F238E27FC236}">
                <a16:creationId xmlns:a16="http://schemas.microsoft.com/office/drawing/2014/main" id="{20967E01-EA3A-AE42-9B68-84133D990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4906963"/>
            <a:ext cx="1436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pent</a:t>
            </a:r>
          </a:p>
        </p:txBody>
      </p:sp>
      <p:sp>
        <p:nvSpPr>
          <p:cNvPr id="16416" name="Text Box 32">
            <a:extLst>
              <a:ext uri="{FF2B5EF4-FFF2-40B4-BE49-F238E27FC236}">
                <a16:creationId xmlns:a16="http://schemas.microsoft.com/office/drawing/2014/main" id="{AA0EEFFE-C226-2632-0133-4BBA5618D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4906963"/>
            <a:ext cx="868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16417" name="Text Box 33">
            <a:extLst>
              <a:ext uri="{FF2B5EF4-FFF2-40B4-BE49-F238E27FC236}">
                <a16:creationId xmlns:a16="http://schemas.microsoft.com/office/drawing/2014/main" id="{3AC5A550-F70C-629F-1EBE-BD774944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906963"/>
            <a:ext cx="1208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ona</a:t>
            </a:r>
          </a:p>
        </p:txBody>
      </p:sp>
      <p:sp>
        <p:nvSpPr>
          <p:cNvPr id="16418" name="Text Box 34">
            <a:extLst>
              <a:ext uri="{FF2B5EF4-FFF2-40B4-BE49-F238E27FC236}">
                <a16:creationId xmlns:a16="http://schemas.microsoft.com/office/drawing/2014/main" id="{4EDAECB4-6116-7371-269C-9D0417DAC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4906963"/>
            <a:ext cx="1382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2 –</a:t>
            </a:r>
          </a:p>
        </p:txBody>
      </p:sp>
      <p:sp>
        <p:nvSpPr>
          <p:cNvPr id="16419" name="Text Box 35">
            <a:extLst>
              <a:ext uri="{FF2B5EF4-FFF2-40B4-BE49-F238E27FC236}">
                <a16:creationId xmlns:a16="http://schemas.microsoft.com/office/drawing/2014/main" id="{CEAD893D-AC35-1666-8312-7ED9779AD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4906963"/>
            <a:ext cx="1382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3 –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5" grpId="0"/>
      <p:bldP spid="16416" grpId="0"/>
      <p:bldP spid="16417" grpId="0"/>
      <p:bldP spid="16418" grpId="0"/>
      <p:bldP spid="1641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aixaDeTexto 2">
            <a:extLst>
              <a:ext uri="{FF2B5EF4-FFF2-40B4-BE49-F238E27FC236}">
                <a16:creationId xmlns:a16="http://schemas.microsoft.com/office/drawing/2014/main" id="{AAE3E0B9-CDD4-E9B6-182D-6744A8653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447675"/>
            <a:ext cx="67913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Dê o nome da seguinte substância:</a:t>
            </a:r>
          </a:p>
        </p:txBody>
      </p:sp>
      <p:grpSp>
        <p:nvGrpSpPr>
          <p:cNvPr id="192515" name="Grupo 44">
            <a:extLst>
              <a:ext uri="{FF2B5EF4-FFF2-40B4-BE49-F238E27FC236}">
                <a16:creationId xmlns:a16="http://schemas.microsoft.com/office/drawing/2014/main" id="{F8137DEF-220E-D97E-4753-8CC9D7003556}"/>
              </a:ext>
            </a:extLst>
          </p:cNvPr>
          <p:cNvGrpSpPr>
            <a:grpSpLocks/>
          </p:cNvGrpSpPr>
          <p:nvPr/>
        </p:nvGrpSpPr>
        <p:grpSpPr bwMode="auto">
          <a:xfrm>
            <a:off x="4324350" y="1549400"/>
            <a:ext cx="3568700" cy="1508125"/>
            <a:chOff x="1107063" y="4682063"/>
            <a:chExt cx="2696310" cy="1267216"/>
          </a:xfrm>
        </p:grpSpPr>
        <p:grpSp>
          <p:nvGrpSpPr>
            <p:cNvPr id="192558" name="Grupo 41">
              <a:extLst>
                <a:ext uri="{FF2B5EF4-FFF2-40B4-BE49-F238E27FC236}">
                  <a16:creationId xmlns:a16="http://schemas.microsoft.com/office/drawing/2014/main" id="{042C0C61-819A-0B60-5067-7C1D1BE9A0F3}"/>
                </a:ext>
              </a:extLst>
            </p:cNvPr>
            <p:cNvGrpSpPr>
              <a:grpSpLocks/>
            </p:cNvGrpSpPr>
            <p:nvPr/>
          </p:nvGrpSpPr>
          <p:grpSpPr bwMode="auto">
            <a:xfrm rot="3000000">
              <a:off x="2972298" y="4616254"/>
              <a:ext cx="413637" cy="545256"/>
              <a:chOff x="4258622" y="5196231"/>
              <a:chExt cx="413637" cy="545256"/>
            </a:xfrm>
          </p:grpSpPr>
          <p:grpSp>
            <p:nvGrpSpPr>
              <p:cNvPr id="192563" name="Grupo 29">
                <a:extLst>
                  <a:ext uri="{FF2B5EF4-FFF2-40B4-BE49-F238E27FC236}">
                    <a16:creationId xmlns:a16="http://schemas.microsoft.com/office/drawing/2014/main" id="{8080FDED-7BB0-1BB3-99E1-65DF6A632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3288" y="5518436"/>
                <a:ext cx="97652" cy="223051"/>
                <a:chOff x="2296563" y="3502212"/>
                <a:chExt cx="97652" cy="223051"/>
              </a:xfrm>
            </p:grpSpPr>
            <p:cxnSp>
              <p:nvCxnSpPr>
                <p:cNvPr id="16" name="Conector reto 15">
                  <a:extLst>
                    <a:ext uri="{FF2B5EF4-FFF2-40B4-BE49-F238E27FC236}">
                      <a16:creationId xmlns:a16="http://schemas.microsoft.com/office/drawing/2014/main" id="{496DB4C6-7510-10C9-79FA-722578B948F8}"/>
                    </a:ext>
                  </a:extLst>
                </p:cNvPr>
                <p:cNvCxnSpPr/>
                <p:nvPr/>
              </p:nvCxnSpPr>
              <p:spPr>
                <a:xfrm>
                  <a:off x="2295173" y="3509243"/>
                  <a:ext cx="0" cy="215897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>
                  <a:extLst>
                    <a:ext uri="{FF2B5EF4-FFF2-40B4-BE49-F238E27FC236}">
                      <a16:creationId xmlns:a16="http://schemas.microsoft.com/office/drawing/2014/main" id="{2A26923F-4D6B-90A2-3F57-BBFB30213B8F}"/>
                    </a:ext>
                  </a:extLst>
                </p:cNvPr>
                <p:cNvCxnSpPr/>
                <p:nvPr/>
              </p:nvCxnSpPr>
              <p:spPr>
                <a:xfrm>
                  <a:off x="2392895" y="3501555"/>
                  <a:ext cx="0" cy="215897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2564" name="CaixaDeTexto 14">
                <a:extLst>
                  <a:ext uri="{FF2B5EF4-FFF2-40B4-BE49-F238E27FC236}">
                    <a16:creationId xmlns:a16="http://schemas.microsoft.com/office/drawing/2014/main" id="{CCA862E2-2196-92D0-37E8-93E3B60C2D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000000">
                <a:off x="4290913" y="5163940"/>
                <a:ext cx="349055" cy="413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grpSp>
          <p:nvGrpSpPr>
            <p:cNvPr id="192559" name="Grupo 43">
              <a:extLst>
                <a:ext uri="{FF2B5EF4-FFF2-40B4-BE49-F238E27FC236}">
                  <a16:creationId xmlns:a16="http://schemas.microsoft.com/office/drawing/2014/main" id="{3D3A554E-333C-C545-F4CC-22E824E1D1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7063" y="4813456"/>
              <a:ext cx="2696310" cy="1135823"/>
              <a:chOff x="1107063" y="4813456"/>
              <a:chExt cx="2696310" cy="1135823"/>
            </a:xfrm>
          </p:grpSpPr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8562099-21EE-E4B1-0911-EA8BB2B083FA}"/>
                  </a:ext>
                </a:extLst>
              </p:cNvPr>
              <p:cNvSpPr txBox="1"/>
              <p:nvPr/>
            </p:nvSpPr>
            <p:spPr>
              <a:xfrm>
                <a:off x="1107063" y="5447728"/>
                <a:ext cx="935552" cy="4121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H</a:t>
                </a:r>
                <a:r>
                  <a:rPr kumimoji="0" lang="pt-BR" sz="2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C –</a:t>
                </a:r>
              </a:p>
            </p:txBody>
          </p:sp>
          <p:sp>
            <p:nvSpPr>
              <p:cNvPr id="41" name="Hexágono 40">
                <a:extLst>
                  <a:ext uri="{FF2B5EF4-FFF2-40B4-BE49-F238E27FC236}">
                    <a16:creationId xmlns:a16="http://schemas.microsoft.com/office/drawing/2014/main" id="{733A98DF-B857-7023-B95B-E742F2B32765}"/>
                  </a:ext>
                </a:extLst>
              </p:cNvPr>
              <p:cNvSpPr/>
              <p:nvPr/>
            </p:nvSpPr>
            <p:spPr>
              <a:xfrm rot="16200000">
                <a:off x="1858853" y="4892334"/>
                <a:ext cx="1135158" cy="978732"/>
              </a:xfrm>
              <a:prstGeom prst="hexagon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2D0090A1-9412-12AC-2CB2-D42AD56EEC28}"/>
                  </a:ext>
                </a:extLst>
              </p:cNvPr>
              <p:cNvSpPr txBox="1"/>
              <p:nvPr/>
            </p:nvSpPr>
            <p:spPr>
              <a:xfrm>
                <a:off x="2758673" y="5453064"/>
                <a:ext cx="1044700" cy="4121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– CH</a:t>
                </a:r>
                <a:r>
                  <a:rPr kumimoji="0" lang="pt-BR" sz="2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3</a:t>
                </a:r>
                <a:r>
                  <a:rPr kumimoji="0" lang="pt-BR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itchFamily="34" charset="0"/>
                    <a:ea typeface="+mn-ea"/>
                    <a:cs typeface="+mn-cs"/>
                  </a:rPr>
                  <a:t> </a:t>
                </a:r>
                <a:endParaRPr kumimoji="0" lang="pt-BR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FFCF631-D05A-21ED-240F-0A134FC6F699}"/>
              </a:ext>
            </a:extLst>
          </p:cNvPr>
          <p:cNvSpPr txBox="1"/>
          <p:nvPr/>
        </p:nvSpPr>
        <p:spPr>
          <a:xfrm>
            <a:off x="6346355" y="2037516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2016115-75D9-54DE-9FB0-CCD78514AE4D}"/>
              </a:ext>
            </a:extLst>
          </p:cNvPr>
          <p:cNvSpPr txBox="1"/>
          <p:nvPr/>
        </p:nvSpPr>
        <p:spPr>
          <a:xfrm>
            <a:off x="6346355" y="2432011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56A00B5-89C6-2517-0E36-6B39E46AA581}"/>
              </a:ext>
            </a:extLst>
          </p:cNvPr>
          <p:cNvSpPr txBox="1"/>
          <p:nvPr/>
        </p:nvSpPr>
        <p:spPr>
          <a:xfrm>
            <a:off x="5899308" y="2645134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BC56325-4681-3191-D451-D75E848437C7}"/>
              </a:ext>
            </a:extLst>
          </p:cNvPr>
          <p:cNvSpPr txBox="1"/>
          <p:nvPr/>
        </p:nvSpPr>
        <p:spPr>
          <a:xfrm>
            <a:off x="5457095" y="2432011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A0525A1-1F4E-BF6C-C009-69DB086B6903}"/>
              </a:ext>
            </a:extLst>
          </p:cNvPr>
          <p:cNvSpPr txBox="1"/>
          <p:nvPr/>
        </p:nvSpPr>
        <p:spPr>
          <a:xfrm>
            <a:off x="5457095" y="2037516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4B5AFC4-F58D-116D-BD02-87A287D0358D}"/>
              </a:ext>
            </a:extLst>
          </p:cNvPr>
          <p:cNvSpPr txBox="1"/>
          <p:nvPr/>
        </p:nvSpPr>
        <p:spPr>
          <a:xfrm>
            <a:off x="5908124" y="1785571"/>
            <a:ext cx="320922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DDB93FD-C18E-378F-79B9-8811D4D64168}"/>
              </a:ext>
            </a:extLst>
          </p:cNvPr>
          <p:cNvSpPr txBox="1"/>
          <p:nvPr/>
        </p:nvSpPr>
        <p:spPr>
          <a:xfrm>
            <a:off x="4324878" y="3635278"/>
            <a:ext cx="1109599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metil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DAE819C-2861-922A-6A90-706BE86A1FD9}"/>
              </a:ext>
            </a:extLst>
          </p:cNvPr>
          <p:cNvSpPr txBox="1"/>
          <p:nvPr/>
        </p:nvSpPr>
        <p:spPr>
          <a:xfrm>
            <a:off x="3964927" y="3635278"/>
            <a:ext cx="518091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di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E9DC772-8D1A-85B5-4244-74C1D1F5119A}"/>
              </a:ext>
            </a:extLst>
          </p:cNvPr>
          <p:cNvSpPr txBox="1"/>
          <p:nvPr/>
        </p:nvSpPr>
        <p:spPr>
          <a:xfrm>
            <a:off x="2910766" y="3635278"/>
            <a:ext cx="1350050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2, 4 – 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4E82325-528B-E9D8-0C9D-C3AACC23593F}"/>
              </a:ext>
            </a:extLst>
          </p:cNvPr>
          <p:cNvSpPr txBox="1"/>
          <p:nvPr/>
        </p:nvSpPr>
        <p:spPr>
          <a:xfrm>
            <a:off x="5382281" y="3635278"/>
            <a:ext cx="1342996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ciclo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C096F50-C6EF-E8BF-7051-A0E322831995}"/>
              </a:ext>
            </a:extLst>
          </p:cNvPr>
          <p:cNvSpPr txBox="1"/>
          <p:nvPr/>
        </p:nvSpPr>
        <p:spPr>
          <a:xfrm>
            <a:off x="6664746" y="3635278"/>
            <a:ext cx="1121782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</a:t>
            </a:r>
            <a:r>
              <a:rPr kumimoji="0" lang="pt-B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hex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7207958-282B-BF24-81A4-B4065F4B705D}"/>
              </a:ext>
            </a:extLst>
          </p:cNvPr>
          <p:cNvSpPr txBox="1"/>
          <p:nvPr/>
        </p:nvSpPr>
        <p:spPr>
          <a:xfrm>
            <a:off x="7622065" y="3635278"/>
            <a:ext cx="630301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A6D1F5D-CD67-336E-14C3-EC2E31056B59}"/>
              </a:ext>
            </a:extLst>
          </p:cNvPr>
          <p:cNvSpPr txBox="1"/>
          <p:nvPr/>
        </p:nvSpPr>
        <p:spPr>
          <a:xfrm>
            <a:off x="8080494" y="3635278"/>
            <a:ext cx="853119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ona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4E32647-7930-5FB8-3FC7-0A7143094D6E}"/>
              </a:ext>
            </a:extLst>
          </p:cNvPr>
          <p:cNvSpPr/>
          <p:nvPr/>
        </p:nvSpPr>
        <p:spPr>
          <a:xfrm>
            <a:off x="3863752" y="3284984"/>
            <a:ext cx="4608512" cy="2592288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tângulo de cantos arredondados 23">
            <a:extLst>
              <a:ext uri="{FF2B5EF4-FFF2-40B4-BE49-F238E27FC236}">
                <a16:creationId xmlns:a16="http://schemas.microsoft.com/office/drawing/2014/main" id="{1AC5F40E-0C35-379E-B554-101E21400C11}"/>
              </a:ext>
            </a:extLst>
          </p:cNvPr>
          <p:cNvSpPr/>
          <p:nvPr/>
        </p:nvSpPr>
        <p:spPr>
          <a:xfrm>
            <a:off x="4952992" y="4429704"/>
            <a:ext cx="1357322" cy="42862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" name="Retângulo de cantos arredondados 22">
            <a:extLst>
              <a:ext uri="{FF2B5EF4-FFF2-40B4-BE49-F238E27FC236}">
                <a16:creationId xmlns:a16="http://schemas.microsoft.com/office/drawing/2014/main" id="{3857E949-8098-0830-B669-DD12E977F73F}"/>
              </a:ext>
            </a:extLst>
          </p:cNvPr>
          <p:cNvSpPr/>
          <p:nvPr/>
        </p:nvSpPr>
        <p:spPr>
          <a:xfrm>
            <a:off x="4810116" y="3501010"/>
            <a:ext cx="1357322" cy="42862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554" name="Rectangle 4">
            <a:extLst>
              <a:ext uri="{FF2B5EF4-FFF2-40B4-BE49-F238E27FC236}">
                <a16:creationId xmlns:a16="http://schemas.microsoft.com/office/drawing/2014/main" id="{F237F3DE-24F2-871E-B138-137F8AA7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4695" y="404664"/>
            <a:ext cx="3122611" cy="477054"/>
          </a:xfrm>
          <a:prstGeom prst="rect">
            <a:avLst/>
          </a:prstGeom>
          <a:solidFill>
            <a:srgbClr val="000099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ÉTERES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FE8FD51-8934-9F8A-2C88-870DB40CE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8" y="1280570"/>
            <a:ext cx="11017224" cy="1563185"/>
          </a:xfrm>
          <a:prstGeom prst="rect">
            <a:avLst/>
          </a:prstGeom>
          <a:solidFill>
            <a:srgbClr val="000099"/>
          </a:solidFill>
          <a:ln w="1905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São compostos que possuem o grupo funcional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R – O – R’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onde  R  e  R’ são radicais orgânicos derivados dos hidrocarbonetos </a:t>
            </a:r>
          </a:p>
        </p:txBody>
      </p:sp>
      <p:grpSp>
        <p:nvGrpSpPr>
          <p:cNvPr id="2" name="Grupo 21">
            <a:extLst>
              <a:ext uri="{FF2B5EF4-FFF2-40B4-BE49-F238E27FC236}">
                <a16:creationId xmlns:a16="http://schemas.microsoft.com/office/drawing/2014/main" id="{378830DE-6290-CE27-51A7-1C5B021C2332}"/>
              </a:ext>
            </a:extLst>
          </p:cNvPr>
          <p:cNvGrpSpPr>
            <a:grpSpLocks/>
          </p:cNvGrpSpPr>
          <p:nvPr/>
        </p:nvGrpSpPr>
        <p:grpSpPr bwMode="auto">
          <a:xfrm>
            <a:off x="4054475" y="3500438"/>
            <a:ext cx="4083050" cy="466725"/>
            <a:chOff x="2464357" y="3786190"/>
            <a:chExt cx="4081908" cy="466427"/>
          </a:xfrm>
        </p:grpSpPr>
        <p:sp>
          <p:nvSpPr>
            <p:cNvPr id="203807" name="Text Box 25">
              <a:extLst>
                <a:ext uri="{FF2B5EF4-FFF2-40B4-BE49-F238E27FC236}">
                  <a16:creationId xmlns:a16="http://schemas.microsoft.com/office/drawing/2014/main" id="{08664C2B-32CD-F4BB-EC1D-BCB075002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357" y="378619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3808" name="Text Box 26">
              <a:extLst>
                <a:ext uri="{FF2B5EF4-FFF2-40B4-BE49-F238E27FC236}">
                  <a16:creationId xmlns:a16="http://schemas.microsoft.com/office/drawing/2014/main" id="{84CED724-47A2-90CF-F82C-0091ED4DD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7994" y="3790952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3809" name="Line 27">
              <a:extLst>
                <a:ext uri="{FF2B5EF4-FFF2-40B4-BE49-F238E27FC236}">
                  <a16:creationId xmlns:a16="http://schemas.microsoft.com/office/drawing/2014/main" id="{AEE6CB10-F768-67A8-B63B-9906F61ED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48" y="4006852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10" name="Line 28">
              <a:extLst>
                <a:ext uri="{FF2B5EF4-FFF2-40B4-BE49-F238E27FC236}">
                  <a16:creationId xmlns:a16="http://schemas.microsoft.com/office/drawing/2014/main" id="{6E8B5462-1AC6-77F3-6973-099A67BC1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8498" y="4006852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11" name="Text Box 29">
              <a:extLst>
                <a:ext uri="{FF2B5EF4-FFF2-40B4-BE49-F238E27FC236}">
                  <a16:creationId xmlns:a16="http://schemas.microsoft.com/office/drawing/2014/main" id="{3D9AB613-1BAB-051F-8539-DFF4EEBBF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057" y="3790952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3812" name="Line 30">
              <a:extLst>
                <a:ext uri="{FF2B5EF4-FFF2-40B4-BE49-F238E27FC236}">
                  <a16:creationId xmlns:a16="http://schemas.microsoft.com/office/drawing/2014/main" id="{A254EA24-26D9-F872-7980-D9B4BCC78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2098" y="4002090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13" name="Text Box 31">
              <a:extLst>
                <a:ext uri="{FF2B5EF4-FFF2-40B4-BE49-F238E27FC236}">
                  <a16:creationId xmlns:a16="http://schemas.microsoft.com/office/drawing/2014/main" id="{0C98299D-8ED6-F8AF-A0E7-955B3B75D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2382" y="378619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" name="Grupo 20">
            <a:extLst>
              <a:ext uri="{FF2B5EF4-FFF2-40B4-BE49-F238E27FC236}">
                <a16:creationId xmlns:a16="http://schemas.microsoft.com/office/drawing/2014/main" id="{B24668D8-2064-A165-6D42-E68A8DD9E336}"/>
              </a:ext>
            </a:extLst>
          </p:cNvPr>
          <p:cNvGrpSpPr>
            <a:grpSpLocks/>
          </p:cNvGrpSpPr>
          <p:nvPr/>
        </p:nvGrpSpPr>
        <p:grpSpPr bwMode="auto">
          <a:xfrm>
            <a:off x="4125913" y="4413250"/>
            <a:ext cx="3940175" cy="1373188"/>
            <a:chOff x="2464357" y="4627580"/>
            <a:chExt cx="3939033" cy="1372890"/>
          </a:xfrm>
        </p:grpSpPr>
        <p:sp>
          <p:nvSpPr>
            <p:cNvPr id="203798" name="Text Box 45">
              <a:extLst>
                <a:ext uri="{FF2B5EF4-FFF2-40B4-BE49-F238E27FC236}">
                  <a16:creationId xmlns:a16="http://schemas.microsoft.com/office/drawing/2014/main" id="{6F9414ED-240D-3AF7-AF26-5214DF9B9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357" y="462758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3799" name="Text Box 46">
              <a:extLst>
                <a:ext uri="{FF2B5EF4-FFF2-40B4-BE49-F238E27FC236}">
                  <a16:creationId xmlns:a16="http://schemas.microsoft.com/office/drawing/2014/main" id="{050400EE-5774-DAE4-847F-F673D823C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281" y="4632343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3800" name="Line 47">
              <a:extLst>
                <a:ext uri="{FF2B5EF4-FFF2-40B4-BE49-F238E27FC236}">
                  <a16:creationId xmlns:a16="http://schemas.microsoft.com/office/drawing/2014/main" id="{15539C63-ACB4-A484-A7BD-CE577E041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2548" y="4848243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01" name="Line 48">
              <a:extLst>
                <a:ext uri="{FF2B5EF4-FFF2-40B4-BE49-F238E27FC236}">
                  <a16:creationId xmlns:a16="http://schemas.microsoft.com/office/drawing/2014/main" id="{3ECEE385-7CC3-AF89-CCBA-9F4AB8D6D6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785" y="4848243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02" name="Text Box 49">
              <a:extLst>
                <a:ext uri="{FF2B5EF4-FFF2-40B4-BE49-F238E27FC236}">
                  <a16:creationId xmlns:a16="http://schemas.microsoft.com/office/drawing/2014/main" id="{2C8945AE-88CC-32AA-8855-D732FF7FD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1232" y="4632343"/>
              <a:ext cx="67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endPara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803" name="Line 50">
              <a:extLst>
                <a:ext uri="{FF2B5EF4-FFF2-40B4-BE49-F238E27FC236}">
                  <a16:creationId xmlns:a16="http://schemas.microsoft.com/office/drawing/2014/main" id="{B321C727-06E8-078A-9C2E-CFAED310D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385" y="4843480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04" name="Text Box 51">
              <a:extLst>
                <a:ext uri="{FF2B5EF4-FFF2-40B4-BE49-F238E27FC236}">
                  <a16:creationId xmlns:a16="http://schemas.microsoft.com/office/drawing/2014/main" id="{F59D74C4-EBF7-3AC5-BA9E-A378B9931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507" y="462758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3805" name="Line 57">
              <a:extLst>
                <a:ext uri="{FF2B5EF4-FFF2-40B4-BE49-F238E27FC236}">
                  <a16:creationId xmlns:a16="http://schemas.microsoft.com/office/drawing/2014/main" id="{7DA5EC22-78C5-406D-59D6-7132B27D5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8360" y="5132405"/>
              <a:ext cx="0" cy="36036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3806" name="Text Box 58">
              <a:extLst>
                <a:ext uri="{FF2B5EF4-FFF2-40B4-BE49-F238E27FC236}">
                  <a16:creationId xmlns:a16="http://schemas.microsoft.com/office/drawing/2014/main" id="{85332AE1-53A4-5415-29E5-4D28D0883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6059" y="5538805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3E6DDE0-5287-CD5E-5110-397BBC6B8295}"/>
              </a:ext>
            </a:extLst>
          </p:cNvPr>
          <p:cNvSpPr/>
          <p:nvPr/>
        </p:nvSpPr>
        <p:spPr>
          <a:xfrm>
            <a:off x="4511825" y="4797152"/>
            <a:ext cx="2812146" cy="486848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6E6C775A-60AC-C664-CBC9-C06BCFB51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668" y="601524"/>
            <a:ext cx="5976664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nomenclatura IUPAC é:</a:t>
            </a:r>
          </a:p>
        </p:txBody>
      </p:sp>
      <p:grpSp>
        <p:nvGrpSpPr>
          <p:cNvPr id="204808" name="Agrupar 4">
            <a:extLst>
              <a:ext uri="{FF2B5EF4-FFF2-40B4-BE49-F238E27FC236}">
                <a16:creationId xmlns:a16="http://schemas.microsoft.com/office/drawing/2014/main" id="{4E3131A3-AB30-80C2-A28E-48D27D3E4314}"/>
              </a:ext>
            </a:extLst>
          </p:cNvPr>
          <p:cNvGrpSpPr>
            <a:grpSpLocks/>
          </p:cNvGrpSpPr>
          <p:nvPr/>
        </p:nvGrpSpPr>
        <p:grpSpPr bwMode="auto">
          <a:xfrm>
            <a:off x="2047875" y="1544638"/>
            <a:ext cx="8656638" cy="1379537"/>
            <a:chOff x="1919536" y="1124744"/>
            <a:chExt cx="8656586" cy="1380685"/>
          </a:xfrm>
        </p:grpSpPr>
        <p:sp>
          <p:nvSpPr>
            <p:cNvPr id="40" name="Retângulo de cantos arredondados 39">
              <a:extLst>
                <a:ext uri="{FF2B5EF4-FFF2-40B4-BE49-F238E27FC236}">
                  <a16:creationId xmlns:a16="http://schemas.microsoft.com/office/drawing/2014/main" id="{D26A7DFC-BEE9-EB26-1A03-B8745365A191}"/>
                </a:ext>
              </a:extLst>
            </p:cNvPr>
            <p:cNvSpPr/>
            <p:nvPr/>
          </p:nvSpPr>
          <p:spPr>
            <a:xfrm>
              <a:off x="1919536" y="1124744"/>
              <a:ext cx="8656586" cy="1380685"/>
            </a:xfrm>
            <a:prstGeom prst="roundRect">
              <a:avLst/>
            </a:prstGeom>
            <a:solidFill>
              <a:srgbClr val="000066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4830" name="Grupo 40">
              <a:extLst>
                <a:ext uri="{FF2B5EF4-FFF2-40B4-BE49-F238E27FC236}">
                  <a16:creationId xmlns:a16="http://schemas.microsoft.com/office/drawing/2014/main" id="{7882F2C4-3C75-0469-B3DA-A9937B16DB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0898" y="1331656"/>
              <a:ext cx="8481208" cy="966861"/>
              <a:chOff x="505804" y="727821"/>
              <a:chExt cx="8481235" cy="966119"/>
            </a:xfrm>
          </p:grpSpPr>
          <p:sp>
            <p:nvSpPr>
              <p:cNvPr id="204831" name="Text Box 6">
                <a:extLst>
                  <a:ext uri="{FF2B5EF4-FFF2-40B4-BE49-F238E27FC236}">
                    <a16:creationId xmlns:a16="http://schemas.microsoft.com/office/drawing/2014/main" id="{BB99BCA9-533C-E235-AC5B-3AA074117F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804" y="735759"/>
                <a:ext cx="3944426" cy="958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PREFIXO</a:t>
                </a: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 QUE INDICA O NÚMERO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DE ÁTOMOS DE CARBONO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DO RADICAL MENOR</a:t>
                </a:r>
              </a:p>
            </p:txBody>
          </p:sp>
          <p:sp>
            <p:nvSpPr>
              <p:cNvPr id="204832" name="Text Box 7">
                <a:extLst>
                  <a:ext uri="{FF2B5EF4-FFF2-40B4-BE49-F238E27FC236}">
                    <a16:creationId xmlns:a16="http://schemas.microsoft.com/office/drawing/2014/main" id="{6CE67DF3-A179-4357-5EEF-2DE8C96BE4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24734" y="727821"/>
                <a:ext cx="2762305" cy="958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HIDROCARBONETO</a:t>
                </a: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CORRESPONDENTE A0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MAIOR RADICAL</a:t>
                </a:r>
              </a:p>
            </p:txBody>
          </p:sp>
          <p:sp>
            <p:nvSpPr>
              <p:cNvPr id="204833" name="Text Box 8">
                <a:extLst>
                  <a:ext uri="{FF2B5EF4-FFF2-40B4-BE49-F238E27FC236}">
                    <a16:creationId xmlns:a16="http://schemas.microsoft.com/office/drawing/2014/main" id="{D94608D7-5BC7-011C-DF21-A4D10901F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3054" y="1058021"/>
                <a:ext cx="336953" cy="369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834" name="Text Box 9">
                <a:extLst>
                  <a:ext uri="{FF2B5EF4-FFF2-40B4-BE49-F238E27FC236}">
                    <a16:creationId xmlns:a16="http://schemas.microsoft.com/office/drawing/2014/main" id="{D4510390-C160-B2F2-1D22-4E72F0118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1766" y="1058021"/>
                <a:ext cx="336953" cy="369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835" name="Text Box 10">
                <a:extLst>
                  <a:ext uri="{FF2B5EF4-FFF2-40B4-BE49-F238E27FC236}">
                    <a16:creationId xmlns:a16="http://schemas.microsoft.com/office/drawing/2014/main" id="{CB8F6A1C-8826-7662-0D5B-73705A048C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4867" y="1058021"/>
                <a:ext cx="585996" cy="338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OXI</a:t>
                </a:r>
              </a:p>
            </p:txBody>
          </p:sp>
        </p:grpSp>
      </p:grpSp>
      <p:sp>
        <p:nvSpPr>
          <p:cNvPr id="204809" name="Text Box 11">
            <a:extLst>
              <a:ext uri="{FF2B5EF4-FFF2-40B4-BE49-F238E27FC236}">
                <a16:creationId xmlns:a16="http://schemas.microsoft.com/office/drawing/2014/main" id="{F6E5DB89-5FBA-2F89-5657-03DC37962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3852863"/>
            <a:ext cx="530542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  –  O  –  CH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 –  CH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299" name="Text Box 19">
            <a:extLst>
              <a:ext uri="{FF2B5EF4-FFF2-40B4-BE49-F238E27FC236}">
                <a16:creationId xmlns:a16="http://schemas.microsoft.com/office/drawing/2014/main" id="{C0CABEC0-8DD3-F1E7-AE7B-0B0351655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4810125"/>
            <a:ext cx="83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met</a:t>
            </a:r>
            <a:endParaRPr kumimoji="0" lang="pt-BR" altLang="pt-BR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301" name="Text Box 21">
            <a:extLst>
              <a:ext uri="{FF2B5EF4-FFF2-40B4-BE49-F238E27FC236}">
                <a16:creationId xmlns:a16="http://schemas.microsoft.com/office/drawing/2014/main" id="{DAE626AA-3621-B0EE-DDC3-AD67F7AC8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4810125"/>
            <a:ext cx="782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et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3AA9FEB-E649-275F-569A-B66BB0196B65}"/>
              </a:ext>
            </a:extLst>
          </p:cNvPr>
          <p:cNvSpPr/>
          <p:nvPr/>
        </p:nvSpPr>
        <p:spPr>
          <a:xfrm>
            <a:off x="3484046" y="3852507"/>
            <a:ext cx="1570358" cy="584775"/>
          </a:xfrm>
          <a:prstGeom prst="rect">
            <a:avLst/>
          </a:prstGeom>
          <a:ln w="28575">
            <a:solidFill>
              <a:srgbClr val="FF33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3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C  –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7FC3E9D1-D754-3054-5F5F-69F24FC09AF0}"/>
              </a:ext>
            </a:extLst>
          </p:cNvPr>
          <p:cNvSpPr/>
          <p:nvPr/>
        </p:nvSpPr>
        <p:spPr>
          <a:xfrm>
            <a:off x="5670256" y="3852507"/>
            <a:ext cx="3098925" cy="584775"/>
          </a:xfrm>
          <a:prstGeom prst="rect">
            <a:avLst/>
          </a:prstGeom>
          <a:ln w="28575">
            <a:solidFill>
              <a:srgbClr val="FF33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–  CH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2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  –  CH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2C1603C5-A63A-84FB-7D4E-15FFC050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4810125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oxi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387B0C3D-5DF9-0BAC-78D4-EB3894BC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4810125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56C9342A-8748-F72D-D7D6-14C9152F6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4810125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4BF2302-AF98-CD7B-0048-C57D0A11A1B5}"/>
              </a:ext>
            </a:extLst>
          </p:cNvPr>
          <p:cNvSpPr/>
          <p:nvPr/>
        </p:nvSpPr>
        <p:spPr>
          <a:xfrm>
            <a:off x="2047875" y="1758950"/>
            <a:ext cx="4006850" cy="95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E98AE21-D721-89D7-B2D4-DF260AF5DD75}"/>
              </a:ext>
            </a:extLst>
          </p:cNvPr>
          <p:cNvSpPr/>
          <p:nvPr/>
        </p:nvSpPr>
        <p:spPr>
          <a:xfrm>
            <a:off x="6556375" y="2046288"/>
            <a:ext cx="736600" cy="398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A64D578-F3BF-E1B6-5EFC-BA65CA22C476}"/>
              </a:ext>
            </a:extLst>
          </p:cNvPr>
          <p:cNvSpPr/>
          <p:nvPr/>
        </p:nvSpPr>
        <p:spPr>
          <a:xfrm>
            <a:off x="7797800" y="1758950"/>
            <a:ext cx="2762250" cy="95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9" grpId="0"/>
      <p:bldP spid="97301" grpId="0"/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54BADA1-7A55-FB55-CDBF-2ABAE4F321CF}"/>
              </a:ext>
            </a:extLst>
          </p:cNvPr>
          <p:cNvSpPr/>
          <p:nvPr/>
        </p:nvSpPr>
        <p:spPr>
          <a:xfrm>
            <a:off x="4223792" y="4530315"/>
            <a:ext cx="3282489" cy="792088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11866238-138F-DD0A-2AE0-F6BB428B0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97" y="887355"/>
            <a:ext cx="8595914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Na nomenclatura usual, segue-se o seguinte esquema:</a:t>
            </a:r>
          </a:p>
        </p:txBody>
      </p:sp>
      <p:grpSp>
        <p:nvGrpSpPr>
          <p:cNvPr id="205832" name="Agrupar 7">
            <a:extLst>
              <a:ext uri="{FF2B5EF4-FFF2-40B4-BE49-F238E27FC236}">
                <a16:creationId xmlns:a16="http://schemas.microsoft.com/office/drawing/2014/main" id="{56CFB75B-DE51-E3FE-F003-A18407F55426}"/>
              </a:ext>
            </a:extLst>
          </p:cNvPr>
          <p:cNvGrpSpPr>
            <a:grpSpLocks/>
          </p:cNvGrpSpPr>
          <p:nvPr/>
        </p:nvGrpSpPr>
        <p:grpSpPr bwMode="auto">
          <a:xfrm>
            <a:off x="2024063" y="1895475"/>
            <a:ext cx="8143875" cy="1000125"/>
            <a:chOff x="1611572" y="1894683"/>
            <a:chExt cx="8143875" cy="1000125"/>
          </a:xfrm>
        </p:grpSpPr>
        <p:sp>
          <p:nvSpPr>
            <p:cNvPr id="48" name="Retângulo de cantos arredondados 47">
              <a:extLst>
                <a:ext uri="{FF2B5EF4-FFF2-40B4-BE49-F238E27FC236}">
                  <a16:creationId xmlns:a16="http://schemas.microsoft.com/office/drawing/2014/main" id="{E1FF8502-88A4-D0CB-9091-5ABBA35FD184}"/>
                </a:ext>
              </a:extLst>
            </p:cNvPr>
            <p:cNvSpPr/>
            <p:nvPr/>
          </p:nvSpPr>
          <p:spPr bwMode="auto">
            <a:xfrm>
              <a:off x="1611572" y="1894683"/>
              <a:ext cx="8143875" cy="1000125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854" name="Text Box 22">
              <a:extLst>
                <a:ext uri="{FF2B5EF4-FFF2-40B4-BE49-F238E27FC236}">
                  <a16:creationId xmlns:a16="http://schemas.microsoft.com/office/drawing/2014/main" id="{1BBCE8EE-CBE8-3957-3FF6-FC0E775B1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520" y="2176289"/>
              <a:ext cx="941284" cy="43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ÉTER</a:t>
              </a:r>
            </a:p>
          </p:txBody>
        </p:sp>
        <p:sp>
          <p:nvSpPr>
            <p:cNvPr id="205855" name="Text Box 23">
              <a:extLst>
                <a:ext uri="{FF2B5EF4-FFF2-40B4-BE49-F238E27FC236}">
                  <a16:creationId xmlns:a16="http://schemas.microsoft.com/office/drawing/2014/main" id="{B2B8B79E-97A0-DB01-5E97-A1AB1142C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942" y="1991623"/>
              <a:ext cx="2587568" cy="806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NOME DO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RADICAL MENOR</a:t>
              </a:r>
            </a:p>
          </p:txBody>
        </p:sp>
        <p:sp>
          <p:nvSpPr>
            <p:cNvPr id="205856" name="Text Box 24">
              <a:extLst>
                <a:ext uri="{FF2B5EF4-FFF2-40B4-BE49-F238E27FC236}">
                  <a16:creationId xmlns:a16="http://schemas.microsoft.com/office/drawing/2014/main" id="{F4389560-1534-A802-35CC-3F36A03A7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649" y="1991623"/>
              <a:ext cx="2486579" cy="806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NOME DO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RADICAL MAIOR</a:t>
              </a:r>
            </a:p>
          </p:txBody>
        </p:sp>
        <p:sp>
          <p:nvSpPr>
            <p:cNvPr id="205857" name="Text Box 25">
              <a:extLst>
                <a:ext uri="{FF2B5EF4-FFF2-40B4-BE49-F238E27FC236}">
                  <a16:creationId xmlns:a16="http://schemas.microsoft.com/office/drawing/2014/main" id="{A9852170-B21C-C6AB-837A-405AE59C6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8368" y="2176289"/>
              <a:ext cx="696024" cy="43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ICO</a:t>
              </a:r>
            </a:p>
          </p:txBody>
        </p:sp>
        <p:sp>
          <p:nvSpPr>
            <p:cNvPr id="205858" name="Text Box 26">
              <a:extLst>
                <a:ext uri="{FF2B5EF4-FFF2-40B4-BE49-F238E27FC236}">
                  <a16:creationId xmlns:a16="http://schemas.microsoft.com/office/drawing/2014/main" id="{B1134905-1364-FD43-8C62-56D3BCB68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5788" y="2194691"/>
              <a:ext cx="3545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5859" name="Text Box 27">
              <a:extLst>
                <a:ext uri="{FF2B5EF4-FFF2-40B4-BE49-F238E27FC236}">
                  <a16:creationId xmlns:a16="http://schemas.microsoft.com/office/drawing/2014/main" id="{6914F123-CE3B-F33D-6450-08A134938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9081" y="2194691"/>
              <a:ext cx="3545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5860" name="Text Box 28">
              <a:extLst>
                <a:ext uri="{FF2B5EF4-FFF2-40B4-BE49-F238E27FC236}">
                  <a16:creationId xmlns:a16="http://schemas.microsoft.com/office/drawing/2014/main" id="{805D4B3E-2632-18B4-DE83-0302D87EE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1506" y="2194691"/>
              <a:ext cx="3545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205833" name="Text Box 11">
            <a:extLst>
              <a:ext uri="{FF2B5EF4-FFF2-40B4-BE49-F238E27FC236}">
                <a16:creationId xmlns:a16="http://schemas.microsoft.com/office/drawing/2014/main" id="{60BC6FA0-9E97-1BC4-3C6C-3A8BD84D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3665538"/>
            <a:ext cx="5307012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  –  O  –  CH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alt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 –  CH</a:t>
            </a:r>
            <a:r>
              <a:rPr kumimoji="0" lang="pt-BR" altLang="pt-BR" sz="32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35F8CD34-4311-A515-CC9F-65A1374FF3B2}"/>
              </a:ext>
            </a:extLst>
          </p:cNvPr>
          <p:cNvSpPr/>
          <p:nvPr/>
        </p:nvSpPr>
        <p:spPr>
          <a:xfrm>
            <a:off x="3366202" y="3693360"/>
            <a:ext cx="1570358" cy="584775"/>
          </a:xfrm>
          <a:prstGeom prst="rect">
            <a:avLst/>
          </a:prstGeom>
          <a:ln w="28575">
            <a:solidFill>
              <a:srgbClr val="FF33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3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C  –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558FA373-11FD-7C00-5A6A-F3F507BC7FAE}"/>
              </a:ext>
            </a:extLst>
          </p:cNvPr>
          <p:cNvSpPr/>
          <p:nvPr/>
        </p:nvSpPr>
        <p:spPr>
          <a:xfrm>
            <a:off x="5552412" y="3693360"/>
            <a:ext cx="3098925" cy="584775"/>
          </a:xfrm>
          <a:prstGeom prst="rect">
            <a:avLst/>
          </a:prstGeom>
          <a:ln w="28575">
            <a:solidFill>
              <a:srgbClr val="FF33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–  CH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2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  –  CH</a:t>
            </a:r>
            <a:r>
              <a:rPr kumimoji="0" lang="pt-B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7A7CC6FE-DDAB-C9FD-C8F3-8FBD5B53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4695825"/>
            <a:ext cx="868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éter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24BA270D-D28B-D42C-F4B0-EF7CC360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4695825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metil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2E1F178A-A26D-1CDA-B043-A0EFE326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4695825"/>
            <a:ext cx="73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etíl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ACDEAA0E-1D10-385F-AC0D-149948BC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4695825"/>
            <a:ext cx="69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28770A-6CCC-E32D-1BED-1FDAA2A47D49}"/>
              </a:ext>
            </a:extLst>
          </p:cNvPr>
          <p:cNvSpPr/>
          <p:nvPr/>
        </p:nvSpPr>
        <p:spPr>
          <a:xfrm>
            <a:off x="2187575" y="2176463"/>
            <a:ext cx="954088" cy="436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0D38973-1AB0-9994-5970-7634174DF9EF}"/>
              </a:ext>
            </a:extLst>
          </p:cNvPr>
          <p:cNvSpPr/>
          <p:nvPr/>
        </p:nvSpPr>
        <p:spPr>
          <a:xfrm>
            <a:off x="3548063" y="1973263"/>
            <a:ext cx="2560637" cy="852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4C9D159-B283-709A-782C-45BA760FC2F8}"/>
              </a:ext>
            </a:extLst>
          </p:cNvPr>
          <p:cNvSpPr/>
          <p:nvPr/>
        </p:nvSpPr>
        <p:spPr>
          <a:xfrm>
            <a:off x="6438900" y="1992313"/>
            <a:ext cx="2559050" cy="852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F8CDC24-A44F-2F50-4C45-ED1E70CFF590}"/>
              </a:ext>
            </a:extLst>
          </p:cNvPr>
          <p:cNvSpPr/>
          <p:nvPr/>
        </p:nvSpPr>
        <p:spPr>
          <a:xfrm>
            <a:off x="9010650" y="2176463"/>
            <a:ext cx="1025525" cy="436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6">
            <a:extLst>
              <a:ext uri="{FF2B5EF4-FFF2-40B4-BE49-F238E27FC236}">
                <a16:creationId xmlns:a16="http://schemas.microsoft.com/office/drawing/2014/main" id="{C29EEA19-7A7A-4781-ADED-6324CE0C859F}"/>
              </a:ext>
            </a:extLst>
          </p:cNvPr>
          <p:cNvSpPr/>
          <p:nvPr/>
        </p:nvSpPr>
        <p:spPr>
          <a:xfrm>
            <a:off x="7335474" y="5185084"/>
            <a:ext cx="2875052" cy="752794"/>
          </a:xfrm>
          <a:prstGeom prst="roundRect">
            <a:avLst>
              <a:gd name="adj" fmla="val 4450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122EF98-E82A-F2BC-5053-95F8628BE5D9}"/>
              </a:ext>
            </a:extLst>
          </p:cNvPr>
          <p:cNvSpPr/>
          <p:nvPr/>
        </p:nvSpPr>
        <p:spPr>
          <a:xfrm>
            <a:off x="7052549" y="1393714"/>
            <a:ext cx="3726491" cy="45180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C5AF165-AF54-1757-7997-87FE710D4B98}"/>
              </a:ext>
            </a:extLst>
          </p:cNvPr>
          <p:cNvSpPr/>
          <p:nvPr/>
        </p:nvSpPr>
        <p:spPr>
          <a:xfrm>
            <a:off x="983432" y="367081"/>
            <a:ext cx="2880320" cy="39762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859" name="CaixaDeTexto 2">
            <a:extLst>
              <a:ext uri="{FF2B5EF4-FFF2-40B4-BE49-F238E27FC236}">
                <a16:creationId xmlns:a16="http://schemas.microsoft.com/office/drawing/2014/main" id="{19E28BE3-1755-CAFC-228A-9FFFED2F7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241300"/>
            <a:ext cx="111601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“ éter </a:t>
            </a: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dietílico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“ é uma substância de conhecidas propriedades       anestésicas. Em laboratórios de pesquisa é largamente empregado       como solvente. Dê a fórmula estrutural e outro nome possível para       essa substância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DD1AF78-C710-33E3-AACD-D3F8263EF6C2}"/>
              </a:ext>
            </a:extLst>
          </p:cNvPr>
          <p:cNvSpPr/>
          <p:nvPr/>
        </p:nvSpPr>
        <p:spPr>
          <a:xfrm>
            <a:off x="551384" y="692696"/>
            <a:ext cx="322015" cy="720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0E1F265-6768-EDDE-CCCC-B7B6186C4BE3}"/>
              </a:ext>
            </a:extLst>
          </p:cNvPr>
          <p:cNvSpPr/>
          <p:nvPr/>
        </p:nvSpPr>
        <p:spPr>
          <a:xfrm>
            <a:off x="3973785" y="733027"/>
            <a:ext cx="7522815" cy="1211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BDEB687-3D77-BF20-B95A-99C18F683BE1}"/>
              </a:ext>
            </a:extLst>
          </p:cNvPr>
          <p:cNvSpPr/>
          <p:nvPr/>
        </p:nvSpPr>
        <p:spPr>
          <a:xfrm>
            <a:off x="661417" y="1266742"/>
            <a:ext cx="1834183" cy="14603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ângulo de cantos arredondados 6">
            <a:extLst>
              <a:ext uri="{FF2B5EF4-FFF2-40B4-BE49-F238E27FC236}">
                <a16:creationId xmlns:a16="http://schemas.microsoft.com/office/drawing/2014/main" id="{6BBE94BE-E594-B2C4-CF85-7130B093DDE6}"/>
              </a:ext>
            </a:extLst>
          </p:cNvPr>
          <p:cNvSpPr/>
          <p:nvPr/>
        </p:nvSpPr>
        <p:spPr>
          <a:xfrm>
            <a:off x="6420492" y="4024397"/>
            <a:ext cx="4914753" cy="831655"/>
          </a:xfrm>
          <a:prstGeom prst="roundRect">
            <a:avLst>
              <a:gd name="adj" fmla="val 4450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E7FB52B-7C5D-2381-AAED-F0B0B8843961}"/>
              </a:ext>
            </a:extLst>
          </p:cNvPr>
          <p:cNvSpPr txBox="1"/>
          <p:nvPr/>
        </p:nvSpPr>
        <p:spPr>
          <a:xfrm>
            <a:off x="7053225" y="3233593"/>
            <a:ext cx="3443891" cy="46166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Fórmula estrutural:</a:t>
            </a:r>
            <a:endParaRPr kumimoji="0" lang="pt-BR" sz="2400" b="0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C6473E9-F427-CA52-10E3-4EEA65A5FF19}"/>
              </a:ext>
            </a:extLst>
          </p:cNvPr>
          <p:cNvSpPr txBox="1"/>
          <p:nvPr/>
        </p:nvSpPr>
        <p:spPr>
          <a:xfrm>
            <a:off x="6668469" y="2326209"/>
            <a:ext cx="4248467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6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ÉTER DIETÍLICO</a:t>
            </a:r>
            <a:endParaRPr kumimoji="0" lang="pt-BR" sz="2400" b="0" i="0" u="none" strike="noStrike" kern="1200" cap="none" spc="60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B9CF67E-B96D-DBCB-F0B1-F5A99B350BFD}"/>
              </a:ext>
            </a:extLst>
          </p:cNvPr>
          <p:cNvSpPr txBox="1"/>
          <p:nvPr/>
        </p:nvSpPr>
        <p:spPr>
          <a:xfrm>
            <a:off x="7500938" y="5330825"/>
            <a:ext cx="1270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etoxi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endParaRPr kumimoji="0" lang="pt-BR" sz="2400" b="0" i="0" u="none" strike="noStrike" kern="1200" cap="none" spc="30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40FCA80-DD39-20B5-9AEA-1C508C81D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013" y="5330825"/>
            <a:ext cx="93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– et</a:t>
            </a:r>
            <a:endParaRPr kumimoji="0" lang="pt-BR" altLang="pt-BR" sz="2400" b="0" i="0" u="none" strike="noStrike" kern="1200" cap="none" spc="0" normalizeH="0" baseline="-2500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36DA1A0-6FCF-506C-FA74-2864BCB97D78}"/>
              </a:ext>
            </a:extLst>
          </p:cNvPr>
          <p:cNvSpPr/>
          <p:nvPr/>
        </p:nvSpPr>
        <p:spPr>
          <a:xfrm>
            <a:off x="2717454" y="1266742"/>
            <a:ext cx="8813129" cy="14603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72F5633-DDEC-BD6E-E39F-34AFF212DB1F}"/>
              </a:ext>
            </a:extLst>
          </p:cNvPr>
          <p:cNvSpPr/>
          <p:nvPr/>
        </p:nvSpPr>
        <p:spPr>
          <a:xfrm>
            <a:off x="661417" y="1717008"/>
            <a:ext cx="2266231" cy="14603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B5594A67-05CE-4772-5B6A-80A6A069BE5C}"/>
              </a:ext>
            </a:extLst>
          </p:cNvPr>
          <p:cNvSpPr/>
          <p:nvPr/>
        </p:nvSpPr>
        <p:spPr>
          <a:xfrm>
            <a:off x="3099002" y="1756403"/>
            <a:ext cx="3748880" cy="15841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7F15C82-70A5-81F8-9ECB-FBDFD7274751}"/>
              </a:ext>
            </a:extLst>
          </p:cNvPr>
          <p:cNvSpPr/>
          <p:nvPr/>
        </p:nvSpPr>
        <p:spPr>
          <a:xfrm>
            <a:off x="10848527" y="1768780"/>
            <a:ext cx="758607" cy="14603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B38E7CC-B808-D258-0676-42C8411291E4}"/>
              </a:ext>
            </a:extLst>
          </p:cNvPr>
          <p:cNvSpPr txBox="1"/>
          <p:nvPr/>
        </p:nvSpPr>
        <p:spPr>
          <a:xfrm>
            <a:off x="8384948" y="4187390"/>
            <a:ext cx="1056700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O – </a:t>
            </a:r>
            <a:endParaRPr kumimoji="0" lang="pt-BR" sz="2400" b="0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A875C6C-6226-8507-48D8-F3A1172D4C1B}"/>
              </a:ext>
            </a:extLst>
          </p:cNvPr>
          <p:cNvSpPr/>
          <p:nvPr/>
        </p:nvSpPr>
        <p:spPr>
          <a:xfrm>
            <a:off x="661417" y="2248888"/>
            <a:ext cx="2437585" cy="1584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104A5E5-82E1-BDCF-59B6-1ADC9B61A787}"/>
              </a:ext>
            </a:extLst>
          </p:cNvPr>
          <p:cNvSpPr txBox="1"/>
          <p:nvPr/>
        </p:nvSpPr>
        <p:spPr>
          <a:xfrm>
            <a:off x="6618701" y="4182070"/>
            <a:ext cx="1806905" cy="46166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 – CH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6B43DFA-348E-9FB0-2D5E-B005639D4E50}"/>
              </a:ext>
            </a:extLst>
          </p:cNvPr>
          <p:cNvSpPr txBox="1"/>
          <p:nvPr/>
        </p:nvSpPr>
        <p:spPr>
          <a:xfrm>
            <a:off x="9357932" y="4204136"/>
            <a:ext cx="1806905" cy="46166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CH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– CH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51D62A6-55A4-BA12-B21C-0796ADD62156}"/>
              </a:ext>
            </a:extLst>
          </p:cNvPr>
          <p:cNvSpPr/>
          <p:nvPr/>
        </p:nvSpPr>
        <p:spPr>
          <a:xfrm>
            <a:off x="6689725" y="2344738"/>
            <a:ext cx="1495425" cy="4365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922EEA4-B520-CBA7-C3D8-A3EDF17656A1}"/>
              </a:ext>
            </a:extLst>
          </p:cNvPr>
          <p:cNvSpPr/>
          <p:nvPr/>
        </p:nvSpPr>
        <p:spPr>
          <a:xfrm>
            <a:off x="8256845" y="2738345"/>
            <a:ext cx="450975" cy="66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59A3E53-95FD-36A2-0C16-43245CCFBD02}"/>
              </a:ext>
            </a:extLst>
          </p:cNvPr>
          <p:cNvSpPr/>
          <p:nvPr/>
        </p:nvSpPr>
        <p:spPr>
          <a:xfrm>
            <a:off x="8761413" y="2344738"/>
            <a:ext cx="1944687" cy="4365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7C783B66-5400-099B-40E4-9BB6BE46A391}"/>
              </a:ext>
            </a:extLst>
          </p:cNvPr>
          <p:cNvSpPr/>
          <p:nvPr/>
        </p:nvSpPr>
        <p:spPr>
          <a:xfrm>
            <a:off x="6613525" y="4181475"/>
            <a:ext cx="2744788" cy="4841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E7C5323-DE37-DD0A-B627-C98D0B5445D6}"/>
              </a:ext>
            </a:extLst>
          </p:cNvPr>
          <p:cNvSpPr/>
          <p:nvPr/>
        </p:nvSpPr>
        <p:spPr>
          <a:xfrm>
            <a:off x="9380538" y="4189413"/>
            <a:ext cx="1806575" cy="4841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266C9AC-2461-85E2-0E5E-86918CCAF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775" y="533082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an </a:t>
            </a:r>
            <a:endParaRPr kumimoji="0" lang="pt-BR" altLang="pt-BR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4B1DA5F-5CA3-3F6C-B130-BB1F5171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25" y="5330825"/>
            <a:ext cx="41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</a:t>
            </a:r>
            <a:endParaRPr kumimoji="0" lang="pt-BR" altLang="pt-BR" sz="2400" b="0" i="0" u="none" strike="noStrike" kern="1200" cap="none" spc="0" normalizeH="0" baseline="-2500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Podcast Hoje na História: 1842 - Éter é usado pela primeira vez em anestesia  - Opera Mundi">
            <a:extLst>
              <a:ext uri="{FF2B5EF4-FFF2-40B4-BE49-F238E27FC236}">
                <a16:creationId xmlns:a16="http://schemas.microsoft.com/office/drawing/2014/main" id="{00848FDB-13A9-D7EC-953C-DF18EC57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494" y="2777817"/>
            <a:ext cx="5096802" cy="30336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3" grpId="0" animBg="1"/>
      <p:bldP spid="35" grpId="0" animBg="1"/>
      <p:bldP spid="37" grpId="0" animBg="1"/>
      <p:bldP spid="37" grpId="1" animBg="1"/>
      <p:bldP spid="39" grpId="0" animBg="1"/>
      <p:bldP spid="40" grpId="0"/>
      <p:bldP spid="4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DFFADAB-AF6C-0C58-7307-085F52CC79CE}"/>
              </a:ext>
            </a:extLst>
          </p:cNvPr>
          <p:cNvSpPr/>
          <p:nvPr/>
        </p:nvSpPr>
        <p:spPr>
          <a:xfrm>
            <a:off x="3718333" y="4544169"/>
            <a:ext cx="5040560" cy="1633632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tângulo de cantos arredondados 39">
            <a:extLst>
              <a:ext uri="{FF2B5EF4-FFF2-40B4-BE49-F238E27FC236}">
                <a16:creationId xmlns:a16="http://schemas.microsoft.com/office/drawing/2014/main" id="{F623301C-B8EA-0981-8B42-4C6E4724CFCB}"/>
              </a:ext>
            </a:extLst>
          </p:cNvPr>
          <p:cNvSpPr/>
          <p:nvPr/>
        </p:nvSpPr>
        <p:spPr>
          <a:xfrm>
            <a:off x="5761881" y="4760195"/>
            <a:ext cx="2071702" cy="1285884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458" name="Rectangle 4">
            <a:extLst>
              <a:ext uri="{FF2B5EF4-FFF2-40B4-BE49-F238E27FC236}">
                <a16:creationId xmlns:a16="http://schemas.microsoft.com/office/drawing/2014/main" id="{711ECAC5-49B8-CBEC-9AB4-864240EAB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909" y="276985"/>
            <a:ext cx="2606183" cy="415498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ÉSTERES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E7C735DA-522C-2CC7-BA14-D00F4FFB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32" y="904381"/>
            <a:ext cx="8424936" cy="1470082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São compostos resultantes da substituição do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hidrogênio ionizável do ácido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 por radicais derivados dos hidrocarbonetos </a:t>
            </a:r>
          </a:p>
        </p:txBody>
      </p:sp>
      <p:grpSp>
        <p:nvGrpSpPr>
          <p:cNvPr id="3" name="Grupo 37">
            <a:extLst>
              <a:ext uri="{FF2B5EF4-FFF2-40B4-BE49-F238E27FC236}">
                <a16:creationId xmlns:a16="http://schemas.microsoft.com/office/drawing/2014/main" id="{B21AF9C6-0909-6188-6D47-3B3DE5E95866}"/>
              </a:ext>
            </a:extLst>
          </p:cNvPr>
          <p:cNvGrpSpPr>
            <a:grpSpLocks/>
          </p:cNvGrpSpPr>
          <p:nvPr/>
        </p:nvGrpSpPr>
        <p:grpSpPr bwMode="auto">
          <a:xfrm>
            <a:off x="3862388" y="4751388"/>
            <a:ext cx="4752975" cy="1214437"/>
            <a:chOff x="2631194" y="3786415"/>
            <a:chExt cx="4750892" cy="1213923"/>
          </a:xfrm>
        </p:grpSpPr>
        <p:sp>
          <p:nvSpPr>
            <p:cNvPr id="207906" name="Text Box 23">
              <a:extLst>
                <a:ext uri="{FF2B5EF4-FFF2-40B4-BE49-F238E27FC236}">
                  <a16:creationId xmlns:a16="http://schemas.microsoft.com/office/drawing/2014/main" id="{313D61C7-8C96-C73A-2A47-42921CE9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1194" y="4244986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7907" name="Text Box 24">
              <a:extLst>
                <a:ext uri="{FF2B5EF4-FFF2-40B4-BE49-F238E27FC236}">
                  <a16:creationId xmlns:a16="http://schemas.microsoft.com/office/drawing/2014/main" id="{87E4558D-C170-ED47-108C-61270CE61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1186" y="4249748"/>
              <a:ext cx="4233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7908" name="Line 25">
              <a:extLst>
                <a:ext uri="{FF2B5EF4-FFF2-40B4-BE49-F238E27FC236}">
                  <a16:creationId xmlns:a16="http://schemas.microsoft.com/office/drawing/2014/main" id="{EFFB6780-7342-0E74-2EA7-948BF97F7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3700" y="4202123"/>
              <a:ext cx="360363" cy="217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09" name="Line 26">
              <a:extLst>
                <a:ext uri="{FF2B5EF4-FFF2-40B4-BE49-F238E27FC236}">
                  <a16:creationId xmlns:a16="http://schemas.microsoft.com/office/drawing/2014/main" id="{1F2B5BCE-E323-5536-820B-B9258C7B33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2263" y="4059248"/>
              <a:ext cx="360362" cy="217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10" name="Line 27">
              <a:extLst>
                <a:ext uri="{FF2B5EF4-FFF2-40B4-BE49-F238E27FC236}">
                  <a16:creationId xmlns:a16="http://schemas.microsoft.com/office/drawing/2014/main" id="{E4991358-0403-E6D2-0C88-DE15843B2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3700" y="4565661"/>
              <a:ext cx="360363" cy="14128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11" name="Text Box 28">
              <a:extLst>
                <a:ext uri="{FF2B5EF4-FFF2-40B4-BE49-F238E27FC236}">
                  <a16:creationId xmlns:a16="http://schemas.microsoft.com/office/drawing/2014/main" id="{5D050F3F-2CED-1659-445A-548EED3A1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333" y="3786415"/>
              <a:ext cx="440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7912" name="Text Box 29">
              <a:extLst>
                <a:ext uri="{FF2B5EF4-FFF2-40B4-BE49-F238E27FC236}">
                  <a16:creationId xmlns:a16="http://schemas.microsoft.com/office/drawing/2014/main" id="{1095C231-6DC2-A675-4C2C-1F36BDA50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9936" y="4538673"/>
              <a:ext cx="440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7913" name="Line 31">
              <a:extLst>
                <a:ext uri="{FF2B5EF4-FFF2-40B4-BE49-F238E27FC236}">
                  <a16:creationId xmlns:a16="http://schemas.microsoft.com/office/drawing/2014/main" id="{F9499694-19C7-F844-52A5-B8C0E011E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3913" y="4465648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14" name="Line 32">
              <a:extLst>
                <a:ext uri="{FF2B5EF4-FFF2-40B4-BE49-F238E27FC236}">
                  <a16:creationId xmlns:a16="http://schemas.microsoft.com/office/drawing/2014/main" id="{0D5C2816-646F-B653-65DB-2387D20BB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388" y="4465648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15" name="Text Box 33">
              <a:extLst>
                <a:ext uri="{FF2B5EF4-FFF2-40B4-BE49-F238E27FC236}">
                  <a16:creationId xmlns:a16="http://schemas.microsoft.com/office/drawing/2014/main" id="{FA92B419-4FCB-EFF7-6B50-6CA681945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341" y="4249748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7916" name="Line 40">
              <a:extLst>
                <a:ext uri="{FF2B5EF4-FFF2-40B4-BE49-F238E27FC236}">
                  <a16:creationId xmlns:a16="http://schemas.microsoft.com/office/drawing/2014/main" id="{0200C746-64B4-CD48-8CBE-11C6C5527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8238" y="4754573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7917" name="Text Box 41">
              <a:extLst>
                <a:ext uri="{FF2B5EF4-FFF2-40B4-BE49-F238E27FC236}">
                  <a16:creationId xmlns:a16="http://schemas.microsoft.com/office/drawing/2014/main" id="{9BC34AFB-9123-154D-1387-566CA3923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8490" y="4527561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7887" name="Agrupar 4">
            <a:extLst>
              <a:ext uri="{FF2B5EF4-FFF2-40B4-BE49-F238E27FC236}">
                <a16:creationId xmlns:a16="http://schemas.microsoft.com/office/drawing/2014/main" id="{A7D6CF59-E634-093D-275D-804422F80F46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2922588"/>
            <a:ext cx="8137525" cy="1089025"/>
            <a:chOff x="1955539" y="2577865"/>
            <a:chExt cx="8136905" cy="1089706"/>
          </a:xfrm>
        </p:grpSpPr>
        <p:sp>
          <p:nvSpPr>
            <p:cNvPr id="37" name="Retângulo de cantos arredondados 36">
              <a:extLst>
                <a:ext uri="{FF2B5EF4-FFF2-40B4-BE49-F238E27FC236}">
                  <a16:creationId xmlns:a16="http://schemas.microsoft.com/office/drawing/2014/main" id="{20D942C7-BECD-7908-E697-12BF4AEA8C24}"/>
                </a:ext>
              </a:extLst>
            </p:cNvPr>
            <p:cNvSpPr/>
            <p:nvPr/>
          </p:nvSpPr>
          <p:spPr>
            <a:xfrm>
              <a:off x="1955539" y="2577865"/>
              <a:ext cx="8136905" cy="1080120"/>
            </a:xfrm>
            <a:prstGeom prst="roundRect">
              <a:avLst/>
            </a:prstGeom>
            <a:solidFill>
              <a:srgbClr val="000066"/>
            </a:solidFill>
            <a:ln w="28575"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7894" name="Grupo 35">
              <a:extLst>
                <a:ext uri="{FF2B5EF4-FFF2-40B4-BE49-F238E27FC236}">
                  <a16:creationId xmlns:a16="http://schemas.microsoft.com/office/drawing/2014/main" id="{9D974B3C-BCD6-F3DC-3AC2-9DC44D78D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035" y="2609803"/>
              <a:ext cx="7765489" cy="1057768"/>
              <a:chOff x="808072" y="2380818"/>
              <a:chExt cx="7765489" cy="1057768"/>
            </a:xfrm>
          </p:grpSpPr>
          <p:sp>
            <p:nvSpPr>
              <p:cNvPr id="207896" name="Rectangle 6">
                <a:extLst>
                  <a:ext uri="{FF2B5EF4-FFF2-40B4-BE49-F238E27FC236}">
                    <a16:creationId xmlns:a16="http://schemas.microsoft.com/office/drawing/2014/main" id="{04D553D8-0848-7CA9-ADF8-171493A6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072" y="2740789"/>
                <a:ext cx="372897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Possui o grupo funcional:</a:t>
                </a:r>
              </a:p>
            </p:txBody>
          </p:sp>
          <p:sp>
            <p:nvSpPr>
              <p:cNvPr id="207897" name="Text Box 13">
                <a:extLst>
                  <a:ext uri="{FF2B5EF4-FFF2-40B4-BE49-F238E27FC236}">
                    <a16:creationId xmlns:a16="http://schemas.microsoft.com/office/drawing/2014/main" id="{3D32C98F-1CE6-BE54-ACD3-27F22829FD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2262" y="2749551"/>
                <a:ext cx="38343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07898" name="Line 14">
                <a:extLst>
                  <a:ext uri="{FF2B5EF4-FFF2-40B4-BE49-F238E27FC236}">
                    <a16:creationId xmlns:a16="http://schemas.microsoft.com/office/drawing/2014/main" id="{37C3F73C-F40B-B330-242F-A433D5BF7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4813" y="2701926"/>
                <a:ext cx="360362" cy="21748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899" name="Line 15">
                <a:extLst>
                  <a:ext uri="{FF2B5EF4-FFF2-40B4-BE49-F238E27FC236}">
                    <a16:creationId xmlns:a16="http://schemas.microsoft.com/office/drawing/2014/main" id="{AC85B882-CB78-C055-9620-6C9EAB2D3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13375" y="2559051"/>
                <a:ext cx="360363" cy="21748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900" name="Line 16">
                <a:extLst>
                  <a:ext uri="{FF2B5EF4-FFF2-40B4-BE49-F238E27FC236}">
                    <a16:creationId xmlns:a16="http://schemas.microsoft.com/office/drawing/2014/main" id="{90AC1C36-08F2-47BA-78B8-35A6EF5D2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4813" y="3065463"/>
                <a:ext cx="360362" cy="141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901" name="Text Box 17">
                <a:extLst>
                  <a:ext uri="{FF2B5EF4-FFF2-40B4-BE49-F238E27FC236}">
                    <a16:creationId xmlns:a16="http://schemas.microsoft.com/office/drawing/2014/main" id="{51759D44-6765-F33D-136B-255B044018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0861" y="2380818"/>
                <a:ext cx="3978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07902" name="Text Box 18">
                <a:extLst>
                  <a:ext uri="{FF2B5EF4-FFF2-40B4-BE49-F238E27FC236}">
                    <a16:creationId xmlns:a16="http://schemas.microsoft.com/office/drawing/2014/main" id="{40516A9E-5EEC-FC23-F176-A52D7825DC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7165" y="3038476"/>
                <a:ext cx="48282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 </a:t>
                </a:r>
              </a:p>
            </p:txBody>
          </p:sp>
          <p:sp>
            <p:nvSpPr>
              <p:cNvPr id="207903" name="Line 19">
                <a:extLst>
                  <a:ext uri="{FF2B5EF4-FFF2-40B4-BE49-F238E27FC236}">
                    <a16:creationId xmlns:a16="http://schemas.microsoft.com/office/drawing/2014/main" id="{665BBF31-C9EC-7D7D-2126-5CB16DC4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463" y="2965451"/>
                <a:ext cx="288925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904" name="Rectangle 20">
                <a:extLst>
                  <a:ext uri="{FF2B5EF4-FFF2-40B4-BE49-F238E27FC236}">
                    <a16:creationId xmlns:a16="http://schemas.microsoft.com/office/drawing/2014/main" id="{A222F3FA-04E1-A80C-277A-1D54B887E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435" y="2719051"/>
                <a:ext cx="5597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ou</a:t>
                </a:r>
              </a:p>
            </p:txBody>
          </p:sp>
          <p:sp>
            <p:nvSpPr>
              <p:cNvPr id="207905" name="Rectangle 21">
                <a:extLst>
                  <a:ext uri="{FF2B5EF4-FFF2-40B4-BE49-F238E27FC236}">
                    <a16:creationId xmlns:a16="http://schemas.microsoft.com/office/drawing/2014/main" id="{D2AE4B94-BAC8-7DFF-6D5E-A28D6B252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325" y="2740858"/>
                <a:ext cx="123623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– COO –</a:t>
                </a:r>
              </a:p>
            </p:txBody>
          </p:sp>
        </p:grpSp>
        <p:sp>
          <p:nvSpPr>
            <p:cNvPr id="207895" name="Line 19">
              <a:extLst>
                <a:ext uri="{FF2B5EF4-FFF2-40B4-BE49-F238E27FC236}">
                  <a16:creationId xmlns:a16="http://schemas.microsoft.com/office/drawing/2014/main" id="{9348BE8C-8A3A-8830-25C8-FCD3CB7CF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5144" y="345345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74DAAF6-562C-4BB9-2AE8-28C790836E46}"/>
              </a:ext>
            </a:extLst>
          </p:cNvPr>
          <p:cNvSpPr/>
          <p:nvPr/>
        </p:nvSpPr>
        <p:spPr>
          <a:xfrm>
            <a:off x="3439734" y="4856346"/>
            <a:ext cx="5040560" cy="1633632"/>
          </a:xfrm>
          <a:prstGeom prst="roundRect">
            <a:avLst/>
          </a:prstGeom>
          <a:solidFill>
            <a:srgbClr val="000066"/>
          </a:solidFill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tângulo de cantos arredondados 40">
            <a:extLst>
              <a:ext uri="{FF2B5EF4-FFF2-40B4-BE49-F238E27FC236}">
                <a16:creationId xmlns:a16="http://schemas.microsoft.com/office/drawing/2014/main" id="{4C01A409-32D4-C135-D58A-1DA3EE671907}"/>
              </a:ext>
            </a:extLst>
          </p:cNvPr>
          <p:cNvSpPr/>
          <p:nvPr/>
        </p:nvSpPr>
        <p:spPr>
          <a:xfrm>
            <a:off x="5723300" y="4980568"/>
            <a:ext cx="1785950" cy="571504"/>
          </a:xfrm>
          <a:prstGeom prst="roundRect">
            <a:avLst/>
          </a:prstGeom>
          <a:solidFill>
            <a:srgbClr val="0000C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458" name="Rectangle 4">
            <a:extLst>
              <a:ext uri="{FF2B5EF4-FFF2-40B4-BE49-F238E27FC236}">
                <a16:creationId xmlns:a16="http://schemas.microsoft.com/office/drawing/2014/main" id="{3BB3DB84-9E34-E3D6-D700-FE3F2DF1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909" y="501487"/>
            <a:ext cx="2606183" cy="415498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ÉSTERES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097FA6C5-93AB-8CFD-737A-1625F71D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32" y="1296289"/>
            <a:ext cx="8424936" cy="1470082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São compostos resultantes da substituição do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hidrogênio ionizável do ácido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 por radicais derivados dos hidrocarbonetos </a:t>
            </a:r>
          </a:p>
        </p:txBody>
      </p:sp>
      <p:grpSp>
        <p:nvGrpSpPr>
          <p:cNvPr id="208910" name="Grupo 38">
            <a:extLst>
              <a:ext uri="{FF2B5EF4-FFF2-40B4-BE49-F238E27FC236}">
                <a16:creationId xmlns:a16="http://schemas.microsoft.com/office/drawing/2014/main" id="{88DB7FFE-A4A2-D9B9-8773-33D4DA58C4DC}"/>
              </a:ext>
            </a:extLst>
          </p:cNvPr>
          <p:cNvGrpSpPr>
            <a:grpSpLocks/>
          </p:cNvGrpSpPr>
          <p:nvPr/>
        </p:nvGrpSpPr>
        <p:grpSpPr bwMode="auto">
          <a:xfrm>
            <a:off x="3760788" y="5041900"/>
            <a:ext cx="4498975" cy="1152525"/>
            <a:chOff x="2448497" y="5419747"/>
            <a:chExt cx="4499420" cy="1152227"/>
          </a:xfrm>
        </p:grpSpPr>
        <p:sp>
          <p:nvSpPr>
            <p:cNvPr id="208930" name="Text Box 42">
              <a:extLst>
                <a:ext uri="{FF2B5EF4-FFF2-40B4-BE49-F238E27FC236}">
                  <a16:creationId xmlns:a16="http://schemas.microsoft.com/office/drawing/2014/main" id="{F4257C30-0F46-3916-1552-BB157DF9F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497" y="5419747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8931" name="Text Box 43">
              <a:extLst>
                <a:ext uri="{FF2B5EF4-FFF2-40B4-BE49-F238E27FC236}">
                  <a16:creationId xmlns:a16="http://schemas.microsoft.com/office/drawing/2014/main" id="{33F5FDE9-17E8-4121-177E-DB64694AC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1950" y="5419747"/>
              <a:ext cx="936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COO</a:t>
              </a:r>
            </a:p>
          </p:txBody>
        </p:sp>
        <p:sp>
          <p:nvSpPr>
            <p:cNvPr id="208932" name="Line 49">
              <a:extLst>
                <a:ext uri="{FF2B5EF4-FFF2-40B4-BE49-F238E27FC236}">
                  <a16:creationId xmlns:a16="http://schemas.microsoft.com/office/drawing/2014/main" id="{D7DB9F64-1141-A793-8550-96BC805B00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9300" y="5650579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8933" name="Line 50">
              <a:extLst>
                <a:ext uri="{FF2B5EF4-FFF2-40B4-BE49-F238E27FC236}">
                  <a16:creationId xmlns:a16="http://schemas.microsoft.com/office/drawing/2014/main" id="{F1692678-AD59-3B37-16E6-8590B5C68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6775" y="5650579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8934" name="Text Box 51">
              <a:extLst>
                <a:ext uri="{FF2B5EF4-FFF2-40B4-BE49-F238E27FC236}">
                  <a16:creationId xmlns:a16="http://schemas.microsoft.com/office/drawing/2014/main" id="{F2B68D57-286D-CC01-F4D1-9F405C3A5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1785" y="5419747"/>
              <a:ext cx="67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08935" name="Line 52">
              <a:extLst>
                <a:ext uri="{FF2B5EF4-FFF2-40B4-BE49-F238E27FC236}">
                  <a16:creationId xmlns:a16="http://schemas.microsoft.com/office/drawing/2014/main" id="{947878D0-D0E4-09C4-4D9F-F238077513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4700" y="5650579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8936" name="Text Box 53">
              <a:extLst>
                <a:ext uri="{FF2B5EF4-FFF2-40B4-BE49-F238E27FC236}">
                  <a16:creationId xmlns:a16="http://schemas.microsoft.com/office/drawing/2014/main" id="{C5B4C786-F53E-AD6C-199E-440575FF8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4034" y="5419747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8937" name="Line 54">
              <a:extLst>
                <a:ext uri="{FF2B5EF4-FFF2-40B4-BE49-F238E27FC236}">
                  <a16:creationId xmlns:a16="http://schemas.microsoft.com/office/drawing/2014/main" id="{585B2C7C-8855-F303-732D-4D8C9122B1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3038" y="5856309"/>
              <a:ext cx="0" cy="215900"/>
            </a:xfrm>
            <a:prstGeom prst="line">
              <a:avLst/>
            </a:prstGeom>
            <a:noFill/>
            <a:ln w="381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8938" name="Text Box 55">
              <a:extLst>
                <a:ext uri="{FF2B5EF4-FFF2-40B4-BE49-F238E27FC236}">
                  <a16:creationId xmlns:a16="http://schemas.microsoft.com/office/drawing/2014/main" id="{E9D08E0D-CC5C-F3BD-612A-35902843A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3734" y="6110309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8911" name="Agrupar 4">
            <a:extLst>
              <a:ext uri="{FF2B5EF4-FFF2-40B4-BE49-F238E27FC236}">
                <a16:creationId xmlns:a16="http://schemas.microsoft.com/office/drawing/2014/main" id="{6591EFC2-DF0E-B284-76C4-A94DCDA70F45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3230563"/>
            <a:ext cx="8137525" cy="1090612"/>
            <a:chOff x="1955539" y="2577865"/>
            <a:chExt cx="8136905" cy="1089706"/>
          </a:xfrm>
        </p:grpSpPr>
        <p:sp>
          <p:nvSpPr>
            <p:cNvPr id="37" name="Retângulo de cantos arredondados 36">
              <a:extLst>
                <a:ext uri="{FF2B5EF4-FFF2-40B4-BE49-F238E27FC236}">
                  <a16:creationId xmlns:a16="http://schemas.microsoft.com/office/drawing/2014/main" id="{A93B4433-3585-B70E-F554-546963D73B79}"/>
                </a:ext>
              </a:extLst>
            </p:cNvPr>
            <p:cNvSpPr/>
            <p:nvPr/>
          </p:nvSpPr>
          <p:spPr>
            <a:xfrm>
              <a:off x="1955539" y="2577865"/>
              <a:ext cx="8136905" cy="1080120"/>
            </a:xfrm>
            <a:prstGeom prst="roundRect">
              <a:avLst/>
            </a:prstGeom>
            <a:solidFill>
              <a:srgbClr val="000066"/>
            </a:solidFill>
            <a:ln w="28575"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8918" name="Grupo 35">
              <a:extLst>
                <a:ext uri="{FF2B5EF4-FFF2-40B4-BE49-F238E27FC236}">
                  <a16:creationId xmlns:a16="http://schemas.microsoft.com/office/drawing/2014/main" id="{8BDED09C-DC69-465D-BD39-2D90D8D82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035" y="2609803"/>
              <a:ext cx="7765489" cy="1057768"/>
              <a:chOff x="808072" y="2380818"/>
              <a:chExt cx="7765489" cy="1057768"/>
            </a:xfrm>
          </p:grpSpPr>
          <p:sp>
            <p:nvSpPr>
              <p:cNvPr id="208920" name="Rectangle 6">
                <a:extLst>
                  <a:ext uri="{FF2B5EF4-FFF2-40B4-BE49-F238E27FC236}">
                    <a16:creationId xmlns:a16="http://schemas.microsoft.com/office/drawing/2014/main" id="{9B3ACB2C-C591-AF0B-6BBD-FD468A72E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072" y="2740789"/>
                <a:ext cx="372897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Possui o grupo funcional:</a:t>
                </a:r>
              </a:p>
            </p:txBody>
          </p:sp>
          <p:sp>
            <p:nvSpPr>
              <p:cNvPr id="208921" name="Text Box 13">
                <a:extLst>
                  <a:ext uri="{FF2B5EF4-FFF2-40B4-BE49-F238E27FC236}">
                    <a16:creationId xmlns:a16="http://schemas.microsoft.com/office/drawing/2014/main" id="{45CD9999-F7A9-0A67-B501-9CDE3A9FE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2262" y="2749551"/>
                <a:ext cx="38343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08922" name="Line 14">
                <a:extLst>
                  <a:ext uri="{FF2B5EF4-FFF2-40B4-BE49-F238E27FC236}">
                    <a16:creationId xmlns:a16="http://schemas.microsoft.com/office/drawing/2014/main" id="{20EB8E73-B5D5-2281-76D7-C63A8F79F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4813" y="2701926"/>
                <a:ext cx="360362" cy="21748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23" name="Line 15">
                <a:extLst>
                  <a:ext uri="{FF2B5EF4-FFF2-40B4-BE49-F238E27FC236}">
                    <a16:creationId xmlns:a16="http://schemas.microsoft.com/office/drawing/2014/main" id="{03B4700F-0F04-4BE4-5192-2830914EA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13375" y="2559051"/>
                <a:ext cx="360363" cy="21748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24" name="Line 16">
                <a:extLst>
                  <a:ext uri="{FF2B5EF4-FFF2-40B4-BE49-F238E27FC236}">
                    <a16:creationId xmlns:a16="http://schemas.microsoft.com/office/drawing/2014/main" id="{4E252976-4771-8271-9CBB-4BFB68E64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4813" y="3065463"/>
                <a:ext cx="360362" cy="141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25" name="Text Box 17">
                <a:extLst>
                  <a:ext uri="{FF2B5EF4-FFF2-40B4-BE49-F238E27FC236}">
                    <a16:creationId xmlns:a16="http://schemas.microsoft.com/office/drawing/2014/main" id="{EE41A4ED-9380-E0EC-91B4-00DF758CE7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0861" y="2380818"/>
                <a:ext cx="3978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08926" name="Text Box 18">
                <a:extLst>
                  <a:ext uri="{FF2B5EF4-FFF2-40B4-BE49-F238E27FC236}">
                    <a16:creationId xmlns:a16="http://schemas.microsoft.com/office/drawing/2014/main" id="{700E8694-3B5F-39D1-E1A3-6445A786E3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7165" y="3038476"/>
                <a:ext cx="48282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 </a:t>
                </a:r>
              </a:p>
            </p:txBody>
          </p:sp>
          <p:sp>
            <p:nvSpPr>
              <p:cNvPr id="208927" name="Line 19">
                <a:extLst>
                  <a:ext uri="{FF2B5EF4-FFF2-40B4-BE49-F238E27FC236}">
                    <a16:creationId xmlns:a16="http://schemas.microsoft.com/office/drawing/2014/main" id="{7AB87047-5824-91F4-DA91-85DBF90D6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463" y="2965451"/>
                <a:ext cx="288925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28" name="Rectangle 20">
                <a:extLst>
                  <a:ext uri="{FF2B5EF4-FFF2-40B4-BE49-F238E27FC236}">
                    <a16:creationId xmlns:a16="http://schemas.microsoft.com/office/drawing/2014/main" id="{A28C9BE9-DC94-3183-AE40-43FB747A5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435" y="2719051"/>
                <a:ext cx="5597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ou</a:t>
                </a:r>
              </a:p>
            </p:txBody>
          </p:sp>
          <p:sp>
            <p:nvSpPr>
              <p:cNvPr id="208929" name="Rectangle 21">
                <a:extLst>
                  <a:ext uri="{FF2B5EF4-FFF2-40B4-BE49-F238E27FC236}">
                    <a16:creationId xmlns:a16="http://schemas.microsoft.com/office/drawing/2014/main" id="{AE4BB7E9-BDDA-57AE-9919-6B0B6A010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325" y="2740858"/>
                <a:ext cx="123623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– COO –</a:t>
                </a:r>
              </a:p>
            </p:txBody>
          </p:sp>
        </p:grpSp>
        <p:sp>
          <p:nvSpPr>
            <p:cNvPr id="208919" name="Line 19">
              <a:extLst>
                <a:ext uri="{FF2B5EF4-FFF2-40B4-BE49-F238E27FC236}">
                  <a16:creationId xmlns:a16="http://schemas.microsoft.com/office/drawing/2014/main" id="{720E9BB5-92E0-26DE-B48A-C6FAA2152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45144" y="345345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317BBD1-BE21-7B7F-6B7A-A3CCFEF0AF9E}"/>
              </a:ext>
            </a:extLst>
          </p:cNvPr>
          <p:cNvSpPr/>
          <p:nvPr/>
        </p:nvSpPr>
        <p:spPr>
          <a:xfrm>
            <a:off x="2711624" y="2252330"/>
            <a:ext cx="7056784" cy="3943371"/>
          </a:xfrm>
          <a:prstGeom prst="roundRect">
            <a:avLst>
              <a:gd name="adj" fmla="val 4889"/>
            </a:avLst>
          </a:prstGeom>
          <a:solidFill>
            <a:srgbClr val="0000CC"/>
          </a:solidFill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 Box 11">
            <a:extLst>
              <a:ext uri="{FF2B5EF4-FFF2-40B4-BE49-F238E27FC236}">
                <a16:creationId xmlns:a16="http://schemas.microsoft.com/office/drawing/2014/main" id="{0C389B42-6579-BEAC-E4BD-F65B422CC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063" y="3019425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C7FA6D16-F9E1-A4E3-67DC-D9CBB95F8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5" y="301942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87A91E-1765-C1A9-8AA0-DF9548130CAE}"/>
              </a:ext>
            </a:extLst>
          </p:cNvPr>
          <p:cNvSpPr txBox="1"/>
          <p:nvPr/>
        </p:nvSpPr>
        <p:spPr>
          <a:xfrm>
            <a:off x="3179676" y="260648"/>
            <a:ext cx="5832648" cy="430887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REAÇÃO DE ESTERIFICAÇÃO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956E18-7699-6075-AA68-5BBB3A81DF29}"/>
              </a:ext>
            </a:extLst>
          </p:cNvPr>
          <p:cNvSpPr txBox="1"/>
          <p:nvPr/>
        </p:nvSpPr>
        <p:spPr>
          <a:xfrm>
            <a:off x="1343472" y="980728"/>
            <a:ext cx="9001000" cy="1055354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Podemos obter um ÉSTER pela reação entre um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ÁCIDO CARBOXÍLICO e um ÁLCOOL</a:t>
            </a:r>
          </a:p>
        </p:txBody>
      </p:sp>
      <p:grpSp>
        <p:nvGrpSpPr>
          <p:cNvPr id="209933" name="Grupo 50">
            <a:extLst>
              <a:ext uri="{FF2B5EF4-FFF2-40B4-BE49-F238E27FC236}">
                <a16:creationId xmlns:a16="http://schemas.microsoft.com/office/drawing/2014/main" id="{5B3550AB-DC52-B75F-29CE-94D7F0B470E2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2252663"/>
            <a:ext cx="5715000" cy="1228725"/>
            <a:chOff x="1714480" y="2557763"/>
            <a:chExt cx="5715040" cy="1228427"/>
          </a:xfrm>
        </p:grpSpPr>
        <p:sp>
          <p:nvSpPr>
            <p:cNvPr id="209956" name="Text Box 11">
              <a:extLst>
                <a:ext uri="{FF2B5EF4-FFF2-40B4-BE49-F238E27FC236}">
                  <a16:creationId xmlns:a16="http://schemas.microsoft.com/office/drawing/2014/main" id="{40F19226-7813-CCCB-2CE5-12F50AABE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0162" y="3324525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209957" name="Text Box 11">
              <a:extLst>
                <a:ext uri="{FF2B5EF4-FFF2-40B4-BE49-F238E27FC236}">
                  <a16:creationId xmlns:a16="http://schemas.microsoft.com/office/drawing/2014/main" id="{BA9F5053-B03D-1842-A1E0-A5218D188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2629" y="3324525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09958" name="Line 15">
              <a:extLst>
                <a:ext uri="{FF2B5EF4-FFF2-40B4-BE49-F238E27FC236}">
                  <a16:creationId xmlns:a16="http://schemas.microsoft.com/office/drawing/2014/main" id="{7F72BB43-CA77-3ED9-0FFC-E16A5E744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5912" y="3551537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59" name="Text Box 16">
              <a:extLst>
                <a:ext uri="{FF2B5EF4-FFF2-40B4-BE49-F238E27FC236}">
                  <a16:creationId xmlns:a16="http://schemas.microsoft.com/office/drawing/2014/main" id="{F5C749DE-4AF3-48BF-C921-4FCDB892E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5637" y="3324525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9960" name="Text Box 5">
              <a:extLst>
                <a:ext uri="{FF2B5EF4-FFF2-40B4-BE49-F238E27FC236}">
                  <a16:creationId xmlns:a16="http://schemas.microsoft.com/office/drawing/2014/main" id="{4175AF30-0956-09C2-0281-ABBC05446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480" y="3030838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9961" name="Text Box 6">
              <a:extLst>
                <a:ext uri="{FF2B5EF4-FFF2-40B4-BE49-F238E27FC236}">
                  <a16:creationId xmlns:a16="http://schemas.microsoft.com/office/drawing/2014/main" id="{1A373C07-E937-3F8C-695B-99930A4D9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100" y="3035600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9962" name="Line 7">
              <a:extLst>
                <a:ext uri="{FF2B5EF4-FFF2-40B4-BE49-F238E27FC236}">
                  <a16:creationId xmlns:a16="http://schemas.microsoft.com/office/drawing/2014/main" id="{01CA2C48-14EA-05D6-5F42-3F674AC36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925" y="2987975"/>
              <a:ext cx="360362" cy="217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63" name="Line 8">
              <a:extLst>
                <a:ext uri="{FF2B5EF4-FFF2-40B4-BE49-F238E27FC236}">
                  <a16:creationId xmlns:a16="http://schemas.microsoft.com/office/drawing/2014/main" id="{8DBF51A4-852A-4DFF-9513-03162202E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2487" y="2845100"/>
              <a:ext cx="360363" cy="217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64" name="Line 9">
              <a:extLst>
                <a:ext uri="{FF2B5EF4-FFF2-40B4-BE49-F238E27FC236}">
                  <a16:creationId xmlns:a16="http://schemas.microsoft.com/office/drawing/2014/main" id="{703ADFCB-C25D-849C-D29B-A8B7A5A42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925" y="3351513"/>
              <a:ext cx="360362" cy="14128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65" name="Text Box 10">
              <a:extLst>
                <a:ext uri="{FF2B5EF4-FFF2-40B4-BE49-F238E27FC236}">
                  <a16:creationId xmlns:a16="http://schemas.microsoft.com/office/drawing/2014/main" id="{A3C06DCF-CCCB-B5C8-8D40-CF93CDB2B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975" y="2557763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9966" name="Line 12">
              <a:extLst>
                <a:ext uri="{FF2B5EF4-FFF2-40B4-BE49-F238E27FC236}">
                  <a16:creationId xmlns:a16="http://schemas.microsoft.com/office/drawing/2014/main" id="{147FC899-11B6-976F-E13B-49395E38B1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811" y="3251500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67" name="Text Box 11">
              <a:extLst>
                <a:ext uri="{FF2B5EF4-FFF2-40B4-BE49-F238E27FC236}">
                  <a16:creationId xmlns:a16="http://schemas.microsoft.com/office/drawing/2014/main" id="{ABFAFDF2-796A-60DD-E718-AE2C6ABA8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381" y="3324525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9968" name="Text Box 11">
              <a:extLst>
                <a:ext uri="{FF2B5EF4-FFF2-40B4-BE49-F238E27FC236}">
                  <a16:creationId xmlns:a16="http://schemas.microsoft.com/office/drawing/2014/main" id="{190F0682-54F4-2B33-1F82-A4224D36A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2" y="2928934"/>
              <a:ext cx="3882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3" name="Grupo 51">
            <a:extLst>
              <a:ext uri="{FF2B5EF4-FFF2-40B4-BE49-F238E27FC236}">
                <a16:creationId xmlns:a16="http://schemas.microsoft.com/office/drawing/2014/main" id="{CD3E9FC7-4D0A-E3D8-C522-02A4B1ACF33C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2252663"/>
            <a:ext cx="2513013" cy="939800"/>
            <a:chOff x="1714480" y="4986655"/>
            <a:chExt cx="2513641" cy="939502"/>
          </a:xfrm>
        </p:grpSpPr>
        <p:sp>
          <p:nvSpPr>
            <p:cNvPr id="209949" name="Text Box 5">
              <a:extLst>
                <a:ext uri="{FF2B5EF4-FFF2-40B4-BE49-F238E27FC236}">
                  <a16:creationId xmlns:a16="http://schemas.microsoft.com/office/drawing/2014/main" id="{82A67263-F40C-934D-CEAC-2CCD9A6C2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480" y="545973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9950" name="Text Box 6">
              <a:extLst>
                <a:ext uri="{FF2B5EF4-FFF2-40B4-BE49-F238E27FC236}">
                  <a16:creationId xmlns:a16="http://schemas.microsoft.com/office/drawing/2014/main" id="{0352B23E-0E19-33D0-425D-72FAC91E2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100" y="5464492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9951" name="Line 7">
              <a:extLst>
                <a:ext uri="{FF2B5EF4-FFF2-40B4-BE49-F238E27FC236}">
                  <a16:creationId xmlns:a16="http://schemas.microsoft.com/office/drawing/2014/main" id="{ABA7F49F-7243-268D-7029-59DF988034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925" y="5416867"/>
              <a:ext cx="360362" cy="217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52" name="Line 8">
              <a:extLst>
                <a:ext uri="{FF2B5EF4-FFF2-40B4-BE49-F238E27FC236}">
                  <a16:creationId xmlns:a16="http://schemas.microsoft.com/office/drawing/2014/main" id="{00BA8346-8831-B1A5-A89F-CD7D8ED1A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2487" y="5273992"/>
              <a:ext cx="360363" cy="217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53" name="Line 9">
              <a:extLst>
                <a:ext uri="{FF2B5EF4-FFF2-40B4-BE49-F238E27FC236}">
                  <a16:creationId xmlns:a16="http://schemas.microsoft.com/office/drawing/2014/main" id="{D03CA9AB-C1D5-6E97-21A1-64E12E709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925" y="5780405"/>
              <a:ext cx="360362" cy="14128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54" name="Text Box 10">
              <a:extLst>
                <a:ext uri="{FF2B5EF4-FFF2-40B4-BE49-F238E27FC236}">
                  <a16:creationId xmlns:a16="http://schemas.microsoft.com/office/drawing/2014/main" id="{9CE8AB9A-35EC-7B05-C6A0-A757B2A71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975" y="4986655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9955" name="Line 12">
              <a:extLst>
                <a:ext uri="{FF2B5EF4-FFF2-40B4-BE49-F238E27FC236}">
                  <a16:creationId xmlns:a16="http://schemas.microsoft.com/office/drawing/2014/main" id="{FEA07923-92CA-4249-547D-C96B473C6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811" y="5680392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upo 52">
            <a:extLst>
              <a:ext uri="{FF2B5EF4-FFF2-40B4-BE49-F238E27FC236}">
                <a16:creationId xmlns:a16="http://schemas.microsoft.com/office/drawing/2014/main" id="{B1763B7F-B14C-74E1-7627-591C0D2F70BD}"/>
              </a:ext>
            </a:extLst>
          </p:cNvPr>
          <p:cNvGrpSpPr>
            <a:grpSpLocks/>
          </p:cNvGrpSpPr>
          <p:nvPr/>
        </p:nvGrpSpPr>
        <p:grpSpPr bwMode="auto">
          <a:xfrm>
            <a:off x="7262813" y="3019425"/>
            <a:ext cx="1690687" cy="461963"/>
            <a:chOff x="5738381" y="5753417"/>
            <a:chExt cx="1691139" cy="461665"/>
          </a:xfrm>
        </p:grpSpPr>
        <p:sp>
          <p:nvSpPr>
            <p:cNvPr id="209946" name="Line 15">
              <a:extLst>
                <a:ext uri="{FF2B5EF4-FFF2-40B4-BE49-F238E27FC236}">
                  <a16:creationId xmlns:a16="http://schemas.microsoft.com/office/drawing/2014/main" id="{19E40889-5CBC-BEDC-462D-A7DAAC424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5912" y="598042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947" name="Text Box 16">
              <a:extLst>
                <a:ext uri="{FF2B5EF4-FFF2-40B4-BE49-F238E27FC236}">
                  <a16:creationId xmlns:a16="http://schemas.microsoft.com/office/drawing/2014/main" id="{25C7A7BB-7439-7F52-3005-0A7EC4304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5637" y="5753417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09948" name="Text Box 11">
              <a:extLst>
                <a:ext uri="{FF2B5EF4-FFF2-40B4-BE49-F238E27FC236}">
                  <a16:creationId xmlns:a16="http://schemas.microsoft.com/office/drawing/2014/main" id="{A99DD8FB-FB95-BEFE-B3E5-22C081558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381" y="5753417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50" name="Text Box 11">
            <a:extLst>
              <a:ext uri="{FF2B5EF4-FFF2-40B4-BE49-F238E27FC236}">
                <a16:creationId xmlns:a16="http://schemas.microsoft.com/office/drawing/2014/main" id="{AB0D12BD-3364-87A8-C9BB-F1D0FA1A3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5008563"/>
            <a:ext cx="38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6" name="Text Box 11">
            <a:extLst>
              <a:ext uri="{FF2B5EF4-FFF2-40B4-BE49-F238E27FC236}">
                <a16:creationId xmlns:a16="http://schemas.microsoft.com/office/drawing/2014/main" id="{F9F03FC3-5A77-9D90-75F7-EB618A5B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483870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altLang="pt-BR" sz="24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7" name="Seta para baixo 66">
            <a:extLst>
              <a:ext uri="{FF2B5EF4-FFF2-40B4-BE49-F238E27FC236}">
                <a16:creationId xmlns:a16="http://schemas.microsoft.com/office/drawing/2014/main" id="{8B631908-23B6-C4BC-87F7-BF998384397E}"/>
              </a:ext>
            </a:extLst>
          </p:cNvPr>
          <p:cNvSpPr/>
          <p:nvPr/>
        </p:nvSpPr>
        <p:spPr>
          <a:xfrm>
            <a:off x="6355827" y="3552495"/>
            <a:ext cx="388245" cy="928694"/>
          </a:xfrm>
          <a:prstGeom prst="downArrow">
            <a:avLst/>
          </a:prstGeom>
          <a:solidFill>
            <a:srgbClr val="000066"/>
          </a:solidFill>
          <a:ln w="3175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9A18654-CE0A-8827-A7C0-9495ADF5C309}"/>
              </a:ext>
            </a:extLst>
          </p:cNvPr>
          <p:cNvSpPr/>
          <p:nvPr/>
        </p:nvSpPr>
        <p:spPr>
          <a:xfrm>
            <a:off x="5521325" y="3019425"/>
            <a:ext cx="696913" cy="461963"/>
          </a:xfrm>
          <a:prstGeom prst="rect">
            <a:avLst/>
          </a:prstGeom>
          <a:solidFill>
            <a:srgbClr val="0707C9"/>
          </a:solidFill>
          <a:ln>
            <a:solidFill>
              <a:srgbClr val="070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5D715A9-D27B-CC7C-CC11-81B51111F711}"/>
              </a:ext>
            </a:extLst>
          </p:cNvPr>
          <p:cNvSpPr/>
          <p:nvPr/>
        </p:nvSpPr>
        <p:spPr>
          <a:xfrm>
            <a:off x="6653213" y="3014663"/>
            <a:ext cx="696912" cy="461962"/>
          </a:xfrm>
          <a:prstGeom prst="rect">
            <a:avLst/>
          </a:prstGeom>
          <a:solidFill>
            <a:srgbClr val="0707C9"/>
          </a:solidFill>
          <a:ln>
            <a:solidFill>
              <a:srgbClr val="070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29908 0.26065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130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14961 0.26227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2.08333E-7 0.346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4739 0.34514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6" grpId="0"/>
      <p:bldP spid="46" grpId="1"/>
      <p:bldP spid="50" grpId="0"/>
      <p:bldP spid="66" grpId="0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05C29D-DC17-5523-E941-77BE4FEF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TIPOS DE CADEIAS CARBÔNICAS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F5E9B97-7B50-3939-1336-4EBB76BB41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2887918"/>
            <a:ext cx="11548872" cy="3077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8144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D3B81A4-0B51-9F4D-5B38-E26361B16856}"/>
              </a:ext>
            </a:extLst>
          </p:cNvPr>
          <p:cNvSpPr/>
          <p:nvPr/>
        </p:nvSpPr>
        <p:spPr>
          <a:xfrm>
            <a:off x="541485" y="887234"/>
            <a:ext cx="11109029" cy="4608513"/>
          </a:xfrm>
          <a:prstGeom prst="roundRect">
            <a:avLst>
              <a:gd name="adj" fmla="val 4889"/>
            </a:avLst>
          </a:prstGeom>
          <a:solidFill>
            <a:srgbClr val="000066"/>
          </a:solidFill>
          <a:ln w="38100">
            <a:solidFill>
              <a:srgbClr val="FF0000"/>
            </a:solidFill>
          </a:ln>
          <a:effectLst>
            <a:glow rad="5715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62F3769C-9A35-B8BA-D544-A4FD55D3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850" y="2687638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OH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A89716C-AE59-91B2-73A3-401B1BF6E228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2844800"/>
            <a:ext cx="2587625" cy="935038"/>
            <a:chOff x="1640294" y="404664"/>
            <a:chExt cx="2587219" cy="935334"/>
          </a:xfrm>
        </p:grpSpPr>
        <p:sp>
          <p:nvSpPr>
            <p:cNvPr id="210985" name="Text Box 5">
              <a:extLst>
                <a:ext uri="{FF2B5EF4-FFF2-40B4-BE49-F238E27FC236}">
                  <a16:creationId xmlns:a16="http://schemas.microsoft.com/office/drawing/2014/main" id="{AA454ABE-9517-B839-459D-9A0E402E2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294" y="867061"/>
              <a:ext cx="952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0986" name="Text Box 6">
              <a:extLst>
                <a:ext uri="{FF2B5EF4-FFF2-40B4-BE49-F238E27FC236}">
                  <a16:creationId xmlns:a16="http://schemas.microsoft.com/office/drawing/2014/main" id="{29AD1D7F-3589-0563-19E1-85BFA7F8B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797" y="866988"/>
              <a:ext cx="423408" cy="46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0987" name="Line 7">
              <a:extLst>
                <a:ext uri="{FF2B5EF4-FFF2-40B4-BE49-F238E27FC236}">
                  <a16:creationId xmlns:a16="http://schemas.microsoft.com/office/drawing/2014/main" id="{CDE5C3BA-0171-56A9-7BE6-B5C97C2632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495" y="835012"/>
              <a:ext cx="360272" cy="21755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88" name="Line 8">
              <a:extLst>
                <a:ext uri="{FF2B5EF4-FFF2-40B4-BE49-F238E27FC236}">
                  <a16:creationId xmlns:a16="http://schemas.microsoft.com/office/drawing/2014/main" id="{FEBD9CDF-0138-BEC8-5402-07C5C694B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2075" y="692092"/>
              <a:ext cx="360273" cy="21755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89" name="Line 9">
              <a:extLst>
                <a:ext uri="{FF2B5EF4-FFF2-40B4-BE49-F238E27FC236}">
                  <a16:creationId xmlns:a16="http://schemas.microsoft.com/office/drawing/2014/main" id="{946C4D70-1D44-BBD6-9005-DFF1D0883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495" y="1198666"/>
              <a:ext cx="360272" cy="14133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90" name="Text Box 10">
              <a:extLst>
                <a:ext uri="{FF2B5EF4-FFF2-40B4-BE49-F238E27FC236}">
                  <a16:creationId xmlns:a16="http://schemas.microsoft.com/office/drawing/2014/main" id="{D248E10C-DC2B-FFD0-A57E-28BEDF820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477" y="404664"/>
              <a:ext cx="441036" cy="46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10991" name="Line 12">
              <a:extLst>
                <a:ext uri="{FF2B5EF4-FFF2-40B4-BE49-F238E27FC236}">
                  <a16:creationId xmlns:a16="http://schemas.microsoft.com/office/drawing/2014/main" id="{9E5B0A29-02B7-5839-1F1B-E15AD6BFA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606" y="1097893"/>
              <a:ext cx="288853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 Box 11">
            <a:extLst>
              <a:ext uri="{FF2B5EF4-FFF2-40B4-BE49-F238E27FC236}">
                <a16:creationId xmlns:a16="http://schemas.microsoft.com/office/drawing/2014/main" id="{356E2D26-0DCC-8849-55AD-02DC42F1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3881438"/>
            <a:ext cx="44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524" name="Text Box 11">
            <a:extLst>
              <a:ext uri="{FF2B5EF4-FFF2-40B4-BE49-F238E27FC236}">
                <a16:creationId xmlns:a16="http://schemas.microsoft.com/office/drawing/2014/main" id="{3AD9DBDC-4CE1-4D83-DA57-6CDE5A3A7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906" y="1381998"/>
            <a:ext cx="3041691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Ácido benzóico</a:t>
            </a: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44D235D7-4843-5052-D599-9F92C7129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3125788"/>
            <a:ext cx="38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0956" name="Text Box 11">
            <a:extLst>
              <a:ext uri="{FF2B5EF4-FFF2-40B4-BE49-F238E27FC236}">
                <a16:creationId xmlns:a16="http://schemas.microsoft.com/office/drawing/2014/main" id="{284EE928-6E48-AA85-B78A-CDD90A76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4594225"/>
            <a:ext cx="83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altLang="pt-BR" sz="2400" b="1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7" name="Seta para baixo 66">
            <a:extLst>
              <a:ext uri="{FF2B5EF4-FFF2-40B4-BE49-F238E27FC236}">
                <a16:creationId xmlns:a16="http://schemas.microsoft.com/office/drawing/2014/main" id="{6469287B-F7E1-CA87-CAC2-EC04F5A9D5A7}"/>
              </a:ext>
            </a:extLst>
          </p:cNvPr>
          <p:cNvSpPr/>
          <p:nvPr/>
        </p:nvSpPr>
        <p:spPr>
          <a:xfrm rot="16200000">
            <a:off x="6046128" y="2962291"/>
            <a:ext cx="348836" cy="1080149"/>
          </a:xfrm>
          <a:prstGeom prst="downArrow">
            <a:avLst/>
          </a:prstGeom>
          <a:solidFill>
            <a:srgbClr val="FF00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0960" name="Grupo 8">
            <a:extLst>
              <a:ext uri="{FF2B5EF4-FFF2-40B4-BE49-F238E27FC236}">
                <a16:creationId xmlns:a16="http://schemas.microsoft.com/office/drawing/2014/main" id="{CADCF82E-12CB-9DFF-9CD8-6BE7F665EC02}"/>
              </a:ext>
            </a:extLst>
          </p:cNvPr>
          <p:cNvGrpSpPr>
            <a:grpSpLocks/>
          </p:cNvGrpSpPr>
          <p:nvPr/>
        </p:nvGrpSpPr>
        <p:grpSpPr bwMode="auto">
          <a:xfrm>
            <a:off x="2917825" y="3562350"/>
            <a:ext cx="2246313" cy="461963"/>
            <a:chOff x="3917205" y="1119042"/>
            <a:chExt cx="2246803" cy="461777"/>
          </a:xfrm>
        </p:grpSpPr>
        <p:grpSp>
          <p:nvGrpSpPr>
            <p:cNvPr id="210981" name="Grupo 36">
              <a:extLst>
                <a:ext uri="{FF2B5EF4-FFF2-40B4-BE49-F238E27FC236}">
                  <a16:creationId xmlns:a16="http://schemas.microsoft.com/office/drawing/2014/main" id="{5DC25B18-8872-AE87-4705-86BC2DF14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1787" y="1119098"/>
              <a:ext cx="1762221" cy="461665"/>
              <a:chOff x="6690284" y="1307619"/>
              <a:chExt cx="1762221" cy="461665"/>
            </a:xfrm>
          </p:grpSpPr>
          <p:sp>
            <p:nvSpPr>
              <p:cNvPr id="210983" name="Line 15">
                <a:extLst>
                  <a:ext uri="{FF2B5EF4-FFF2-40B4-BE49-F238E27FC236}">
                    <a16:creationId xmlns:a16="http://schemas.microsoft.com/office/drawing/2014/main" id="{D9DD2EEC-F5E5-7269-E615-AC744E324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0284" y="1538451"/>
                <a:ext cx="28884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984" name="Text Box 16">
                <a:extLst>
                  <a:ext uri="{FF2B5EF4-FFF2-40B4-BE49-F238E27FC236}">
                    <a16:creationId xmlns:a16="http://schemas.microsoft.com/office/drawing/2014/main" id="{A9017FF8-836F-3686-3A77-CE4B6427CB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7039" y="1307619"/>
                <a:ext cx="146546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pt-BR" altLang="pt-BR" sz="2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10982" name="Text Box 11">
              <a:extLst>
                <a:ext uri="{FF2B5EF4-FFF2-40B4-BE49-F238E27FC236}">
                  <a16:creationId xmlns:a16="http://schemas.microsoft.com/office/drawing/2014/main" id="{9B2DE364-C825-42C4-EEB0-E1F52494B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7205" y="1119042"/>
              <a:ext cx="441144" cy="46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10961" name="Grupo 41">
            <a:extLst>
              <a:ext uri="{FF2B5EF4-FFF2-40B4-BE49-F238E27FC236}">
                <a16:creationId xmlns:a16="http://schemas.microsoft.com/office/drawing/2014/main" id="{4D506FAD-7F44-568A-8B9E-969991D8CBC2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2844800"/>
            <a:ext cx="2587625" cy="935038"/>
            <a:chOff x="1640294" y="404664"/>
            <a:chExt cx="2587219" cy="935334"/>
          </a:xfrm>
        </p:grpSpPr>
        <p:sp>
          <p:nvSpPr>
            <p:cNvPr id="210974" name="Text Box 5">
              <a:extLst>
                <a:ext uri="{FF2B5EF4-FFF2-40B4-BE49-F238E27FC236}">
                  <a16:creationId xmlns:a16="http://schemas.microsoft.com/office/drawing/2014/main" id="{7D103764-C809-69E7-B2B6-0D0778E6D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294" y="867061"/>
              <a:ext cx="952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0975" name="Text Box 6">
              <a:extLst>
                <a:ext uri="{FF2B5EF4-FFF2-40B4-BE49-F238E27FC236}">
                  <a16:creationId xmlns:a16="http://schemas.microsoft.com/office/drawing/2014/main" id="{9F089EEC-3032-87FF-E465-B954310D6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797" y="866988"/>
              <a:ext cx="423408" cy="46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0976" name="Line 7">
              <a:extLst>
                <a:ext uri="{FF2B5EF4-FFF2-40B4-BE49-F238E27FC236}">
                  <a16:creationId xmlns:a16="http://schemas.microsoft.com/office/drawing/2014/main" id="{BF610DF7-5647-5B7C-20C0-774869A87E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495" y="835012"/>
              <a:ext cx="360272" cy="21755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77" name="Line 8">
              <a:extLst>
                <a:ext uri="{FF2B5EF4-FFF2-40B4-BE49-F238E27FC236}">
                  <a16:creationId xmlns:a16="http://schemas.microsoft.com/office/drawing/2014/main" id="{538EC6F2-9788-4FCB-BD31-EEF409581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2075" y="692092"/>
              <a:ext cx="360273" cy="21755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78" name="Line 9">
              <a:extLst>
                <a:ext uri="{FF2B5EF4-FFF2-40B4-BE49-F238E27FC236}">
                  <a16:creationId xmlns:a16="http://schemas.microsoft.com/office/drawing/2014/main" id="{A6DCB78B-2D62-2E92-AECA-95CEBDECB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3495" y="1198666"/>
              <a:ext cx="360272" cy="14133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979" name="Text Box 10">
              <a:extLst>
                <a:ext uri="{FF2B5EF4-FFF2-40B4-BE49-F238E27FC236}">
                  <a16:creationId xmlns:a16="http://schemas.microsoft.com/office/drawing/2014/main" id="{242CBFCE-9ECE-97A1-CEED-E735B8020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477" y="404664"/>
              <a:ext cx="441036" cy="46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10980" name="Line 12">
              <a:extLst>
                <a:ext uri="{FF2B5EF4-FFF2-40B4-BE49-F238E27FC236}">
                  <a16:creationId xmlns:a16="http://schemas.microsoft.com/office/drawing/2014/main" id="{72DEDC42-DD3D-65F4-51B8-7507B0B53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606" y="1097893"/>
              <a:ext cx="288853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46B74221-E341-2982-83CE-5EDA02E8E140}"/>
              </a:ext>
            </a:extLst>
          </p:cNvPr>
          <p:cNvGrpSpPr>
            <a:grpSpLocks/>
          </p:cNvGrpSpPr>
          <p:nvPr/>
        </p:nvGrpSpPr>
        <p:grpSpPr bwMode="auto">
          <a:xfrm>
            <a:off x="2917825" y="3562350"/>
            <a:ext cx="2246313" cy="461963"/>
            <a:chOff x="3917205" y="1119042"/>
            <a:chExt cx="2246803" cy="461777"/>
          </a:xfrm>
        </p:grpSpPr>
        <p:grpSp>
          <p:nvGrpSpPr>
            <p:cNvPr id="210970" name="Grupo 53">
              <a:extLst>
                <a:ext uri="{FF2B5EF4-FFF2-40B4-BE49-F238E27FC236}">
                  <a16:creationId xmlns:a16="http://schemas.microsoft.com/office/drawing/2014/main" id="{53861C81-208A-1E3A-5C10-155B3BAD1C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1787" y="1119098"/>
              <a:ext cx="1762221" cy="461665"/>
              <a:chOff x="6690284" y="1307619"/>
              <a:chExt cx="1762221" cy="461665"/>
            </a:xfrm>
          </p:grpSpPr>
          <p:sp>
            <p:nvSpPr>
              <p:cNvPr id="210972" name="Line 15">
                <a:extLst>
                  <a:ext uri="{FF2B5EF4-FFF2-40B4-BE49-F238E27FC236}">
                    <a16:creationId xmlns:a16="http://schemas.microsoft.com/office/drawing/2014/main" id="{A66B1D5D-1B52-B523-61A3-0FD0BD8D5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0284" y="1538451"/>
                <a:ext cx="28884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973" name="Text Box 16">
                <a:extLst>
                  <a:ext uri="{FF2B5EF4-FFF2-40B4-BE49-F238E27FC236}">
                    <a16:creationId xmlns:a16="http://schemas.microsoft.com/office/drawing/2014/main" id="{C930296F-AF47-D3F4-3E64-D4A45EE428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7039" y="1307619"/>
                <a:ext cx="146546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pt-BR" altLang="pt-BR" sz="2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10971" name="Text Box 11">
              <a:extLst>
                <a:ext uri="{FF2B5EF4-FFF2-40B4-BE49-F238E27FC236}">
                  <a16:creationId xmlns:a16="http://schemas.microsoft.com/office/drawing/2014/main" id="{AB25C4C7-F7A5-B395-3752-0CBA959F6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7205" y="1119042"/>
              <a:ext cx="441144" cy="46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210963" name="Text Box 11">
            <a:extLst>
              <a:ext uri="{FF2B5EF4-FFF2-40B4-BE49-F238E27FC236}">
                <a16:creationId xmlns:a16="http://schemas.microsoft.com/office/drawing/2014/main" id="{CEAF2C5F-D795-8512-809C-7388600BE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3994150"/>
            <a:ext cx="38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4" name="Text Box 11">
            <a:extLst>
              <a:ext uri="{FF2B5EF4-FFF2-40B4-BE49-F238E27FC236}">
                <a16:creationId xmlns:a16="http://schemas.microsoft.com/office/drawing/2014/main" id="{119161C0-ABFE-FBC5-4E14-BF2103FF5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907" y="4631650"/>
            <a:ext cx="2419374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etanol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61679 -0.1395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6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39688 0.0467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EDF4FE10-F471-2DF6-8B2B-EB985B900258}"/>
              </a:ext>
            </a:extLst>
          </p:cNvPr>
          <p:cNvSpPr/>
          <p:nvPr/>
        </p:nvSpPr>
        <p:spPr>
          <a:xfrm>
            <a:off x="3251684" y="3284984"/>
            <a:ext cx="5688632" cy="2571367"/>
          </a:xfrm>
          <a:prstGeom prst="roundRect">
            <a:avLst>
              <a:gd name="adj" fmla="val 4889"/>
            </a:avLst>
          </a:prstGeom>
          <a:solidFill>
            <a:srgbClr val="000066"/>
          </a:solidFill>
          <a:ln w="38100">
            <a:solidFill>
              <a:srgbClr val="FF0000"/>
            </a:solidFill>
          </a:ln>
          <a:effectLst>
            <a:glow rad="5715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7CC5BD-7B21-A21D-4C34-05E42BAA13DF}"/>
              </a:ext>
            </a:extLst>
          </p:cNvPr>
          <p:cNvSpPr txBox="1"/>
          <p:nvPr/>
        </p:nvSpPr>
        <p:spPr>
          <a:xfrm>
            <a:off x="3359696" y="620688"/>
            <a:ext cx="547260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Nomenclatura dos ésteres</a:t>
            </a:r>
          </a:p>
        </p:txBody>
      </p:sp>
      <p:grpSp>
        <p:nvGrpSpPr>
          <p:cNvPr id="211976" name="Grupo 9">
            <a:extLst>
              <a:ext uri="{FF2B5EF4-FFF2-40B4-BE49-F238E27FC236}">
                <a16:creationId xmlns:a16="http://schemas.microsoft.com/office/drawing/2014/main" id="{17347EA7-7452-9B25-40ED-EF5B62010373}"/>
              </a:ext>
            </a:extLst>
          </p:cNvPr>
          <p:cNvGrpSpPr>
            <a:grpSpLocks/>
          </p:cNvGrpSpPr>
          <p:nvPr/>
        </p:nvGrpSpPr>
        <p:grpSpPr bwMode="auto">
          <a:xfrm>
            <a:off x="1343025" y="1412875"/>
            <a:ext cx="9577388" cy="1290638"/>
            <a:chOff x="-180528" y="2204864"/>
            <a:chExt cx="9577064" cy="1290092"/>
          </a:xfrm>
        </p:grpSpPr>
        <p:sp>
          <p:nvSpPr>
            <p:cNvPr id="9" name="Retângulo de cantos arredondados 8">
              <a:extLst>
                <a:ext uri="{FF2B5EF4-FFF2-40B4-BE49-F238E27FC236}">
                  <a16:creationId xmlns:a16="http://schemas.microsoft.com/office/drawing/2014/main" id="{2248F652-FDC4-B305-D647-341C5667483C}"/>
                </a:ext>
              </a:extLst>
            </p:cNvPr>
            <p:cNvSpPr/>
            <p:nvPr/>
          </p:nvSpPr>
          <p:spPr>
            <a:xfrm>
              <a:off x="-180528" y="2204864"/>
              <a:ext cx="9577064" cy="1290092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2014" name="Grupo 7">
              <a:extLst>
                <a:ext uri="{FF2B5EF4-FFF2-40B4-BE49-F238E27FC236}">
                  <a16:creationId xmlns:a16="http://schemas.microsoft.com/office/drawing/2014/main" id="{3D5B6ACD-3EA0-E829-F6BB-074BB8AF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12" y="2276872"/>
              <a:ext cx="8928991" cy="1055354"/>
              <a:chOff x="532849" y="2276872"/>
              <a:chExt cx="8928991" cy="1055354"/>
            </a:xfrm>
          </p:grpSpPr>
          <p:sp>
            <p:nvSpPr>
              <p:cNvPr id="212015" name="CaixaDeTexto 4">
                <a:extLst>
                  <a:ext uri="{FF2B5EF4-FFF2-40B4-BE49-F238E27FC236}">
                    <a16:creationId xmlns:a16="http://schemas.microsoft.com/office/drawing/2014/main" id="{8BEB3A54-D4F6-6433-DF29-C228A1EC99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4708" y="2276872"/>
                <a:ext cx="4277132" cy="10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radical derivado do álcool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com terminação 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ILA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12016" name="CaixaDeTexto 5">
                <a:extLst>
                  <a:ext uri="{FF2B5EF4-FFF2-40B4-BE49-F238E27FC236}">
                    <a16:creationId xmlns:a16="http://schemas.microsoft.com/office/drawing/2014/main" id="{4F776DB7-643A-2DC8-6B92-4BDE3D60A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849" y="2276872"/>
                <a:ext cx="3940118" cy="10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parte derivada do ácido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com terminação 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OATO</a:t>
                </a:r>
              </a:p>
            </p:txBody>
          </p:sp>
          <p:sp>
            <p:nvSpPr>
              <p:cNvPr id="212017" name="CaixaDeTexto 6">
                <a:extLst>
                  <a:ext uri="{FF2B5EF4-FFF2-40B4-BE49-F238E27FC236}">
                    <a16:creationId xmlns:a16="http://schemas.microsoft.com/office/drawing/2014/main" id="{D120111D-64DB-E1A5-B433-0AA5A8CDD3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8139" y="2589106"/>
                <a:ext cx="55977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de</a:t>
                </a:r>
              </a:p>
            </p:txBody>
          </p:sp>
        </p:grpSp>
      </p:grpSp>
      <p:grpSp>
        <p:nvGrpSpPr>
          <p:cNvPr id="211977" name="Grupo 37">
            <a:extLst>
              <a:ext uri="{FF2B5EF4-FFF2-40B4-BE49-F238E27FC236}">
                <a16:creationId xmlns:a16="http://schemas.microsoft.com/office/drawing/2014/main" id="{FBD4D05D-A9FF-6916-101D-808992642D1C}"/>
              </a:ext>
            </a:extLst>
          </p:cNvPr>
          <p:cNvGrpSpPr>
            <a:grpSpLocks/>
          </p:cNvGrpSpPr>
          <p:nvPr/>
        </p:nvGrpSpPr>
        <p:grpSpPr bwMode="auto">
          <a:xfrm>
            <a:off x="3767138" y="3524250"/>
            <a:ext cx="4776787" cy="1227138"/>
            <a:chOff x="2631194" y="3771911"/>
            <a:chExt cx="4774787" cy="1228427"/>
          </a:xfrm>
        </p:grpSpPr>
        <p:sp>
          <p:nvSpPr>
            <p:cNvPr id="211999" name="Text Box 23">
              <a:extLst>
                <a:ext uri="{FF2B5EF4-FFF2-40B4-BE49-F238E27FC236}">
                  <a16:creationId xmlns:a16="http://schemas.microsoft.com/office/drawing/2014/main" id="{EF832323-F572-E3E9-D6E1-53E1F18B7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1194" y="4247367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2000" name="Text Box 24">
              <a:extLst>
                <a:ext uri="{FF2B5EF4-FFF2-40B4-BE49-F238E27FC236}">
                  <a16:creationId xmlns:a16="http://schemas.microsoft.com/office/drawing/2014/main" id="{BD639654-DD46-A753-2FF2-18FCDE4BF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1186" y="4247367"/>
              <a:ext cx="4233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2001" name="Line 25">
              <a:extLst>
                <a:ext uri="{FF2B5EF4-FFF2-40B4-BE49-F238E27FC236}">
                  <a16:creationId xmlns:a16="http://schemas.microsoft.com/office/drawing/2014/main" id="{7291E241-E81C-25B5-2BF2-5571405EDD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3700" y="4202123"/>
              <a:ext cx="360363" cy="217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02" name="Line 26">
              <a:extLst>
                <a:ext uri="{FF2B5EF4-FFF2-40B4-BE49-F238E27FC236}">
                  <a16:creationId xmlns:a16="http://schemas.microsoft.com/office/drawing/2014/main" id="{DBFB8A58-36C9-27FE-46F5-E3C466D60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2263" y="4059248"/>
              <a:ext cx="360362" cy="217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03" name="Line 27">
              <a:extLst>
                <a:ext uri="{FF2B5EF4-FFF2-40B4-BE49-F238E27FC236}">
                  <a16:creationId xmlns:a16="http://schemas.microsoft.com/office/drawing/2014/main" id="{A3DFB2C1-1C57-DBCD-81CB-31E577918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3700" y="4565661"/>
              <a:ext cx="360363" cy="14128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04" name="Text Box 28">
              <a:extLst>
                <a:ext uri="{FF2B5EF4-FFF2-40B4-BE49-F238E27FC236}">
                  <a16:creationId xmlns:a16="http://schemas.microsoft.com/office/drawing/2014/main" id="{61AC4E00-4F04-1A99-CAC6-B8FA71050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186" y="3771911"/>
              <a:ext cx="440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12005" name="Text Box 29">
              <a:extLst>
                <a:ext uri="{FF2B5EF4-FFF2-40B4-BE49-F238E27FC236}">
                  <a16:creationId xmlns:a16="http://schemas.microsoft.com/office/drawing/2014/main" id="{543A3886-FBCF-05AB-3170-4C3F7D3B95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918" y="4538673"/>
              <a:ext cx="440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12006" name="Line 31">
              <a:extLst>
                <a:ext uri="{FF2B5EF4-FFF2-40B4-BE49-F238E27FC236}">
                  <a16:creationId xmlns:a16="http://schemas.microsoft.com/office/drawing/2014/main" id="{751CBC42-8DD3-3196-7AE9-598A3573D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3913" y="4478199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07" name="Line 32">
              <a:extLst>
                <a:ext uri="{FF2B5EF4-FFF2-40B4-BE49-F238E27FC236}">
                  <a16:creationId xmlns:a16="http://schemas.microsoft.com/office/drawing/2014/main" id="{B9A83C66-B42D-D157-24D9-B4C048042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388" y="4478199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08" name="Text Box 33">
              <a:extLst>
                <a:ext uri="{FF2B5EF4-FFF2-40B4-BE49-F238E27FC236}">
                  <a16:creationId xmlns:a16="http://schemas.microsoft.com/office/drawing/2014/main" id="{D6E1D0FB-C261-6C47-4A6C-251BC5001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341" y="4247367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2009" name="Line 40">
              <a:extLst>
                <a:ext uri="{FF2B5EF4-FFF2-40B4-BE49-F238E27FC236}">
                  <a16:creationId xmlns:a16="http://schemas.microsoft.com/office/drawing/2014/main" id="{953F740E-D8D0-1D09-5969-94C5FFE45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0221" y="4758393"/>
              <a:ext cx="2889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010" name="Text Box 41">
              <a:extLst>
                <a:ext uri="{FF2B5EF4-FFF2-40B4-BE49-F238E27FC236}">
                  <a16:creationId xmlns:a16="http://schemas.microsoft.com/office/drawing/2014/main" id="{A21E8B9E-48E2-1F1F-A7BD-2786AE990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2385" y="4527561"/>
              <a:ext cx="8335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DF9F5AC-19A8-8D5B-10F3-CFA43507929F}"/>
              </a:ext>
            </a:extLst>
          </p:cNvPr>
          <p:cNvSpPr txBox="1"/>
          <p:nvPr/>
        </p:nvSpPr>
        <p:spPr>
          <a:xfrm>
            <a:off x="3881754" y="5113007"/>
            <a:ext cx="1210751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prop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64C4BEF-2A07-F1D8-150A-B664CBB44AC6}"/>
              </a:ext>
            </a:extLst>
          </p:cNvPr>
          <p:cNvSpPr txBox="1"/>
          <p:nvPr/>
        </p:nvSpPr>
        <p:spPr>
          <a:xfrm>
            <a:off x="4807387" y="5113007"/>
            <a:ext cx="73657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B2FB0B-BA05-737A-A8FF-F5275F14ADBA}"/>
              </a:ext>
            </a:extLst>
          </p:cNvPr>
          <p:cNvSpPr txBox="1"/>
          <p:nvPr/>
        </p:nvSpPr>
        <p:spPr>
          <a:xfrm>
            <a:off x="5302997" y="5113007"/>
            <a:ext cx="108285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8C6ABB-5DB0-5031-054F-0255D5397AD5}"/>
              </a:ext>
            </a:extLst>
          </p:cNvPr>
          <p:cNvSpPr txBox="1"/>
          <p:nvPr/>
        </p:nvSpPr>
        <p:spPr>
          <a:xfrm>
            <a:off x="6398913" y="5113007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70C5B98-34AB-230F-156D-C59AA9086FB9}"/>
              </a:ext>
            </a:extLst>
          </p:cNvPr>
          <p:cNvSpPr txBox="1"/>
          <p:nvPr/>
        </p:nvSpPr>
        <p:spPr>
          <a:xfrm>
            <a:off x="7211943" y="5113007"/>
            <a:ext cx="96213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03F8E16-B0F0-0300-C7E9-3A5587E2C2C6}"/>
              </a:ext>
            </a:extLst>
          </p:cNvPr>
          <p:cNvSpPr txBox="1"/>
          <p:nvPr/>
        </p:nvSpPr>
        <p:spPr>
          <a:xfrm>
            <a:off x="7960773" y="5113007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8208781B-0F5D-1423-1AC3-F61AD6ABFE7B}"/>
              </a:ext>
            </a:extLst>
          </p:cNvPr>
          <p:cNvSpPr/>
          <p:nvPr/>
        </p:nvSpPr>
        <p:spPr>
          <a:xfrm>
            <a:off x="1684871" y="3388761"/>
            <a:ext cx="4771796" cy="12246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9B4FD05C-5E5F-D4EB-EE6F-553A6A42E05F}"/>
              </a:ext>
            </a:extLst>
          </p:cNvPr>
          <p:cNvSpPr/>
          <p:nvPr/>
        </p:nvSpPr>
        <p:spPr>
          <a:xfrm>
            <a:off x="1559496" y="1099978"/>
            <a:ext cx="5112568" cy="14377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B6AAEB0A-19C6-399F-C331-C8ACA93DB257}"/>
              </a:ext>
            </a:extLst>
          </p:cNvPr>
          <p:cNvSpPr/>
          <p:nvPr/>
        </p:nvSpPr>
        <p:spPr>
          <a:xfrm>
            <a:off x="5741442" y="4771103"/>
            <a:ext cx="4314998" cy="530105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2DFBCF95-144A-2D33-B51F-5B1B1B1F3C6C}"/>
              </a:ext>
            </a:extLst>
          </p:cNvPr>
          <p:cNvSpPr/>
          <p:nvPr/>
        </p:nvSpPr>
        <p:spPr>
          <a:xfrm>
            <a:off x="1708994" y="2634190"/>
            <a:ext cx="4387006" cy="530105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2861242-6EAB-EA2D-D2AF-B43376124B75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3467100"/>
            <a:ext cx="3143250" cy="1119188"/>
            <a:chOff x="7353719" y="1794714"/>
            <a:chExt cx="3143234" cy="1118712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43D47E56-3D6C-6179-A17B-B2F035FE1C2D}"/>
                </a:ext>
              </a:extLst>
            </p:cNvPr>
            <p:cNvSpPr/>
            <p:nvPr/>
          </p:nvSpPr>
          <p:spPr>
            <a:xfrm>
              <a:off x="7353719" y="2031151"/>
              <a:ext cx="2376476" cy="6728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tângulo: Cantos Superiores Recortados 36">
              <a:extLst>
                <a:ext uri="{FF2B5EF4-FFF2-40B4-BE49-F238E27FC236}">
                  <a16:creationId xmlns:a16="http://schemas.microsoft.com/office/drawing/2014/main" id="{6EAF2778-373E-CEB8-81C1-74D17B98AE48}"/>
                </a:ext>
              </a:extLst>
            </p:cNvPr>
            <p:cNvSpPr/>
            <p:nvPr/>
          </p:nvSpPr>
          <p:spPr>
            <a:xfrm rot="16200000">
              <a:off x="9501037" y="1917509"/>
              <a:ext cx="1118712" cy="873121"/>
            </a:xfrm>
            <a:prstGeom prst="snip2SameRect">
              <a:avLst>
                <a:gd name="adj1" fmla="val 26745"/>
                <a:gd name="adj2" fmla="val 0"/>
              </a:avLst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21728718-5548-A624-2756-BD0194DB42F8}"/>
              </a:ext>
            </a:extLst>
          </p:cNvPr>
          <p:cNvSpPr/>
          <p:nvPr/>
        </p:nvSpPr>
        <p:spPr>
          <a:xfrm>
            <a:off x="4926227" y="4001636"/>
            <a:ext cx="1313789" cy="5352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E1D0662-369C-CF1E-A66A-C9FADE7588B4}"/>
              </a:ext>
            </a:extLst>
          </p:cNvPr>
          <p:cNvSpPr/>
          <p:nvPr/>
        </p:nvSpPr>
        <p:spPr>
          <a:xfrm>
            <a:off x="3496926" y="1844824"/>
            <a:ext cx="2987074" cy="5352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2F9F640-89D8-894D-5565-B4A64825DA22}"/>
              </a:ext>
            </a:extLst>
          </p:cNvPr>
          <p:cNvGrpSpPr>
            <a:grpSpLocks/>
          </p:cNvGrpSpPr>
          <p:nvPr/>
        </p:nvGrpSpPr>
        <p:grpSpPr bwMode="auto">
          <a:xfrm>
            <a:off x="1709738" y="1196975"/>
            <a:ext cx="1787525" cy="1119188"/>
            <a:chOff x="8709019" y="1794714"/>
            <a:chExt cx="1787934" cy="1118712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EBE78A85-EE7C-29E9-A40F-B2151CF43BAC}"/>
                </a:ext>
              </a:extLst>
            </p:cNvPr>
            <p:cNvSpPr/>
            <p:nvPr/>
          </p:nvSpPr>
          <p:spPr>
            <a:xfrm>
              <a:off x="8709019" y="2031151"/>
              <a:ext cx="1020996" cy="6728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tângulo: Cantos Superiores Recortados 30">
              <a:extLst>
                <a:ext uri="{FF2B5EF4-FFF2-40B4-BE49-F238E27FC236}">
                  <a16:creationId xmlns:a16="http://schemas.microsoft.com/office/drawing/2014/main" id="{0A8059D3-5489-8899-9D31-507C8DBDC0E5}"/>
                </a:ext>
              </a:extLst>
            </p:cNvPr>
            <p:cNvSpPr/>
            <p:nvPr/>
          </p:nvSpPr>
          <p:spPr>
            <a:xfrm rot="16200000">
              <a:off x="9500935" y="1917407"/>
              <a:ext cx="1118712" cy="873325"/>
            </a:xfrm>
            <a:prstGeom prst="snip2SameRect">
              <a:avLst>
                <a:gd name="adj1" fmla="val 26745"/>
                <a:gd name="adj2" fmla="val 0"/>
              </a:avLst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3014" name="CaixaDeTexto 2">
            <a:extLst>
              <a:ext uri="{FF2B5EF4-FFF2-40B4-BE49-F238E27FC236}">
                <a16:creationId xmlns:a16="http://schemas.microsoft.com/office/drawing/2014/main" id="{294D9319-8942-BE5A-4A7C-F7EF98E44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44450"/>
            <a:ext cx="1169828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Os aromas de banana e do abacaxi estão relacionados com as estruturas dos dois ésteres dados abaixo:</a:t>
            </a:r>
          </a:p>
        </p:txBody>
      </p:sp>
      <p:grpSp>
        <p:nvGrpSpPr>
          <p:cNvPr id="213015" name="Agrupar 8">
            <a:extLst>
              <a:ext uri="{FF2B5EF4-FFF2-40B4-BE49-F238E27FC236}">
                <a16:creationId xmlns:a16="http://schemas.microsoft.com/office/drawing/2014/main" id="{B6132949-281C-8781-BBFC-B7C1ED605986}"/>
              </a:ext>
            </a:extLst>
          </p:cNvPr>
          <p:cNvGrpSpPr>
            <a:grpSpLocks/>
          </p:cNvGrpSpPr>
          <p:nvPr/>
        </p:nvGrpSpPr>
        <p:grpSpPr bwMode="auto">
          <a:xfrm>
            <a:off x="1684338" y="1196975"/>
            <a:ext cx="8012112" cy="1119188"/>
            <a:chOff x="1684872" y="1196752"/>
            <a:chExt cx="8011528" cy="1118712"/>
          </a:xfrm>
        </p:grpSpPr>
        <p:sp>
          <p:nvSpPr>
            <p:cNvPr id="213067" name="CaixaDeTexto 4">
              <a:extLst>
                <a:ext uri="{FF2B5EF4-FFF2-40B4-BE49-F238E27FC236}">
                  <a16:creationId xmlns:a16="http://schemas.microsoft.com/office/drawing/2014/main" id="{6E10E88D-EE9E-354D-C626-529515387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872" y="1578840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13068" name="CaixaDeTexto 5">
              <a:extLst>
                <a:ext uri="{FF2B5EF4-FFF2-40B4-BE49-F238E27FC236}">
                  <a16:creationId xmlns:a16="http://schemas.microsoft.com/office/drawing/2014/main" id="{19FE604A-5163-1D89-A155-A0089A417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257" y="1884577"/>
              <a:ext cx="332174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213069" name="Agrupar 1">
              <a:extLst>
                <a:ext uri="{FF2B5EF4-FFF2-40B4-BE49-F238E27FC236}">
                  <a16:creationId xmlns:a16="http://schemas.microsoft.com/office/drawing/2014/main" id="{06170225-290F-7D4A-EC3B-9873A8CDEB62}"/>
                </a:ext>
              </a:extLst>
            </p:cNvPr>
            <p:cNvGrpSpPr>
              <a:grpSpLocks/>
            </p:cNvGrpSpPr>
            <p:nvPr/>
          </p:nvGrpSpPr>
          <p:grpSpPr bwMode="auto">
            <a:xfrm rot="-413362">
              <a:off x="2913604" y="1532149"/>
              <a:ext cx="258732" cy="97090"/>
              <a:chOff x="2962556" y="1745496"/>
              <a:chExt cx="258732" cy="97090"/>
            </a:xfrm>
          </p:grpSpPr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11B90DD3-15D8-12A0-B689-0988BB4BE226}"/>
                  </a:ext>
                </a:extLst>
              </p:cNvPr>
              <p:cNvCxnSpPr/>
              <p:nvPr/>
            </p:nvCxnSpPr>
            <p:spPr>
              <a:xfrm rot="3933642">
                <a:off x="3069957" y="1635565"/>
                <a:ext cx="0" cy="21588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2D49E4F1-9778-3789-63E8-2D3B12CF7B2A}"/>
                  </a:ext>
                </a:extLst>
              </p:cNvPr>
              <p:cNvCxnSpPr/>
              <p:nvPr/>
            </p:nvCxnSpPr>
            <p:spPr>
              <a:xfrm rot="3933642">
                <a:off x="3112304" y="1734984"/>
                <a:ext cx="0" cy="21588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463A99D-1BB5-1693-1CFC-3D1F97266EC0}"/>
                </a:ext>
              </a:extLst>
            </p:cNvPr>
            <p:cNvCxnSpPr/>
            <p:nvPr/>
          </p:nvCxnSpPr>
          <p:spPr>
            <a:xfrm rot="18000000" flipV="1">
              <a:off x="3074627" y="1862386"/>
              <a:ext cx="0" cy="21747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071" name="CaixaDeTexto 13">
              <a:extLst>
                <a:ext uri="{FF2B5EF4-FFF2-40B4-BE49-F238E27FC236}">
                  <a16:creationId xmlns:a16="http://schemas.microsoft.com/office/drawing/2014/main" id="{D05B5338-739A-7B1C-8057-FD9850740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900" y="1196752"/>
              <a:ext cx="3770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7CAC905-8FA3-D43F-DC2A-389D83F292BB}"/>
                </a:ext>
              </a:extLst>
            </p:cNvPr>
            <p:cNvSpPr txBox="1"/>
            <p:nvPr/>
          </p:nvSpPr>
          <p:spPr>
            <a:xfrm>
              <a:off x="6847800" y="1284405"/>
              <a:ext cx="2848600" cy="43088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aroma da banana</a:t>
              </a:r>
            </a:p>
          </p:txBody>
        </p:sp>
      </p:grpSp>
      <p:grpSp>
        <p:nvGrpSpPr>
          <p:cNvPr id="213016" name="Agrupar 3">
            <a:extLst>
              <a:ext uri="{FF2B5EF4-FFF2-40B4-BE49-F238E27FC236}">
                <a16:creationId xmlns:a16="http://schemas.microsoft.com/office/drawing/2014/main" id="{099753C1-E349-D8DF-26D7-FC70F2F34B73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3422650"/>
            <a:ext cx="7821612" cy="1023938"/>
            <a:chOff x="1874674" y="3317104"/>
            <a:chExt cx="7821726" cy="1023226"/>
          </a:xfrm>
        </p:grpSpPr>
        <p:sp>
          <p:nvSpPr>
            <p:cNvPr id="213057" name="CaixaDeTexto 6">
              <a:extLst>
                <a:ext uri="{FF2B5EF4-FFF2-40B4-BE49-F238E27FC236}">
                  <a16:creationId xmlns:a16="http://schemas.microsoft.com/office/drawing/2014/main" id="{4E160990-782D-4391-5261-61C91C88F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7126" y="3909443"/>
              <a:ext cx="158088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13058" name="CaixaDeTexto 7">
              <a:extLst>
                <a:ext uri="{FF2B5EF4-FFF2-40B4-BE49-F238E27FC236}">
                  <a16:creationId xmlns:a16="http://schemas.microsoft.com/office/drawing/2014/main" id="{5893DEB7-056F-F9E5-986B-63F9ED2DA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674" y="3650397"/>
              <a:ext cx="30142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grpSp>
          <p:nvGrpSpPr>
            <p:cNvPr id="213059" name="Grupo 12">
              <a:extLst>
                <a:ext uri="{FF2B5EF4-FFF2-40B4-BE49-F238E27FC236}">
                  <a16:creationId xmlns:a16="http://schemas.microsoft.com/office/drawing/2014/main" id="{BC1E0A00-ED1C-4686-BE7A-D31C3A9C416B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4364442" y="3558920"/>
              <a:ext cx="123431" cy="218258"/>
              <a:chOff x="5076056" y="2852936"/>
              <a:chExt cx="123431" cy="218258"/>
            </a:xfrm>
          </p:grpSpPr>
          <p:cxnSp>
            <p:nvCxnSpPr>
              <p:cNvPr id="20" name="Conector reto 19">
                <a:extLst>
                  <a:ext uri="{FF2B5EF4-FFF2-40B4-BE49-F238E27FC236}">
                    <a16:creationId xmlns:a16="http://schemas.microsoft.com/office/drawing/2014/main" id="{8E5E0C62-1652-AA2D-50AC-47DC050AC1DA}"/>
                  </a:ext>
                </a:extLst>
              </p:cNvPr>
              <p:cNvCxnSpPr/>
              <p:nvPr/>
            </p:nvCxnSpPr>
            <p:spPr>
              <a:xfrm>
                <a:off x="5074328" y="2854629"/>
                <a:ext cx="0" cy="2174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1AB794B4-B399-9638-48FE-C66A0BB27DF7}"/>
                  </a:ext>
                </a:extLst>
              </p:cNvPr>
              <p:cNvCxnSpPr/>
              <p:nvPr/>
            </p:nvCxnSpPr>
            <p:spPr>
              <a:xfrm>
                <a:off x="5197892" y="2856361"/>
                <a:ext cx="0" cy="2174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D4381F50-B8D8-71EC-49B1-79E9C965BF87}"/>
                </a:ext>
              </a:extLst>
            </p:cNvPr>
            <p:cNvCxnSpPr/>
            <p:nvPr/>
          </p:nvCxnSpPr>
          <p:spPr>
            <a:xfrm rot="18000000" flipV="1">
              <a:off x="4465512" y="3930963"/>
              <a:ext cx="0" cy="21590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061" name="CaixaDeTexto 18">
              <a:extLst>
                <a:ext uri="{FF2B5EF4-FFF2-40B4-BE49-F238E27FC236}">
                  <a16:creationId xmlns:a16="http://schemas.microsoft.com/office/drawing/2014/main" id="{179CBDFE-5DBB-6F1C-F8E1-A5CFFEC53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9157" y="3317104"/>
              <a:ext cx="3770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944E7D0F-D460-9D6E-1611-6707D734A8E7}"/>
                </a:ext>
              </a:extLst>
            </p:cNvPr>
            <p:cNvSpPr txBox="1"/>
            <p:nvPr/>
          </p:nvSpPr>
          <p:spPr>
            <a:xfrm>
              <a:off x="6750465" y="3429000"/>
              <a:ext cx="2945935" cy="43088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aroma do abacaxi</a:t>
              </a:r>
            </a:p>
          </p:txBody>
        </p:sp>
      </p:grpSp>
      <p:sp>
        <p:nvSpPr>
          <p:cNvPr id="213017" name="CaixaDeTexto 25">
            <a:extLst>
              <a:ext uri="{FF2B5EF4-FFF2-40B4-BE49-F238E27FC236}">
                <a16:creationId xmlns:a16="http://schemas.microsoft.com/office/drawing/2014/main" id="{E2B18088-3733-32F8-FD68-838F34F1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254625"/>
            <a:ext cx="116982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Escolha a alternativa que apresenta os nomes sistemáticos das duas substâncias orgânicas: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8BC451-AA01-0C32-37E1-74C341193396}"/>
              </a:ext>
            </a:extLst>
          </p:cNvPr>
          <p:cNvSpPr txBox="1"/>
          <p:nvPr/>
        </p:nvSpPr>
        <p:spPr>
          <a:xfrm>
            <a:off x="1738450" y="2668410"/>
            <a:ext cx="642284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9EA97BB-EB0B-45C8-CCDB-FFED14166064}"/>
              </a:ext>
            </a:extLst>
          </p:cNvPr>
          <p:cNvSpPr txBox="1"/>
          <p:nvPr/>
        </p:nvSpPr>
        <p:spPr>
          <a:xfrm>
            <a:off x="2165196" y="2668410"/>
            <a:ext cx="73657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3C9282-20D8-19EA-54A5-E5D5034D100A}"/>
              </a:ext>
            </a:extLst>
          </p:cNvPr>
          <p:cNvSpPr txBox="1"/>
          <p:nvPr/>
        </p:nvSpPr>
        <p:spPr>
          <a:xfrm>
            <a:off x="2660806" y="2668410"/>
            <a:ext cx="108285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F45B23E-59D3-C826-AB66-A9207AA59840}"/>
              </a:ext>
            </a:extLst>
          </p:cNvPr>
          <p:cNvSpPr txBox="1"/>
          <p:nvPr/>
        </p:nvSpPr>
        <p:spPr>
          <a:xfrm>
            <a:off x="3756722" y="2668410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C64B910-1D55-6422-4569-4ED92B1C17B1}"/>
              </a:ext>
            </a:extLst>
          </p:cNvPr>
          <p:cNvSpPr txBox="1"/>
          <p:nvPr/>
        </p:nvSpPr>
        <p:spPr>
          <a:xfrm>
            <a:off x="4449040" y="2668410"/>
            <a:ext cx="1082852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</a:t>
            </a: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ent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3AE5550-CC40-7395-224A-4C6DB6AD9C05}"/>
              </a:ext>
            </a:extLst>
          </p:cNvPr>
          <p:cNvSpPr txBox="1"/>
          <p:nvPr/>
        </p:nvSpPr>
        <p:spPr>
          <a:xfrm>
            <a:off x="5318582" y="2668410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173BB34-CBB0-29C8-B738-E491193C1168}"/>
              </a:ext>
            </a:extLst>
          </p:cNvPr>
          <p:cNvSpPr txBox="1"/>
          <p:nvPr/>
        </p:nvSpPr>
        <p:spPr>
          <a:xfrm>
            <a:off x="5807968" y="4805323"/>
            <a:ext cx="864096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bu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E79BF53-97ED-37E8-F782-A2FDCBDDA4CB}"/>
              </a:ext>
            </a:extLst>
          </p:cNvPr>
          <p:cNvSpPr txBox="1"/>
          <p:nvPr/>
        </p:nvSpPr>
        <p:spPr>
          <a:xfrm>
            <a:off x="6456667" y="4805323"/>
            <a:ext cx="73657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F890C7C-A2EA-84E9-91EF-2CD465BDC49A}"/>
              </a:ext>
            </a:extLst>
          </p:cNvPr>
          <p:cNvSpPr txBox="1"/>
          <p:nvPr/>
        </p:nvSpPr>
        <p:spPr>
          <a:xfrm>
            <a:off x="6952277" y="4805323"/>
            <a:ext cx="108285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16B2C06-2DAE-9BBF-29D5-E9FF4D1022EF}"/>
              </a:ext>
            </a:extLst>
          </p:cNvPr>
          <p:cNvSpPr txBox="1"/>
          <p:nvPr/>
        </p:nvSpPr>
        <p:spPr>
          <a:xfrm>
            <a:off x="8048193" y="4805323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16E2F88-79FE-87E3-E1EA-7E0181715B61}"/>
              </a:ext>
            </a:extLst>
          </p:cNvPr>
          <p:cNvSpPr txBox="1"/>
          <p:nvPr/>
        </p:nvSpPr>
        <p:spPr>
          <a:xfrm>
            <a:off x="8823960" y="4805323"/>
            <a:ext cx="648882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F47CC983-BFC3-245E-6363-546ADF771C07}"/>
              </a:ext>
            </a:extLst>
          </p:cNvPr>
          <p:cNvSpPr txBox="1"/>
          <p:nvPr/>
        </p:nvSpPr>
        <p:spPr>
          <a:xfrm>
            <a:off x="9259533" y="4805323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CaixaDeTexto 25">
            <a:extLst>
              <a:ext uri="{FF2B5EF4-FFF2-40B4-BE49-F238E27FC236}">
                <a16:creationId xmlns:a16="http://schemas.microsoft.com/office/drawing/2014/main" id="{8ADD3821-F0C7-774C-EED8-1D4B56384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549275"/>
            <a:ext cx="11017250" cy="114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Escolha a alternativa que apresenta os nomes sistemáticos das duas substâncias orgânicas: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E599A1E-5024-7AD2-31EE-E325CC39B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916113"/>
            <a:ext cx="7802562" cy="235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acetilpentanoato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etilbutanoato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pentila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pentanoato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etila 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butila.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pentanoato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acetila 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butila.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acetato de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pentanoila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 </a:t>
            </a:r>
            <a:r>
              <a:rPr kumimoji="0" lang="pt-BR" alt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acetila.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A08BD4-13CE-FE0A-4FE6-9B89313C5CD5}"/>
              </a:ext>
            </a:extLst>
          </p:cNvPr>
          <p:cNvSpPr txBox="1"/>
          <p:nvPr/>
        </p:nvSpPr>
        <p:spPr>
          <a:xfrm>
            <a:off x="1903114" y="4808477"/>
            <a:ext cx="398989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etano</a:t>
            </a: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ato</a:t>
            </a: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de </a:t>
            </a:r>
            <a:r>
              <a:rPr kumimoji="0" lang="pt-BR" sz="22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pent</a:t>
            </a:r>
            <a:r>
              <a:rPr kumimoji="0" lang="pt-BR" sz="22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  <a:endParaRPr kumimoji="0" lang="pt-BR" sz="2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C84A4DF-05FB-847A-186F-E1AF027D8979}"/>
              </a:ext>
            </a:extLst>
          </p:cNvPr>
          <p:cNvSpPr txBox="1"/>
          <p:nvPr/>
        </p:nvSpPr>
        <p:spPr>
          <a:xfrm>
            <a:off x="6600056" y="4808477"/>
            <a:ext cx="3688830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butano</a:t>
            </a: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ato</a:t>
            </a: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de et</a:t>
            </a: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C5787216-BA90-DC2C-3D5E-81992BA4C168}"/>
              </a:ext>
            </a:extLst>
          </p:cNvPr>
          <p:cNvSpPr/>
          <p:nvPr/>
        </p:nvSpPr>
        <p:spPr>
          <a:xfrm>
            <a:off x="6351869" y="2706380"/>
            <a:ext cx="4825192" cy="578604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45" name="CaixaDeTexto 4">
            <a:extLst>
              <a:ext uri="{FF2B5EF4-FFF2-40B4-BE49-F238E27FC236}">
                <a16:creationId xmlns:a16="http://schemas.microsoft.com/office/drawing/2014/main" id="{87536A49-3BD8-DFE5-05CA-F3EFCD501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47638"/>
            <a:ext cx="1051401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composto que é usado como essência de laranja tem  fórmula:</a:t>
            </a:r>
          </a:p>
        </p:txBody>
      </p:sp>
      <p:grpSp>
        <p:nvGrpSpPr>
          <p:cNvPr id="215046" name="Grupo 16">
            <a:extLst>
              <a:ext uri="{FF2B5EF4-FFF2-40B4-BE49-F238E27FC236}">
                <a16:creationId xmlns:a16="http://schemas.microsoft.com/office/drawing/2014/main" id="{A0D313EB-2367-9B67-65BD-0D288F4E69DE}"/>
              </a:ext>
            </a:extLst>
          </p:cNvPr>
          <p:cNvGrpSpPr>
            <a:grpSpLocks/>
          </p:cNvGrpSpPr>
          <p:nvPr/>
        </p:nvGrpSpPr>
        <p:grpSpPr bwMode="auto">
          <a:xfrm>
            <a:off x="4751388" y="1052513"/>
            <a:ext cx="3000375" cy="1368425"/>
            <a:chOff x="3227022" y="1048736"/>
            <a:chExt cx="3001162" cy="1292144"/>
          </a:xfrm>
        </p:grpSpPr>
        <p:sp>
          <p:nvSpPr>
            <p:cNvPr id="16" name="Retângulo de cantos arredondados 15">
              <a:extLst>
                <a:ext uri="{FF2B5EF4-FFF2-40B4-BE49-F238E27FC236}">
                  <a16:creationId xmlns:a16="http://schemas.microsoft.com/office/drawing/2014/main" id="{81D57CD1-F03E-0100-9C27-F379E667414E}"/>
                </a:ext>
              </a:extLst>
            </p:cNvPr>
            <p:cNvSpPr/>
            <p:nvPr/>
          </p:nvSpPr>
          <p:spPr>
            <a:xfrm>
              <a:off x="3227022" y="1048736"/>
              <a:ext cx="3001162" cy="1292144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5077" name="Grupo 5">
              <a:extLst>
                <a:ext uri="{FF2B5EF4-FFF2-40B4-BE49-F238E27FC236}">
                  <a16:creationId xmlns:a16="http://schemas.microsoft.com/office/drawing/2014/main" id="{F05D017C-6227-17EA-9979-BA2483ACAB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2880" y="1053897"/>
              <a:ext cx="2769823" cy="1150967"/>
              <a:chOff x="755576" y="1197913"/>
              <a:chExt cx="2769823" cy="1150967"/>
            </a:xfrm>
          </p:grpSpPr>
          <p:sp>
            <p:nvSpPr>
              <p:cNvPr id="215078" name="CaixaDeTexto 6">
                <a:extLst>
                  <a:ext uri="{FF2B5EF4-FFF2-40B4-BE49-F238E27FC236}">
                    <a16:creationId xmlns:a16="http://schemas.microsoft.com/office/drawing/2014/main" id="{8C8FC0AE-6CCC-FCBF-83A2-8161E22D1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576" y="1556792"/>
                <a:ext cx="131478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2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– C</a:t>
                </a:r>
              </a:p>
            </p:txBody>
          </p:sp>
          <p:sp>
            <p:nvSpPr>
              <p:cNvPr id="215079" name="CaixaDeTexto 7">
                <a:extLst>
                  <a:ext uri="{FF2B5EF4-FFF2-40B4-BE49-F238E27FC236}">
                    <a16:creationId xmlns:a16="http://schemas.microsoft.com/office/drawing/2014/main" id="{C6628DF9-DE9D-B37A-80FF-06694AA891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4736" y="1917993"/>
                <a:ext cx="125066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OC</a:t>
                </a:r>
                <a:r>
                  <a:rPr kumimoji="0" lang="pt-BR" altLang="pt-BR" sz="22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8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2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17</a:t>
                </a:r>
              </a:p>
            </p:txBody>
          </p:sp>
          <p:grpSp>
            <p:nvGrpSpPr>
              <p:cNvPr id="215080" name="Grupo 14">
                <a:extLst>
                  <a:ext uri="{FF2B5EF4-FFF2-40B4-BE49-F238E27FC236}">
                    <a16:creationId xmlns:a16="http://schemas.microsoft.com/office/drawing/2014/main" id="{F5442DD6-6AA6-1B69-2140-B0691175E2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5179" y="1197913"/>
                <a:ext cx="524575" cy="772925"/>
                <a:chOff x="2055179" y="1197913"/>
                <a:chExt cx="524575" cy="772925"/>
              </a:xfrm>
            </p:grpSpPr>
            <p:grpSp>
              <p:nvGrpSpPr>
                <p:cNvPr id="215081" name="Grupo 12">
                  <a:extLst>
                    <a:ext uri="{FF2B5EF4-FFF2-40B4-BE49-F238E27FC236}">
                      <a16:creationId xmlns:a16="http://schemas.microsoft.com/office/drawing/2014/main" id="{AA8BCB07-908D-1075-803E-8B7A41CD42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600000">
                  <a:off x="2127187" y="1435600"/>
                  <a:ext cx="72009" cy="216025"/>
                  <a:chOff x="5197211" y="2590375"/>
                  <a:chExt cx="72009" cy="216025"/>
                </a:xfrm>
              </p:grpSpPr>
              <p:cxnSp>
                <p:nvCxnSpPr>
                  <p:cNvPr id="14" name="Conector reto 13">
                    <a:extLst>
                      <a:ext uri="{FF2B5EF4-FFF2-40B4-BE49-F238E27FC236}">
                        <a16:creationId xmlns:a16="http://schemas.microsoft.com/office/drawing/2014/main" id="{9A7284C5-6E1A-FA7D-CEF8-1F76B54A1F1F}"/>
                      </a:ext>
                    </a:extLst>
                  </p:cNvPr>
                  <p:cNvCxnSpPr/>
                  <p:nvPr/>
                </p:nvCxnSpPr>
                <p:spPr>
                  <a:xfrm>
                    <a:off x="5196504" y="2590876"/>
                    <a:ext cx="0" cy="215956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to 14">
                    <a:extLst>
                      <a:ext uri="{FF2B5EF4-FFF2-40B4-BE49-F238E27FC236}">
                        <a16:creationId xmlns:a16="http://schemas.microsoft.com/office/drawing/2014/main" id="{136B3DDE-C040-C51E-3654-C0A5ED1D164B}"/>
                      </a:ext>
                    </a:extLst>
                  </p:cNvPr>
                  <p:cNvCxnSpPr/>
                  <p:nvPr/>
                </p:nvCxnSpPr>
                <p:spPr>
                  <a:xfrm>
                    <a:off x="5267718" y="2590424"/>
                    <a:ext cx="0" cy="215956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Conector reto 11">
                  <a:extLst>
                    <a:ext uri="{FF2B5EF4-FFF2-40B4-BE49-F238E27FC236}">
                      <a16:creationId xmlns:a16="http://schemas.microsoft.com/office/drawing/2014/main" id="{3B46F39A-B2B1-AE11-BD11-5954EFA02832}"/>
                    </a:ext>
                  </a:extLst>
                </p:cNvPr>
                <p:cNvCxnSpPr/>
                <p:nvPr/>
              </p:nvCxnSpPr>
              <p:spPr>
                <a:xfrm rot="18000000" flipV="1">
                  <a:off x="2180660" y="1861964"/>
                  <a:ext cx="0" cy="21754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5083" name="CaixaDeTexto 12">
                  <a:extLst>
                    <a:ext uri="{FF2B5EF4-FFF2-40B4-BE49-F238E27FC236}">
                      <a16:creationId xmlns:a16="http://schemas.microsoft.com/office/drawing/2014/main" id="{0C4BF7C3-D3CB-C0C9-37DC-0E17452EE2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02728" y="1197913"/>
                  <a:ext cx="3770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</p:grpSp>
        </p:grpSp>
      </p:grpSp>
      <p:sp>
        <p:nvSpPr>
          <p:cNvPr id="215047" name="CaixaDeTexto 29">
            <a:extLst>
              <a:ext uri="{FF2B5EF4-FFF2-40B4-BE49-F238E27FC236}">
                <a16:creationId xmlns:a16="http://schemas.microsoft.com/office/drawing/2014/main" id="{FAA7A64A-1509-6272-8998-F229AF54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576513"/>
            <a:ext cx="54038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nome oficial desse composto é: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183D264-1064-BD32-2E01-CC334ADB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3149600"/>
            <a:ext cx="414813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metila.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n – </a:t>
            </a: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octila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n – propila.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hexanoato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etila.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9521D5-2612-69C9-17DC-D2149D5AA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1820863"/>
            <a:ext cx="5535613" cy="430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– 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784764-1D7C-DE54-B4DB-5B6C7832E3B5}"/>
              </a:ext>
            </a:extLst>
          </p:cNvPr>
          <p:cNvSpPr txBox="1"/>
          <p:nvPr/>
        </p:nvSpPr>
        <p:spPr>
          <a:xfrm>
            <a:off x="6406731" y="2764849"/>
            <a:ext cx="608227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2AC877-F83A-FA79-CA26-9A624CDCBE4C}"/>
              </a:ext>
            </a:extLst>
          </p:cNvPr>
          <p:cNvSpPr txBox="1"/>
          <p:nvPr/>
        </p:nvSpPr>
        <p:spPr>
          <a:xfrm>
            <a:off x="6787451" y="2764850"/>
            <a:ext cx="73657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838310-9268-AB5A-762E-F53EAE65461A}"/>
              </a:ext>
            </a:extLst>
          </p:cNvPr>
          <p:cNvSpPr txBox="1"/>
          <p:nvPr/>
        </p:nvSpPr>
        <p:spPr>
          <a:xfrm>
            <a:off x="7283061" y="2764850"/>
            <a:ext cx="108285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D89831-DF41-81CD-539B-0948A28911D8}"/>
              </a:ext>
            </a:extLst>
          </p:cNvPr>
          <p:cNvSpPr txBox="1"/>
          <p:nvPr/>
        </p:nvSpPr>
        <p:spPr>
          <a:xfrm>
            <a:off x="8378977" y="2764850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B84D040-D486-715E-001D-79C3E888CCAF}"/>
              </a:ext>
            </a:extLst>
          </p:cNvPr>
          <p:cNvSpPr txBox="1"/>
          <p:nvPr/>
        </p:nvSpPr>
        <p:spPr>
          <a:xfrm>
            <a:off x="9805715" y="2764850"/>
            <a:ext cx="864686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oc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570708F-7974-47CB-E132-35B6E4DE058B}"/>
              </a:ext>
            </a:extLst>
          </p:cNvPr>
          <p:cNvSpPr txBox="1"/>
          <p:nvPr/>
        </p:nvSpPr>
        <p:spPr>
          <a:xfrm>
            <a:off x="10457092" y="2764850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87CD1B0-F4AC-A1DC-2B70-9A62E85F919E}"/>
              </a:ext>
            </a:extLst>
          </p:cNvPr>
          <p:cNvSpPr txBox="1"/>
          <p:nvPr/>
        </p:nvSpPr>
        <p:spPr>
          <a:xfrm>
            <a:off x="9083392" y="2764850"/>
            <a:ext cx="864686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 –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CaixaDeTexto 2">
            <a:extLst>
              <a:ext uri="{FF2B5EF4-FFF2-40B4-BE49-F238E27FC236}">
                <a16:creationId xmlns:a16="http://schemas.microsoft.com/office/drawing/2014/main" id="{062091A3-7E17-56DC-B063-234CA4643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206375"/>
            <a:ext cx="116649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Flavorizantes artificiais procuram imitar o sabor e o aroma de  alimentos  produzidos artificialmente. Dentre esses compostos sintéticos, destacam-se os ésteres. Um exemplo de éster que pode ser usado como aditivo alimentar é: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19E988-28A3-F41A-F54F-EAD428C29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565400"/>
            <a:ext cx="4543231" cy="262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OCH</a:t>
            </a:r>
            <a:r>
              <a:rPr kumimoji="0" lang="pt-BR" altLang="pt-BR" sz="2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0CD512F-3670-40F4-A251-72F82B58CDF1}"/>
              </a:ext>
            </a:extLst>
          </p:cNvPr>
          <p:cNvCxnSpPr>
            <a:cxnSpLocks/>
          </p:cNvCxnSpPr>
          <p:nvPr/>
        </p:nvCxnSpPr>
        <p:spPr>
          <a:xfrm>
            <a:off x="1354138" y="1700213"/>
            <a:ext cx="1212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5734D07-C4EC-5D98-D76E-CA7CA17A9343}"/>
              </a:ext>
            </a:extLst>
          </p:cNvPr>
          <p:cNvCxnSpPr>
            <a:cxnSpLocks/>
          </p:cNvCxnSpPr>
          <p:nvPr/>
        </p:nvCxnSpPr>
        <p:spPr>
          <a:xfrm>
            <a:off x="2566988" y="1700213"/>
            <a:ext cx="2386012" cy="10810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ECF882E-CA8A-6A4F-AF35-04DFF681AF66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2203450"/>
            <a:ext cx="4679950" cy="1225550"/>
            <a:chOff x="2267744" y="4077071"/>
            <a:chExt cx="4680520" cy="1224767"/>
          </a:xfrm>
        </p:grpSpPr>
        <p:sp>
          <p:nvSpPr>
            <p:cNvPr id="26" name="Retângulo de cantos arredondados 25">
              <a:extLst>
                <a:ext uri="{FF2B5EF4-FFF2-40B4-BE49-F238E27FC236}">
                  <a16:creationId xmlns:a16="http://schemas.microsoft.com/office/drawing/2014/main" id="{95C8D935-FC48-2230-A34C-C501C6AA804C}"/>
                </a:ext>
              </a:extLst>
            </p:cNvPr>
            <p:cNvSpPr/>
            <p:nvPr/>
          </p:nvSpPr>
          <p:spPr>
            <a:xfrm>
              <a:off x="2267744" y="4077071"/>
              <a:ext cx="4680520" cy="1224767"/>
            </a:xfrm>
            <a:prstGeom prst="roundRect">
              <a:avLst/>
            </a:prstGeom>
            <a:solidFill>
              <a:srgbClr val="070767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6077" name="Grupo 24">
              <a:extLst>
                <a:ext uri="{FF2B5EF4-FFF2-40B4-BE49-F238E27FC236}">
                  <a16:creationId xmlns:a16="http://schemas.microsoft.com/office/drawing/2014/main" id="{1CD60602-5FF5-9DE2-B73F-A48EF3A22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417" y="4115622"/>
              <a:ext cx="4147341" cy="1100325"/>
              <a:chOff x="974146" y="4115622"/>
              <a:chExt cx="4147341" cy="1100325"/>
            </a:xfrm>
          </p:grpSpPr>
          <p:sp>
            <p:nvSpPr>
              <p:cNvPr id="216078" name="CaixaDeTexto 14">
                <a:extLst>
                  <a:ext uri="{FF2B5EF4-FFF2-40B4-BE49-F238E27FC236}">
                    <a16:creationId xmlns:a16="http://schemas.microsoft.com/office/drawing/2014/main" id="{F946187E-90C5-A7F6-4942-9324F8C5B3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146" y="4434779"/>
                <a:ext cx="73449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– C</a:t>
                </a:r>
              </a:p>
            </p:txBody>
          </p:sp>
          <p:sp>
            <p:nvSpPr>
              <p:cNvPr id="216079" name="CaixaDeTexto 15">
                <a:extLst>
                  <a:ext uri="{FF2B5EF4-FFF2-40B4-BE49-F238E27FC236}">
                    <a16:creationId xmlns:a16="http://schemas.microsoft.com/office/drawing/2014/main" id="{3AFCEEA7-5F6F-832A-574F-F5A5BF6D4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5694" y="4785060"/>
                <a:ext cx="106471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 – R </a:t>
                </a:r>
                <a:endPara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16080" name="Grupo 14">
                <a:extLst>
                  <a:ext uri="{FF2B5EF4-FFF2-40B4-BE49-F238E27FC236}">
                    <a16:creationId xmlns:a16="http://schemas.microsoft.com/office/drawing/2014/main" id="{541B14D1-AF8B-1C5B-9182-A42762D9D8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7968" y="4115622"/>
                <a:ext cx="605897" cy="717758"/>
                <a:chOff x="1707968" y="1224269"/>
                <a:chExt cx="605897" cy="717758"/>
              </a:xfrm>
            </p:grpSpPr>
            <p:grpSp>
              <p:nvGrpSpPr>
                <p:cNvPr id="216082" name="Grupo 12">
                  <a:extLst>
                    <a:ext uri="{FF2B5EF4-FFF2-40B4-BE49-F238E27FC236}">
                      <a16:creationId xmlns:a16="http://schemas.microsoft.com/office/drawing/2014/main" id="{AC202360-EF74-87AE-1831-B655D54B9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600000">
                  <a:off x="1763859" y="1443307"/>
                  <a:ext cx="108209" cy="219991"/>
                  <a:chOff x="5014887" y="2892214"/>
                  <a:chExt cx="108209" cy="219991"/>
                </a:xfrm>
              </p:grpSpPr>
              <p:cxnSp>
                <p:nvCxnSpPr>
                  <p:cNvPr id="22" name="Conector reto 21">
                    <a:extLst>
                      <a:ext uri="{FF2B5EF4-FFF2-40B4-BE49-F238E27FC236}">
                        <a16:creationId xmlns:a16="http://schemas.microsoft.com/office/drawing/2014/main" id="{7B4F20B0-B6A1-1B94-456C-DF2BA7B85C1E}"/>
                      </a:ext>
                    </a:extLst>
                  </p:cNvPr>
                  <p:cNvCxnSpPr/>
                  <p:nvPr/>
                </p:nvCxnSpPr>
                <p:spPr>
                  <a:xfrm>
                    <a:off x="5014215" y="2891719"/>
                    <a:ext cx="0" cy="21592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ector reto 22">
                    <a:extLst>
                      <a:ext uri="{FF2B5EF4-FFF2-40B4-BE49-F238E27FC236}">
                        <a16:creationId xmlns:a16="http://schemas.microsoft.com/office/drawing/2014/main" id="{C72743B5-D930-7EBF-148E-48195AD75BA6}"/>
                      </a:ext>
                    </a:extLst>
                  </p:cNvPr>
                  <p:cNvCxnSpPr/>
                  <p:nvPr/>
                </p:nvCxnSpPr>
                <p:spPr>
                  <a:xfrm>
                    <a:off x="5122035" y="2895350"/>
                    <a:ext cx="0" cy="21592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Conector reto 19">
                  <a:extLst>
                    <a:ext uri="{FF2B5EF4-FFF2-40B4-BE49-F238E27FC236}">
                      <a16:creationId xmlns:a16="http://schemas.microsoft.com/office/drawing/2014/main" id="{FF5E301A-50A0-2BF6-6772-BB8A24393B77}"/>
                    </a:ext>
                  </a:extLst>
                </p:cNvPr>
                <p:cNvCxnSpPr/>
                <p:nvPr/>
              </p:nvCxnSpPr>
              <p:spPr>
                <a:xfrm rot="18000000" flipV="1">
                  <a:off x="1840374" y="1834509"/>
                  <a:ext cx="0" cy="215926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084" name="CaixaDeTexto 20">
                  <a:extLst>
                    <a:ext uri="{FF2B5EF4-FFF2-40B4-BE49-F238E27FC236}">
                      <a16:creationId xmlns:a16="http://schemas.microsoft.com/office/drawing/2014/main" id="{BBB82BE1-1563-06E1-F756-080B1934CF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36839" y="1224269"/>
                  <a:ext cx="3770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</p:grpSp>
          <p:sp>
            <p:nvSpPr>
              <p:cNvPr id="216081" name="CaixaDeTexto 23">
                <a:extLst>
                  <a:ext uri="{FF2B5EF4-FFF2-40B4-BE49-F238E27FC236}">
                    <a16:creationId xmlns:a16="http://schemas.microsoft.com/office/drawing/2014/main" id="{2C6B47DA-6D9B-ACDD-81BD-17A2849D7F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840" y="4427820"/>
                <a:ext cx="198964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ou  – COOR </a:t>
                </a: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96296E-6 L 5E-6 -0.07222 " pathEditMode="relative" rAng="0" ptsTypes="AA">
                                      <p:cBhvr>
                                        <p:cTn id="2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5">
            <a:extLst>
              <a:ext uri="{FF2B5EF4-FFF2-40B4-BE49-F238E27FC236}">
                <a16:creationId xmlns:a16="http://schemas.microsoft.com/office/drawing/2014/main" id="{99EB8DAD-ECB6-C3D3-5981-4102852FF0BD}"/>
              </a:ext>
            </a:extLst>
          </p:cNvPr>
          <p:cNvSpPr/>
          <p:nvPr/>
        </p:nvSpPr>
        <p:spPr>
          <a:xfrm>
            <a:off x="4807359" y="3240204"/>
            <a:ext cx="4601006" cy="688499"/>
          </a:xfrm>
          <a:prstGeom prst="roundRect">
            <a:avLst/>
          </a:prstGeom>
          <a:solidFill>
            <a:srgbClr val="070767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093" name="CaixaDeTexto 1">
            <a:extLst>
              <a:ext uri="{FF2B5EF4-FFF2-40B4-BE49-F238E27FC236}">
                <a16:creationId xmlns:a16="http://schemas.microsoft.com/office/drawing/2014/main" id="{83FFE63F-507F-DEBF-5195-5B691F23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31763"/>
            <a:ext cx="11487150" cy="114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nome do composto abaixo, que pode ser usado para dar o sabor de morango a balas e refrescos é: </a:t>
            </a:r>
          </a:p>
        </p:txBody>
      </p:sp>
      <p:grpSp>
        <p:nvGrpSpPr>
          <p:cNvPr id="217094" name="Grupo 6">
            <a:extLst>
              <a:ext uri="{FF2B5EF4-FFF2-40B4-BE49-F238E27FC236}">
                <a16:creationId xmlns:a16="http://schemas.microsoft.com/office/drawing/2014/main" id="{8FE69950-619C-7615-A0CE-BB9B92538DD4}"/>
              </a:ext>
            </a:extLst>
          </p:cNvPr>
          <p:cNvGrpSpPr>
            <a:grpSpLocks/>
          </p:cNvGrpSpPr>
          <p:nvPr/>
        </p:nvGrpSpPr>
        <p:grpSpPr bwMode="auto">
          <a:xfrm>
            <a:off x="4224338" y="1401763"/>
            <a:ext cx="4895850" cy="1223962"/>
            <a:chOff x="2123728" y="1196752"/>
            <a:chExt cx="4896544" cy="1224136"/>
          </a:xfrm>
        </p:grpSpPr>
        <p:sp>
          <p:nvSpPr>
            <p:cNvPr id="6" name="Retângulo de cantos arredondados 5">
              <a:extLst>
                <a:ext uri="{FF2B5EF4-FFF2-40B4-BE49-F238E27FC236}">
                  <a16:creationId xmlns:a16="http://schemas.microsoft.com/office/drawing/2014/main" id="{AAD66C60-48A1-3C50-30DB-775E8A3F9203}"/>
                </a:ext>
              </a:extLst>
            </p:cNvPr>
            <p:cNvSpPr/>
            <p:nvPr/>
          </p:nvSpPr>
          <p:spPr>
            <a:xfrm>
              <a:off x="2123728" y="1196752"/>
              <a:ext cx="4896544" cy="1224136"/>
            </a:xfrm>
            <a:prstGeom prst="roundRect">
              <a:avLst/>
            </a:prstGeom>
            <a:solidFill>
              <a:srgbClr val="070767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7124" name="Grupo 3">
              <a:extLst>
                <a:ext uri="{FF2B5EF4-FFF2-40B4-BE49-F238E27FC236}">
                  <a16:creationId xmlns:a16="http://schemas.microsoft.com/office/drawing/2014/main" id="{F095A0DC-BE6B-2DE2-0CB4-872E89690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9776" y="1353392"/>
              <a:ext cx="4604449" cy="910856"/>
              <a:chOff x="2055783" y="1322766"/>
              <a:chExt cx="4604449" cy="910856"/>
            </a:xfrm>
          </p:grpSpPr>
          <p:sp>
            <p:nvSpPr>
              <p:cNvPr id="217125" name="CaixaDeTexto 28">
                <a:extLst>
                  <a:ext uri="{FF2B5EF4-FFF2-40B4-BE49-F238E27FC236}">
                    <a16:creationId xmlns:a16="http://schemas.microsoft.com/office/drawing/2014/main" id="{3A9A8F85-C290-1D7B-7A41-C9A1DDD57F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5619" y="1864290"/>
                <a:ext cx="1864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 – CH</a:t>
                </a:r>
                <a:r>
                  <a:rPr kumimoji="0" lang="pt-BR" altLang="pt-B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– CH</a:t>
                </a:r>
                <a:r>
                  <a:rPr kumimoji="0" lang="pt-BR" altLang="pt-B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17126" name="CaixaDeTexto 29">
                <a:extLst>
                  <a:ext uri="{FF2B5EF4-FFF2-40B4-BE49-F238E27FC236}">
                    <a16:creationId xmlns:a16="http://schemas.microsoft.com/office/drawing/2014/main" id="{09834EF0-22ED-A417-5D46-57CBBB4C4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5783" y="1577719"/>
                <a:ext cx="33843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– CH</a:t>
                </a:r>
                <a:r>
                  <a:rPr kumimoji="0" lang="pt-BR" altLang="pt-B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– CH</a:t>
                </a:r>
                <a:r>
                  <a:rPr kumimoji="0" lang="pt-BR" altLang="pt-BR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 </a:t>
                </a: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– C</a:t>
                </a:r>
              </a:p>
            </p:txBody>
          </p:sp>
          <p:grpSp>
            <p:nvGrpSpPr>
              <p:cNvPr id="217127" name="Grupo 30">
                <a:extLst>
                  <a:ext uri="{FF2B5EF4-FFF2-40B4-BE49-F238E27FC236}">
                    <a16:creationId xmlns:a16="http://schemas.microsoft.com/office/drawing/2014/main" id="{1A9A17D3-EE17-C32E-2232-3A894AA35D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6063" y="1322766"/>
                <a:ext cx="517511" cy="594066"/>
                <a:chOff x="1767219" y="1268760"/>
                <a:chExt cx="517511" cy="594066"/>
              </a:xfrm>
            </p:grpSpPr>
            <p:grpSp>
              <p:nvGrpSpPr>
                <p:cNvPr id="217128" name="Grupo 12">
                  <a:extLst>
                    <a:ext uri="{FF2B5EF4-FFF2-40B4-BE49-F238E27FC236}">
                      <a16:creationId xmlns:a16="http://schemas.microsoft.com/office/drawing/2014/main" id="{B36ED73F-7194-1097-98EF-6DEB11D2BB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600000">
                  <a:off x="1839227" y="1461958"/>
                  <a:ext cx="72008" cy="216024"/>
                  <a:chOff x="5076056" y="2852936"/>
                  <a:chExt cx="72008" cy="216024"/>
                </a:xfrm>
              </p:grpSpPr>
              <p:cxnSp>
                <p:nvCxnSpPr>
                  <p:cNvPr id="36" name="Conector reto 35">
                    <a:extLst>
                      <a:ext uri="{FF2B5EF4-FFF2-40B4-BE49-F238E27FC236}">
                        <a16:creationId xmlns:a16="http://schemas.microsoft.com/office/drawing/2014/main" id="{AF272D20-4911-C9F3-9CFA-A1A229889A6B}"/>
                      </a:ext>
                    </a:extLst>
                  </p:cNvPr>
                  <p:cNvCxnSpPr/>
                  <p:nvPr/>
                </p:nvCxnSpPr>
                <p:spPr>
                  <a:xfrm>
                    <a:off x="5075608" y="2854613"/>
                    <a:ext cx="0" cy="21593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ector reto 36">
                    <a:extLst>
                      <a:ext uri="{FF2B5EF4-FFF2-40B4-BE49-F238E27FC236}">
                        <a16:creationId xmlns:a16="http://schemas.microsoft.com/office/drawing/2014/main" id="{FBA458BA-BCAD-92EA-6CBA-587714DFFC3E}"/>
                      </a:ext>
                    </a:extLst>
                  </p:cNvPr>
                  <p:cNvCxnSpPr/>
                  <p:nvPr/>
                </p:nvCxnSpPr>
                <p:spPr>
                  <a:xfrm>
                    <a:off x="5147493" y="2853948"/>
                    <a:ext cx="0" cy="21593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id="{2EADCCAC-F442-56A5-A158-95F8AE2A4731}"/>
                    </a:ext>
                  </a:extLst>
                </p:cNvPr>
                <p:cNvCxnSpPr/>
                <p:nvPr/>
              </p:nvCxnSpPr>
              <p:spPr>
                <a:xfrm rot="18000000" flipV="1">
                  <a:off x="1885761" y="1755148"/>
                  <a:ext cx="0" cy="21593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130" name="CaixaDeTexto 34">
                  <a:extLst>
                    <a:ext uri="{FF2B5EF4-FFF2-40B4-BE49-F238E27FC236}">
                      <a16:creationId xmlns:a16="http://schemas.microsoft.com/office/drawing/2014/main" id="{69CC39B9-0E48-C8E9-9F0A-154024E4DC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07704" y="1268760"/>
                  <a:ext cx="37702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</p:grpSp>
        </p:grp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490DDAF5-358D-9CE1-C90F-811E582D4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3435350"/>
            <a:ext cx="6222857" cy="28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 de metila.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ácido etil – n – propil – metanóico.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propanoato de metila.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butanoato de etila.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etanoato de butila.</a:t>
            </a:r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59E5448E-0C8E-FB37-B876-D988F39A3AEC}"/>
              </a:ext>
            </a:extLst>
          </p:cNvPr>
          <p:cNvSpPr/>
          <p:nvPr/>
        </p:nvSpPr>
        <p:spPr>
          <a:xfrm>
            <a:off x="4370388" y="1558925"/>
            <a:ext cx="3165475" cy="90963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8FFBAE6E-79B3-271E-5805-A31E77CFA9DC}"/>
              </a:ext>
            </a:extLst>
          </p:cNvPr>
          <p:cNvCxnSpPr>
            <a:stCxn id="11" idx="2"/>
          </p:cNvCxnSpPr>
          <p:nvPr/>
        </p:nvCxnSpPr>
        <p:spPr>
          <a:xfrm>
            <a:off x="5953125" y="2468563"/>
            <a:ext cx="0" cy="588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de cantos arredondados 48">
            <a:extLst>
              <a:ext uri="{FF2B5EF4-FFF2-40B4-BE49-F238E27FC236}">
                <a16:creationId xmlns:a16="http://schemas.microsoft.com/office/drawing/2014/main" id="{2C38826A-0826-98FD-9A65-8E0E2F7A1912}"/>
              </a:ext>
            </a:extLst>
          </p:cNvPr>
          <p:cNvSpPr/>
          <p:nvPr/>
        </p:nvSpPr>
        <p:spPr>
          <a:xfrm>
            <a:off x="7407275" y="1998663"/>
            <a:ext cx="1574800" cy="52387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6104AD57-9B3C-8354-84AD-94A19DCC4F91}"/>
              </a:ext>
            </a:extLst>
          </p:cNvPr>
          <p:cNvCxnSpPr>
            <a:cxnSpLocks/>
          </p:cNvCxnSpPr>
          <p:nvPr/>
        </p:nvCxnSpPr>
        <p:spPr>
          <a:xfrm>
            <a:off x="7726363" y="2541588"/>
            <a:ext cx="0" cy="5778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DA848B-D0E5-3089-0867-23B2B70B32AB}"/>
              </a:ext>
            </a:extLst>
          </p:cNvPr>
          <p:cNvSpPr txBox="1"/>
          <p:nvPr/>
        </p:nvSpPr>
        <p:spPr>
          <a:xfrm>
            <a:off x="4966587" y="3353621"/>
            <a:ext cx="936871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bu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8AC5BF-063D-4EF4-7A49-27837EBD5FA3}"/>
              </a:ext>
            </a:extLst>
          </p:cNvPr>
          <p:cNvSpPr txBox="1"/>
          <p:nvPr/>
        </p:nvSpPr>
        <p:spPr>
          <a:xfrm>
            <a:off x="5664105" y="3353621"/>
            <a:ext cx="73657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B316B4-FDF3-B51E-A4D9-EDBA55517B4C}"/>
              </a:ext>
            </a:extLst>
          </p:cNvPr>
          <p:cNvSpPr txBox="1"/>
          <p:nvPr/>
        </p:nvSpPr>
        <p:spPr>
          <a:xfrm>
            <a:off x="6159715" y="3353621"/>
            <a:ext cx="1082853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E56B7E-AA70-A2A3-CA55-B482D973EF97}"/>
              </a:ext>
            </a:extLst>
          </p:cNvPr>
          <p:cNvSpPr txBox="1"/>
          <p:nvPr/>
        </p:nvSpPr>
        <p:spPr>
          <a:xfrm>
            <a:off x="7255631" y="3353621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FA874D-7B63-537B-3D50-D5930983EA27}"/>
              </a:ext>
            </a:extLst>
          </p:cNvPr>
          <p:cNvSpPr txBox="1"/>
          <p:nvPr/>
        </p:nvSpPr>
        <p:spPr>
          <a:xfrm>
            <a:off x="8031398" y="3353621"/>
            <a:ext cx="648882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</a:t>
            </a:r>
            <a:endParaRPr kumimoji="0" lang="pt-BR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630C48-7088-7403-09B6-08A112018B03}"/>
              </a:ext>
            </a:extLst>
          </p:cNvPr>
          <p:cNvSpPr txBox="1"/>
          <p:nvPr/>
        </p:nvSpPr>
        <p:spPr>
          <a:xfrm>
            <a:off x="8466971" y="3353621"/>
            <a:ext cx="719969" cy="461665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1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1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1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556E-17 -2.22222E-6 L 2.77556E-1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5F20BB-E14D-DAD5-0F1E-70FDD28EB0A9}"/>
              </a:ext>
            </a:extLst>
          </p:cNvPr>
          <p:cNvSpPr/>
          <p:nvPr/>
        </p:nvSpPr>
        <p:spPr>
          <a:xfrm>
            <a:off x="3359696" y="2575245"/>
            <a:ext cx="5760640" cy="366206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E6B70C-0AC7-DC46-A303-2079E9A80614}"/>
              </a:ext>
            </a:extLst>
          </p:cNvPr>
          <p:cNvSpPr txBox="1"/>
          <p:nvPr/>
        </p:nvSpPr>
        <p:spPr>
          <a:xfrm>
            <a:off x="2783632" y="188640"/>
            <a:ext cx="6624736" cy="547522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SAIS DE ÁCIDOS CARBOXÍLICOS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FCD7112-7F82-0E06-6979-4CD020312515}"/>
              </a:ext>
            </a:extLst>
          </p:cNvPr>
          <p:cNvSpPr txBox="1"/>
          <p:nvPr/>
        </p:nvSpPr>
        <p:spPr>
          <a:xfrm>
            <a:off x="1703512" y="853811"/>
            <a:ext cx="8568952" cy="1563185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Podemos obter um SAL DE ÁCIDOS CARBOXÍLICOS pela reação entre um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ÁCIDO CARBOXÍLICO e uma BASE</a:t>
            </a:r>
          </a:p>
        </p:txBody>
      </p:sp>
      <p:sp>
        <p:nvSpPr>
          <p:cNvPr id="71" name="Text Box 16">
            <a:extLst>
              <a:ext uri="{FF2B5EF4-FFF2-40B4-BE49-F238E27FC236}">
                <a16:creationId xmlns:a16="http://schemas.microsoft.com/office/drawing/2014/main" id="{069B16E8-8E8E-4F30-8820-550184A1A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63850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NaOH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grpSp>
        <p:nvGrpSpPr>
          <p:cNvPr id="218124" name="Grupo 71">
            <a:extLst>
              <a:ext uri="{FF2B5EF4-FFF2-40B4-BE49-F238E27FC236}">
                <a16:creationId xmlns:a16="http://schemas.microsoft.com/office/drawing/2014/main" id="{EF2A972C-D1B0-943C-D479-F81E6A0BA199}"/>
              </a:ext>
            </a:extLst>
          </p:cNvPr>
          <p:cNvGrpSpPr>
            <a:grpSpLocks/>
          </p:cNvGrpSpPr>
          <p:nvPr/>
        </p:nvGrpSpPr>
        <p:grpSpPr bwMode="auto">
          <a:xfrm>
            <a:off x="3876675" y="2574925"/>
            <a:ext cx="2325688" cy="1058863"/>
            <a:chOff x="2352846" y="2812866"/>
            <a:chExt cx="2326163" cy="1058523"/>
          </a:xfrm>
        </p:grpSpPr>
        <p:sp>
          <p:nvSpPr>
            <p:cNvPr id="73" name="Text Box 5">
              <a:extLst>
                <a:ext uri="{FF2B5EF4-FFF2-40B4-BE49-F238E27FC236}">
                  <a16:creationId xmlns:a16="http://schemas.microsoft.com/office/drawing/2014/main" id="{DE823E44-0557-0815-C709-F3E85B88B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846" y="3179461"/>
              <a:ext cx="709758" cy="39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H</a:t>
              </a:r>
              <a:r>
                <a:rPr kumimoji="0" 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3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74" name="Text Box 6">
              <a:extLst>
                <a:ext uri="{FF2B5EF4-FFF2-40B4-BE49-F238E27FC236}">
                  <a16:creationId xmlns:a16="http://schemas.microsoft.com/office/drawing/2014/main" id="{93425C4A-6026-9795-549E-B2FA35559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183" y="3179461"/>
              <a:ext cx="384253" cy="39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BB2657D3-A234-53A3-653B-CC0CC46D64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7261" y="3135026"/>
              <a:ext cx="360436" cy="21741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5A79F111-C57C-0988-6E7F-5B37F8BAD6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5808" y="2992196"/>
              <a:ext cx="360437" cy="21741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233DA2A3-8CE6-882C-A721-8EED4DFA5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7261" y="3498446"/>
              <a:ext cx="360436" cy="141243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78" name="Text Box 10">
              <a:extLst>
                <a:ext uri="{FF2B5EF4-FFF2-40B4-BE49-F238E27FC236}">
                  <a16:creationId xmlns:a16="http://schemas.microsoft.com/office/drawing/2014/main" id="{FC9280F7-888F-8FAD-EED3-8C63CD769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2596" y="2812866"/>
              <a:ext cx="396956" cy="39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O</a:t>
              </a:r>
            </a:p>
          </p:txBody>
        </p:sp>
        <p:sp>
          <p:nvSpPr>
            <p:cNvPr id="79" name="Text Box 11">
              <a:extLst>
                <a:ext uri="{FF2B5EF4-FFF2-40B4-BE49-F238E27FC236}">
                  <a16:creationId xmlns:a16="http://schemas.microsoft.com/office/drawing/2014/main" id="{240AF290-42C4-B593-30DE-C7603B480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696" y="3471467"/>
              <a:ext cx="611313" cy="39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OH</a:t>
              </a:r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82D23101-18B6-1A36-44AC-E41EFEBB5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9428" y="3379422"/>
              <a:ext cx="28898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81" name="Text Box 11">
            <a:extLst>
              <a:ext uri="{FF2B5EF4-FFF2-40B4-BE49-F238E27FC236}">
                <a16:creationId xmlns:a16="http://schemas.microsoft.com/office/drawing/2014/main" id="{1CA0C869-E909-AADA-F8EA-7966A9AE2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2838450"/>
            <a:ext cx="35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+</a:t>
            </a:r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97806249-A771-E8A1-E200-1E5DFF69B2E4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2565400"/>
            <a:ext cx="2376488" cy="1057275"/>
            <a:chOff x="2339752" y="2802525"/>
            <a:chExt cx="2376264" cy="1058523"/>
          </a:xfrm>
        </p:grpSpPr>
        <p:sp>
          <p:nvSpPr>
            <p:cNvPr id="83" name="Text Box 5">
              <a:extLst>
                <a:ext uri="{FF2B5EF4-FFF2-40B4-BE49-F238E27FC236}">
                  <a16:creationId xmlns:a16="http://schemas.microsoft.com/office/drawing/2014/main" id="{629D36C1-C633-EA49-448B-1E0D89CB1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752" y="3169671"/>
              <a:ext cx="711133" cy="40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H</a:t>
              </a:r>
              <a:r>
                <a:rPr kumimoji="0" lang="pt-BR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3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84" name="Text Box 6">
              <a:extLst>
                <a:ext uri="{FF2B5EF4-FFF2-40B4-BE49-F238E27FC236}">
                  <a16:creationId xmlns:a16="http://schemas.microsoft.com/office/drawing/2014/main" id="{D1AE52F3-368E-9317-0088-57C0F3494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385" y="3169671"/>
              <a:ext cx="382552" cy="40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85" name="Line 7">
              <a:extLst>
                <a:ext uri="{FF2B5EF4-FFF2-40B4-BE49-F238E27FC236}">
                  <a16:creationId xmlns:a16="http://schemas.microsoft.com/office/drawing/2014/main" id="{54952EA5-C806-B951-1405-21D1A5CD32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3762" y="3123579"/>
              <a:ext cx="360328" cy="217745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86" name="Line 8">
              <a:extLst>
                <a:ext uri="{FF2B5EF4-FFF2-40B4-BE49-F238E27FC236}">
                  <a16:creationId xmlns:a16="http://schemas.microsoft.com/office/drawing/2014/main" id="{4BC15D99-2F24-F927-404D-ED02A4070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2331" y="2982125"/>
              <a:ext cx="360329" cy="216155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87" name="Line 9">
              <a:extLst>
                <a:ext uri="{FF2B5EF4-FFF2-40B4-BE49-F238E27FC236}">
                  <a16:creationId xmlns:a16="http://schemas.microsoft.com/office/drawing/2014/main" id="{9BD1B0A3-055F-CE7A-1ED7-C949AC3F6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3762" y="3487546"/>
              <a:ext cx="360328" cy="141454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88" name="Text Box 10">
              <a:extLst>
                <a:ext uri="{FF2B5EF4-FFF2-40B4-BE49-F238E27FC236}">
                  <a16:creationId xmlns:a16="http://schemas.microsoft.com/office/drawing/2014/main" id="{2BDD7E5F-42B1-BC46-88D9-E0A93AF97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9010" y="2802525"/>
              <a:ext cx="398424" cy="40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O</a:t>
              </a:r>
            </a:p>
          </p:txBody>
        </p:sp>
        <p:sp>
          <p:nvSpPr>
            <p:cNvPr id="89" name="Text Box 11">
              <a:extLst>
                <a:ext uri="{FF2B5EF4-FFF2-40B4-BE49-F238E27FC236}">
                  <a16:creationId xmlns:a16="http://schemas.microsoft.com/office/drawing/2014/main" id="{FC6BE949-A6E5-8C00-D923-1FF4DDEBD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3614" y="3460526"/>
              <a:ext cx="652402" cy="40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O </a:t>
              </a:r>
              <a:r>
                <a:rPr kumimoji="0" lang="pt-BR" sz="2000" b="1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–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 </a:t>
              </a:r>
            </a:p>
          </p:txBody>
        </p:sp>
        <p:sp>
          <p:nvSpPr>
            <p:cNvPr id="90" name="Line 12">
              <a:extLst>
                <a:ext uri="{FF2B5EF4-FFF2-40B4-BE49-F238E27FC236}">
                  <a16:creationId xmlns:a16="http://schemas.microsoft.com/office/drawing/2014/main" id="{AEF2EF10-BC4C-D6EA-7943-2C7D0A739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6123" y="3369932"/>
              <a:ext cx="28889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</p:grpSp>
      <p:sp>
        <p:nvSpPr>
          <p:cNvPr id="91" name="Text Box 5">
            <a:extLst>
              <a:ext uri="{FF2B5EF4-FFF2-40B4-BE49-F238E27FC236}">
                <a16:creationId xmlns:a16="http://schemas.microsoft.com/office/drawing/2014/main" id="{596FDB2B-5E7A-5B58-A2B7-7EA4B7B91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5456238"/>
            <a:ext cx="72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</a:t>
            </a:r>
            <a:r>
              <a:rPr kumimoji="0" lang="pt-BR" sz="20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2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</a:t>
            </a:r>
          </a:p>
        </p:txBody>
      </p:sp>
      <p:sp>
        <p:nvSpPr>
          <p:cNvPr id="92" name="Text Box 16">
            <a:extLst>
              <a:ext uri="{FF2B5EF4-FFF2-40B4-BE49-F238E27FC236}">
                <a16:creationId xmlns:a16="http://schemas.microsoft.com/office/drawing/2014/main" id="{616DB6B0-EC0E-C4E1-8507-EE7D1839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63850"/>
            <a:ext cx="68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Na</a:t>
            </a:r>
            <a:r>
              <a:rPr kumimoji="0" lang="pt-BR" sz="2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93" name="Text Box 16">
            <a:extLst>
              <a:ext uri="{FF2B5EF4-FFF2-40B4-BE49-F238E27FC236}">
                <a16:creationId xmlns:a16="http://schemas.microsoft.com/office/drawing/2014/main" id="{B60F2317-BD1C-81AC-9E85-F4F2B4A9A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3" y="2863850"/>
            <a:ext cx="611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OH</a:t>
            </a:r>
          </a:p>
        </p:txBody>
      </p:sp>
      <p:sp>
        <p:nvSpPr>
          <p:cNvPr id="94" name="Text Box 16">
            <a:extLst>
              <a:ext uri="{FF2B5EF4-FFF2-40B4-BE49-F238E27FC236}">
                <a16:creationId xmlns:a16="http://schemas.microsoft.com/office/drawing/2014/main" id="{53552B99-B623-9286-73A7-527E87A43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22625"/>
            <a:ext cx="39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H</a:t>
            </a:r>
          </a:p>
        </p:txBody>
      </p:sp>
      <p:sp>
        <p:nvSpPr>
          <p:cNvPr id="95" name="Text Box 11">
            <a:extLst>
              <a:ext uri="{FF2B5EF4-FFF2-40B4-BE49-F238E27FC236}">
                <a16:creationId xmlns:a16="http://schemas.microsoft.com/office/drawing/2014/main" id="{0DF524F1-0498-BD54-9FFC-9DCC13CF2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422900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96" name="Seta para baixo 95">
            <a:extLst>
              <a:ext uri="{FF2B5EF4-FFF2-40B4-BE49-F238E27FC236}">
                <a16:creationId xmlns:a16="http://schemas.microsoft.com/office/drawing/2014/main" id="{2AE8A57B-C148-3C2C-BF5A-12CFADFD3FC2}"/>
              </a:ext>
            </a:extLst>
          </p:cNvPr>
          <p:cNvSpPr/>
          <p:nvPr/>
        </p:nvSpPr>
        <p:spPr>
          <a:xfrm>
            <a:off x="6310314" y="3774852"/>
            <a:ext cx="214314" cy="928694"/>
          </a:xfrm>
          <a:prstGeom prst="downArrow">
            <a:avLst/>
          </a:prstGeom>
          <a:solidFill>
            <a:srgbClr val="C00000"/>
          </a:solidFill>
          <a:ln w="3175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4EA83CA3-E6CB-9FDD-9523-681DAAC1EE40}"/>
              </a:ext>
            </a:extLst>
          </p:cNvPr>
          <p:cNvSpPr txBox="1"/>
          <p:nvPr/>
        </p:nvSpPr>
        <p:spPr>
          <a:xfrm>
            <a:off x="3648616" y="6237312"/>
            <a:ext cx="3527504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sal de ácido carboxílico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00196 0.3254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11041 0.37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189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19531 0.3231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16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05768 0.3756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3" grpId="1"/>
      <p:bldP spid="94" grpId="0"/>
      <p:bldP spid="94" grpId="1"/>
      <p:bldP spid="9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5E694F8-C8B1-0EAE-BA29-E44DFDFB3510}"/>
              </a:ext>
            </a:extLst>
          </p:cNvPr>
          <p:cNvSpPr/>
          <p:nvPr/>
        </p:nvSpPr>
        <p:spPr>
          <a:xfrm>
            <a:off x="3966223" y="5118175"/>
            <a:ext cx="4348289" cy="785327"/>
          </a:xfrm>
          <a:prstGeom prst="roundRect">
            <a:avLst/>
          </a:prstGeom>
          <a:solidFill>
            <a:srgbClr val="070767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FEC55E4-0A90-F763-BB05-2782CAC274E5}"/>
              </a:ext>
            </a:extLst>
          </p:cNvPr>
          <p:cNvSpPr txBox="1"/>
          <p:nvPr/>
        </p:nvSpPr>
        <p:spPr>
          <a:xfrm>
            <a:off x="2099556" y="620689"/>
            <a:ext cx="799288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Nomenclatura dos sais de ácidos carboxílicos</a:t>
            </a:r>
          </a:p>
        </p:txBody>
      </p:sp>
      <p:grpSp>
        <p:nvGrpSpPr>
          <p:cNvPr id="219144" name="Grupo 9">
            <a:extLst>
              <a:ext uri="{FF2B5EF4-FFF2-40B4-BE49-F238E27FC236}">
                <a16:creationId xmlns:a16="http://schemas.microsoft.com/office/drawing/2014/main" id="{B5FEBA06-D983-5E2E-54BE-2429B12B437E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1557338"/>
            <a:ext cx="9217025" cy="1295400"/>
            <a:chOff x="-108520" y="2204863"/>
            <a:chExt cx="9217024" cy="1296591"/>
          </a:xfrm>
        </p:grpSpPr>
        <p:sp>
          <p:nvSpPr>
            <p:cNvPr id="9" name="Retângulo de cantos arredondados 8">
              <a:extLst>
                <a:ext uri="{FF2B5EF4-FFF2-40B4-BE49-F238E27FC236}">
                  <a16:creationId xmlns:a16="http://schemas.microsoft.com/office/drawing/2014/main" id="{5669B347-E8A0-5218-30B9-007EB2C8D8C9}"/>
                </a:ext>
              </a:extLst>
            </p:cNvPr>
            <p:cNvSpPr/>
            <p:nvPr/>
          </p:nvSpPr>
          <p:spPr>
            <a:xfrm>
              <a:off x="-108520" y="2204863"/>
              <a:ext cx="9217024" cy="1296591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9182" name="Grupo 7">
              <a:extLst>
                <a:ext uri="{FF2B5EF4-FFF2-40B4-BE49-F238E27FC236}">
                  <a16:creationId xmlns:a16="http://schemas.microsoft.com/office/drawing/2014/main" id="{2E93EC15-5CEF-9ABA-38B0-72B7E1BA7E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2276872"/>
              <a:ext cx="8568952" cy="1055354"/>
              <a:chOff x="604857" y="2276872"/>
              <a:chExt cx="8568952" cy="1055354"/>
            </a:xfrm>
          </p:grpSpPr>
          <p:sp>
            <p:nvSpPr>
              <p:cNvPr id="219183" name="CaixaDeTexto 4">
                <a:extLst>
                  <a:ext uri="{FF2B5EF4-FFF2-40B4-BE49-F238E27FC236}">
                    <a16:creationId xmlns:a16="http://schemas.microsoft.com/office/drawing/2014/main" id="{312C2F4A-CF29-9E21-F2D3-6FF8D6C1F1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4221" y="2589106"/>
                <a:ext cx="38795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cátion derivado da base</a:t>
                </a:r>
              </a:p>
            </p:txBody>
          </p:sp>
          <p:sp>
            <p:nvSpPr>
              <p:cNvPr id="219184" name="CaixaDeTexto 5">
                <a:extLst>
                  <a:ext uri="{FF2B5EF4-FFF2-40B4-BE49-F238E27FC236}">
                    <a16:creationId xmlns:a16="http://schemas.microsoft.com/office/drawing/2014/main" id="{69BBFA7B-1AAD-33C7-572E-E10F4A44DC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4857" y="2276872"/>
                <a:ext cx="3940118" cy="105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parte derivada do ácido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com terminação </a:t>
                </a: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OATO</a:t>
                </a:r>
              </a:p>
            </p:txBody>
          </p:sp>
          <p:sp>
            <p:nvSpPr>
              <p:cNvPr id="219185" name="CaixaDeTexto 6">
                <a:extLst>
                  <a:ext uri="{FF2B5EF4-FFF2-40B4-BE49-F238E27FC236}">
                    <a16:creationId xmlns:a16="http://schemas.microsoft.com/office/drawing/2014/main" id="{B89340FF-6D7E-9BFE-2DC2-3197A6B25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7305" y="2589106"/>
                <a:ext cx="55977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de</a:t>
                </a:r>
              </a:p>
            </p:txBody>
          </p:sp>
        </p:grpSp>
      </p:grpSp>
      <p:grpSp>
        <p:nvGrpSpPr>
          <p:cNvPr id="219145" name="Agrupar 28">
            <a:extLst>
              <a:ext uri="{FF2B5EF4-FFF2-40B4-BE49-F238E27FC236}">
                <a16:creationId xmlns:a16="http://schemas.microsoft.com/office/drawing/2014/main" id="{44C43CD8-D50D-3E28-8944-22618151016C}"/>
              </a:ext>
            </a:extLst>
          </p:cNvPr>
          <p:cNvGrpSpPr>
            <a:grpSpLocks/>
          </p:cNvGrpSpPr>
          <p:nvPr/>
        </p:nvGrpSpPr>
        <p:grpSpPr bwMode="auto">
          <a:xfrm>
            <a:off x="3792538" y="3236913"/>
            <a:ext cx="4521200" cy="1400175"/>
            <a:chOff x="3791744" y="3237625"/>
            <a:chExt cx="4522768" cy="1399089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8B82BAE6-1FD7-33D1-0B21-FEDA3439859F}"/>
                </a:ext>
              </a:extLst>
            </p:cNvPr>
            <p:cNvSpPr/>
            <p:nvPr/>
          </p:nvSpPr>
          <p:spPr>
            <a:xfrm>
              <a:off x="3791744" y="3237625"/>
              <a:ext cx="4522768" cy="139908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glow rad="4572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9167" name="Grupo 37">
              <a:extLst>
                <a:ext uri="{FF2B5EF4-FFF2-40B4-BE49-F238E27FC236}">
                  <a16:creationId xmlns:a16="http://schemas.microsoft.com/office/drawing/2014/main" id="{3EC447F1-4D64-2BF9-794C-56B140BF13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3351" y="3322956"/>
              <a:ext cx="4259554" cy="1228427"/>
              <a:chOff x="2426323" y="3771911"/>
              <a:chExt cx="4258088" cy="1228427"/>
            </a:xfrm>
          </p:grpSpPr>
          <p:sp>
            <p:nvSpPr>
              <p:cNvPr id="219168" name="Text Box 23">
                <a:extLst>
                  <a:ext uri="{FF2B5EF4-FFF2-40B4-BE49-F238E27FC236}">
                    <a16:creationId xmlns:a16="http://schemas.microsoft.com/office/drawing/2014/main" id="{BC28A051-8AFA-AA54-3001-5E3DAC0F9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6323" y="4247367"/>
                <a:ext cx="83359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19169" name="Text Box 24">
                <a:extLst>
                  <a:ext uri="{FF2B5EF4-FFF2-40B4-BE49-F238E27FC236}">
                    <a16:creationId xmlns:a16="http://schemas.microsoft.com/office/drawing/2014/main" id="{2F593D54-76DC-F38A-8C33-71957A4E20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1186" y="4247367"/>
                <a:ext cx="42336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19170" name="Line 25">
                <a:extLst>
                  <a:ext uri="{FF2B5EF4-FFF2-40B4-BE49-F238E27FC236}">
                    <a16:creationId xmlns:a16="http://schemas.microsoft.com/office/drawing/2014/main" id="{CF28C861-44CD-DC47-6197-BEEB4386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3700" y="4202123"/>
                <a:ext cx="360363" cy="2174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171" name="Line 26">
                <a:extLst>
                  <a:ext uri="{FF2B5EF4-FFF2-40B4-BE49-F238E27FC236}">
                    <a16:creationId xmlns:a16="http://schemas.microsoft.com/office/drawing/2014/main" id="{7D54331B-1F2D-BE50-0AC8-1502BD1BD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02263" y="4059248"/>
                <a:ext cx="360362" cy="2174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172" name="Line 27">
                <a:extLst>
                  <a:ext uri="{FF2B5EF4-FFF2-40B4-BE49-F238E27FC236}">
                    <a16:creationId xmlns:a16="http://schemas.microsoft.com/office/drawing/2014/main" id="{A05F2E63-58CC-F549-F33D-03A28B30D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3700" y="4565661"/>
                <a:ext cx="360363" cy="1412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173" name="Text Box 28">
                <a:extLst>
                  <a:ext uri="{FF2B5EF4-FFF2-40B4-BE49-F238E27FC236}">
                    <a16:creationId xmlns:a16="http://schemas.microsoft.com/office/drawing/2014/main" id="{A6532B92-1776-5DD6-511B-950892932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38186" y="3771911"/>
                <a:ext cx="440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19174" name="Text Box 29">
                <a:extLst>
                  <a:ext uri="{FF2B5EF4-FFF2-40B4-BE49-F238E27FC236}">
                    <a16:creationId xmlns:a16="http://schemas.microsoft.com/office/drawing/2014/main" id="{ADEF912D-25D3-12F6-1D23-59CD30F137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9936" y="4538673"/>
                <a:ext cx="440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19175" name="Line 31">
                <a:extLst>
                  <a:ext uri="{FF2B5EF4-FFF2-40B4-BE49-F238E27FC236}">
                    <a16:creationId xmlns:a16="http://schemas.microsoft.com/office/drawing/2014/main" id="{E2D1731D-72A0-497C-8724-D2822EFF9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3008" y="4478199"/>
                <a:ext cx="2889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176" name="Line 32">
                <a:extLst>
                  <a:ext uri="{FF2B5EF4-FFF2-40B4-BE49-F238E27FC236}">
                    <a16:creationId xmlns:a16="http://schemas.microsoft.com/office/drawing/2014/main" id="{2520C64C-B724-169B-2DB4-5F7C77DBE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500" y="4478199"/>
                <a:ext cx="28892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177" name="Text Box 33">
                <a:extLst>
                  <a:ext uri="{FF2B5EF4-FFF2-40B4-BE49-F238E27FC236}">
                    <a16:creationId xmlns:a16="http://schemas.microsoft.com/office/drawing/2014/main" id="{22A33288-A01B-888B-4698-A9094B0C78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0436" y="4247367"/>
                <a:ext cx="83359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19178" name="Text Box 41">
                <a:extLst>
                  <a:ext uri="{FF2B5EF4-FFF2-40B4-BE49-F238E27FC236}">
                    <a16:creationId xmlns:a16="http://schemas.microsoft.com/office/drawing/2014/main" id="{A3762345-F25B-F53C-EB0C-A2BC72AB8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38302" y="4534382"/>
                <a:ext cx="64610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Na</a:t>
                </a:r>
                <a:endParaRPr kumimoji="0" lang="pt-BR" alt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754CFBB-5AF0-CC4D-6498-23A09DEC2533}"/>
              </a:ext>
            </a:extLst>
          </p:cNvPr>
          <p:cNvSpPr txBox="1"/>
          <p:nvPr/>
        </p:nvSpPr>
        <p:spPr>
          <a:xfrm>
            <a:off x="3966224" y="5295395"/>
            <a:ext cx="1275004" cy="43088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prop</a:t>
            </a:r>
            <a:endParaRPr kumimoji="0" lang="pt-BR" sz="2200" b="0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3A0F82-9A58-4651-3883-C69A0C701E51}"/>
              </a:ext>
            </a:extLst>
          </p:cNvPr>
          <p:cNvSpPr txBox="1"/>
          <p:nvPr/>
        </p:nvSpPr>
        <p:spPr>
          <a:xfrm>
            <a:off x="4890012" y="5295395"/>
            <a:ext cx="702433" cy="43088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DE29A73-6887-03B4-3E2F-47CB6E61B5ED}"/>
              </a:ext>
            </a:extLst>
          </p:cNvPr>
          <p:cNvSpPr txBox="1"/>
          <p:nvPr/>
        </p:nvSpPr>
        <p:spPr>
          <a:xfrm>
            <a:off x="5163035" y="5295395"/>
            <a:ext cx="1404866" cy="43088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oato</a:t>
            </a:r>
            <a:endParaRPr kumimoji="0" lang="pt-BR" sz="2200" b="0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9B1148-9CD8-E6D9-5E64-72713188F397}"/>
              </a:ext>
            </a:extLst>
          </p:cNvPr>
          <p:cNvSpPr txBox="1"/>
          <p:nvPr/>
        </p:nvSpPr>
        <p:spPr>
          <a:xfrm>
            <a:off x="6324932" y="5295395"/>
            <a:ext cx="702433" cy="43088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1582750-DB20-C58F-25C8-0ACFE759BE2C}"/>
              </a:ext>
            </a:extLst>
          </p:cNvPr>
          <p:cNvSpPr txBox="1"/>
          <p:nvPr/>
        </p:nvSpPr>
        <p:spPr>
          <a:xfrm>
            <a:off x="6887908" y="5295395"/>
            <a:ext cx="1282589" cy="430887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sódio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upo 101">
            <a:extLst>
              <a:ext uri="{FF2B5EF4-FFF2-40B4-BE49-F238E27FC236}">
                <a16:creationId xmlns:a16="http://schemas.microsoft.com/office/drawing/2014/main" id="{B61C8B5E-277D-3E23-EB6D-F3EB1F52BD53}"/>
              </a:ext>
            </a:extLst>
          </p:cNvPr>
          <p:cNvGrpSpPr>
            <a:grpSpLocks/>
          </p:cNvGrpSpPr>
          <p:nvPr/>
        </p:nvGrpSpPr>
        <p:grpSpPr bwMode="auto">
          <a:xfrm>
            <a:off x="5897563" y="2857500"/>
            <a:ext cx="2365375" cy="2874963"/>
            <a:chOff x="5004048" y="3139273"/>
            <a:chExt cx="1872208" cy="2305951"/>
          </a:xfrm>
        </p:grpSpPr>
        <p:sp>
          <p:nvSpPr>
            <p:cNvPr id="100" name="Retângulo de cantos arredondados 99">
              <a:extLst>
                <a:ext uri="{FF2B5EF4-FFF2-40B4-BE49-F238E27FC236}">
                  <a16:creationId xmlns:a16="http://schemas.microsoft.com/office/drawing/2014/main" id="{7A7DE9C1-2428-1123-ECC8-2F6D9CB01A07}"/>
                </a:ext>
              </a:extLst>
            </p:cNvPr>
            <p:cNvSpPr/>
            <p:nvPr/>
          </p:nvSpPr>
          <p:spPr>
            <a:xfrm>
              <a:off x="5004048" y="3139273"/>
              <a:ext cx="1872208" cy="2305951"/>
            </a:xfrm>
            <a:prstGeom prst="roundRect">
              <a:avLst/>
            </a:prstGeom>
            <a:solidFill>
              <a:srgbClr val="000066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CF662BE3-2F20-14EF-C160-A9A009E5BC84}"/>
                </a:ext>
              </a:extLst>
            </p:cNvPr>
            <p:cNvSpPr txBox="1"/>
            <p:nvPr/>
          </p:nvSpPr>
          <p:spPr>
            <a:xfrm>
              <a:off x="5112060" y="5066693"/>
              <a:ext cx="1656184" cy="320799"/>
            </a:xfrm>
            <a:prstGeom prst="rect">
              <a:avLst/>
            </a:prstGeom>
            <a:no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ANIDRIDO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3D34C2-8C54-EFB1-A939-F0FB7ED80D07}"/>
              </a:ext>
            </a:extLst>
          </p:cNvPr>
          <p:cNvSpPr txBox="1"/>
          <p:nvPr/>
        </p:nvSpPr>
        <p:spPr>
          <a:xfrm>
            <a:off x="4658873" y="620689"/>
            <a:ext cx="2874254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ANIDRIDOS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D635BE-3C17-B972-389E-B5D0D745233A}"/>
              </a:ext>
            </a:extLst>
          </p:cNvPr>
          <p:cNvSpPr txBox="1"/>
          <p:nvPr/>
        </p:nvSpPr>
        <p:spPr>
          <a:xfrm>
            <a:off x="2279576" y="1442101"/>
            <a:ext cx="7632848" cy="1055354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Podemos obter um ANIDRIDO a partir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da d</a:t>
            </a:r>
            <a:r>
              <a:rPr kumimoji="0" lang="pt-BR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esidratação</a:t>
            </a:r>
            <a:r>
              <a: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dos ÁCIDOS CARBOXÍLICOS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D3DC0BA-B1B7-704B-0E6C-DD33484F340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084513"/>
            <a:ext cx="1958975" cy="2154237"/>
            <a:chOff x="2252434" y="3357131"/>
            <a:chExt cx="1959618" cy="2153404"/>
          </a:xfrm>
        </p:grpSpPr>
        <p:sp>
          <p:nvSpPr>
            <p:cNvPr id="220198" name="CaixaDeTexto 25">
              <a:extLst>
                <a:ext uri="{FF2B5EF4-FFF2-40B4-BE49-F238E27FC236}">
                  <a16:creationId xmlns:a16="http://schemas.microsoft.com/office/drawing/2014/main" id="{6CDB75CE-3015-8B6E-1BDF-D8D19A439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434" y="3692200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20199" name="CaixaDeTexto 26">
              <a:extLst>
                <a:ext uri="{FF2B5EF4-FFF2-40B4-BE49-F238E27FC236}">
                  <a16:creationId xmlns:a16="http://schemas.microsoft.com/office/drawing/2014/main" id="{94859C45-605A-238E-84E4-ADC979DB6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1744" y="4180199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  <a:endPara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0200" name="Grupo 14">
              <a:extLst>
                <a:ext uri="{FF2B5EF4-FFF2-40B4-BE49-F238E27FC236}">
                  <a16:creationId xmlns:a16="http://schemas.microsoft.com/office/drawing/2014/main" id="{E7FE39F3-0B39-0381-8CAC-A0B49176D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3247" y="3357131"/>
              <a:ext cx="581965" cy="743888"/>
              <a:chOff x="1480690" y="1221723"/>
              <a:chExt cx="581965" cy="743888"/>
            </a:xfrm>
          </p:grpSpPr>
          <p:grpSp>
            <p:nvGrpSpPr>
              <p:cNvPr id="220208" name="Grupo 12">
                <a:extLst>
                  <a:ext uri="{FF2B5EF4-FFF2-40B4-BE49-F238E27FC236}">
                    <a16:creationId xmlns:a16="http://schemas.microsoft.com/office/drawing/2014/main" id="{7E9A93EB-240A-71D4-6B53-EBB4D2DB85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37391" y="1483225"/>
                <a:ext cx="117216" cy="230618"/>
                <a:chOff x="4938573" y="3101743"/>
                <a:chExt cx="117216" cy="230618"/>
              </a:xfrm>
            </p:grpSpPr>
            <p:cxnSp>
              <p:nvCxnSpPr>
                <p:cNvPr id="33" name="Conector reto 32">
                  <a:extLst>
                    <a:ext uri="{FF2B5EF4-FFF2-40B4-BE49-F238E27FC236}">
                      <a16:creationId xmlns:a16="http://schemas.microsoft.com/office/drawing/2014/main" id="{82171BC9-BC0B-2B12-5B3C-647AFC0C4A53}"/>
                    </a:ext>
                  </a:extLst>
                </p:cNvPr>
                <p:cNvCxnSpPr/>
                <p:nvPr/>
              </p:nvCxnSpPr>
              <p:spPr>
                <a:xfrm>
                  <a:off x="4938541" y="3113984"/>
                  <a:ext cx="0" cy="2159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id="{508D97C9-CB47-AA3C-6786-3838164924B2}"/>
                    </a:ext>
                  </a:extLst>
                </p:cNvPr>
                <p:cNvCxnSpPr/>
                <p:nvPr/>
              </p:nvCxnSpPr>
              <p:spPr>
                <a:xfrm>
                  <a:off x="5055910" y="3101113"/>
                  <a:ext cx="0" cy="2159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AA3A110D-1D7C-6D82-034D-874F9A98C1E1}"/>
                  </a:ext>
                </a:extLst>
              </p:cNvPr>
              <p:cNvCxnSpPr/>
              <p:nvPr/>
            </p:nvCxnSpPr>
            <p:spPr>
              <a:xfrm rot="18000000" flipV="1">
                <a:off x="1605276" y="1857986"/>
                <a:ext cx="0" cy="21597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210" name="CaixaDeTexto 31">
                <a:extLst>
                  <a:ext uri="{FF2B5EF4-FFF2-40B4-BE49-F238E27FC236}">
                    <a16:creationId xmlns:a16="http://schemas.microsoft.com/office/drawing/2014/main" id="{B33259DC-541B-E280-9276-CEE3850B78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629" y="122172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sp>
          <p:nvSpPr>
            <p:cNvPr id="220201" name="CaixaDeTexto 37">
              <a:extLst>
                <a:ext uri="{FF2B5EF4-FFF2-40B4-BE49-F238E27FC236}">
                  <a16:creationId xmlns:a16="http://schemas.microsoft.com/office/drawing/2014/main" id="{8028D4D5-2546-D83E-D7DF-5DF207BFB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434" y="4730238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grpSp>
          <p:nvGrpSpPr>
            <p:cNvPr id="220202" name="Grupo 14">
              <a:extLst>
                <a:ext uri="{FF2B5EF4-FFF2-40B4-BE49-F238E27FC236}">
                  <a16:creationId xmlns:a16="http://schemas.microsoft.com/office/drawing/2014/main" id="{9CEECE92-EB01-6657-8640-63EC754B846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562252" y="4741001"/>
              <a:ext cx="645083" cy="769534"/>
              <a:chOff x="1509695" y="962593"/>
              <a:chExt cx="645083" cy="769534"/>
            </a:xfrm>
          </p:grpSpPr>
          <p:grpSp>
            <p:nvGrpSpPr>
              <p:cNvPr id="220203" name="Grupo 12">
                <a:extLst>
                  <a:ext uri="{FF2B5EF4-FFF2-40B4-BE49-F238E27FC236}">
                    <a16:creationId xmlns:a16="http://schemas.microsoft.com/office/drawing/2014/main" id="{6C2BBB1B-6CD1-E2A0-7A23-3BE5BF9761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59800" y="1265796"/>
                <a:ext cx="120696" cy="220906"/>
                <a:chOff x="4756403" y="2974544"/>
                <a:chExt cx="120696" cy="220906"/>
              </a:xfrm>
            </p:grpSpPr>
            <p:cxnSp>
              <p:nvCxnSpPr>
                <p:cNvPr id="44" name="Conector reto 43">
                  <a:extLst>
                    <a:ext uri="{FF2B5EF4-FFF2-40B4-BE49-F238E27FC236}">
                      <a16:creationId xmlns:a16="http://schemas.microsoft.com/office/drawing/2014/main" id="{4FFB3424-250D-C476-51DC-61690A955D12}"/>
                    </a:ext>
                  </a:extLst>
                </p:cNvPr>
                <p:cNvCxnSpPr/>
                <p:nvPr/>
              </p:nvCxnSpPr>
              <p:spPr>
                <a:xfrm>
                  <a:off x="4757279" y="2976326"/>
                  <a:ext cx="0" cy="2159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44">
                  <a:extLst>
                    <a:ext uri="{FF2B5EF4-FFF2-40B4-BE49-F238E27FC236}">
                      <a16:creationId xmlns:a16="http://schemas.microsoft.com/office/drawing/2014/main" id="{FC4454E7-9EDC-8B0C-641B-161387D58E68}"/>
                    </a:ext>
                  </a:extLst>
                </p:cNvPr>
                <p:cNvCxnSpPr/>
                <p:nvPr/>
              </p:nvCxnSpPr>
              <p:spPr>
                <a:xfrm>
                  <a:off x="4877919" y="2980015"/>
                  <a:ext cx="0" cy="2159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23CDC4FA-3F93-9461-985B-797C7BDCEE0A}"/>
                  </a:ext>
                </a:extLst>
              </p:cNvPr>
              <p:cNvCxnSpPr/>
              <p:nvPr/>
            </p:nvCxnSpPr>
            <p:spPr>
              <a:xfrm rot="18000000" flipV="1">
                <a:off x="1632272" y="1624246"/>
                <a:ext cx="0" cy="21597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205" name="CaixaDeTexto 42">
                <a:extLst>
                  <a:ext uri="{FF2B5EF4-FFF2-40B4-BE49-F238E27FC236}">
                    <a16:creationId xmlns:a16="http://schemas.microsoft.com/office/drawing/2014/main" id="{2EB9BE21-9B6D-D2AE-39F3-CEFD35594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7752" y="96259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</p:grpSp>
      <p:sp>
        <p:nvSpPr>
          <p:cNvPr id="24" name="Text Box 16">
            <a:extLst>
              <a:ext uri="{FF2B5EF4-FFF2-40B4-BE49-F238E27FC236}">
                <a16:creationId xmlns:a16="http://schemas.microsoft.com/office/drawing/2014/main" id="{93EB7A8A-4D39-286A-701C-3E88D2C63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938" y="3946525"/>
            <a:ext cx="13446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+    H</a:t>
            </a:r>
            <a:r>
              <a:rPr kumimoji="0" lang="pt-BR" sz="22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2</a:t>
            </a:r>
            <a:r>
              <a: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</a:t>
            </a:r>
          </a:p>
        </p:txBody>
      </p:sp>
      <p:sp>
        <p:nvSpPr>
          <p:cNvPr id="98" name="Seta para baixo 97">
            <a:extLst>
              <a:ext uri="{FF2B5EF4-FFF2-40B4-BE49-F238E27FC236}">
                <a16:creationId xmlns:a16="http://schemas.microsoft.com/office/drawing/2014/main" id="{780CD46F-2560-7BBE-33E2-5D2F9534AAF9}"/>
              </a:ext>
            </a:extLst>
          </p:cNvPr>
          <p:cNvSpPr/>
          <p:nvPr/>
        </p:nvSpPr>
        <p:spPr>
          <a:xfrm rot="16200000">
            <a:off x="5016063" y="3697223"/>
            <a:ext cx="214314" cy="928694"/>
          </a:xfrm>
          <a:prstGeom prst="downArrow">
            <a:avLst/>
          </a:prstGeom>
          <a:gradFill rotWithShape="1">
            <a:gsLst>
              <a:gs pos="0">
                <a:srgbClr val="000000">
                  <a:shade val="51000"/>
                  <a:satMod val="130000"/>
                </a:srgbClr>
              </a:gs>
              <a:gs pos="80000">
                <a:srgbClr val="000000">
                  <a:shade val="93000"/>
                  <a:satMod val="130000"/>
                </a:srgbClr>
              </a:gs>
              <a:gs pos="100000">
                <a:srgbClr val="000000">
                  <a:shade val="94000"/>
                  <a:satMod val="135000"/>
                </a:srgbClr>
              </a:gs>
            </a:gsLst>
            <a:lin ang="16200000" scaled="0"/>
          </a:gradFill>
          <a:ln w="3175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177" name="Grupo 69">
            <a:extLst>
              <a:ext uri="{FF2B5EF4-FFF2-40B4-BE49-F238E27FC236}">
                <a16:creationId xmlns:a16="http://schemas.microsoft.com/office/drawing/2014/main" id="{1742791F-397C-A848-0ED6-EC0E7F890C7E}"/>
              </a:ext>
            </a:extLst>
          </p:cNvPr>
          <p:cNvGrpSpPr>
            <a:grpSpLocks/>
          </p:cNvGrpSpPr>
          <p:nvPr/>
        </p:nvGrpSpPr>
        <p:grpSpPr bwMode="auto">
          <a:xfrm>
            <a:off x="1325563" y="3084513"/>
            <a:ext cx="2644775" cy="2154237"/>
            <a:chOff x="182891" y="2877907"/>
            <a:chExt cx="2645704" cy="2153404"/>
          </a:xfrm>
        </p:grpSpPr>
        <p:sp>
          <p:nvSpPr>
            <p:cNvPr id="220178" name="CaixaDeTexto 49">
              <a:extLst>
                <a:ext uri="{FF2B5EF4-FFF2-40B4-BE49-F238E27FC236}">
                  <a16:creationId xmlns:a16="http://schemas.microsoft.com/office/drawing/2014/main" id="{D0258C08-2F98-9C59-324C-BABF037E7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91" y="3212976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20179" name="CaixaDeTexto 50">
              <a:extLst>
                <a:ext uri="{FF2B5EF4-FFF2-40B4-BE49-F238E27FC236}">
                  <a16:creationId xmlns:a16="http://schemas.microsoft.com/office/drawing/2014/main" id="{DDA86580-3700-97FD-C362-BEDAAB09B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9125" y="3485044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  <a:endPara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0180" name="Grupo 14">
              <a:extLst>
                <a:ext uri="{FF2B5EF4-FFF2-40B4-BE49-F238E27FC236}">
                  <a16:creationId xmlns:a16="http://schemas.microsoft.com/office/drawing/2014/main" id="{D3F51005-2A83-4306-71D0-1D4191C778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3704" y="2877907"/>
              <a:ext cx="581965" cy="743888"/>
              <a:chOff x="1480690" y="1221723"/>
              <a:chExt cx="581965" cy="743888"/>
            </a:xfrm>
          </p:grpSpPr>
          <p:grpSp>
            <p:nvGrpSpPr>
              <p:cNvPr id="220193" name="Grupo 12">
                <a:extLst>
                  <a:ext uri="{FF2B5EF4-FFF2-40B4-BE49-F238E27FC236}">
                    <a16:creationId xmlns:a16="http://schemas.microsoft.com/office/drawing/2014/main" id="{92AA83E4-0B26-8992-A435-151E99797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37391" y="1483225"/>
                <a:ext cx="117216" cy="230618"/>
                <a:chOff x="4938573" y="3101743"/>
                <a:chExt cx="117216" cy="230618"/>
              </a:xfrm>
            </p:grpSpPr>
            <p:cxnSp>
              <p:nvCxnSpPr>
                <p:cNvPr id="68" name="Conector reto 67">
                  <a:extLst>
                    <a:ext uri="{FF2B5EF4-FFF2-40B4-BE49-F238E27FC236}">
                      <a16:creationId xmlns:a16="http://schemas.microsoft.com/office/drawing/2014/main" id="{85317935-6A64-796C-BA29-BF5AB54774E1}"/>
                    </a:ext>
                  </a:extLst>
                </p:cNvPr>
                <p:cNvCxnSpPr/>
                <p:nvPr/>
              </p:nvCxnSpPr>
              <p:spPr>
                <a:xfrm>
                  <a:off x="4938558" y="3113954"/>
                  <a:ext cx="0" cy="2159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68">
                  <a:extLst>
                    <a:ext uri="{FF2B5EF4-FFF2-40B4-BE49-F238E27FC236}">
                      <a16:creationId xmlns:a16="http://schemas.microsoft.com/office/drawing/2014/main" id="{FACAA208-D9F0-F405-7D00-851B79742037}"/>
                    </a:ext>
                  </a:extLst>
                </p:cNvPr>
                <p:cNvCxnSpPr/>
                <p:nvPr/>
              </p:nvCxnSpPr>
              <p:spPr>
                <a:xfrm>
                  <a:off x="5055927" y="3101083"/>
                  <a:ext cx="0" cy="2159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8D58BC44-B697-E6BE-7913-D98A89AB516F}"/>
                  </a:ext>
                </a:extLst>
              </p:cNvPr>
              <p:cNvCxnSpPr/>
              <p:nvPr/>
            </p:nvCxnSpPr>
            <p:spPr>
              <a:xfrm rot="18000000" flipV="1">
                <a:off x="1605308" y="1857984"/>
                <a:ext cx="0" cy="2159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195" name="CaixaDeTexto 66">
                <a:extLst>
                  <a:ext uri="{FF2B5EF4-FFF2-40B4-BE49-F238E27FC236}">
                    <a16:creationId xmlns:a16="http://schemas.microsoft.com/office/drawing/2014/main" id="{1EE4501C-1B85-388C-E33C-67A902E100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629" y="122172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5E596229-25D1-9174-EC18-1480B28089D9}"/>
                </a:ext>
              </a:extLst>
            </p:cNvPr>
            <p:cNvCxnSpPr>
              <a:cxnSpLocks/>
            </p:cNvCxnSpPr>
            <p:nvPr/>
          </p:nvCxnSpPr>
          <p:spPr>
            <a:xfrm>
              <a:off x="2166374" y="3699914"/>
              <a:ext cx="215976" cy="0"/>
            </a:xfrm>
            <a:prstGeom prst="line">
              <a:avLst/>
            </a:prstGeom>
            <a:ln w="285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16">
              <a:extLst>
                <a:ext uri="{FF2B5EF4-FFF2-40B4-BE49-F238E27FC236}">
                  <a16:creationId xmlns:a16="http://schemas.microsoft.com/office/drawing/2014/main" id="{AF77D5B4-F629-A960-AE01-91DFDCC2C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7759" y="3485684"/>
              <a:ext cx="420836" cy="430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H</a:t>
              </a:r>
            </a:p>
          </p:txBody>
        </p:sp>
        <p:sp>
          <p:nvSpPr>
            <p:cNvPr id="220183" name="CaixaDeTexto 54">
              <a:extLst>
                <a:ext uri="{FF2B5EF4-FFF2-40B4-BE49-F238E27FC236}">
                  <a16:creationId xmlns:a16="http://schemas.microsoft.com/office/drawing/2014/main" id="{6FFA1D14-775C-15EF-5715-C982C0959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91" y="4251014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20184" name="CaixaDeTexto 55">
              <a:extLst>
                <a:ext uri="{FF2B5EF4-FFF2-40B4-BE49-F238E27FC236}">
                  <a16:creationId xmlns:a16="http://schemas.microsoft.com/office/drawing/2014/main" id="{D511F183-D111-E86D-7B99-36675FFB3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9125" y="3934217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  <a:endPara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0185" name="Grupo 14">
              <a:extLst>
                <a:ext uri="{FF2B5EF4-FFF2-40B4-BE49-F238E27FC236}">
                  <a16:creationId xmlns:a16="http://schemas.microsoft.com/office/drawing/2014/main" id="{FACD66AF-C717-4FD0-7EEB-3445BA71314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492709" y="4261777"/>
              <a:ext cx="645083" cy="769534"/>
              <a:chOff x="1509695" y="962593"/>
              <a:chExt cx="645083" cy="769534"/>
            </a:xfrm>
          </p:grpSpPr>
          <p:grpSp>
            <p:nvGrpSpPr>
              <p:cNvPr id="220188" name="Grupo 12">
                <a:extLst>
                  <a:ext uri="{FF2B5EF4-FFF2-40B4-BE49-F238E27FC236}">
                    <a16:creationId xmlns:a16="http://schemas.microsoft.com/office/drawing/2014/main" id="{95778948-2547-319E-F168-672352C76D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59800" y="1265796"/>
                <a:ext cx="120696" cy="220906"/>
                <a:chOff x="4756403" y="2974544"/>
                <a:chExt cx="120696" cy="220906"/>
              </a:xfrm>
            </p:grpSpPr>
            <p:cxnSp>
              <p:nvCxnSpPr>
                <p:cNvPr id="63" name="Conector reto 62">
                  <a:extLst>
                    <a:ext uri="{FF2B5EF4-FFF2-40B4-BE49-F238E27FC236}">
                      <a16:creationId xmlns:a16="http://schemas.microsoft.com/office/drawing/2014/main" id="{F2A23358-ABB8-E171-38F7-6E7EAB92EFC5}"/>
                    </a:ext>
                  </a:extLst>
                </p:cNvPr>
                <p:cNvCxnSpPr/>
                <p:nvPr/>
              </p:nvCxnSpPr>
              <p:spPr>
                <a:xfrm>
                  <a:off x="4757296" y="2976296"/>
                  <a:ext cx="0" cy="2159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63">
                  <a:extLst>
                    <a:ext uri="{FF2B5EF4-FFF2-40B4-BE49-F238E27FC236}">
                      <a16:creationId xmlns:a16="http://schemas.microsoft.com/office/drawing/2014/main" id="{90C2195A-0B59-94B5-B48E-4DBED0152D6D}"/>
                    </a:ext>
                  </a:extLst>
                </p:cNvPr>
                <p:cNvCxnSpPr/>
                <p:nvPr/>
              </p:nvCxnSpPr>
              <p:spPr>
                <a:xfrm>
                  <a:off x="4877936" y="2979985"/>
                  <a:ext cx="0" cy="2159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3AE87F07-6B6C-06A1-EC94-7655F0E9CB61}"/>
                  </a:ext>
                </a:extLst>
              </p:cNvPr>
              <p:cNvCxnSpPr/>
              <p:nvPr/>
            </p:nvCxnSpPr>
            <p:spPr>
              <a:xfrm rot="18000000" flipV="1">
                <a:off x="1632305" y="1624244"/>
                <a:ext cx="0" cy="2159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190" name="CaixaDeTexto 61">
                <a:extLst>
                  <a:ext uri="{FF2B5EF4-FFF2-40B4-BE49-F238E27FC236}">
                    <a16:creationId xmlns:a16="http://schemas.microsoft.com/office/drawing/2014/main" id="{FF1BEF62-15AF-E86C-A168-2F70A85412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7752" y="96259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E00F91DC-4DC0-B028-4A54-5794413A1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66374" y="4133133"/>
              <a:ext cx="215976" cy="0"/>
            </a:xfrm>
            <a:prstGeom prst="line">
              <a:avLst/>
            </a:prstGeom>
            <a:ln w="285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16">
              <a:extLst>
                <a:ext uri="{FF2B5EF4-FFF2-40B4-BE49-F238E27FC236}">
                  <a16:creationId xmlns:a16="http://schemas.microsoft.com/office/drawing/2014/main" id="{64B06C60-0F79-47AB-7FC8-8952BCE44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7759" y="3926838"/>
              <a:ext cx="420836" cy="43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 charset="0"/>
                </a:rPr>
                <a:t>H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425C41-140E-C15B-C293-B7B59633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CADEIAS CARBÔNICAS FECHADA OU CÍCLICA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EEE09FF-28A6-024D-257C-9E94F161BC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165" y="2139484"/>
            <a:ext cx="10177669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5147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CaixaDeTexto 1">
            <a:extLst>
              <a:ext uri="{FF2B5EF4-FFF2-40B4-BE49-F238E27FC236}">
                <a16:creationId xmlns:a16="http://schemas.microsoft.com/office/drawing/2014/main" id="{CCAFC8F0-62B8-5992-0A69-4C6D3C1C7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534988"/>
            <a:ext cx="95678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 nome dos anidridos é em função do ácido do qual derivam: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A5BC49-A92A-5D35-16F7-50BD55B23BB2}"/>
              </a:ext>
            </a:extLst>
          </p:cNvPr>
          <p:cNvSpPr txBox="1"/>
          <p:nvPr/>
        </p:nvSpPr>
        <p:spPr>
          <a:xfrm>
            <a:off x="3161674" y="1556792"/>
            <a:ext cx="5868652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Anidrido + NOME DO ÁCIDO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480E749-54CB-512E-CC73-34989AFE561A}"/>
              </a:ext>
            </a:extLst>
          </p:cNvPr>
          <p:cNvSpPr txBox="1"/>
          <p:nvPr/>
        </p:nvSpPr>
        <p:spPr>
          <a:xfrm>
            <a:off x="4276477" y="3393577"/>
            <a:ext cx="6228692" cy="43088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Anidrido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etanóico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ou anidrido acético </a:t>
            </a:r>
          </a:p>
        </p:txBody>
      </p:sp>
      <p:grpSp>
        <p:nvGrpSpPr>
          <p:cNvPr id="221196" name="Agrupar 26">
            <a:extLst>
              <a:ext uri="{FF2B5EF4-FFF2-40B4-BE49-F238E27FC236}">
                <a16:creationId xmlns:a16="http://schemas.microsoft.com/office/drawing/2014/main" id="{02FC0F70-3666-B13F-E2EE-9AC648339C97}"/>
              </a:ext>
            </a:extLst>
          </p:cNvPr>
          <p:cNvGrpSpPr>
            <a:grpSpLocks/>
          </p:cNvGrpSpPr>
          <p:nvPr/>
        </p:nvGrpSpPr>
        <p:grpSpPr bwMode="auto">
          <a:xfrm>
            <a:off x="1970088" y="2532063"/>
            <a:ext cx="1960562" cy="2154237"/>
            <a:chOff x="2252434" y="3357131"/>
            <a:chExt cx="1959618" cy="2153404"/>
          </a:xfrm>
        </p:grpSpPr>
        <p:sp>
          <p:nvSpPr>
            <p:cNvPr id="221197" name="CaixaDeTexto 27">
              <a:extLst>
                <a:ext uri="{FF2B5EF4-FFF2-40B4-BE49-F238E27FC236}">
                  <a16:creationId xmlns:a16="http://schemas.microsoft.com/office/drawing/2014/main" id="{C210CB28-0A0F-74E3-B688-0BE40B5CA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434" y="3692200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21198" name="CaixaDeTexto 28">
              <a:extLst>
                <a:ext uri="{FF2B5EF4-FFF2-40B4-BE49-F238E27FC236}">
                  <a16:creationId xmlns:a16="http://schemas.microsoft.com/office/drawing/2014/main" id="{3ECC25E5-98AC-8EB3-C9FC-8B719B082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1744" y="4180199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  <a:endPara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1199" name="Grupo 14">
              <a:extLst>
                <a:ext uri="{FF2B5EF4-FFF2-40B4-BE49-F238E27FC236}">
                  <a16:creationId xmlns:a16="http://schemas.microsoft.com/office/drawing/2014/main" id="{D8FA5BA1-61AA-9809-7BB1-11082E3AD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3247" y="3357131"/>
              <a:ext cx="581965" cy="743888"/>
              <a:chOff x="1480690" y="1221723"/>
              <a:chExt cx="581965" cy="743888"/>
            </a:xfrm>
          </p:grpSpPr>
          <p:grpSp>
            <p:nvGrpSpPr>
              <p:cNvPr id="221207" name="Grupo 12">
                <a:extLst>
                  <a:ext uri="{FF2B5EF4-FFF2-40B4-BE49-F238E27FC236}">
                    <a16:creationId xmlns:a16="http://schemas.microsoft.com/office/drawing/2014/main" id="{2C43F5B6-F1E2-BF28-57BB-C3DA0CA938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37391" y="1483225"/>
                <a:ext cx="117216" cy="230618"/>
                <a:chOff x="4938573" y="3101743"/>
                <a:chExt cx="117216" cy="230618"/>
              </a:xfrm>
            </p:grpSpPr>
            <p:cxnSp>
              <p:nvCxnSpPr>
                <p:cNvPr id="41" name="Conector reto 40">
                  <a:extLst>
                    <a:ext uri="{FF2B5EF4-FFF2-40B4-BE49-F238E27FC236}">
                      <a16:creationId xmlns:a16="http://schemas.microsoft.com/office/drawing/2014/main" id="{897020AC-00DC-4925-DB08-EB0E948D4E7C}"/>
                    </a:ext>
                  </a:extLst>
                </p:cNvPr>
                <p:cNvCxnSpPr/>
                <p:nvPr/>
              </p:nvCxnSpPr>
              <p:spPr>
                <a:xfrm>
                  <a:off x="4937976" y="3115047"/>
                  <a:ext cx="0" cy="215796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>
                  <a:extLst>
                    <a:ext uri="{FF2B5EF4-FFF2-40B4-BE49-F238E27FC236}">
                      <a16:creationId xmlns:a16="http://schemas.microsoft.com/office/drawing/2014/main" id="{7267BBF3-8A00-9E5E-143B-D5488AE2223F}"/>
                    </a:ext>
                  </a:extLst>
                </p:cNvPr>
                <p:cNvCxnSpPr/>
                <p:nvPr/>
              </p:nvCxnSpPr>
              <p:spPr>
                <a:xfrm>
                  <a:off x="5055345" y="3102186"/>
                  <a:ext cx="0" cy="215796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294DFB2E-EC5B-EA83-9388-2C6A1B8D6C03}"/>
                  </a:ext>
                </a:extLst>
              </p:cNvPr>
              <p:cNvCxnSpPr/>
              <p:nvPr/>
            </p:nvCxnSpPr>
            <p:spPr>
              <a:xfrm rot="18000000" flipV="1">
                <a:off x="1604931" y="1857280"/>
                <a:ext cx="0" cy="21738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209" name="CaixaDeTexto 39">
                <a:extLst>
                  <a:ext uri="{FF2B5EF4-FFF2-40B4-BE49-F238E27FC236}">
                    <a16:creationId xmlns:a16="http://schemas.microsoft.com/office/drawing/2014/main" id="{FB858D9A-ACF1-2EBB-B12C-553ACD5DE8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629" y="122172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sp>
          <p:nvSpPr>
            <p:cNvPr id="221200" name="CaixaDeTexto 30">
              <a:extLst>
                <a:ext uri="{FF2B5EF4-FFF2-40B4-BE49-F238E27FC236}">
                  <a16:creationId xmlns:a16="http://schemas.microsoft.com/office/drawing/2014/main" id="{3F176E30-B884-E420-8D23-6C7C4C0F7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434" y="4730238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grpSp>
          <p:nvGrpSpPr>
            <p:cNvPr id="221201" name="Grupo 14">
              <a:extLst>
                <a:ext uri="{FF2B5EF4-FFF2-40B4-BE49-F238E27FC236}">
                  <a16:creationId xmlns:a16="http://schemas.microsoft.com/office/drawing/2014/main" id="{C690C0B9-908C-8056-0E50-5B04A6E4A77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562252" y="4741001"/>
              <a:ext cx="645083" cy="769534"/>
              <a:chOff x="1509695" y="962593"/>
              <a:chExt cx="645083" cy="769534"/>
            </a:xfrm>
          </p:grpSpPr>
          <p:grpSp>
            <p:nvGrpSpPr>
              <p:cNvPr id="221202" name="Grupo 12">
                <a:extLst>
                  <a:ext uri="{FF2B5EF4-FFF2-40B4-BE49-F238E27FC236}">
                    <a16:creationId xmlns:a16="http://schemas.microsoft.com/office/drawing/2014/main" id="{A213D235-363B-5D8F-0919-BB239368DA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59800" y="1265796"/>
                <a:ext cx="120696" cy="220906"/>
                <a:chOff x="4756403" y="2974544"/>
                <a:chExt cx="120696" cy="220906"/>
              </a:xfrm>
            </p:grpSpPr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36644703-4B4C-A80C-2A06-1B476D359E6B}"/>
                    </a:ext>
                  </a:extLst>
                </p:cNvPr>
                <p:cNvCxnSpPr/>
                <p:nvPr/>
              </p:nvCxnSpPr>
              <p:spPr>
                <a:xfrm>
                  <a:off x="4756705" y="2977412"/>
                  <a:ext cx="0" cy="215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>
                  <a:extLst>
                    <a:ext uri="{FF2B5EF4-FFF2-40B4-BE49-F238E27FC236}">
                      <a16:creationId xmlns:a16="http://schemas.microsoft.com/office/drawing/2014/main" id="{9CE19F0C-E94B-2271-5129-E302931F573C}"/>
                    </a:ext>
                  </a:extLst>
                </p:cNvPr>
                <p:cNvCxnSpPr/>
                <p:nvPr/>
              </p:nvCxnSpPr>
              <p:spPr>
                <a:xfrm>
                  <a:off x="4877345" y="2981098"/>
                  <a:ext cx="0" cy="215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6557DB03-9682-BDB4-278F-A5633B91BB05}"/>
                  </a:ext>
                </a:extLst>
              </p:cNvPr>
              <p:cNvCxnSpPr/>
              <p:nvPr/>
            </p:nvCxnSpPr>
            <p:spPr>
              <a:xfrm rot="18000000" flipV="1">
                <a:off x="1631112" y="1624334"/>
                <a:ext cx="0" cy="21579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204" name="CaixaDeTexto 34">
                <a:extLst>
                  <a:ext uri="{FF2B5EF4-FFF2-40B4-BE49-F238E27FC236}">
                    <a16:creationId xmlns:a16="http://schemas.microsoft.com/office/drawing/2014/main" id="{8B4335AC-C010-70AE-B356-F8AC378F9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7752" y="962593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833340BD-AAC7-899C-AA9B-830F0DFC6FE7}"/>
              </a:ext>
            </a:extLst>
          </p:cNvPr>
          <p:cNvSpPr txBox="1"/>
          <p:nvPr/>
        </p:nvSpPr>
        <p:spPr>
          <a:xfrm>
            <a:off x="5159896" y="1471265"/>
            <a:ext cx="331236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Anidrido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propanóico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F6FE973-4EC6-1BA1-E1AD-2EF2F093A856}"/>
              </a:ext>
            </a:extLst>
          </p:cNvPr>
          <p:cNvSpPr txBox="1"/>
          <p:nvPr/>
        </p:nvSpPr>
        <p:spPr>
          <a:xfrm>
            <a:off x="5159896" y="4081411"/>
            <a:ext cx="5012683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Anidrido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etanóico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–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propanóico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22219" name="Grupo 40">
            <a:extLst>
              <a:ext uri="{FF2B5EF4-FFF2-40B4-BE49-F238E27FC236}">
                <a16:creationId xmlns:a16="http://schemas.microsoft.com/office/drawing/2014/main" id="{90123379-6B2B-D603-7A78-913A66E709C5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723900"/>
            <a:ext cx="2900363" cy="2038350"/>
            <a:chOff x="203886" y="724148"/>
            <a:chExt cx="2900175" cy="2038076"/>
          </a:xfrm>
        </p:grpSpPr>
        <p:sp>
          <p:nvSpPr>
            <p:cNvPr id="222236" name="CaixaDeTexto 4">
              <a:extLst>
                <a:ext uri="{FF2B5EF4-FFF2-40B4-BE49-F238E27FC236}">
                  <a16:creationId xmlns:a16="http://schemas.microsoft.com/office/drawing/2014/main" id="{94B78986-92AB-DD3B-D66A-3D17A73FD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86" y="1088316"/>
              <a:ext cx="222528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grpSp>
          <p:nvGrpSpPr>
            <p:cNvPr id="222237" name="Grupo 39">
              <a:extLst>
                <a:ext uri="{FF2B5EF4-FFF2-40B4-BE49-F238E27FC236}">
                  <a16:creationId xmlns:a16="http://schemas.microsoft.com/office/drawing/2014/main" id="{0806C8C7-8293-6A56-F88D-BBAA42F6E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1594" y="724148"/>
              <a:ext cx="682467" cy="2038076"/>
              <a:chOff x="3086422" y="747220"/>
              <a:chExt cx="682467" cy="2038076"/>
            </a:xfrm>
          </p:grpSpPr>
          <p:sp>
            <p:nvSpPr>
              <p:cNvPr id="222239" name="CaixaDeTexto 5">
                <a:extLst>
                  <a:ext uri="{FF2B5EF4-FFF2-40B4-BE49-F238E27FC236}">
                    <a16:creationId xmlns:a16="http://schemas.microsoft.com/office/drawing/2014/main" id="{ACE9EC07-D7F8-7BE7-1307-AA2B531FE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8581" y="1531082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  <a:endPara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22240" name="Grupo 14">
                <a:extLst>
                  <a:ext uri="{FF2B5EF4-FFF2-40B4-BE49-F238E27FC236}">
                    <a16:creationId xmlns:a16="http://schemas.microsoft.com/office/drawing/2014/main" id="{72D2C7B1-3E9F-996B-2506-9E186ADFA0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6422" y="747220"/>
                <a:ext cx="576865" cy="751320"/>
                <a:chOff x="1519232" y="1174622"/>
                <a:chExt cx="576865" cy="751320"/>
              </a:xfrm>
            </p:grpSpPr>
            <p:grpSp>
              <p:nvGrpSpPr>
                <p:cNvPr id="222247" name="Grupo 12">
                  <a:extLst>
                    <a:ext uri="{FF2B5EF4-FFF2-40B4-BE49-F238E27FC236}">
                      <a16:creationId xmlns:a16="http://schemas.microsoft.com/office/drawing/2014/main" id="{A776AE5F-A75A-FE01-4CBA-7F6913BD06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600000">
                  <a:off x="1560684" y="1433885"/>
                  <a:ext cx="135481" cy="218385"/>
                  <a:chOff x="4897625" y="3052049"/>
                  <a:chExt cx="135481" cy="218385"/>
                </a:xfrm>
              </p:grpSpPr>
              <p:cxnSp>
                <p:nvCxnSpPr>
                  <p:cNvPr id="18" name="Conector reto 17">
                    <a:extLst>
                      <a:ext uri="{FF2B5EF4-FFF2-40B4-BE49-F238E27FC236}">
                        <a16:creationId xmlns:a16="http://schemas.microsoft.com/office/drawing/2014/main" id="{CEE834EA-D397-B223-ACD3-15C9F212B66E}"/>
                      </a:ext>
                    </a:extLst>
                  </p:cNvPr>
                  <p:cNvCxnSpPr/>
                  <p:nvPr/>
                </p:nvCxnSpPr>
                <p:spPr>
                  <a:xfrm>
                    <a:off x="4895603" y="3053086"/>
                    <a:ext cx="0" cy="21588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reto 18">
                    <a:extLst>
                      <a:ext uri="{FF2B5EF4-FFF2-40B4-BE49-F238E27FC236}">
                        <a16:creationId xmlns:a16="http://schemas.microsoft.com/office/drawing/2014/main" id="{B2AE4636-7925-7B3F-C7C1-ABC94E587342}"/>
                      </a:ext>
                    </a:extLst>
                  </p:cNvPr>
                  <p:cNvCxnSpPr/>
                  <p:nvPr/>
                </p:nvCxnSpPr>
                <p:spPr>
                  <a:xfrm>
                    <a:off x="5032246" y="3051331"/>
                    <a:ext cx="0" cy="21588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Conector reto 15">
                  <a:extLst>
                    <a:ext uri="{FF2B5EF4-FFF2-40B4-BE49-F238E27FC236}">
                      <a16:creationId xmlns:a16="http://schemas.microsoft.com/office/drawing/2014/main" id="{3FDA0FD8-C1B7-CA0B-8ECF-A9DB69B2D17A}"/>
                    </a:ext>
                  </a:extLst>
                </p:cNvPr>
                <p:cNvCxnSpPr/>
                <p:nvPr/>
              </p:nvCxnSpPr>
              <p:spPr>
                <a:xfrm rot="18000000" flipV="1">
                  <a:off x="1641347" y="1817466"/>
                  <a:ext cx="0" cy="2158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2249" name="CaixaDeTexto 16">
                  <a:extLst>
                    <a:ext uri="{FF2B5EF4-FFF2-40B4-BE49-F238E27FC236}">
                      <a16:creationId xmlns:a16="http://schemas.microsoft.com/office/drawing/2014/main" id="{A6D659A3-7D74-DF81-E822-A9EDEC9D55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9071" y="1174622"/>
                  <a:ext cx="3770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</p:grpSp>
          <p:grpSp>
            <p:nvGrpSpPr>
              <p:cNvPr id="222241" name="Grupo 8">
                <a:extLst>
                  <a:ext uri="{FF2B5EF4-FFF2-40B4-BE49-F238E27FC236}">
                    <a16:creationId xmlns:a16="http://schemas.microsoft.com/office/drawing/2014/main" id="{BC1C1B9A-72ED-3C87-70ED-C5FF6BFAA5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089997" y="2047492"/>
                <a:ext cx="658520" cy="737804"/>
                <a:chOff x="1522807" y="1125022"/>
                <a:chExt cx="658520" cy="737804"/>
              </a:xfrm>
            </p:grpSpPr>
            <p:grpSp>
              <p:nvGrpSpPr>
                <p:cNvPr id="222242" name="Grupo 9">
                  <a:extLst>
                    <a:ext uri="{FF2B5EF4-FFF2-40B4-BE49-F238E27FC236}">
                      <a16:creationId xmlns:a16="http://schemas.microsoft.com/office/drawing/2014/main" id="{F6D79326-9926-1129-1BDF-B19813A26C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600000">
                  <a:off x="1574274" y="1386186"/>
                  <a:ext cx="126418" cy="229351"/>
                  <a:chOff x="4870126" y="3017613"/>
                  <a:chExt cx="126418" cy="229351"/>
                </a:xfrm>
              </p:grpSpPr>
              <p:cxnSp>
                <p:nvCxnSpPr>
                  <p:cNvPr id="13" name="Conector reto 12">
                    <a:extLst>
                      <a:ext uri="{FF2B5EF4-FFF2-40B4-BE49-F238E27FC236}">
                        <a16:creationId xmlns:a16="http://schemas.microsoft.com/office/drawing/2014/main" id="{9FFB4655-EB31-6B0E-523C-01E7D7382F7C}"/>
                      </a:ext>
                    </a:extLst>
                  </p:cNvPr>
                  <p:cNvCxnSpPr/>
                  <p:nvPr/>
                </p:nvCxnSpPr>
                <p:spPr>
                  <a:xfrm>
                    <a:off x="4870605" y="3018612"/>
                    <a:ext cx="0" cy="21747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ector reto 13">
                    <a:extLst>
                      <a:ext uri="{FF2B5EF4-FFF2-40B4-BE49-F238E27FC236}">
                        <a16:creationId xmlns:a16="http://schemas.microsoft.com/office/drawing/2014/main" id="{42F20ADA-E31F-9DD4-EB06-91E44911A40F}"/>
                      </a:ext>
                    </a:extLst>
                  </p:cNvPr>
                  <p:cNvCxnSpPr/>
                  <p:nvPr/>
                </p:nvCxnSpPr>
                <p:spPr>
                  <a:xfrm>
                    <a:off x="4997144" y="3031187"/>
                    <a:ext cx="0" cy="21747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Conector reto 10">
                  <a:extLst>
                    <a:ext uri="{FF2B5EF4-FFF2-40B4-BE49-F238E27FC236}">
                      <a16:creationId xmlns:a16="http://schemas.microsoft.com/office/drawing/2014/main" id="{CF4C98EC-BE66-1878-9266-E4CF4F8D2462}"/>
                    </a:ext>
                  </a:extLst>
                </p:cNvPr>
                <p:cNvCxnSpPr/>
                <p:nvPr/>
              </p:nvCxnSpPr>
              <p:spPr>
                <a:xfrm rot="18000000" flipV="1">
                  <a:off x="1655635" y="1755167"/>
                  <a:ext cx="0" cy="2158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2244" name="CaixaDeTexto 11">
                  <a:extLst>
                    <a:ext uri="{FF2B5EF4-FFF2-40B4-BE49-F238E27FC236}">
                      <a16:creationId xmlns:a16="http://schemas.microsoft.com/office/drawing/2014/main" id="{300BEDF0-AAEC-4CDB-1C02-3257DC5B53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4301" y="1125022"/>
                  <a:ext cx="37702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altLang="pt-BR" sz="2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</p:grpSp>
        </p:grpSp>
        <p:sp>
          <p:nvSpPr>
            <p:cNvPr id="222238" name="CaixaDeTexto 37">
              <a:extLst>
                <a:ext uri="{FF2B5EF4-FFF2-40B4-BE49-F238E27FC236}">
                  <a16:creationId xmlns:a16="http://schemas.microsoft.com/office/drawing/2014/main" id="{F5DD17C3-2A6A-99D1-7747-E05B12EB0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86" y="2028484"/>
              <a:ext cx="222528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46425090-15C5-783B-4360-98D55B5D7C21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3384550"/>
            <a:ext cx="2820988" cy="1824038"/>
            <a:chOff x="-547071" y="4347037"/>
            <a:chExt cx="2821561" cy="1824692"/>
          </a:xfrm>
        </p:grpSpPr>
        <p:sp>
          <p:nvSpPr>
            <p:cNvPr id="222221" name="CaixaDeTexto 21">
              <a:extLst>
                <a:ext uri="{FF2B5EF4-FFF2-40B4-BE49-F238E27FC236}">
                  <a16:creationId xmlns:a16="http://schemas.microsoft.com/office/drawing/2014/main" id="{65B6959B-AEFB-06E4-75E5-B7CA1A274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26" y="4679561"/>
              <a:ext cx="131478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  <p:sp>
          <p:nvSpPr>
            <p:cNvPr id="222222" name="CaixaDeTexto 22">
              <a:extLst>
                <a:ext uri="{FF2B5EF4-FFF2-40B4-BE49-F238E27FC236}">
                  <a16:creationId xmlns:a16="http://schemas.microsoft.com/office/drawing/2014/main" id="{41456C23-7529-E781-A382-1D9DBE1E1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421" y="5070431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  <a:endParaRPr kumimoji="0" lang="pt-BR" altLang="pt-BR" sz="2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2223" name="Grupo 14">
              <a:extLst>
                <a:ext uri="{FF2B5EF4-FFF2-40B4-BE49-F238E27FC236}">
                  <a16:creationId xmlns:a16="http://schemas.microsoft.com/office/drawing/2014/main" id="{53026AF6-3508-A30D-F7AD-F1FAA5F386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4207" y="4347037"/>
              <a:ext cx="589398" cy="747588"/>
              <a:chOff x="1472802" y="1224268"/>
              <a:chExt cx="589398" cy="747588"/>
            </a:xfrm>
          </p:grpSpPr>
          <p:grpSp>
            <p:nvGrpSpPr>
              <p:cNvPr id="222231" name="Grupo 12">
                <a:extLst>
                  <a:ext uri="{FF2B5EF4-FFF2-40B4-BE49-F238E27FC236}">
                    <a16:creationId xmlns:a16="http://schemas.microsoft.com/office/drawing/2014/main" id="{69C5AF18-FA57-F41E-2F3A-2AD84BA59C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21977" y="1487816"/>
                <a:ext cx="122142" cy="220491"/>
                <a:chOff x="4929225" y="3117787"/>
                <a:chExt cx="122142" cy="220491"/>
              </a:xfrm>
            </p:grpSpPr>
            <p:cxnSp>
              <p:nvCxnSpPr>
                <p:cNvPr id="35" name="Conector reto 34">
                  <a:extLst>
                    <a:ext uri="{FF2B5EF4-FFF2-40B4-BE49-F238E27FC236}">
                      <a16:creationId xmlns:a16="http://schemas.microsoft.com/office/drawing/2014/main" id="{6192D86D-46AA-72CA-3741-C69C2EFFA1F2}"/>
                    </a:ext>
                  </a:extLst>
                </p:cNvPr>
                <p:cNvCxnSpPr/>
                <p:nvPr/>
              </p:nvCxnSpPr>
              <p:spPr>
                <a:xfrm>
                  <a:off x="4928815" y="3117367"/>
                  <a:ext cx="0" cy="21594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7692945C-7EDD-6C55-3AA1-2BF04A81E8A3}"/>
                    </a:ext>
                  </a:extLst>
                </p:cNvPr>
                <p:cNvCxnSpPr/>
                <p:nvPr/>
              </p:nvCxnSpPr>
              <p:spPr>
                <a:xfrm>
                  <a:off x="5050922" y="3121850"/>
                  <a:ext cx="0" cy="21594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718A085E-3EE2-F488-2CAE-BD603FCAB327}"/>
                  </a:ext>
                </a:extLst>
              </p:cNvPr>
              <p:cNvCxnSpPr/>
              <p:nvPr/>
            </p:nvCxnSpPr>
            <p:spPr>
              <a:xfrm rot="18000000" flipV="1">
                <a:off x="1592752" y="1864277"/>
                <a:ext cx="0" cy="2159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233" name="CaixaDeTexto 33">
                <a:extLst>
                  <a:ext uri="{FF2B5EF4-FFF2-40B4-BE49-F238E27FC236}">
                    <a16:creationId xmlns:a16="http://schemas.microsoft.com/office/drawing/2014/main" id="{6FAC6AF5-4D24-B46D-03C8-3D316B714E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5174" y="1224268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grpSp>
          <p:nvGrpSpPr>
            <p:cNvPr id="222224" name="Grupo 25">
              <a:extLst>
                <a:ext uri="{FF2B5EF4-FFF2-40B4-BE49-F238E27FC236}">
                  <a16:creationId xmlns:a16="http://schemas.microsoft.com/office/drawing/2014/main" id="{22E8B2D3-344C-927B-ABF9-C8663DF7BDF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653981" y="5467787"/>
              <a:ext cx="620509" cy="703942"/>
              <a:chOff x="1502576" y="1288760"/>
              <a:chExt cx="620509" cy="703942"/>
            </a:xfrm>
          </p:grpSpPr>
          <p:grpSp>
            <p:nvGrpSpPr>
              <p:cNvPr id="222226" name="Grupo 26">
                <a:extLst>
                  <a:ext uri="{FF2B5EF4-FFF2-40B4-BE49-F238E27FC236}">
                    <a16:creationId xmlns:a16="http://schemas.microsoft.com/office/drawing/2014/main" id="{5A5CD577-8331-4DA8-67E7-9B4B6F8EC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1564493" y="1516571"/>
                <a:ext cx="123535" cy="218079"/>
                <a:chOff x="4973994" y="3095343"/>
                <a:chExt cx="123535" cy="218079"/>
              </a:xfrm>
            </p:grpSpPr>
            <p:cxnSp>
              <p:nvCxnSpPr>
                <p:cNvPr id="30" name="Conector reto 29">
                  <a:extLst>
                    <a:ext uri="{FF2B5EF4-FFF2-40B4-BE49-F238E27FC236}">
                      <a16:creationId xmlns:a16="http://schemas.microsoft.com/office/drawing/2014/main" id="{58C6E655-6089-ED0B-E70F-F15DE2A2B676}"/>
                    </a:ext>
                  </a:extLst>
                </p:cNvPr>
                <p:cNvCxnSpPr/>
                <p:nvPr/>
              </p:nvCxnSpPr>
              <p:spPr>
                <a:xfrm>
                  <a:off x="4973280" y="3095490"/>
                  <a:ext cx="0" cy="217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>
                  <a:extLst>
                    <a:ext uri="{FF2B5EF4-FFF2-40B4-BE49-F238E27FC236}">
                      <a16:creationId xmlns:a16="http://schemas.microsoft.com/office/drawing/2014/main" id="{AE4E7F3D-EA8F-CCFD-C272-D3E339CDC345}"/>
                    </a:ext>
                  </a:extLst>
                </p:cNvPr>
                <p:cNvCxnSpPr/>
                <p:nvPr/>
              </p:nvCxnSpPr>
              <p:spPr>
                <a:xfrm>
                  <a:off x="5096974" y="3097223"/>
                  <a:ext cx="0" cy="217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993172B6-D81B-92F1-2F99-1FC8C27EB44B}"/>
                  </a:ext>
                </a:extLst>
              </p:cNvPr>
              <p:cNvCxnSpPr/>
              <p:nvPr/>
            </p:nvCxnSpPr>
            <p:spPr>
              <a:xfrm rot="18000000" flipV="1">
                <a:off x="1610218" y="1884303"/>
                <a:ext cx="0" cy="2159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228" name="CaixaDeTexto 28">
                <a:extLst>
                  <a:ext uri="{FF2B5EF4-FFF2-40B4-BE49-F238E27FC236}">
                    <a16:creationId xmlns:a16="http://schemas.microsoft.com/office/drawing/2014/main" id="{22555222-2886-22F4-DE35-026DEF2844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6059" y="1288760"/>
                <a:ext cx="37702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sp>
          <p:nvSpPr>
            <p:cNvPr id="222225" name="CaixaDeTexto 38">
              <a:extLst>
                <a:ext uri="{FF2B5EF4-FFF2-40B4-BE49-F238E27FC236}">
                  <a16:creationId xmlns:a16="http://schemas.microsoft.com/office/drawing/2014/main" id="{8C75C9A8-18AA-8BAC-7BF9-CCA99FA5E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47071" y="5477539"/>
              <a:ext cx="222528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CH</a:t>
              </a:r>
              <a:r>
                <a:rPr kumimoji="0" lang="pt-BR" altLang="pt-BR" sz="2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430F-4133-4324-B7B7-7418A075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65C87-4C8A-5E73-4818-2BFE7D274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Aminas: Estrutura e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36673224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EEDE4-8C02-C314-AECF-FB1EF361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5B046-2C94-78B1-C0D2-CF3864B5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são aminas</a:t>
            </a:r>
          </a:p>
        </p:txBody>
      </p:sp>
      <p:pic>
        <p:nvPicPr>
          <p:cNvPr id="5" name="Espaço Reservado para Conteúdo 4" descr="Gráfico de desenho de mão no quadro branco. Fundo branco.">
            <a:extLst>
              <a:ext uri="{FF2B5EF4-FFF2-40B4-BE49-F238E27FC236}">
                <a16:creationId xmlns:a16="http://schemas.microsoft.com/office/drawing/2014/main" id="{40A18B61-E078-0AC3-F80C-8BC71D6E7C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94942"/>
            <a:ext cx="5181600" cy="4012703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0A00D8-FE61-97D7-13E6-782ECA893AD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Definição de Aminas</a:t>
            </a:r>
          </a:p>
          <a:p>
            <a:pPr lvl="1"/>
            <a:r>
              <a:rPr lang="pt-BR"/>
              <a:t>Aminas são compostos orgânicos que derivam da amônia. Um ou mais átomos de hidrogênio são substituídos por grupos alquila ou arila.</a:t>
            </a:r>
          </a:p>
          <a:p>
            <a:r>
              <a:rPr lang="pt-BR"/>
              <a:t>Importância em Biologia</a:t>
            </a:r>
          </a:p>
          <a:p>
            <a:pPr lvl="1"/>
            <a:r>
              <a:rPr lang="pt-BR"/>
              <a:t>As aminas desempenham papéis fundamentais em processos biológicos, como neurotransmissores e hormônios, influenciando várias funções do corpo.</a:t>
            </a:r>
          </a:p>
          <a:p>
            <a:r>
              <a:rPr lang="pt-BR"/>
              <a:t>Relevância na Medicina</a:t>
            </a:r>
          </a:p>
          <a:p>
            <a:pPr lvl="1"/>
            <a:r>
              <a:rPr lang="pt-BR"/>
              <a:t>Além de seus papéis biológicos, as aminas são componentes-chave em muitos medicamentos e tratamentos médicos.</a:t>
            </a:r>
          </a:p>
        </p:txBody>
      </p:sp>
    </p:spTree>
    <p:extLst>
      <p:ext uri="{BB962C8B-B14F-4D97-AF65-F5344CB8AC3E}">
        <p14:creationId xmlns:p14="http://schemas.microsoft.com/office/powerpoint/2010/main" val="23178328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CD2A-4FB4-9579-0631-94518148E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93C63-C20F-2288-E615-1683ED95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Classificação e nomenclatura das aminas</a:t>
            </a:r>
          </a:p>
        </p:txBody>
      </p:sp>
      <p:pic>
        <p:nvPicPr>
          <p:cNvPr id="5" name="Espaço Reservado para Conteúdo 4" descr="close-up de hortensia em flor">
            <a:extLst>
              <a:ext uri="{FF2B5EF4-FFF2-40B4-BE49-F238E27FC236}">
                <a16:creationId xmlns:a16="http://schemas.microsoft.com/office/drawing/2014/main" id="{5C14CB41-E242-5DFD-C88C-D45B655D78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D4411C-6BF0-FBF6-67CA-FFE1F15ACA3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Tipos de Amina</a:t>
            </a:r>
          </a:p>
          <a:p>
            <a:pPr lvl="1"/>
            <a:r>
              <a:rPr lang="pt-BR"/>
              <a:t>As aminas são classificadas em primárias, secundárias e terciárias com base na quantidade de grupos alquila ligados ao nitrogênio.</a:t>
            </a:r>
          </a:p>
          <a:p>
            <a:r>
              <a:rPr lang="pt-BR"/>
              <a:t>Regras de Nomenclatura</a:t>
            </a:r>
          </a:p>
          <a:p>
            <a:pPr lvl="1"/>
            <a:r>
              <a:rPr lang="pt-BR"/>
              <a:t>A nomenclatura das aminas segue diretrizes específicas da química orgânica para assegurar que sejam nomeadas corretamente.</a:t>
            </a:r>
          </a:p>
        </p:txBody>
      </p:sp>
    </p:spTree>
    <p:extLst>
      <p:ext uri="{BB962C8B-B14F-4D97-AF65-F5344CB8AC3E}">
        <p14:creationId xmlns:p14="http://schemas.microsoft.com/office/powerpoint/2010/main" val="16013843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89DE-349B-7C2A-161E-73F7A168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26EC2-54B7-98C2-5C44-11D4067A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identificar aminas</a:t>
            </a:r>
          </a:p>
        </p:txBody>
      </p:sp>
      <p:pic>
        <p:nvPicPr>
          <p:cNvPr id="5" name="Espaço Reservado para Conteúdo 4" descr="Equipamento de laboratório e uma tela de computador vista em uma mesa em uma sala limpa durante a pesquisa química em uma indústria farmacêutica.">
            <a:extLst>
              <a:ext uri="{FF2B5EF4-FFF2-40B4-BE49-F238E27FC236}">
                <a16:creationId xmlns:a16="http://schemas.microsoft.com/office/drawing/2014/main" id="{4A2472B4-3858-AE16-E0AA-1FBDC7939A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0FEC40-0A55-412E-A3DB-A67E8A136A7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/>
              <a:t>Reações Químicas</a:t>
            </a:r>
          </a:p>
          <a:p>
            <a:pPr lvl="1"/>
            <a:r>
              <a:rPr lang="pt-BR"/>
              <a:t>A identificação de aminas pode ser realizada através de reações químicas específicas que mostram a presença do grupo amino.</a:t>
            </a:r>
          </a:p>
          <a:p>
            <a:r>
              <a:rPr lang="pt-BR"/>
              <a:t>Técnicas Analíticas</a:t>
            </a:r>
          </a:p>
          <a:p>
            <a:pPr lvl="1"/>
            <a:r>
              <a:rPr lang="pt-BR"/>
              <a:t>Técnicas como cromatografia e espectroscopia são fundamentais para a análise de aminas, proporcionando resultados precisos.</a:t>
            </a:r>
          </a:p>
          <a:p>
            <a:r>
              <a:rPr lang="pt-BR"/>
              <a:t>Espectroscopia</a:t>
            </a:r>
          </a:p>
          <a:p>
            <a:pPr lvl="1"/>
            <a:r>
              <a:rPr lang="pt-BR"/>
              <a:t>A espectroscopia é uma técnica vital para determinar a estrutura e composição de aminas em amostras químicas.</a:t>
            </a:r>
          </a:p>
        </p:txBody>
      </p:sp>
    </p:spTree>
    <p:extLst>
      <p:ext uri="{BB962C8B-B14F-4D97-AF65-F5344CB8AC3E}">
        <p14:creationId xmlns:p14="http://schemas.microsoft.com/office/powerpoint/2010/main" val="198996556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1E44F-32A2-CF53-1E3A-FEFDC522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DE094-D883-5E1F-A2EC-53B133300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Aminas: Propriedades e Aplicações</a:t>
            </a:r>
          </a:p>
        </p:txBody>
      </p:sp>
    </p:spTree>
    <p:extLst>
      <p:ext uri="{BB962C8B-B14F-4D97-AF65-F5344CB8AC3E}">
        <p14:creationId xmlns:p14="http://schemas.microsoft.com/office/powerpoint/2010/main" val="366563006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28B5F-2D07-2121-A23F-1F1AC1A12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86CCC-0E6C-60E4-3EDD-993A0020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químicas das aminas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924AC3-1D26-BD7A-F24C-A2599B327D27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/>
          <a:lstStyle/>
          <a:p>
            <a:r>
              <a:rPr lang="pt-BR"/>
              <a:t>Basicidade das Aminas</a:t>
            </a:r>
          </a:p>
          <a:p>
            <a:pPr lvl="1"/>
            <a:r>
              <a:rPr lang="pt-BR"/>
              <a:t>As aminas são conhecidas por sua basicidade, o que influencia sua reatividade e aplicações em várias reações químicas.</a:t>
            </a:r>
          </a:p>
          <a:p>
            <a:r>
              <a:rPr lang="pt-BR"/>
              <a:t>Reatividade em Reações de Acilação</a:t>
            </a:r>
          </a:p>
          <a:p>
            <a:pPr lvl="1"/>
            <a:r>
              <a:rPr lang="pt-BR"/>
              <a:t>As aminas reagem de maneira eficiente em reações de acilação, permitindo a formação de novos compostos químicos.</a:t>
            </a:r>
          </a:p>
          <a:p>
            <a:r>
              <a:rPr lang="pt-BR"/>
              <a:t>Aplicações na Farmacologia</a:t>
            </a:r>
          </a:p>
          <a:p>
            <a:pPr lvl="1"/>
            <a:r>
              <a:rPr lang="pt-BR"/>
              <a:t>As propriedades das aminas são amplamente exploradas na farmacologia para o desenvolvimento de novos medicamentos e terapias.</a:t>
            </a:r>
          </a:p>
        </p:txBody>
      </p:sp>
    </p:spTree>
    <p:extLst>
      <p:ext uri="{BB962C8B-B14F-4D97-AF65-F5344CB8AC3E}">
        <p14:creationId xmlns:p14="http://schemas.microsoft.com/office/powerpoint/2010/main" val="226899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062F5-BA20-116A-6DE1-56E942BA6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3A01D-6DD1-AEEA-6549-07715D88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biológicas das aminas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BDA97D-A2D9-21AB-6F24-F6670914604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Função como Neurotransmissores</a:t>
            </a:r>
          </a:p>
          <a:p>
            <a:pPr lvl="1"/>
            <a:r>
              <a:rPr lang="pt-BR"/>
              <a:t>As aminas atuam como neurotransmissores, transmitindo sinais entre neurônios e desempenhando um papel vital na comunicação do sistema nervoso.</a:t>
            </a:r>
          </a:p>
          <a:p>
            <a:r>
              <a:rPr lang="pt-BR"/>
              <a:t>Modulação Química</a:t>
            </a:r>
          </a:p>
          <a:p>
            <a:pPr lvl="1"/>
            <a:r>
              <a:rPr lang="pt-BR"/>
              <a:t>Além de neurotransmissores, as aminas também funcionam como moduladores químicos, influenciando diversas funções biológicas em organismos vivos.</a:t>
            </a:r>
          </a:p>
          <a:p>
            <a:r>
              <a:rPr lang="pt-BR"/>
              <a:t>Comunicação Celular</a:t>
            </a:r>
          </a:p>
          <a:p>
            <a:pPr lvl="1"/>
            <a:r>
              <a:rPr lang="pt-BR"/>
              <a:t>As aminas são essenciais para a comunicação celular, facilitando a troca de informações entre células e influenciando suas funções.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9BB1529B-25D2-263A-B6A0-063BE1D4AC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834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576B-F263-4103-18B6-D634C6BE9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C4723-A80B-5312-6F17-D264783D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na medicina: neurotransmissores e fármacos</a:t>
            </a:r>
          </a:p>
        </p:txBody>
      </p:sp>
      <p:pic>
        <p:nvPicPr>
          <p:cNvPr id="5" name="Espaço Reservado para Conteúdo 4" descr="Material do tipo DNA estilizado renderizado em resolução muito alta no Cinema 4dXL. O jpg tem o caminho de recorte salvo com ele para que você possa isolar a imagem facilmente no PS. Veja a versão do wireframe &lt;a href=&quot;http://www.istockphoto.com/file_closeup.php?id=81502&quot; target=&quot;_blank&quot;&gt;aqui&lt;/a&gt; ">
            <a:extLst>
              <a:ext uri="{FF2B5EF4-FFF2-40B4-BE49-F238E27FC236}">
                <a16:creationId xmlns:a16="http://schemas.microsoft.com/office/drawing/2014/main" id="{2D3EC8E0-DB68-250A-7EF0-2CED71F3DF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3292872"/>
            <a:ext cx="5181600" cy="1416843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9B3DB8-A43E-909E-6FE8-DF801A3D775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Neurotransmissores e suas Funções</a:t>
            </a:r>
          </a:p>
          <a:p>
            <a:pPr lvl="1"/>
            <a:r>
              <a:rPr lang="pt-BR"/>
              <a:t>As aminas desempenham papéis cruciais como neurotransmissores, facilitando a comunicação entre os neurônios no sistema nervoso.</a:t>
            </a:r>
          </a:p>
          <a:p>
            <a:r>
              <a:rPr lang="pt-BR"/>
              <a:t>Aminas como Fármacos</a:t>
            </a:r>
          </a:p>
          <a:p>
            <a:pPr lvl="1"/>
            <a:r>
              <a:rPr lang="pt-BR"/>
              <a:t>Algumas aminas são utilizadas como princípios ativos em medicamentos, influenciando reações químicas e tratamentos de doenças.</a:t>
            </a:r>
          </a:p>
          <a:p>
            <a:r>
              <a:rPr lang="pt-BR"/>
              <a:t>Importância na Medicina</a:t>
            </a:r>
          </a:p>
          <a:p>
            <a:pPr lvl="1"/>
            <a:r>
              <a:rPr lang="pt-BR"/>
              <a:t>Compreender os neurotransmissores e os fármacos é fundamental para avanços em tratamentos e terapias médicas.</a:t>
            </a:r>
          </a:p>
        </p:txBody>
      </p:sp>
    </p:spTree>
    <p:extLst>
      <p:ext uri="{BB962C8B-B14F-4D97-AF65-F5344CB8AC3E}">
        <p14:creationId xmlns:p14="http://schemas.microsoft.com/office/powerpoint/2010/main" val="246428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26ADD3-E85A-1032-14AC-BF828500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CADEIA FECHADA AROMÁTICA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1770F3-0670-3FC1-7D1D-DB66BAB0D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5350213"/>
            <a:ext cx="4412417" cy="10315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3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BENZENO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494C040-6389-6C2B-F7F4-893596EAB6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925" y="2252793"/>
            <a:ext cx="5664133" cy="3410660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26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6484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6E661BF1-5582-C1EE-0574-7DA678A5F4A5}"/>
              </a:ext>
            </a:extLst>
          </p:cNvPr>
          <p:cNvSpPr txBox="1"/>
          <p:nvPr/>
        </p:nvSpPr>
        <p:spPr>
          <a:xfrm>
            <a:off x="2567608" y="2204864"/>
            <a:ext cx="7516835" cy="1754326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Funções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Aminas   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 amidas</a:t>
            </a:r>
          </a:p>
        </p:txBody>
      </p:sp>
    </p:spTree>
  </p:cSld>
  <p:clrMapOvr>
    <a:masterClrMapping/>
  </p:clrMapOvr>
  <p:transition spd="slow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15145C4-52B4-D13F-1946-9BE055547C6E}"/>
              </a:ext>
            </a:extLst>
          </p:cNvPr>
          <p:cNvSpPr/>
          <p:nvPr/>
        </p:nvSpPr>
        <p:spPr>
          <a:xfrm>
            <a:off x="4979876" y="1340897"/>
            <a:ext cx="2232248" cy="2520151"/>
          </a:xfrm>
          <a:prstGeom prst="roundRect">
            <a:avLst>
              <a:gd name="adj" fmla="val 9280"/>
            </a:avLst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278C25-6FA9-D799-C0A4-B62D9250329D}"/>
              </a:ext>
            </a:extLst>
          </p:cNvPr>
          <p:cNvSpPr txBox="1"/>
          <p:nvPr/>
        </p:nvSpPr>
        <p:spPr>
          <a:xfrm>
            <a:off x="4036986" y="332656"/>
            <a:ext cx="4118028" cy="646331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Função Amina</a:t>
            </a:r>
          </a:p>
        </p:txBody>
      </p:sp>
      <p:grpSp>
        <p:nvGrpSpPr>
          <p:cNvPr id="3" name="Grupo 33">
            <a:extLst>
              <a:ext uri="{FF2B5EF4-FFF2-40B4-BE49-F238E27FC236}">
                <a16:creationId xmlns:a16="http://schemas.microsoft.com/office/drawing/2014/main" id="{110635E6-6E2A-1F3E-D766-BE2FFEDBE702}"/>
              </a:ext>
            </a:extLst>
          </p:cNvPr>
          <p:cNvGrpSpPr>
            <a:grpSpLocks/>
          </p:cNvGrpSpPr>
          <p:nvPr/>
        </p:nvGrpSpPr>
        <p:grpSpPr bwMode="auto">
          <a:xfrm>
            <a:off x="5160963" y="1622425"/>
            <a:ext cx="1870075" cy="1973263"/>
            <a:chOff x="3637322" y="2267490"/>
            <a:chExt cx="1869355" cy="1972744"/>
          </a:xfrm>
        </p:grpSpPr>
        <p:grpSp>
          <p:nvGrpSpPr>
            <p:cNvPr id="225301" name="Grupo 32">
              <a:extLst>
                <a:ext uri="{FF2B5EF4-FFF2-40B4-BE49-F238E27FC236}">
                  <a16:creationId xmlns:a16="http://schemas.microsoft.com/office/drawing/2014/main" id="{36BCA548-01AA-466C-3359-521A116BDA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7322" y="2857500"/>
              <a:ext cx="1869355" cy="1382734"/>
              <a:chOff x="3595253" y="2857500"/>
              <a:chExt cx="1869355" cy="1382734"/>
            </a:xfrm>
          </p:grpSpPr>
          <p:sp>
            <p:nvSpPr>
              <p:cNvPr id="225305" name="Text Box 6">
                <a:extLst>
                  <a:ext uri="{FF2B5EF4-FFF2-40B4-BE49-F238E27FC236}">
                    <a16:creationId xmlns:a16="http://schemas.microsoft.com/office/drawing/2014/main" id="{A0CAE00C-3EDE-C531-F036-B1ADB4DA55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5234" y="2857500"/>
                <a:ext cx="484006" cy="523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25306" name="Text Box 7">
                <a:extLst>
                  <a:ext uri="{FF2B5EF4-FFF2-40B4-BE49-F238E27FC236}">
                    <a16:creationId xmlns:a16="http://schemas.microsoft.com/office/drawing/2014/main" id="{3A6B3D95-6EA6-8C76-75B0-0B75E55D2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1102" y="2857500"/>
                <a:ext cx="783506" cy="523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– H</a:t>
                </a:r>
              </a:p>
            </p:txBody>
          </p:sp>
          <p:sp>
            <p:nvSpPr>
              <p:cNvPr id="225307" name="Text Box 8">
                <a:extLst>
                  <a:ext uri="{FF2B5EF4-FFF2-40B4-BE49-F238E27FC236}">
                    <a16:creationId xmlns:a16="http://schemas.microsoft.com/office/drawing/2014/main" id="{C040D635-16EE-7A97-839B-846433390D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5074" y="3286124"/>
                <a:ext cx="604127" cy="954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I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 </a:t>
                </a:r>
              </a:p>
            </p:txBody>
          </p:sp>
          <p:sp>
            <p:nvSpPr>
              <p:cNvPr id="225308" name="Text Box 9">
                <a:extLst>
                  <a:ext uri="{FF2B5EF4-FFF2-40B4-BE49-F238E27FC236}">
                    <a16:creationId xmlns:a16="http://schemas.microsoft.com/office/drawing/2014/main" id="{2DAB5977-A06C-40BA-4D22-1556DA3EB4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5253" y="2857500"/>
                <a:ext cx="783507" cy="523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 –</a:t>
                </a:r>
              </a:p>
            </p:txBody>
          </p:sp>
        </p:grpSp>
        <p:sp>
          <p:nvSpPr>
            <p:cNvPr id="5" name="Text Box 34">
              <a:extLst>
                <a:ext uri="{FF2B5EF4-FFF2-40B4-BE49-F238E27FC236}">
                  <a16:creationId xmlns:a16="http://schemas.microsoft.com/office/drawing/2014/main" id="{626947AA-D5B9-EA16-C441-C8A0FD67C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9678" y="2267490"/>
              <a:ext cx="1584310" cy="461667"/>
            </a:xfrm>
            <a:prstGeom prst="rect">
              <a:avLst/>
            </a:prstGeom>
            <a:solidFill>
              <a:schemeClr val="tx1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rPr>
                <a:t>AMÔNIA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E7C947-C634-3060-6EA1-B5DF1AFD7020}"/>
              </a:ext>
            </a:extLst>
          </p:cNvPr>
          <p:cNvSpPr txBox="1"/>
          <p:nvPr/>
        </p:nvSpPr>
        <p:spPr>
          <a:xfrm>
            <a:off x="183984" y="4297175"/>
            <a:ext cx="11193549" cy="492443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São compostos derivados da molécula de amônia, NH</a:t>
            </a:r>
            <a:r>
              <a:rPr kumimoji="0" lang="pt-BR" sz="2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, pela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A7E7B9-982A-DB33-0F5D-8A1DC08E664E}"/>
              </a:ext>
            </a:extLst>
          </p:cNvPr>
          <p:cNvSpPr txBox="1"/>
          <p:nvPr/>
        </p:nvSpPr>
        <p:spPr>
          <a:xfrm>
            <a:off x="183985" y="4877006"/>
            <a:ext cx="11634010" cy="492443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substituição de um ou mais átomos de hidrogênio por radicais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41DB351-466B-8033-5602-8F9E8967EEFB}"/>
              </a:ext>
            </a:extLst>
          </p:cNvPr>
          <p:cNvSpPr txBox="1"/>
          <p:nvPr/>
        </p:nvSpPr>
        <p:spPr>
          <a:xfrm>
            <a:off x="183985" y="5456837"/>
            <a:ext cx="8720327" cy="492443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monovalentes derivados dos hidrocarbonetos.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4E0250B-C5D0-EDB5-2259-EC56E993E3F0}"/>
              </a:ext>
            </a:extLst>
          </p:cNvPr>
          <p:cNvSpPr/>
          <p:nvPr/>
        </p:nvSpPr>
        <p:spPr>
          <a:xfrm>
            <a:off x="8112224" y="951778"/>
            <a:ext cx="3905998" cy="2587924"/>
          </a:xfrm>
          <a:prstGeom prst="roundRect">
            <a:avLst/>
          </a:prstGeom>
          <a:solidFill>
            <a:srgbClr val="000066"/>
          </a:solidFill>
          <a:ln w="19050" cap="rnd" cmpd="sng" algn="ctr">
            <a:noFill/>
            <a:prstDash val="solid"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630C9457-F4A4-9D4C-A351-11F9D189E077}"/>
              </a:ext>
            </a:extLst>
          </p:cNvPr>
          <p:cNvSpPr/>
          <p:nvPr/>
        </p:nvSpPr>
        <p:spPr>
          <a:xfrm>
            <a:off x="4158509" y="3509935"/>
            <a:ext cx="3793494" cy="2587924"/>
          </a:xfrm>
          <a:prstGeom prst="roundRect">
            <a:avLst/>
          </a:prstGeom>
          <a:solidFill>
            <a:srgbClr val="000066"/>
          </a:solidFill>
          <a:ln w="19050" cap="rnd" cmpd="sng" algn="ctr">
            <a:noFill/>
            <a:prstDash val="solid"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0AAD8C7C-3789-0483-CEDA-DE26177E92C1}"/>
              </a:ext>
            </a:extLst>
          </p:cNvPr>
          <p:cNvSpPr/>
          <p:nvPr/>
        </p:nvSpPr>
        <p:spPr>
          <a:xfrm>
            <a:off x="335360" y="834887"/>
            <a:ext cx="3347049" cy="2587924"/>
          </a:xfrm>
          <a:prstGeom prst="roundRect">
            <a:avLst/>
          </a:prstGeom>
          <a:solidFill>
            <a:srgbClr val="000066"/>
          </a:solidFill>
          <a:ln w="19050" cap="rnd" cmpd="sng" algn="ctr">
            <a:noFill/>
            <a:prstDash val="solid"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6315" name="Text Box 10">
            <a:extLst>
              <a:ext uri="{FF2B5EF4-FFF2-40B4-BE49-F238E27FC236}">
                <a16:creationId xmlns:a16="http://schemas.microsoft.com/office/drawing/2014/main" id="{83049F85-AD0E-5544-AE6C-B27B8BE44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1111250"/>
            <a:ext cx="48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26316" name="Text Box 11">
            <a:extLst>
              <a:ext uri="{FF2B5EF4-FFF2-40B4-BE49-F238E27FC236}">
                <a16:creationId xmlns:a16="http://schemas.microsoft.com/office/drawing/2014/main" id="{42733259-BEF5-9E8D-D9FA-43375F006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1111250"/>
            <a:ext cx="782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H</a:t>
            </a:r>
          </a:p>
        </p:txBody>
      </p:sp>
      <p:sp>
        <p:nvSpPr>
          <p:cNvPr id="226317" name="Text Box 12">
            <a:extLst>
              <a:ext uri="{FF2B5EF4-FFF2-40B4-BE49-F238E27FC236}">
                <a16:creationId xmlns:a16="http://schemas.microsoft.com/office/drawing/2014/main" id="{4E861BA3-23CE-5244-20D2-153F73C94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88" y="1547813"/>
            <a:ext cx="565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I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6A049394-B1BE-A0F7-09A9-6EB67809F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0" y="1111250"/>
            <a:ext cx="782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 –</a:t>
            </a:r>
          </a:p>
        </p:txBody>
      </p:sp>
      <p:sp>
        <p:nvSpPr>
          <p:cNvPr id="41" name="Text Box 24">
            <a:extLst>
              <a:ext uri="{FF2B5EF4-FFF2-40B4-BE49-F238E27FC236}">
                <a16:creationId xmlns:a16="http://schemas.microsoft.com/office/drawing/2014/main" id="{C48B19F5-5F00-F2ED-8BEA-C4E3BDE5B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16" y="1105103"/>
            <a:ext cx="1234633" cy="5232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CH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–</a:t>
            </a:r>
          </a:p>
        </p:txBody>
      </p:sp>
      <p:sp>
        <p:nvSpPr>
          <p:cNvPr id="42" name="Text Box 35">
            <a:extLst>
              <a:ext uri="{FF2B5EF4-FFF2-40B4-BE49-F238E27FC236}">
                <a16:creationId xmlns:a16="http://schemas.microsoft.com/office/drawing/2014/main" id="{95B9350B-288D-D44A-D158-A12C7E75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64" y="2624538"/>
            <a:ext cx="2714206" cy="461665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92D05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amina primária</a:t>
            </a:r>
          </a:p>
        </p:txBody>
      </p:sp>
      <p:sp>
        <p:nvSpPr>
          <p:cNvPr id="43" name="Text Box 27">
            <a:extLst>
              <a:ext uri="{FF2B5EF4-FFF2-40B4-BE49-F238E27FC236}">
                <a16:creationId xmlns:a16="http://schemas.microsoft.com/office/drawing/2014/main" id="{633C3F9B-3244-2C74-A3D5-09E16E96F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855" y="3786219"/>
            <a:ext cx="1234633" cy="5232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CH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–</a:t>
            </a:r>
          </a:p>
        </p:txBody>
      </p:sp>
      <p:sp>
        <p:nvSpPr>
          <p:cNvPr id="44" name="Text Box 36">
            <a:extLst>
              <a:ext uri="{FF2B5EF4-FFF2-40B4-BE49-F238E27FC236}">
                <a16:creationId xmlns:a16="http://schemas.microsoft.com/office/drawing/2014/main" id="{8EEC6BD9-420F-F6D8-7812-B7660776B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946" y="5458119"/>
            <a:ext cx="3175869" cy="461665"/>
          </a:xfrm>
          <a:prstGeom prst="rect">
            <a:avLst/>
          </a:prstGeom>
          <a:solidFill>
            <a:srgbClr val="000066"/>
          </a:solidFill>
          <a:ln w="19050">
            <a:noFill/>
            <a:headEnd/>
            <a:tailEnd/>
          </a:ln>
          <a:effectLst>
            <a:glow rad="228600">
              <a:srgbClr val="00B05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amina secundária</a:t>
            </a: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7CD696A4-9422-CF19-982E-DD2394A7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3784600"/>
            <a:ext cx="48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6" name="Text Box 11">
            <a:extLst>
              <a:ext uri="{FF2B5EF4-FFF2-40B4-BE49-F238E27FC236}">
                <a16:creationId xmlns:a16="http://schemas.microsoft.com/office/drawing/2014/main" id="{65418759-D97F-6A6A-E659-D1D76291C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3784600"/>
            <a:ext cx="784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H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FC576FBE-3212-F889-D5D1-E3E7076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4629150"/>
            <a:ext cx="48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6764AE7E-2822-D575-EC5A-0289BB85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784600"/>
            <a:ext cx="784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 –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CF209765-6972-2A74-4BAF-CB71BA0E2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4075" y="1118492"/>
            <a:ext cx="1234633" cy="5232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– CH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50" name="Text Box 37">
            <a:extLst>
              <a:ext uri="{FF2B5EF4-FFF2-40B4-BE49-F238E27FC236}">
                <a16:creationId xmlns:a16="http://schemas.microsoft.com/office/drawing/2014/main" id="{EA33B54D-BB90-C9CD-4CD7-4854933FF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75" y="2667174"/>
            <a:ext cx="2747868" cy="461665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00B05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amina terciária</a:t>
            </a:r>
          </a:p>
        </p:txBody>
      </p:sp>
      <p:sp>
        <p:nvSpPr>
          <p:cNvPr id="51" name="Text Box 10">
            <a:extLst>
              <a:ext uri="{FF2B5EF4-FFF2-40B4-BE49-F238E27FC236}">
                <a16:creationId xmlns:a16="http://schemas.microsoft.com/office/drawing/2014/main" id="{48C906A9-6688-6A3F-3601-DF8883537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5163" y="1125538"/>
            <a:ext cx="485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2" name="Text Box 11">
            <a:extLst>
              <a:ext uri="{FF2B5EF4-FFF2-40B4-BE49-F238E27FC236}">
                <a16:creationId xmlns:a16="http://schemas.microsoft.com/office/drawing/2014/main" id="{A39C7204-48C9-4536-B473-FADF67EE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6650" y="1119188"/>
            <a:ext cx="784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H</a:t>
            </a: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46F1C18A-B832-64C9-8CCC-8C25717DA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75" y="1119188"/>
            <a:ext cx="784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 –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B31A5A4-2E16-B025-B320-36D265E8B5AA}"/>
              </a:ext>
            </a:extLst>
          </p:cNvPr>
          <p:cNvCxnSpPr>
            <a:cxnSpLocks/>
          </p:cNvCxnSpPr>
          <p:nvPr/>
        </p:nvCxnSpPr>
        <p:spPr bwMode="auto">
          <a:xfrm flipH="1">
            <a:off x="5849938" y="4316413"/>
            <a:ext cx="3175" cy="279400"/>
          </a:xfrm>
          <a:prstGeom prst="line">
            <a:avLst/>
          </a:prstGeom>
          <a:noFill/>
          <a:ln w="38100" cap="rnd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60A1F546-5410-497F-4836-01DB59052224}"/>
              </a:ext>
            </a:extLst>
          </p:cNvPr>
          <p:cNvGrpSpPr>
            <a:grpSpLocks/>
          </p:cNvGrpSpPr>
          <p:nvPr/>
        </p:nvGrpSpPr>
        <p:grpSpPr bwMode="auto">
          <a:xfrm>
            <a:off x="5497513" y="4321175"/>
            <a:ext cx="2292350" cy="835025"/>
            <a:chOff x="5762458" y="6010620"/>
            <a:chExt cx="2292615" cy="835833"/>
          </a:xfrm>
        </p:grpSpPr>
        <p:sp>
          <p:nvSpPr>
            <p:cNvPr id="57" name="Text Box 23">
              <a:extLst>
                <a:ext uri="{FF2B5EF4-FFF2-40B4-BE49-F238E27FC236}">
                  <a16:creationId xmlns:a16="http://schemas.microsoft.com/office/drawing/2014/main" id="{0CEDDD3F-D65A-49E0-EA33-01135DDF6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2458" y="6323233"/>
              <a:ext cx="2292615" cy="52322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 CH</a:t>
              </a:r>
              <a:r>
                <a:rPr kumimoji="0" lang="pt-BR" sz="2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2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 – CH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3</a:t>
              </a: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226366" name="Conector reto 57">
              <a:extLst>
                <a:ext uri="{FF2B5EF4-FFF2-40B4-BE49-F238E27FC236}">
                  <a16:creationId xmlns:a16="http://schemas.microsoft.com/office/drawing/2014/main" id="{CF91A4E8-0EF1-BED5-4C7B-1933624B85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3168" y="6010620"/>
              <a:ext cx="0" cy="279590"/>
            </a:xfrm>
            <a:prstGeom prst="line">
              <a:avLst/>
            </a:prstGeom>
            <a:noFill/>
            <a:ln w="38100" cap="rnd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Text Box 27">
            <a:extLst>
              <a:ext uri="{FF2B5EF4-FFF2-40B4-BE49-F238E27FC236}">
                <a16:creationId xmlns:a16="http://schemas.microsoft.com/office/drawing/2014/main" id="{24BCF4CB-4A66-DB5E-51F3-B652EFA37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189" y="1118870"/>
            <a:ext cx="1234633" cy="52322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CH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–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ACFD53C-36BA-F762-453B-778B5C8C5570}"/>
              </a:ext>
            </a:extLst>
          </p:cNvPr>
          <p:cNvGrpSpPr>
            <a:grpSpLocks/>
          </p:cNvGrpSpPr>
          <p:nvPr/>
        </p:nvGrpSpPr>
        <p:grpSpPr bwMode="auto">
          <a:xfrm>
            <a:off x="9555163" y="1608138"/>
            <a:ext cx="485775" cy="954087"/>
            <a:chOff x="9395704" y="1608101"/>
            <a:chExt cx="484428" cy="954107"/>
          </a:xfrm>
        </p:grpSpPr>
        <p:sp>
          <p:nvSpPr>
            <p:cNvPr id="226361" name="Text Box 12">
              <a:extLst>
                <a:ext uri="{FF2B5EF4-FFF2-40B4-BE49-F238E27FC236}">
                  <a16:creationId xmlns:a16="http://schemas.microsoft.com/office/drawing/2014/main" id="{DD6571AF-A82E-8CD5-616A-B19ABA508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5704" y="1608101"/>
              <a:ext cx="4844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</a:p>
          </p:txBody>
        </p:sp>
        <p:cxnSp>
          <p:nvCxnSpPr>
            <p:cNvPr id="226362" name="Conector reto 60">
              <a:extLst>
                <a:ext uri="{FF2B5EF4-FFF2-40B4-BE49-F238E27FC236}">
                  <a16:creationId xmlns:a16="http://schemas.microsoft.com/office/drawing/2014/main" id="{4E57FC4D-450B-A6D3-9CC4-8D9751AFB9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37918" y="1708448"/>
              <a:ext cx="0" cy="281216"/>
            </a:xfrm>
            <a:prstGeom prst="line">
              <a:avLst/>
            </a:prstGeom>
            <a:noFill/>
            <a:ln w="38100" cap="rnd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B524AD0-ACA5-0DDA-BEF1-D1F566BEA072}"/>
              </a:ext>
            </a:extLst>
          </p:cNvPr>
          <p:cNvSpPr txBox="1"/>
          <p:nvPr/>
        </p:nvSpPr>
        <p:spPr>
          <a:xfrm>
            <a:off x="4079776" y="1112501"/>
            <a:ext cx="3661363" cy="1754326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Função Amina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E sua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classificação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C0EDEAC-39D0-BA12-3B7C-4B908967EC5F}"/>
              </a:ext>
            </a:extLst>
          </p:cNvPr>
          <p:cNvGrpSpPr>
            <a:grpSpLocks/>
          </p:cNvGrpSpPr>
          <p:nvPr/>
        </p:nvGrpSpPr>
        <p:grpSpPr bwMode="auto">
          <a:xfrm>
            <a:off x="9455150" y="1708150"/>
            <a:ext cx="2292350" cy="849313"/>
            <a:chOff x="9411982" y="2958231"/>
            <a:chExt cx="2292615" cy="850539"/>
          </a:xfrm>
        </p:grpSpPr>
        <p:sp>
          <p:nvSpPr>
            <p:cNvPr id="59" name="Text Box 23">
              <a:extLst>
                <a:ext uri="{FF2B5EF4-FFF2-40B4-BE49-F238E27FC236}">
                  <a16:creationId xmlns:a16="http://schemas.microsoft.com/office/drawing/2014/main" id="{AC9F501A-562D-DDA6-20D3-FBB9E067B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1982" y="3285550"/>
              <a:ext cx="2292615" cy="52322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 CH</a:t>
              </a:r>
              <a:r>
                <a:rPr kumimoji="0" lang="pt-BR" sz="28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2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 – CH</a:t>
              </a: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3</a:t>
              </a:r>
              <a:endPara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226360" name="Conector reto 62">
              <a:extLst>
                <a:ext uri="{FF2B5EF4-FFF2-40B4-BE49-F238E27FC236}">
                  <a16:creationId xmlns:a16="http://schemas.microsoft.com/office/drawing/2014/main" id="{DE278A65-1B1B-C73A-666D-093BC91EE3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52218" y="2958231"/>
              <a:ext cx="0" cy="281216"/>
            </a:xfrm>
            <a:prstGeom prst="line">
              <a:avLst/>
            </a:prstGeom>
            <a:noFill/>
            <a:ln w="38100" cap="rnd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8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46" grpId="0"/>
      <p:bldP spid="47" grpId="0"/>
      <p:bldP spid="47" grpId="1"/>
      <p:bldP spid="48" grpId="0"/>
      <p:bldP spid="48" grpId="1"/>
      <p:bldP spid="51" grpId="0"/>
      <p:bldP spid="52" grpId="0"/>
      <p:bldP spid="52" grpId="1"/>
      <p:bldP spid="54" grpId="0"/>
      <p:bldP spid="54" grpId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45B8006-D1A2-03BA-CD03-748CA10723D4}"/>
              </a:ext>
            </a:extLst>
          </p:cNvPr>
          <p:cNvSpPr/>
          <p:nvPr/>
        </p:nvSpPr>
        <p:spPr>
          <a:xfrm>
            <a:off x="695400" y="2852936"/>
            <a:ext cx="8136904" cy="3336568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0A76AA3-209B-2FDB-99C2-2CAFE4607811}"/>
              </a:ext>
            </a:extLst>
          </p:cNvPr>
          <p:cNvSpPr/>
          <p:nvPr/>
        </p:nvSpPr>
        <p:spPr>
          <a:xfrm>
            <a:off x="1069360" y="3130311"/>
            <a:ext cx="4091790" cy="791644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A249505-8099-3BB9-2ADE-C1B4E0C9D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368" y="474077"/>
            <a:ext cx="9583265" cy="1964384"/>
          </a:xfrm>
          <a:prstGeom prst="rect">
            <a:avLst/>
          </a:prstGeom>
          <a:solidFill>
            <a:srgbClr val="000066"/>
          </a:solidFill>
          <a:ln w="3810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A nomenclatura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IUPAC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manda colocar a palavra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AMINA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após os nomes dos radicais </a:t>
            </a:r>
          </a:p>
        </p:txBody>
      </p:sp>
      <p:grpSp>
        <p:nvGrpSpPr>
          <p:cNvPr id="227339" name="Grupo 22">
            <a:extLst>
              <a:ext uri="{FF2B5EF4-FFF2-40B4-BE49-F238E27FC236}">
                <a16:creationId xmlns:a16="http://schemas.microsoft.com/office/drawing/2014/main" id="{65773A1B-96A6-E8E0-C5C5-918FB20721F7}"/>
              </a:ext>
            </a:extLst>
          </p:cNvPr>
          <p:cNvGrpSpPr>
            <a:grpSpLocks/>
          </p:cNvGrpSpPr>
          <p:nvPr/>
        </p:nvGrpSpPr>
        <p:grpSpPr bwMode="auto">
          <a:xfrm>
            <a:off x="1155700" y="3286125"/>
            <a:ext cx="3806825" cy="461963"/>
            <a:chOff x="1136088" y="2549525"/>
            <a:chExt cx="3807121" cy="461665"/>
          </a:xfrm>
        </p:grpSpPr>
        <p:sp>
          <p:nvSpPr>
            <p:cNvPr id="227363" name="Text Box 7">
              <a:extLst>
                <a:ext uri="{FF2B5EF4-FFF2-40B4-BE49-F238E27FC236}">
                  <a16:creationId xmlns:a16="http://schemas.microsoft.com/office/drawing/2014/main" id="{203AF1BE-AFD2-F875-99C9-1F1FE64C8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9761" y="2549525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NH</a:t>
              </a:r>
            </a:p>
          </p:txBody>
        </p:sp>
        <p:sp>
          <p:nvSpPr>
            <p:cNvPr id="227364" name="Text Box 11">
              <a:extLst>
                <a:ext uri="{FF2B5EF4-FFF2-40B4-BE49-F238E27FC236}">
                  <a16:creationId xmlns:a16="http://schemas.microsoft.com/office/drawing/2014/main" id="{6BE146DF-D93A-72B0-B391-2C7BBDCE1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823" y="2549525"/>
              <a:ext cx="20633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–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7365" name="Text Box 13">
              <a:extLst>
                <a:ext uri="{FF2B5EF4-FFF2-40B4-BE49-F238E27FC236}">
                  <a16:creationId xmlns:a16="http://schemas.microsoft.com/office/drawing/2014/main" id="{E9DB0CED-DCEA-5E83-5A48-9EF589D4E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088" y="2549525"/>
              <a:ext cx="1072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</a:t>
              </a:r>
            </a:p>
          </p:txBody>
        </p:sp>
      </p:grpSp>
      <p:sp>
        <p:nvSpPr>
          <p:cNvPr id="9" name="Text Box 28">
            <a:extLst>
              <a:ext uri="{FF2B5EF4-FFF2-40B4-BE49-F238E27FC236}">
                <a16:creationId xmlns:a16="http://schemas.microsoft.com/office/drawing/2014/main" id="{D9C3D58D-2B04-D761-19A0-19FFDC83F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3284538"/>
            <a:ext cx="82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etil</a:t>
            </a:r>
          </a:p>
        </p:txBody>
      </p:sp>
      <p:sp>
        <p:nvSpPr>
          <p:cNvPr id="12" name="Retângulo de cantos arredondados 24">
            <a:extLst>
              <a:ext uri="{FF2B5EF4-FFF2-40B4-BE49-F238E27FC236}">
                <a16:creationId xmlns:a16="http://schemas.microsoft.com/office/drawing/2014/main" id="{F94AEA93-F779-C5CD-0816-465641F920AA}"/>
              </a:ext>
            </a:extLst>
          </p:cNvPr>
          <p:cNvSpPr/>
          <p:nvPr/>
        </p:nvSpPr>
        <p:spPr>
          <a:xfrm>
            <a:off x="2959100" y="3279775"/>
            <a:ext cx="2063750" cy="4794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Retângulo de cantos arredondados 25">
            <a:extLst>
              <a:ext uri="{FF2B5EF4-FFF2-40B4-BE49-F238E27FC236}">
                <a16:creationId xmlns:a16="http://schemas.microsoft.com/office/drawing/2014/main" id="{53A9C756-6666-21F2-4A1B-C08AAC09C027}"/>
              </a:ext>
            </a:extLst>
          </p:cNvPr>
          <p:cNvSpPr/>
          <p:nvPr/>
        </p:nvSpPr>
        <p:spPr>
          <a:xfrm>
            <a:off x="1155700" y="3279775"/>
            <a:ext cx="1095375" cy="4794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Text Box 29">
            <a:extLst>
              <a:ext uri="{FF2B5EF4-FFF2-40B4-BE49-F238E27FC236}">
                <a16:creationId xmlns:a16="http://schemas.microsoft.com/office/drawing/2014/main" id="{09D884EA-AA70-BB1E-7AEF-BD1086E70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663" y="3284538"/>
            <a:ext cx="11826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metil</a:t>
            </a:r>
          </a:p>
        </p:txBody>
      </p:sp>
      <p:sp>
        <p:nvSpPr>
          <p:cNvPr id="38" name="Text Box 30">
            <a:extLst>
              <a:ext uri="{FF2B5EF4-FFF2-40B4-BE49-F238E27FC236}">
                <a16:creationId xmlns:a16="http://schemas.microsoft.com/office/drawing/2014/main" id="{165E35EA-04AF-7AEE-9887-25302D472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38" y="3284538"/>
            <a:ext cx="1379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amina</a:t>
            </a:r>
          </a:p>
        </p:txBody>
      </p:sp>
      <p:grpSp>
        <p:nvGrpSpPr>
          <p:cNvPr id="39" name="Grupo 21">
            <a:extLst>
              <a:ext uri="{FF2B5EF4-FFF2-40B4-BE49-F238E27FC236}">
                <a16:creationId xmlns:a16="http://schemas.microsoft.com/office/drawing/2014/main" id="{016A7D44-1E9C-9157-F0EB-E081625A0ABE}"/>
              </a:ext>
            </a:extLst>
          </p:cNvPr>
          <p:cNvGrpSpPr>
            <a:grpSpLocks/>
          </p:cNvGrpSpPr>
          <p:nvPr/>
        </p:nvGrpSpPr>
        <p:grpSpPr bwMode="auto">
          <a:xfrm>
            <a:off x="1270000" y="4538663"/>
            <a:ext cx="2787650" cy="1371600"/>
            <a:chOff x="1640144" y="3714036"/>
            <a:chExt cx="2787394" cy="1372555"/>
          </a:xfrm>
        </p:grpSpPr>
        <p:sp>
          <p:nvSpPr>
            <p:cNvPr id="227356" name="Text Box 12">
              <a:extLst>
                <a:ext uri="{FF2B5EF4-FFF2-40B4-BE49-F238E27FC236}">
                  <a16:creationId xmlns:a16="http://schemas.microsoft.com/office/drawing/2014/main" id="{A6A6BC49-0061-D8E2-12CC-5F30E528C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6950" y="4255594"/>
              <a:ext cx="81624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7357" name="Text Box 15">
              <a:extLst>
                <a:ext uri="{FF2B5EF4-FFF2-40B4-BE49-F238E27FC236}">
                  <a16:creationId xmlns:a16="http://schemas.microsoft.com/office/drawing/2014/main" id="{9048F803-1F88-BA23-16C0-AFD398AE7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4552" y="3896126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7358" name="Text Box 16">
              <a:extLst>
                <a:ext uri="{FF2B5EF4-FFF2-40B4-BE49-F238E27FC236}">
                  <a16:creationId xmlns:a16="http://schemas.microsoft.com/office/drawing/2014/main" id="{DD824B5F-2D94-185D-B690-51A810A4C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144" y="3896126"/>
              <a:ext cx="1072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–</a:t>
              </a:r>
            </a:p>
          </p:txBody>
        </p:sp>
        <p:grpSp>
          <p:nvGrpSpPr>
            <p:cNvPr id="227359" name="Grupo 20">
              <a:extLst>
                <a:ext uri="{FF2B5EF4-FFF2-40B4-BE49-F238E27FC236}">
                  <a16:creationId xmlns:a16="http://schemas.microsoft.com/office/drawing/2014/main" id="{0ABEADB1-0C42-F895-383F-C7B6DF2289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550" y="3714036"/>
              <a:ext cx="1296988" cy="871537"/>
              <a:chOff x="3130550" y="3714036"/>
              <a:chExt cx="1296988" cy="871537"/>
            </a:xfrm>
          </p:grpSpPr>
          <p:sp>
            <p:nvSpPr>
              <p:cNvPr id="227360" name="Line 19">
                <a:extLst>
                  <a:ext uri="{FF2B5EF4-FFF2-40B4-BE49-F238E27FC236}">
                    <a16:creationId xmlns:a16="http://schemas.microsoft.com/office/drawing/2014/main" id="{32FBF6AB-028F-D566-341C-B9ED7CF11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4128583"/>
                <a:ext cx="288925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361" name="AutoShape 26">
                <a:extLst>
                  <a:ext uri="{FF2B5EF4-FFF2-40B4-BE49-F238E27FC236}">
                    <a16:creationId xmlns:a16="http://schemas.microsoft.com/office/drawing/2014/main" id="{ABCB5D91-5ACF-662A-A210-CB7E87CE4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419475" y="3714036"/>
                <a:ext cx="1008063" cy="871537"/>
              </a:xfrm>
              <a:prstGeom prst="hexagon">
                <a:avLst>
                  <a:gd name="adj" fmla="val 28916"/>
                  <a:gd name="vf" fmla="val 11547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362" name="Oval 27">
                <a:extLst>
                  <a:ext uri="{FF2B5EF4-FFF2-40B4-BE49-F238E27FC236}">
                    <a16:creationId xmlns:a16="http://schemas.microsoft.com/office/drawing/2014/main" id="{317A72BB-9F6D-2058-875C-A07462049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635375" y="3861673"/>
                <a:ext cx="576262" cy="57626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" name="Retângulo de cantos arredondados 26">
            <a:extLst>
              <a:ext uri="{FF2B5EF4-FFF2-40B4-BE49-F238E27FC236}">
                <a16:creationId xmlns:a16="http://schemas.microsoft.com/office/drawing/2014/main" id="{45E9CC16-3E24-1E31-F2A3-9FECE96E3F16}"/>
              </a:ext>
            </a:extLst>
          </p:cNvPr>
          <p:cNvSpPr/>
          <p:nvPr/>
        </p:nvSpPr>
        <p:spPr>
          <a:xfrm>
            <a:off x="1257300" y="4684713"/>
            <a:ext cx="1052513" cy="4619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8" name="Retângulo de cantos arredondados 27">
            <a:extLst>
              <a:ext uri="{FF2B5EF4-FFF2-40B4-BE49-F238E27FC236}">
                <a16:creationId xmlns:a16="http://schemas.microsoft.com/office/drawing/2014/main" id="{6ED3C23D-1E5C-1565-2154-0164BB5C3926}"/>
              </a:ext>
            </a:extLst>
          </p:cNvPr>
          <p:cNvSpPr/>
          <p:nvPr/>
        </p:nvSpPr>
        <p:spPr>
          <a:xfrm>
            <a:off x="2243138" y="5151438"/>
            <a:ext cx="839787" cy="8318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9" name="Retângulo de cantos arredondados 28">
            <a:extLst>
              <a:ext uri="{FF2B5EF4-FFF2-40B4-BE49-F238E27FC236}">
                <a16:creationId xmlns:a16="http://schemas.microsoft.com/office/drawing/2014/main" id="{36B3E9A9-1E26-BA08-2E1C-2E8B6AB74BDB}"/>
              </a:ext>
            </a:extLst>
          </p:cNvPr>
          <p:cNvSpPr/>
          <p:nvPr/>
        </p:nvSpPr>
        <p:spPr>
          <a:xfrm>
            <a:off x="2906713" y="4373563"/>
            <a:ext cx="1295400" cy="12239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31">
            <a:extLst>
              <a:ext uri="{FF2B5EF4-FFF2-40B4-BE49-F238E27FC236}">
                <a16:creationId xmlns:a16="http://schemas.microsoft.com/office/drawing/2014/main" id="{49B27A71-3B38-5B8E-7351-FC620110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4835525"/>
            <a:ext cx="10366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fenil</a:t>
            </a:r>
          </a:p>
        </p:txBody>
      </p:sp>
      <p:sp>
        <p:nvSpPr>
          <p:cNvPr id="56" name="Text Box 32">
            <a:extLst>
              <a:ext uri="{FF2B5EF4-FFF2-40B4-BE49-F238E27FC236}">
                <a16:creationId xmlns:a16="http://schemas.microsoft.com/office/drawing/2014/main" id="{96BF537C-2464-6EEF-5EF4-6628A580C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4835525"/>
            <a:ext cx="1181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metil</a:t>
            </a:r>
          </a:p>
        </p:txBody>
      </p:sp>
      <p:sp>
        <p:nvSpPr>
          <p:cNvPr id="60" name="Text Box 32">
            <a:extLst>
              <a:ext uri="{FF2B5EF4-FFF2-40B4-BE49-F238E27FC236}">
                <a16:creationId xmlns:a16="http://schemas.microsoft.com/office/drawing/2014/main" id="{C32B6C55-B628-C050-DC0E-E89C1975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225" y="4835525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di</a:t>
            </a:r>
            <a:endParaRPr kumimoji="0" lang="pt-BR" altLang="pt-BR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 Box 33">
            <a:extLst>
              <a:ext uri="{FF2B5EF4-FFF2-40B4-BE49-F238E27FC236}">
                <a16:creationId xmlns:a16="http://schemas.microsoft.com/office/drawing/2014/main" id="{205ECC65-ACA0-DE8D-C16D-C25887D5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4835525"/>
            <a:ext cx="1381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amina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33" grpId="0"/>
      <p:bldP spid="38" grpId="0"/>
      <p:bldP spid="47" grpId="0" animBg="1"/>
      <p:bldP spid="48" grpId="0" animBg="1"/>
      <p:bldP spid="49" grpId="0" animBg="1"/>
      <p:bldP spid="51" grpId="0"/>
      <p:bldP spid="56" grpId="0"/>
      <p:bldP spid="60" grpId="0"/>
      <p:bldP spid="6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93C3920-00BC-0A01-E828-1D6FD247DD24}"/>
              </a:ext>
            </a:extLst>
          </p:cNvPr>
          <p:cNvSpPr/>
          <p:nvPr/>
        </p:nvSpPr>
        <p:spPr>
          <a:xfrm>
            <a:off x="6096000" y="2649900"/>
            <a:ext cx="4104456" cy="2363276"/>
          </a:xfrm>
          <a:prstGeom prst="roundRect">
            <a:avLst>
              <a:gd name="adj" fmla="val 10324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BF39EE7-A5A5-EBA6-866E-E40625E125D7}"/>
              </a:ext>
            </a:extLst>
          </p:cNvPr>
          <p:cNvSpPr/>
          <p:nvPr/>
        </p:nvSpPr>
        <p:spPr>
          <a:xfrm>
            <a:off x="6588774" y="5366401"/>
            <a:ext cx="3405099" cy="630121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anco de Imagem - albacore, thunnus, &#10;alalunga, peixe, &#10;bluefin, atum. &#10;fotosearch - busca &#10;de fotos, imagens &#10;e clipart">
            <a:extLst>
              <a:ext uri="{FF2B5EF4-FFF2-40B4-BE49-F238E27FC236}">
                <a16:creationId xmlns:a16="http://schemas.microsoft.com/office/drawing/2014/main" id="{949B55CF-EBED-E09D-BD73-89820B5F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08" y="902401"/>
            <a:ext cx="3904972" cy="330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28361" name="Grupo 13">
            <a:extLst>
              <a:ext uri="{FF2B5EF4-FFF2-40B4-BE49-F238E27FC236}">
                <a16:creationId xmlns:a16="http://schemas.microsoft.com/office/drawing/2014/main" id="{D3C1F13B-649D-27BF-A62F-4F18121A4174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052513"/>
            <a:ext cx="7402512" cy="3444875"/>
            <a:chOff x="2354295" y="175652"/>
            <a:chExt cx="7402281" cy="3445351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57DBBEC-C1BB-CF7E-E417-1D82A5F818B1}"/>
                </a:ext>
              </a:extLst>
            </p:cNvPr>
            <p:cNvSpPr txBox="1"/>
            <p:nvPr/>
          </p:nvSpPr>
          <p:spPr>
            <a:xfrm>
              <a:off x="2354295" y="175652"/>
              <a:ext cx="7402281" cy="131805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O odor dos peixes deve-se às aminas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principalmente a amina de fórmula</a:t>
              </a:r>
            </a:p>
          </p:txBody>
        </p:sp>
        <p:grpSp>
          <p:nvGrpSpPr>
            <p:cNvPr id="228383" name="Grupo 10">
              <a:extLst>
                <a:ext uri="{FF2B5EF4-FFF2-40B4-BE49-F238E27FC236}">
                  <a16:creationId xmlns:a16="http://schemas.microsoft.com/office/drawing/2014/main" id="{00E0167B-3CE9-F5E2-DD17-6ED59CDD40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6795" y="2236008"/>
              <a:ext cx="3405099" cy="1384995"/>
              <a:chOff x="4104637" y="2847789"/>
              <a:chExt cx="3405099" cy="1384995"/>
            </a:xfrm>
          </p:grpSpPr>
          <p:sp>
            <p:nvSpPr>
              <p:cNvPr id="228384" name="CaixaDeTexto 2">
                <a:extLst>
                  <a:ext uri="{FF2B5EF4-FFF2-40B4-BE49-F238E27FC236}">
                    <a16:creationId xmlns:a16="http://schemas.microsoft.com/office/drawing/2014/main" id="{6E7B2DD4-037A-9D4A-9A5B-45562D65D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4637" y="2847789"/>
                <a:ext cx="3405099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     N      CH</a:t>
                </a:r>
                <a:r>
                  <a:rPr kumimoji="0" lang="pt-BR" altLang="pt-BR" sz="2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altLang="pt-BR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   CH</a:t>
                </a:r>
                <a:r>
                  <a:rPr kumimoji="0" lang="pt-BR" altLang="pt-BR" sz="2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id="{487B7954-B629-523F-01D7-73A2E6CBB934}"/>
                  </a:ext>
                </a:extLst>
              </p:cNvPr>
              <p:cNvCxnSpPr/>
              <p:nvPr/>
            </p:nvCxnSpPr>
            <p:spPr>
              <a:xfrm>
                <a:off x="5801524" y="3418284"/>
                <a:ext cx="0" cy="20640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0F07D0F5-242A-0921-C8AE-D96B4EC13933}"/>
                  </a:ext>
                </a:extLst>
              </p:cNvPr>
              <p:cNvCxnSpPr/>
              <p:nvPr/>
            </p:nvCxnSpPr>
            <p:spPr>
              <a:xfrm rot="5400000">
                <a:off x="6360307" y="3010257"/>
                <a:ext cx="0" cy="206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3B71659B-FCEF-779F-5534-A73E2968541D}"/>
                  </a:ext>
                </a:extLst>
              </p:cNvPr>
              <p:cNvCxnSpPr/>
              <p:nvPr/>
            </p:nvCxnSpPr>
            <p:spPr>
              <a:xfrm rot="5400000">
                <a:off x="5314177" y="3011845"/>
                <a:ext cx="0" cy="206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B2E7131-662A-7707-3745-CE9084C22CE2}"/>
              </a:ext>
            </a:extLst>
          </p:cNvPr>
          <p:cNvSpPr txBox="1"/>
          <p:nvPr/>
        </p:nvSpPr>
        <p:spPr>
          <a:xfrm>
            <a:off x="455699" y="3889859"/>
            <a:ext cx="3778439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Qual o seu nome?</a:t>
            </a:r>
          </a:p>
        </p:txBody>
      </p:sp>
      <p:sp>
        <p:nvSpPr>
          <p:cNvPr id="21" name="Retângulo de cantos arredondados 27">
            <a:extLst>
              <a:ext uri="{FF2B5EF4-FFF2-40B4-BE49-F238E27FC236}">
                <a16:creationId xmlns:a16="http://schemas.microsoft.com/office/drawing/2014/main" id="{03274B58-2BCA-4735-42E6-259561569939}"/>
              </a:ext>
            </a:extLst>
          </p:cNvPr>
          <p:cNvSpPr/>
          <p:nvPr/>
        </p:nvSpPr>
        <p:spPr>
          <a:xfrm>
            <a:off x="6315075" y="3024188"/>
            <a:ext cx="1547813" cy="70802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Retângulo de cantos arredondados 27">
            <a:extLst>
              <a:ext uri="{FF2B5EF4-FFF2-40B4-BE49-F238E27FC236}">
                <a16:creationId xmlns:a16="http://schemas.microsoft.com/office/drawing/2014/main" id="{91AED35D-40F1-B3CD-8C42-C4844918A92A}"/>
              </a:ext>
            </a:extLst>
          </p:cNvPr>
          <p:cNvSpPr/>
          <p:nvPr/>
        </p:nvSpPr>
        <p:spPr>
          <a:xfrm>
            <a:off x="8429625" y="3009900"/>
            <a:ext cx="1549400" cy="70802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" name="Retângulo de cantos arredondados 27">
            <a:extLst>
              <a:ext uri="{FF2B5EF4-FFF2-40B4-BE49-F238E27FC236}">
                <a16:creationId xmlns:a16="http://schemas.microsoft.com/office/drawing/2014/main" id="{228D5FC0-B7BD-9D3A-0B10-9281FD44CECE}"/>
              </a:ext>
            </a:extLst>
          </p:cNvPr>
          <p:cNvSpPr/>
          <p:nvPr/>
        </p:nvSpPr>
        <p:spPr>
          <a:xfrm>
            <a:off x="7910513" y="3609975"/>
            <a:ext cx="958850" cy="931863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B50784F-9602-FFE8-7E5B-71678419AF56}"/>
              </a:ext>
            </a:extLst>
          </p:cNvPr>
          <p:cNvSpPr txBox="1"/>
          <p:nvPr/>
        </p:nvSpPr>
        <p:spPr>
          <a:xfrm>
            <a:off x="7202576" y="5419851"/>
            <a:ext cx="134185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metil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90CE18-5F2F-2633-9371-6793434447FF}"/>
              </a:ext>
            </a:extLst>
          </p:cNvPr>
          <p:cNvSpPr txBox="1"/>
          <p:nvPr/>
        </p:nvSpPr>
        <p:spPr>
          <a:xfrm>
            <a:off x="6789687" y="5419851"/>
            <a:ext cx="67241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tri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FDC4ACB-67FD-5192-B256-D41A7EF516B3}"/>
              </a:ext>
            </a:extLst>
          </p:cNvPr>
          <p:cNvSpPr txBox="1"/>
          <p:nvPr/>
        </p:nvSpPr>
        <p:spPr>
          <a:xfrm>
            <a:off x="8291324" y="5419851"/>
            <a:ext cx="157734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amina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456E4FF-1305-8E0E-CB65-3BDE058900A0}"/>
              </a:ext>
            </a:extLst>
          </p:cNvPr>
          <p:cNvSpPr/>
          <p:nvPr/>
        </p:nvSpPr>
        <p:spPr>
          <a:xfrm>
            <a:off x="43234" y="1052736"/>
            <a:ext cx="6936714" cy="4176464"/>
          </a:xfrm>
          <a:prstGeom prst="roundRect">
            <a:avLst>
              <a:gd name="adj" fmla="val 5481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B2102E-07BA-3D14-91FB-24AD5B9596B2}"/>
              </a:ext>
            </a:extLst>
          </p:cNvPr>
          <p:cNvSpPr txBox="1"/>
          <p:nvPr/>
        </p:nvSpPr>
        <p:spPr>
          <a:xfrm>
            <a:off x="42863" y="1295400"/>
            <a:ext cx="6850062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 </a:t>
            </a:r>
            <a:r>
              <a:rPr kumimoji="0" lang="pt-BR" sz="26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anilina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(nome aceito pela IUPAC)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é outra amina muito importante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C09FF62-419A-27D0-3A02-9AE4BE08CD68}"/>
              </a:ext>
            </a:extLst>
          </p:cNvPr>
          <p:cNvSpPr/>
          <p:nvPr/>
        </p:nvSpPr>
        <p:spPr>
          <a:xfrm>
            <a:off x="625318" y="2728913"/>
            <a:ext cx="2664027" cy="6477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9385" name="Agrupar 1">
            <a:extLst>
              <a:ext uri="{FF2B5EF4-FFF2-40B4-BE49-F238E27FC236}">
                <a16:creationId xmlns:a16="http://schemas.microsoft.com/office/drawing/2014/main" id="{0D6775E6-0B69-4861-445B-7CEC27341079}"/>
              </a:ext>
            </a:extLst>
          </p:cNvPr>
          <p:cNvGrpSpPr>
            <a:grpSpLocks/>
          </p:cNvGrpSpPr>
          <p:nvPr/>
        </p:nvGrpSpPr>
        <p:grpSpPr bwMode="auto">
          <a:xfrm>
            <a:off x="3595688" y="2092325"/>
            <a:ext cx="1531937" cy="1874838"/>
            <a:chOff x="3811809" y="1631690"/>
            <a:chExt cx="1531598" cy="1874948"/>
          </a:xfrm>
        </p:grpSpPr>
        <p:sp>
          <p:nvSpPr>
            <p:cNvPr id="11" name="Retângulo de cantos arredondados 10">
              <a:extLst>
                <a:ext uri="{FF2B5EF4-FFF2-40B4-BE49-F238E27FC236}">
                  <a16:creationId xmlns:a16="http://schemas.microsoft.com/office/drawing/2014/main" id="{7ED6FCDA-CE21-EB3D-D846-D2DB6F9D3A42}"/>
                </a:ext>
              </a:extLst>
            </p:cNvPr>
            <p:cNvSpPr/>
            <p:nvPr/>
          </p:nvSpPr>
          <p:spPr>
            <a:xfrm>
              <a:off x="3811809" y="1634430"/>
              <a:ext cx="1531598" cy="1872208"/>
            </a:xfrm>
            <a:prstGeom prst="roundRect">
              <a:avLst>
                <a:gd name="adj" fmla="val 11773"/>
              </a:avLst>
            </a:prstGeom>
            <a:solidFill>
              <a:srgbClr val="000066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9404" name="Grupo 9">
              <a:extLst>
                <a:ext uri="{FF2B5EF4-FFF2-40B4-BE49-F238E27FC236}">
                  <a16:creationId xmlns:a16="http://schemas.microsoft.com/office/drawing/2014/main" id="{99EA3A98-212A-5D3E-B5E0-6B7E67CB2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9549" y="1631690"/>
              <a:ext cx="1159064" cy="1708935"/>
              <a:chOff x="5364088" y="3178947"/>
              <a:chExt cx="1035375" cy="1708935"/>
            </a:xfrm>
          </p:grpSpPr>
          <p:sp>
            <p:nvSpPr>
              <p:cNvPr id="5" name="Hexágono 4">
                <a:extLst>
                  <a:ext uri="{FF2B5EF4-FFF2-40B4-BE49-F238E27FC236}">
                    <a16:creationId xmlns:a16="http://schemas.microsoft.com/office/drawing/2014/main" id="{F7FD2B3B-6EDE-7AB7-5E76-53365247D7AE}"/>
                  </a:ext>
                </a:extLst>
              </p:cNvPr>
              <p:cNvSpPr/>
              <p:nvPr/>
            </p:nvSpPr>
            <p:spPr>
              <a:xfrm rot="5400000">
                <a:off x="5300197" y="4032029"/>
                <a:ext cx="919216" cy="791119"/>
              </a:xfrm>
              <a:prstGeom prst="hexagon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id="{AFCA9ACE-8108-5068-556B-FF870AAFFA9B}"/>
                  </a:ext>
                </a:extLst>
              </p:cNvPr>
              <p:cNvSpPr/>
              <p:nvPr/>
            </p:nvSpPr>
            <p:spPr>
              <a:xfrm>
                <a:off x="5544303" y="4212470"/>
                <a:ext cx="432421" cy="43182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" name="Conector reto 7">
                <a:extLst>
                  <a:ext uri="{FF2B5EF4-FFF2-40B4-BE49-F238E27FC236}">
                    <a16:creationId xmlns:a16="http://schemas.microsoft.com/office/drawing/2014/main" id="{9CBBB950-BAB8-74B6-6191-B7282D9FCF59}"/>
                  </a:ext>
                </a:extLst>
              </p:cNvPr>
              <p:cNvCxnSpPr/>
              <p:nvPr/>
            </p:nvCxnSpPr>
            <p:spPr>
              <a:xfrm>
                <a:off x="5759805" y="3680626"/>
                <a:ext cx="0" cy="28735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408" name="CaixaDeTexto 8">
                <a:extLst>
                  <a:ext uri="{FF2B5EF4-FFF2-40B4-BE49-F238E27FC236}">
                    <a16:creationId xmlns:a16="http://schemas.microsoft.com/office/drawing/2014/main" id="{D2BC5B19-1532-0592-55BA-70CEB80CEC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55764" y="3178947"/>
                <a:ext cx="84369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NH</a:t>
                </a:r>
                <a:r>
                  <a:rPr kumimoji="0" lang="pt-BR" altLang="pt-BR" sz="2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pic>
        <p:nvPicPr>
          <p:cNvPr id="3074" name="Picture 2" descr="Foto - maquiagem, cosméticos. &#10;fotosearch - busca &#10;de fotos, imagens &#10;e clipart">
            <a:extLst>
              <a:ext uri="{FF2B5EF4-FFF2-40B4-BE49-F238E27FC236}">
                <a16:creationId xmlns:a16="http://schemas.microsoft.com/office/drawing/2014/main" id="{5FEB4E55-988D-A7B5-01FA-CB2C9BC8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98" y="2845788"/>
            <a:ext cx="2674136" cy="1933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6" name="Picture 4" descr="Banco de Imagem - flexível, tecido. &#10;fotosearch - busca &#10;de fotos, imagens &#10;e clipart">
            <a:extLst>
              <a:ext uri="{FF2B5EF4-FFF2-40B4-BE49-F238E27FC236}">
                <a16:creationId xmlns:a16="http://schemas.microsoft.com/office/drawing/2014/main" id="{1C2FAA16-898F-C578-1947-A6702657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8029" y="2845788"/>
            <a:ext cx="1755390" cy="1933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6F5595-1ECE-0BAE-A7BD-F7B419829792}"/>
              </a:ext>
            </a:extLst>
          </p:cNvPr>
          <p:cNvSpPr txBox="1"/>
          <p:nvPr/>
        </p:nvSpPr>
        <p:spPr>
          <a:xfrm>
            <a:off x="7286267" y="1180072"/>
            <a:ext cx="4670402" cy="114287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É usada nas industrias de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cosméticos e tecidos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309307-FF94-4D62-07A3-388D6B39C120}"/>
              </a:ext>
            </a:extLst>
          </p:cNvPr>
          <p:cNvSpPr txBox="1"/>
          <p:nvPr/>
        </p:nvSpPr>
        <p:spPr>
          <a:xfrm>
            <a:off x="625318" y="2798008"/>
            <a:ext cx="1375915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fenil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CA4445F-F93A-DE98-5A55-E17B8489F552}"/>
              </a:ext>
            </a:extLst>
          </p:cNvPr>
          <p:cNvSpPr txBox="1"/>
          <p:nvPr/>
        </p:nvSpPr>
        <p:spPr>
          <a:xfrm>
            <a:off x="1742611" y="2787683"/>
            <a:ext cx="1531598" cy="4924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amina</a:t>
            </a:r>
          </a:p>
        </p:txBody>
      </p:sp>
      <p:sp>
        <p:nvSpPr>
          <p:cNvPr id="18" name="Retângulo de cantos arredondados 27">
            <a:extLst>
              <a:ext uri="{FF2B5EF4-FFF2-40B4-BE49-F238E27FC236}">
                <a16:creationId xmlns:a16="http://schemas.microsoft.com/office/drawing/2014/main" id="{BC4DCBA8-9F5D-AFA7-5809-C8644EE327BB}"/>
              </a:ext>
            </a:extLst>
          </p:cNvPr>
          <p:cNvSpPr/>
          <p:nvPr/>
        </p:nvSpPr>
        <p:spPr>
          <a:xfrm>
            <a:off x="3678238" y="2684463"/>
            <a:ext cx="1190625" cy="12827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A0CB5-7B36-B358-AF24-D1480DD9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SEROTONINA – NEUROTRANSMISSOR DO BOM HUMOR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0C417C-699D-07CC-05AC-B41E48ADD0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232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Fluoxetina – Wikipédia, a enciclopédia livre">
            <a:extLst>
              <a:ext uri="{FF2B5EF4-FFF2-40B4-BE49-F238E27FC236}">
                <a16:creationId xmlns:a16="http://schemas.microsoft.com/office/drawing/2014/main" id="{6EBABA6B-9C1D-8F78-ECD5-56F7FC6D2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262"/>
            <a:ext cx="7149226" cy="672147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73A168-EA84-99B6-F088-1A8C5A5C1E5D}"/>
              </a:ext>
            </a:extLst>
          </p:cNvPr>
          <p:cNvSpPr txBox="1"/>
          <p:nvPr/>
        </p:nvSpPr>
        <p:spPr>
          <a:xfrm>
            <a:off x="7763774" y="621102"/>
            <a:ext cx="376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FLUOXETINA</a:t>
            </a:r>
          </a:p>
        </p:txBody>
      </p:sp>
    </p:spTree>
    <p:extLst>
      <p:ext uri="{BB962C8B-B14F-4D97-AF65-F5344CB8AC3E}">
        <p14:creationId xmlns:p14="http://schemas.microsoft.com/office/powerpoint/2010/main" val="32952071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982DE-D803-EC46-93AA-3F848E30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CAFEÍNA</a:t>
            </a:r>
          </a:p>
        </p:txBody>
      </p:sp>
      <p:pic>
        <p:nvPicPr>
          <p:cNvPr id="268290" name="Picture 2" descr="Cafeína. Composição química e fontes da cafeína">
            <a:extLst>
              <a:ext uri="{FF2B5EF4-FFF2-40B4-BE49-F238E27FC236}">
                <a16:creationId xmlns:a16="http://schemas.microsoft.com/office/drawing/2014/main" id="{C443EC5A-9E40-79CE-D06B-927501DDE6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3" y="1587364"/>
            <a:ext cx="6391215" cy="49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726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187721-8A77-7FBC-16E5-FBC0E76BE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1FC56-5391-C68C-FC3F-57D1F522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CAFEÍNA</a:t>
            </a:r>
          </a:p>
        </p:txBody>
      </p:sp>
      <p:pic>
        <p:nvPicPr>
          <p:cNvPr id="268290" name="Picture 2" descr="Cafeína. Composição química e fontes da cafeína">
            <a:extLst>
              <a:ext uri="{FF2B5EF4-FFF2-40B4-BE49-F238E27FC236}">
                <a16:creationId xmlns:a16="http://schemas.microsoft.com/office/drawing/2014/main" id="{7C59F702-F1E2-A82A-970D-75F5FAB672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3" y="1587364"/>
            <a:ext cx="6391215" cy="49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37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C37648-03C8-69AE-2536-C698D3E1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CADEIAS MISTAS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A4DDB1F-B094-3D6B-BB89-34EF13BB95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157" y="2633472"/>
            <a:ext cx="10118638" cy="3586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0870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569E-B74B-6080-E0A2-7969A152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TAURINA</a:t>
            </a:r>
          </a:p>
        </p:txBody>
      </p:sp>
      <p:pic>
        <p:nvPicPr>
          <p:cNvPr id="269314" name="Picture 2" descr="Diagrama&#10;&#10;O conteúdo gerado por IA pode estar incorreto.">
            <a:extLst>
              <a:ext uri="{FF2B5EF4-FFF2-40B4-BE49-F238E27FC236}">
                <a16:creationId xmlns:a16="http://schemas.microsoft.com/office/drawing/2014/main" id="{29821961-FA59-BF7E-6AD3-D7B5F6868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7273" y="1600200"/>
            <a:ext cx="5657453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176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>
            <a:extLst>
              <a:ext uri="{FF2B5EF4-FFF2-40B4-BE49-F238E27FC236}">
                <a16:creationId xmlns:a16="http://schemas.microsoft.com/office/drawing/2014/main" id="{CEE9B5A9-E527-B1D8-0478-EE3A10AA8E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263"/>
            <a:ext cx="12192000" cy="672147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9370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>
            <a:extLst>
              <a:ext uri="{FF2B5EF4-FFF2-40B4-BE49-F238E27FC236}">
                <a16:creationId xmlns:a16="http://schemas.microsoft.com/office/drawing/2014/main" id="{CBBD2B80-E646-0734-7552-C5ABA4BAC2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528" y="68263"/>
            <a:ext cx="11818189" cy="672147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0115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CB8ECE7-EF3A-FEF8-A755-C4EAB73344DC}"/>
              </a:ext>
            </a:extLst>
          </p:cNvPr>
          <p:cNvSpPr/>
          <p:nvPr/>
        </p:nvSpPr>
        <p:spPr>
          <a:xfrm>
            <a:off x="8250057" y="1565153"/>
            <a:ext cx="3852472" cy="2181830"/>
          </a:xfrm>
          <a:prstGeom prst="roundRect">
            <a:avLst>
              <a:gd name="adj" fmla="val 7735"/>
            </a:avLst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8E82585-8966-F3E8-979D-ECCB3AB038B4}"/>
              </a:ext>
            </a:extLst>
          </p:cNvPr>
          <p:cNvSpPr/>
          <p:nvPr/>
        </p:nvSpPr>
        <p:spPr>
          <a:xfrm>
            <a:off x="134912" y="225268"/>
            <a:ext cx="11851799" cy="1964384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O odor de peixe deve-se às aminas, principalmente a </a:t>
            </a:r>
            <a:r>
              <a:rPr kumimoji="0" lang="pt-BR" sz="2800" b="0" i="0" u="none" strike="noStrike" kern="0" cap="none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trimetilamina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. Sobre este composto é correto afirmar que: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866E7635-330A-6287-C382-10FF6A88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2114550"/>
            <a:ext cx="94138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 tem fórmula molecular C</a:t>
            </a:r>
            <a:r>
              <a:rPr kumimoji="0" lang="pt-BR" altLang="pt-BR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pt-BR" altLang="pt-BR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 é uma amina secundária.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 pertence a uma função oxigenada.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 apresenta fórmula geral C</a:t>
            </a:r>
            <a:r>
              <a:rPr kumimoji="0" lang="pt-BR" altLang="pt-BR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pt-BR" altLang="pt-BR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2n</a:t>
            </a: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 pode ser classificada como amina terciária.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9262DA36-887D-24C5-6F51-F3E04F82C306}"/>
              </a:ext>
            </a:extLst>
          </p:cNvPr>
          <p:cNvSpPr txBox="1"/>
          <p:nvPr/>
        </p:nvSpPr>
        <p:spPr>
          <a:xfrm>
            <a:off x="9809925" y="1977311"/>
            <a:ext cx="592306" cy="523220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565CC31-077C-0C14-6951-461405553D41}"/>
              </a:ext>
            </a:extLst>
          </p:cNvPr>
          <p:cNvGrpSpPr>
            <a:grpSpLocks/>
          </p:cNvGrpSpPr>
          <p:nvPr/>
        </p:nvGrpSpPr>
        <p:grpSpPr bwMode="auto">
          <a:xfrm>
            <a:off x="8399463" y="1870075"/>
            <a:ext cx="3471862" cy="1665288"/>
            <a:chOff x="8109683" y="1914328"/>
            <a:chExt cx="3471102" cy="1665223"/>
          </a:xfrm>
        </p:grpSpPr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B8D3F3F9-7031-05BF-9711-86A47FF26EBE}"/>
                </a:ext>
              </a:extLst>
            </p:cNvPr>
            <p:cNvSpPr txBox="1"/>
            <p:nvPr/>
          </p:nvSpPr>
          <p:spPr>
            <a:xfrm>
              <a:off x="10141736" y="1914328"/>
              <a:ext cx="1439049" cy="646331"/>
            </a:xfrm>
            <a:prstGeom prst="rect">
              <a:avLst/>
            </a:prstGeom>
            <a:noFill/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</a:t>
              </a: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 CH</a:t>
              </a:r>
              <a:r>
                <a:rPr kumimoji="0" lang="pt-BR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5F6F2A50-6721-1DD4-BA84-82FCD3A80280}"/>
                </a:ext>
              </a:extLst>
            </p:cNvPr>
            <p:cNvSpPr txBox="1"/>
            <p:nvPr/>
          </p:nvSpPr>
          <p:spPr>
            <a:xfrm>
              <a:off x="9553281" y="3056331"/>
              <a:ext cx="976588" cy="523220"/>
            </a:xfrm>
            <a:prstGeom prst="rect">
              <a:avLst/>
            </a:prstGeom>
            <a:noFill/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CH</a:t>
              </a:r>
              <a:r>
                <a:rPr kumimoji="0" lang="pt-BR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1091D11-7DDA-CA0C-DE77-53775A0A2C75}"/>
                </a:ext>
              </a:extLst>
            </p:cNvPr>
            <p:cNvSpPr txBox="1"/>
            <p:nvPr/>
          </p:nvSpPr>
          <p:spPr>
            <a:xfrm>
              <a:off x="8109683" y="1914328"/>
              <a:ext cx="1439052" cy="646331"/>
            </a:xfrm>
            <a:prstGeom prst="rect">
              <a:avLst/>
            </a:prstGeom>
            <a:noFill/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H</a:t>
              </a:r>
              <a:r>
                <a:rPr kumimoji="0" lang="pt-BR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3</a:t>
              </a:r>
              <a:r>
                <a:rPr kumimoji="0" lang="pt-B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C  </a:t>
              </a:r>
              <a:r>
                <a:rPr kumimoji="0" lang="pt-B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230454" name="Conector reto 68">
              <a:extLst>
                <a:ext uri="{FF2B5EF4-FFF2-40B4-BE49-F238E27FC236}">
                  <a16:creationId xmlns:a16="http://schemas.microsoft.com/office/drawing/2014/main" id="{748664E1-55E3-4B5B-7CAC-44D5226A71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15798" y="2631706"/>
              <a:ext cx="0" cy="252863"/>
            </a:xfrm>
            <a:prstGeom prst="line">
              <a:avLst/>
            </a:prstGeom>
            <a:noFill/>
            <a:ln w="38100" cap="rnd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36324CA-5260-7720-82B4-6347B9DF649A}"/>
              </a:ext>
            </a:extLst>
          </p:cNvPr>
          <p:cNvCxnSpPr>
            <a:cxnSpLocks/>
          </p:cNvCxnSpPr>
          <p:nvPr/>
        </p:nvCxnSpPr>
        <p:spPr>
          <a:xfrm>
            <a:off x="1987550" y="1531938"/>
            <a:ext cx="12969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7570087-ECEE-BBBE-D50D-DCA3962CF7B2}"/>
              </a:ext>
            </a:extLst>
          </p:cNvPr>
          <p:cNvCxnSpPr>
            <a:cxnSpLocks/>
          </p:cNvCxnSpPr>
          <p:nvPr/>
        </p:nvCxnSpPr>
        <p:spPr>
          <a:xfrm flipV="1">
            <a:off x="250825" y="1512888"/>
            <a:ext cx="1635125" cy="19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F56CA2C-B46B-CC44-5851-81D49FBC6B29}"/>
              </a:ext>
            </a:extLst>
          </p:cNvPr>
          <p:cNvSpPr txBox="1"/>
          <p:nvPr/>
        </p:nvSpPr>
        <p:spPr>
          <a:xfrm>
            <a:off x="764601" y="5594728"/>
            <a:ext cx="5655372" cy="523220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Fórmula molecular:  </a:t>
            </a:r>
            <a:r>
              <a:rPr kumimoji="0" lang="pt-BR" sz="28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</a:t>
            </a:r>
            <a:r>
              <a:rPr kumimoji="0" lang="pt-BR" sz="2800" b="0" i="0" u="none" strike="noStrike" kern="0" cap="none" spc="30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</a:t>
            </a:r>
            <a:r>
              <a:rPr kumimoji="0" lang="pt-BR" sz="28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H</a:t>
            </a:r>
            <a:r>
              <a:rPr kumimoji="0" lang="pt-BR" sz="2800" b="0" i="0" u="none" strike="noStrike" kern="0" cap="none" spc="30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9</a:t>
            </a:r>
            <a:r>
              <a:rPr kumimoji="0" lang="pt-BR" sz="28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346F3E-65E8-B52F-7796-C54D8287CC73}"/>
              </a:ext>
            </a:extLst>
          </p:cNvPr>
          <p:cNvSpPr txBox="1"/>
          <p:nvPr/>
        </p:nvSpPr>
        <p:spPr>
          <a:xfrm>
            <a:off x="7092074" y="2242099"/>
            <a:ext cx="461986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3E2B470-6DD1-190D-76F0-694B06D403D0}"/>
              </a:ext>
            </a:extLst>
          </p:cNvPr>
          <p:cNvSpPr txBox="1"/>
          <p:nvPr/>
        </p:nvSpPr>
        <p:spPr>
          <a:xfrm>
            <a:off x="764601" y="5594728"/>
            <a:ext cx="3460538" cy="523220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Amina terciária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E838640-85E2-34A2-5B7B-0D7E615F4442}"/>
              </a:ext>
            </a:extLst>
          </p:cNvPr>
          <p:cNvSpPr txBox="1"/>
          <p:nvPr/>
        </p:nvSpPr>
        <p:spPr>
          <a:xfrm>
            <a:off x="5865007" y="2905780"/>
            <a:ext cx="461986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B4E654F-CF17-2DCE-4256-E73B0EAEBF2D}"/>
              </a:ext>
            </a:extLst>
          </p:cNvPr>
          <p:cNvSpPr txBox="1"/>
          <p:nvPr/>
        </p:nvSpPr>
        <p:spPr>
          <a:xfrm>
            <a:off x="764601" y="5594728"/>
            <a:ext cx="4094074" cy="523220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Função nitrogenada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0BBF24E-AE67-D13E-7056-882AB0F9FEA2}"/>
              </a:ext>
            </a:extLst>
          </p:cNvPr>
          <p:cNvSpPr txBox="1"/>
          <p:nvPr/>
        </p:nvSpPr>
        <p:spPr>
          <a:xfrm>
            <a:off x="7681483" y="3518997"/>
            <a:ext cx="461986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2CA0475-66AD-1D31-E105-FF132E9FEEF6}"/>
              </a:ext>
            </a:extLst>
          </p:cNvPr>
          <p:cNvSpPr txBox="1"/>
          <p:nvPr/>
        </p:nvSpPr>
        <p:spPr>
          <a:xfrm>
            <a:off x="764601" y="5594728"/>
            <a:ext cx="4653887" cy="523220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Não tem fórmula geral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AB80547-1D05-3E10-A622-789E4465A7D7}"/>
              </a:ext>
            </a:extLst>
          </p:cNvPr>
          <p:cNvSpPr txBox="1"/>
          <p:nvPr/>
        </p:nvSpPr>
        <p:spPr>
          <a:xfrm>
            <a:off x="6919137" y="4145129"/>
            <a:ext cx="461986" cy="523220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2A3D52-1FAE-13A8-6316-4C0B31E97A82}"/>
              </a:ext>
            </a:extLst>
          </p:cNvPr>
          <p:cNvSpPr txBox="1"/>
          <p:nvPr/>
        </p:nvSpPr>
        <p:spPr>
          <a:xfrm>
            <a:off x="761588" y="5642084"/>
            <a:ext cx="3460538" cy="523220"/>
          </a:xfrm>
          <a:prstGeom prst="rect">
            <a:avLst/>
          </a:prstGeom>
          <a:solidFill>
            <a:srgbClr val="000066"/>
          </a:solidFill>
          <a:ln w="38100"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Amina terciária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10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2.59259E-6 L 3.75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CaixaDeTexto 17">
            <a:extLst>
              <a:ext uri="{FF2B5EF4-FFF2-40B4-BE49-F238E27FC236}">
                <a16:creationId xmlns:a16="http://schemas.microsoft.com/office/drawing/2014/main" id="{442E4EBD-AB23-349D-D416-8A1B98B0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88913"/>
            <a:ext cx="1171257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A ciência, ainda hoje, não sabe explicar o que desencadeia o processo químico da PAIXÃO, isto é, por que a Maria se apaixonou pelo José se o João era mais bonito e tinha um salário melhor? O fato é que, quando a Maria encontrou José, seu corpo imediatamente  começou a produzir feniletilamina,</a:t>
            </a:r>
            <a:endParaRPr kumimoji="0" lang="pt-BR" altLang="pt-B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31427" name="Agrupar 21">
            <a:extLst>
              <a:ext uri="{FF2B5EF4-FFF2-40B4-BE49-F238E27FC236}">
                <a16:creationId xmlns:a16="http://schemas.microsoft.com/office/drawing/2014/main" id="{57FD63FD-6186-B9C0-DC5C-D4ADFED9B2AD}"/>
              </a:ext>
            </a:extLst>
          </p:cNvPr>
          <p:cNvGrpSpPr>
            <a:grpSpLocks/>
          </p:cNvGrpSpPr>
          <p:nvPr/>
        </p:nvGrpSpPr>
        <p:grpSpPr bwMode="auto">
          <a:xfrm>
            <a:off x="6456363" y="2205038"/>
            <a:ext cx="5111750" cy="2109787"/>
            <a:chOff x="5879976" y="2564904"/>
            <a:chExt cx="5112568" cy="2109593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784EB55-7950-CD91-F8A8-C6677464BE0D}"/>
                </a:ext>
              </a:extLst>
            </p:cNvPr>
            <p:cNvSpPr/>
            <p:nvPr/>
          </p:nvSpPr>
          <p:spPr>
            <a:xfrm>
              <a:off x="5879976" y="2564904"/>
              <a:ext cx="5112568" cy="210959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1436" name="Agrupar 19">
              <a:extLst>
                <a:ext uri="{FF2B5EF4-FFF2-40B4-BE49-F238E27FC236}">
                  <a16:creationId xmlns:a16="http://schemas.microsoft.com/office/drawing/2014/main" id="{2F317472-FD0E-62EA-9D9B-6C08981324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6431" y="2804890"/>
              <a:ext cx="4816267" cy="1701628"/>
              <a:chOff x="6096000" y="2746164"/>
              <a:chExt cx="4816267" cy="1701628"/>
            </a:xfrm>
          </p:grpSpPr>
          <p:grpSp>
            <p:nvGrpSpPr>
              <p:cNvPr id="231437" name="Agrupar 15">
                <a:extLst>
                  <a:ext uri="{FF2B5EF4-FFF2-40B4-BE49-F238E27FC236}">
                    <a16:creationId xmlns:a16="http://schemas.microsoft.com/office/drawing/2014/main" id="{1F1AA3D9-05CE-C5C4-08DE-D4A4FFA068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2746164"/>
                <a:ext cx="1933080" cy="1365669"/>
                <a:chOff x="6611192" y="2675743"/>
                <a:chExt cx="1933080" cy="1365669"/>
              </a:xfrm>
            </p:grpSpPr>
            <p:sp>
              <p:nvSpPr>
                <p:cNvPr id="5" name="Hexágono 4">
                  <a:extLst>
                    <a:ext uri="{FF2B5EF4-FFF2-40B4-BE49-F238E27FC236}">
                      <a16:creationId xmlns:a16="http://schemas.microsoft.com/office/drawing/2014/main" id="{E3C63399-A763-6872-DB9B-0CF4A9B3B2D8}"/>
                    </a:ext>
                  </a:extLst>
                </p:cNvPr>
                <p:cNvSpPr/>
                <p:nvPr/>
              </p:nvSpPr>
              <p:spPr>
                <a:xfrm>
                  <a:off x="6611145" y="2675447"/>
                  <a:ext cx="1582990" cy="1365125"/>
                </a:xfrm>
                <a:prstGeom prst="hexagon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7" name="Conector reto 6">
                  <a:extLst>
                    <a:ext uri="{FF2B5EF4-FFF2-40B4-BE49-F238E27FC236}">
                      <a16:creationId xmlns:a16="http://schemas.microsoft.com/office/drawing/2014/main" id="{59334985-8E22-EC87-51A7-F609D2B710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73210" y="2780212"/>
                  <a:ext cx="506493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>
                  <a:extLst>
                    <a:ext uri="{FF2B5EF4-FFF2-40B4-BE49-F238E27FC236}">
                      <a16:creationId xmlns:a16="http://schemas.microsoft.com/office/drawing/2014/main" id="{DD0F2E29-41E6-AF21-5E24-13C29DF8D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5965" y="3427853"/>
                  <a:ext cx="215935" cy="43176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>
                  <a:extLst>
                    <a:ext uri="{FF2B5EF4-FFF2-40B4-BE49-F238E27FC236}">
                      <a16:creationId xmlns:a16="http://schemas.microsoft.com/office/drawing/2014/main" id="{F164BC4F-A81E-0359-1233-5367885B2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24189" y="3427853"/>
                  <a:ext cx="215935" cy="43176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>
                  <a:extLst>
                    <a:ext uri="{FF2B5EF4-FFF2-40B4-BE49-F238E27FC236}">
                      <a16:creationId xmlns:a16="http://schemas.microsoft.com/office/drawing/2014/main" id="{05C761E3-1C77-74E9-6554-C880782F29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4135" y="3358010"/>
                  <a:ext cx="349306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1438" name="CaixaDeTexto 16">
                <a:extLst>
                  <a:ext uri="{FF2B5EF4-FFF2-40B4-BE49-F238E27FC236}">
                    <a16:creationId xmlns:a16="http://schemas.microsoft.com/office/drawing/2014/main" id="{90FB5E3B-5843-741B-6C07-4193AF6319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4235" y="3212976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31439" name="CaixaDeTexto 36">
                <a:extLst>
                  <a:ext uri="{FF2B5EF4-FFF2-40B4-BE49-F238E27FC236}">
                    <a16:creationId xmlns:a16="http://schemas.microsoft.com/office/drawing/2014/main" id="{DBED3F56-728B-239E-8DBF-24222FDF7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04312" y="321297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CH</a:t>
                </a:r>
                <a:r>
                  <a:rPr kumimoji="0" lang="pt-BR" altLang="pt-B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FEDA6F84-927A-5C21-56FF-01B6E692A5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6665" y="3444304"/>
                <a:ext cx="23498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441" name="CaixaDeTexto 39">
                <a:extLst>
                  <a:ext uri="{FF2B5EF4-FFF2-40B4-BE49-F238E27FC236}">
                    <a16:creationId xmlns:a16="http://schemas.microsoft.com/office/drawing/2014/main" id="{7AF18435-CA6C-7FA6-7062-5028513FF2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6018" y="321297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CH</a:t>
                </a:r>
                <a:r>
                  <a:rPr kumimoji="0" lang="pt-BR" altLang="pt-B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91139C8C-DDDF-E72D-3E3E-A1341F4A6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9069" y="3444304"/>
                <a:ext cx="23498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443" name="CaixaDeTexto 41">
                <a:extLst>
                  <a:ext uri="{FF2B5EF4-FFF2-40B4-BE49-F238E27FC236}">
                    <a16:creationId xmlns:a16="http://schemas.microsoft.com/office/drawing/2014/main" id="{99CFDF9D-2606-64C4-2829-80649D9253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7675" y="3986127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endParaRPr kumimoji="0" lang="pt-BR" altLang="pt-BR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3" name="Conector reto 42">
                <a:extLst>
                  <a:ext uri="{FF2B5EF4-FFF2-40B4-BE49-F238E27FC236}">
                    <a16:creationId xmlns:a16="http://schemas.microsoft.com/office/drawing/2014/main" id="{BE5BBDDF-28A6-C84A-10D0-74CD425533E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210871" y="3814158"/>
                <a:ext cx="23492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1428" name="CaixaDeTexto 47">
            <a:extLst>
              <a:ext uri="{FF2B5EF4-FFF2-40B4-BE49-F238E27FC236}">
                <a16:creationId xmlns:a16="http://schemas.microsoft.com/office/drawing/2014/main" id="{3EF50CAC-2DE0-A055-75AA-834685DF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276475"/>
            <a:ext cx="60960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Dando início ao delírio da paixão. </a:t>
            </a:r>
          </a:p>
          <a:p>
            <a:pPr marL="22860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Com relação a este composto, pode-se afirmar, corretamente, que...</a:t>
            </a:r>
          </a:p>
        </p:txBody>
      </p:sp>
      <p:sp>
        <p:nvSpPr>
          <p:cNvPr id="231429" name="CaixaDeTexto 49">
            <a:extLst>
              <a:ext uri="{FF2B5EF4-FFF2-40B4-BE49-F238E27FC236}">
                <a16:creationId xmlns:a16="http://schemas.microsoft.com/office/drawing/2014/main" id="{5E19E2EB-B8DE-8CA9-08DE-5DF14CF12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933825"/>
            <a:ext cx="111902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sua cadeia carbônica é heterogênea.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o anel benzênico possui carbono terciário.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é uma amina terciária.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as ligações entre os átomos de carbono do anel benzênico são saturados.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é uma amina primária.</a:t>
            </a:r>
          </a:p>
        </p:txBody>
      </p:sp>
    </p:spTree>
  </p:cSld>
  <p:clrMapOvr>
    <a:masterClrMapping/>
  </p:clrMapOvr>
  <p:transition spd="slow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4" name="Agrupar 2">
            <a:extLst>
              <a:ext uri="{FF2B5EF4-FFF2-40B4-BE49-F238E27FC236}">
                <a16:creationId xmlns:a16="http://schemas.microsoft.com/office/drawing/2014/main" id="{E1988BBE-E395-4C53-D7E6-71E1A36DA726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3025775"/>
            <a:ext cx="5113338" cy="2109788"/>
            <a:chOff x="5879976" y="2564904"/>
            <a:chExt cx="5112568" cy="2109593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DFE50B6-C632-8448-3FF9-9E60B9EF2079}"/>
                </a:ext>
              </a:extLst>
            </p:cNvPr>
            <p:cNvSpPr/>
            <p:nvPr/>
          </p:nvSpPr>
          <p:spPr>
            <a:xfrm>
              <a:off x="5879976" y="2564904"/>
              <a:ext cx="5112568" cy="210959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3533" name="Agrupar 4">
              <a:extLst>
                <a:ext uri="{FF2B5EF4-FFF2-40B4-BE49-F238E27FC236}">
                  <a16:creationId xmlns:a16="http://schemas.microsoft.com/office/drawing/2014/main" id="{3F62F3B2-9B2F-2769-C81B-FF7F7BEB9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6431" y="2804890"/>
              <a:ext cx="4816267" cy="1701628"/>
              <a:chOff x="6096000" y="2746164"/>
              <a:chExt cx="4816267" cy="1701628"/>
            </a:xfrm>
          </p:grpSpPr>
          <p:grpSp>
            <p:nvGrpSpPr>
              <p:cNvPr id="233534" name="Agrupar 5">
                <a:extLst>
                  <a:ext uri="{FF2B5EF4-FFF2-40B4-BE49-F238E27FC236}">
                    <a16:creationId xmlns:a16="http://schemas.microsoft.com/office/drawing/2014/main" id="{F3B9ADB1-25D8-4B09-2142-91631CD4D8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2746164"/>
                <a:ext cx="1933080" cy="1365669"/>
                <a:chOff x="6611192" y="2675743"/>
                <a:chExt cx="1933080" cy="1365669"/>
              </a:xfrm>
            </p:grpSpPr>
            <p:sp>
              <p:nvSpPr>
                <p:cNvPr id="14" name="Hexágono 13">
                  <a:extLst>
                    <a:ext uri="{FF2B5EF4-FFF2-40B4-BE49-F238E27FC236}">
                      <a16:creationId xmlns:a16="http://schemas.microsoft.com/office/drawing/2014/main" id="{5FAE1F8B-977A-038B-6963-8C25CB597BFF}"/>
                    </a:ext>
                  </a:extLst>
                </p:cNvPr>
                <p:cNvSpPr/>
                <p:nvPr/>
              </p:nvSpPr>
              <p:spPr>
                <a:xfrm>
                  <a:off x="6611081" y="2675448"/>
                  <a:ext cx="1584087" cy="1365124"/>
                </a:xfrm>
                <a:prstGeom prst="hexagon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" name="Conector reto 14">
                  <a:extLst>
                    <a:ext uri="{FF2B5EF4-FFF2-40B4-BE49-F238E27FC236}">
                      <a16:creationId xmlns:a16="http://schemas.microsoft.com/office/drawing/2014/main" id="{3B5F6F61-4EF5-8C48-3A55-D94A48B62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72971" y="2780213"/>
                  <a:ext cx="507924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15">
                  <a:extLst>
                    <a:ext uri="{FF2B5EF4-FFF2-40B4-BE49-F238E27FC236}">
                      <a16:creationId xmlns:a16="http://schemas.microsoft.com/office/drawing/2014/main" id="{F825CD6D-077B-F67F-6A08-58201D0CA8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5838" y="3427854"/>
                  <a:ext cx="215868" cy="43176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>
                  <a:extLst>
                    <a:ext uri="{FF2B5EF4-FFF2-40B4-BE49-F238E27FC236}">
                      <a16:creationId xmlns:a16="http://schemas.microsoft.com/office/drawing/2014/main" id="{F02466F0-EACC-3E36-9D7D-A61AD3CAE8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23748" y="3427854"/>
                  <a:ext cx="215868" cy="43176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>
                  <a:extLst>
                    <a:ext uri="{FF2B5EF4-FFF2-40B4-BE49-F238E27FC236}">
                      <a16:creationId xmlns:a16="http://schemas.microsoft.com/office/drawing/2014/main" id="{85F8EFF4-A034-7DD9-3C03-DB441D2A08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5168" y="3358010"/>
                  <a:ext cx="349197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3535" name="CaixaDeTexto 6">
                <a:extLst>
                  <a:ext uri="{FF2B5EF4-FFF2-40B4-BE49-F238E27FC236}">
                    <a16:creationId xmlns:a16="http://schemas.microsoft.com/office/drawing/2014/main" id="{39430DE0-E183-EE72-0A1B-802CE311C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4235" y="3212976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33536" name="CaixaDeTexto 7">
                <a:extLst>
                  <a:ext uri="{FF2B5EF4-FFF2-40B4-BE49-F238E27FC236}">
                    <a16:creationId xmlns:a16="http://schemas.microsoft.com/office/drawing/2014/main" id="{83E7B728-BCF0-C10E-210E-59E9BD55B3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04312" y="321297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CH</a:t>
                </a:r>
                <a:r>
                  <a:rPr kumimoji="0" lang="pt-BR" altLang="pt-B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9" name="Conector reto 8">
                <a:extLst>
                  <a:ext uri="{FF2B5EF4-FFF2-40B4-BE49-F238E27FC236}">
                    <a16:creationId xmlns:a16="http://schemas.microsoft.com/office/drawing/2014/main" id="{8C88A54B-C197-7DC1-C8D6-565DEEAEB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7412" y="3444305"/>
                <a:ext cx="234915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538" name="CaixaDeTexto 9">
                <a:extLst>
                  <a:ext uri="{FF2B5EF4-FFF2-40B4-BE49-F238E27FC236}">
                    <a16:creationId xmlns:a16="http://schemas.microsoft.com/office/drawing/2014/main" id="{A8B430E2-0E77-CE9D-170D-571A805BDE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6018" y="321297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CH</a:t>
                </a:r>
                <a:r>
                  <a:rPr kumimoji="0" lang="pt-BR" altLang="pt-B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43DE8404-6F46-25AD-203F-554F1FEC95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7858" y="3444305"/>
                <a:ext cx="234915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540" name="CaixaDeTexto 11">
                <a:extLst>
                  <a:ext uri="{FF2B5EF4-FFF2-40B4-BE49-F238E27FC236}">
                    <a16:creationId xmlns:a16="http://schemas.microsoft.com/office/drawing/2014/main" id="{BB9BBE8F-F11E-EC7F-B4B1-4F8D7ECBE9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7675" y="3986127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endParaRPr kumimoji="0" lang="pt-BR" altLang="pt-BR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6A8FE313-2570-1993-A62C-E721B3BF4AD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210114" y="3814157"/>
                <a:ext cx="23492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1FED69-7FA8-1C9A-2420-CB1891217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322263"/>
            <a:ext cx="11844337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sua cadeia carbônica é heterogênea.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o anel benzênico possui carbono terciário.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é uma amina terciária.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as ligações entre os átomos de carbono do anel benzênico são saturados.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57200" algn="l"/>
              </a:tabLst>
              <a:defRPr/>
            </a:pPr>
            <a:r>
              <a:rPr kumimoji="0" lang="pt-BR" altLang="pt-B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é uma amina primária.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5697B94-ACB0-B771-1D31-6684417ED90E}"/>
              </a:ext>
            </a:extLst>
          </p:cNvPr>
          <p:cNvCxnSpPr>
            <a:cxnSpLocks/>
          </p:cNvCxnSpPr>
          <p:nvPr/>
        </p:nvCxnSpPr>
        <p:spPr>
          <a:xfrm>
            <a:off x="623888" y="962025"/>
            <a:ext cx="66913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6FD4206-B57C-D322-9D6F-60240F38AEC0}"/>
              </a:ext>
            </a:extLst>
          </p:cNvPr>
          <p:cNvSpPr txBox="1"/>
          <p:nvPr/>
        </p:nvSpPr>
        <p:spPr>
          <a:xfrm>
            <a:off x="87405" y="5455523"/>
            <a:ext cx="8092087" cy="114287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cadeia carbônica tem um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HETEROÁTOMO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então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HETEROGÊNEA</a:t>
            </a:r>
          </a:p>
        </p:txBody>
      </p:sp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DE8199AF-BF75-78BF-CA43-1843292B8212}"/>
              </a:ext>
            </a:extLst>
          </p:cNvPr>
          <p:cNvSpPr/>
          <p:nvPr/>
        </p:nvSpPr>
        <p:spPr>
          <a:xfrm rot="18739991">
            <a:off x="9667439" y="4070614"/>
            <a:ext cx="414210" cy="1029124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9CA319A4-0CBB-C91E-7C9F-EA22B8BFCD8F}"/>
              </a:ext>
            </a:extLst>
          </p:cNvPr>
          <p:cNvSpPr/>
          <p:nvPr/>
        </p:nvSpPr>
        <p:spPr>
          <a:xfrm>
            <a:off x="8071247" y="3155690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8914582-02A4-DE91-8BC8-4A7A02AFEAC3}"/>
              </a:ext>
            </a:extLst>
          </p:cNvPr>
          <p:cNvSpPr/>
          <p:nvPr/>
        </p:nvSpPr>
        <p:spPr>
          <a:xfrm>
            <a:off x="8399976" y="3843877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E196283-B1FA-5965-B1B7-B183E85BD48A}"/>
              </a:ext>
            </a:extLst>
          </p:cNvPr>
          <p:cNvSpPr/>
          <p:nvPr/>
        </p:nvSpPr>
        <p:spPr>
          <a:xfrm>
            <a:off x="8071247" y="4563957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FE62F5E-7A25-1D77-2716-B4BC240D5950}"/>
              </a:ext>
            </a:extLst>
          </p:cNvPr>
          <p:cNvSpPr/>
          <p:nvPr/>
        </p:nvSpPr>
        <p:spPr>
          <a:xfrm>
            <a:off x="7175840" y="4563957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FC1BD26-48CA-4AB6-C7ED-6A3A3357ADE1}"/>
              </a:ext>
            </a:extLst>
          </p:cNvPr>
          <p:cNvSpPr/>
          <p:nvPr/>
        </p:nvSpPr>
        <p:spPr>
          <a:xfrm>
            <a:off x="6895091" y="3843877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9BFED65-32A4-DC7A-D37B-AE28CE5AE6F6}"/>
              </a:ext>
            </a:extLst>
          </p:cNvPr>
          <p:cNvSpPr/>
          <p:nvPr/>
        </p:nvSpPr>
        <p:spPr>
          <a:xfrm>
            <a:off x="7175840" y="3155690"/>
            <a:ext cx="184131" cy="184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CE2EEA85-EB53-EF31-04C0-8ADBF9E927B5}"/>
              </a:ext>
            </a:extLst>
          </p:cNvPr>
          <p:cNvCxnSpPr>
            <a:cxnSpLocks/>
          </p:cNvCxnSpPr>
          <p:nvPr/>
        </p:nvCxnSpPr>
        <p:spPr>
          <a:xfrm>
            <a:off x="623888" y="1568450"/>
            <a:ext cx="76866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65162418-C11D-0962-ABF2-21C10544BCA2}"/>
              </a:ext>
            </a:extLst>
          </p:cNvPr>
          <p:cNvCxnSpPr>
            <a:cxnSpLocks/>
          </p:cNvCxnSpPr>
          <p:nvPr/>
        </p:nvCxnSpPr>
        <p:spPr>
          <a:xfrm>
            <a:off x="623888" y="2144713"/>
            <a:ext cx="40211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eta: para Cima 40">
            <a:extLst>
              <a:ext uri="{FF2B5EF4-FFF2-40B4-BE49-F238E27FC236}">
                <a16:creationId xmlns:a16="http://schemas.microsoft.com/office/drawing/2014/main" id="{2A30CBA5-1C7B-F631-0237-5A8FC625E91A}"/>
              </a:ext>
            </a:extLst>
          </p:cNvPr>
          <p:cNvSpPr/>
          <p:nvPr/>
        </p:nvSpPr>
        <p:spPr>
          <a:xfrm>
            <a:off x="7629233" y="3506986"/>
            <a:ext cx="310206" cy="709766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Seta: para Cima 41">
            <a:extLst>
              <a:ext uri="{FF2B5EF4-FFF2-40B4-BE49-F238E27FC236}">
                <a16:creationId xmlns:a16="http://schemas.microsoft.com/office/drawing/2014/main" id="{941E94D1-9712-EFAC-68BD-F32702DE3047}"/>
              </a:ext>
            </a:extLst>
          </p:cNvPr>
          <p:cNvSpPr/>
          <p:nvPr/>
        </p:nvSpPr>
        <p:spPr>
          <a:xfrm rot="2860009" flipH="1">
            <a:off x="6563005" y="4301138"/>
            <a:ext cx="310206" cy="709766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Seta: para Cima 42">
            <a:extLst>
              <a:ext uri="{FF2B5EF4-FFF2-40B4-BE49-F238E27FC236}">
                <a16:creationId xmlns:a16="http://schemas.microsoft.com/office/drawing/2014/main" id="{342F3AB5-FA8C-A057-FE17-7D5DF8A8FE31}"/>
              </a:ext>
            </a:extLst>
          </p:cNvPr>
          <p:cNvSpPr/>
          <p:nvPr/>
        </p:nvSpPr>
        <p:spPr>
          <a:xfrm rot="18739991">
            <a:off x="8590966" y="4261155"/>
            <a:ext cx="310206" cy="709766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9EF4408-ED70-0FCA-A5D3-8984B7178D12}"/>
              </a:ext>
            </a:extLst>
          </p:cNvPr>
          <p:cNvSpPr txBox="1"/>
          <p:nvPr/>
        </p:nvSpPr>
        <p:spPr>
          <a:xfrm>
            <a:off x="616203" y="5455523"/>
            <a:ext cx="7563289" cy="114287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Todos os átomos de carbono do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ANEL BENZÊNICO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são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SECUNDÁRIOS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DB4F86E-C832-0C1A-90C6-3C981C7670DE}"/>
              </a:ext>
            </a:extLst>
          </p:cNvPr>
          <p:cNvSpPr txBox="1"/>
          <p:nvPr/>
        </p:nvSpPr>
        <p:spPr>
          <a:xfrm>
            <a:off x="3482373" y="5455523"/>
            <a:ext cx="4697119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amina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é SECUNDÁRIA</a:t>
            </a: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F8F60701-BB5A-4E78-7550-60619E2891D7}"/>
              </a:ext>
            </a:extLst>
          </p:cNvPr>
          <p:cNvCxnSpPr>
            <a:cxnSpLocks/>
          </p:cNvCxnSpPr>
          <p:nvPr/>
        </p:nvCxnSpPr>
        <p:spPr>
          <a:xfrm>
            <a:off x="623888" y="2779713"/>
            <a:ext cx="112331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4834F527-C675-929E-9920-6EEB2B7FB11C}"/>
              </a:ext>
            </a:extLst>
          </p:cNvPr>
          <p:cNvCxnSpPr>
            <a:cxnSpLocks/>
          </p:cNvCxnSpPr>
          <p:nvPr/>
        </p:nvCxnSpPr>
        <p:spPr>
          <a:xfrm>
            <a:off x="588963" y="3327400"/>
            <a:ext cx="24812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71E1EBD-CF85-CB91-4558-006B64140717}"/>
              </a:ext>
            </a:extLst>
          </p:cNvPr>
          <p:cNvSpPr txBox="1"/>
          <p:nvPr/>
        </p:nvSpPr>
        <p:spPr>
          <a:xfrm>
            <a:off x="2235172" y="5455523"/>
            <a:ext cx="5944320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Temos ligações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INSATURADAS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A39E846F-8B6B-5131-C172-BA0676C593D1}"/>
              </a:ext>
            </a:extLst>
          </p:cNvPr>
          <p:cNvCxnSpPr>
            <a:cxnSpLocks/>
          </p:cNvCxnSpPr>
          <p:nvPr/>
        </p:nvCxnSpPr>
        <p:spPr>
          <a:xfrm>
            <a:off x="623888" y="3935413"/>
            <a:ext cx="3975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2A75090-1E6A-F23F-3FD6-767EFBD8A747}"/>
              </a:ext>
            </a:extLst>
          </p:cNvPr>
          <p:cNvSpPr txBox="1"/>
          <p:nvPr/>
        </p:nvSpPr>
        <p:spPr>
          <a:xfrm>
            <a:off x="3482373" y="5455523"/>
            <a:ext cx="4697119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amina </a:t>
            </a:r>
            <a:r>
              <a:rPr kumimoji="0" lang="pt-BR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é SECUNDÁRIA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7.40741E-7 L 4.16667E-6 -0.07222 " pathEditMode="relative" rAng="0" ptsTypes="AA">
                                      <p:cBhvr>
                                        <p:cTn id="2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4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4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55EE73E-9DEC-359D-FD36-C66CF1D10206}"/>
              </a:ext>
            </a:extLst>
          </p:cNvPr>
          <p:cNvSpPr/>
          <p:nvPr/>
        </p:nvSpPr>
        <p:spPr>
          <a:xfrm>
            <a:off x="5899108" y="4763113"/>
            <a:ext cx="4013316" cy="1762232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C22232D-C05E-D99F-6F6A-0E7990CFFACC}"/>
              </a:ext>
            </a:extLst>
          </p:cNvPr>
          <p:cNvSpPr/>
          <p:nvPr/>
        </p:nvSpPr>
        <p:spPr>
          <a:xfrm>
            <a:off x="1991544" y="4896554"/>
            <a:ext cx="3431594" cy="126875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DE6266-396D-CC82-74C7-978F95064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552" y="532821"/>
            <a:ext cx="2504896" cy="461665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AMIDAS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A4FAAB3-FB43-6DC8-CB8E-08EC2D0AE77F}"/>
              </a:ext>
            </a:extLst>
          </p:cNvPr>
          <p:cNvSpPr txBox="1"/>
          <p:nvPr/>
        </p:nvSpPr>
        <p:spPr>
          <a:xfrm>
            <a:off x="2364049" y="1306618"/>
            <a:ext cx="7463903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São compostos que possuem o grupo funcional</a:t>
            </a:r>
          </a:p>
        </p:txBody>
      </p:sp>
      <p:grpSp>
        <p:nvGrpSpPr>
          <p:cNvPr id="242702" name="Grupo 26">
            <a:extLst>
              <a:ext uri="{FF2B5EF4-FFF2-40B4-BE49-F238E27FC236}">
                <a16:creationId xmlns:a16="http://schemas.microsoft.com/office/drawing/2014/main" id="{E7A92814-D0EF-04A6-A80E-2249EBCBD99A}"/>
              </a:ext>
            </a:extLst>
          </p:cNvPr>
          <p:cNvGrpSpPr>
            <a:grpSpLocks/>
          </p:cNvGrpSpPr>
          <p:nvPr/>
        </p:nvGrpSpPr>
        <p:grpSpPr bwMode="auto">
          <a:xfrm>
            <a:off x="4656138" y="2108200"/>
            <a:ext cx="2879725" cy="2303463"/>
            <a:chOff x="2411760" y="2204864"/>
            <a:chExt cx="2880320" cy="2304256"/>
          </a:xfrm>
        </p:grpSpPr>
        <p:sp>
          <p:nvSpPr>
            <p:cNvPr id="7" name="Retângulo de cantos arredondados 25">
              <a:extLst>
                <a:ext uri="{FF2B5EF4-FFF2-40B4-BE49-F238E27FC236}">
                  <a16:creationId xmlns:a16="http://schemas.microsoft.com/office/drawing/2014/main" id="{BBC923B7-9694-BF6A-23B8-9EBA95F0E253}"/>
                </a:ext>
              </a:extLst>
            </p:cNvPr>
            <p:cNvSpPr/>
            <p:nvPr/>
          </p:nvSpPr>
          <p:spPr>
            <a:xfrm>
              <a:off x="2411760" y="2204864"/>
              <a:ext cx="2880320" cy="2304256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42728" name="Grupo 24">
              <a:extLst>
                <a:ext uri="{FF2B5EF4-FFF2-40B4-BE49-F238E27FC236}">
                  <a16:creationId xmlns:a16="http://schemas.microsoft.com/office/drawing/2014/main" id="{FD1B7AB2-4ECC-0D5F-8105-08909C372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800" y="2415805"/>
              <a:ext cx="2160240" cy="1867944"/>
              <a:chOff x="2752172" y="2002686"/>
              <a:chExt cx="2160240" cy="1867944"/>
            </a:xfrm>
          </p:grpSpPr>
          <p:sp>
            <p:nvSpPr>
              <p:cNvPr id="242729" name="CaixaDeTexto 8">
                <a:extLst>
                  <a:ext uri="{FF2B5EF4-FFF2-40B4-BE49-F238E27FC236}">
                    <a16:creationId xmlns:a16="http://schemas.microsoft.com/office/drawing/2014/main" id="{9E692CE6-1EF8-DF07-0E25-2C269A62C7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7858" y="2915362"/>
                <a:ext cx="4844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42730" name="CaixaDeTexto 9">
                <a:extLst>
                  <a:ext uri="{FF2B5EF4-FFF2-40B4-BE49-F238E27FC236}">
                    <a16:creationId xmlns:a16="http://schemas.microsoft.com/office/drawing/2014/main" id="{AE59C9EB-89DA-6EF9-D229-9C856225AA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4220" y="2538482"/>
                <a:ext cx="46358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242731" name="CaixaDeTexto 10">
                <a:extLst>
                  <a:ext uri="{FF2B5EF4-FFF2-40B4-BE49-F238E27FC236}">
                    <a16:creationId xmlns:a16="http://schemas.microsoft.com/office/drawing/2014/main" id="{6BF5B6E3-241E-109B-0557-63418DB32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5936" y="2002686"/>
                <a:ext cx="4844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grpSp>
            <p:nvGrpSpPr>
              <p:cNvPr id="242732" name="Grupo 19">
                <a:extLst>
                  <a:ext uri="{FF2B5EF4-FFF2-40B4-BE49-F238E27FC236}">
                    <a16:creationId xmlns:a16="http://schemas.microsoft.com/office/drawing/2014/main" id="{F355B7E1-8743-96AA-A4A0-D52BDCD5CE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153020">
                <a:off x="3639065" y="2417242"/>
                <a:ext cx="432048" cy="152400"/>
                <a:chOff x="1691680" y="3546594"/>
                <a:chExt cx="432048" cy="152400"/>
              </a:xfrm>
            </p:grpSpPr>
            <p:cxnSp>
              <p:nvCxnSpPr>
                <p:cNvPr id="17" name="Conector reto 16">
                  <a:extLst>
                    <a:ext uri="{FF2B5EF4-FFF2-40B4-BE49-F238E27FC236}">
                      <a16:creationId xmlns:a16="http://schemas.microsoft.com/office/drawing/2014/main" id="{C1A6DBDA-4DC2-A1AF-9A4C-4C2CDB3FC3F8}"/>
                    </a:ext>
                  </a:extLst>
                </p:cNvPr>
                <p:cNvCxnSpPr/>
                <p:nvPr/>
              </p:nvCxnSpPr>
              <p:spPr>
                <a:xfrm>
                  <a:off x="1690159" y="3545467"/>
                  <a:ext cx="431889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>
                  <a:extLst>
                    <a:ext uri="{FF2B5EF4-FFF2-40B4-BE49-F238E27FC236}">
                      <a16:creationId xmlns:a16="http://schemas.microsoft.com/office/drawing/2014/main" id="{7D252852-2B2F-B847-4C3B-403440392FF2}"/>
                    </a:ext>
                  </a:extLst>
                </p:cNvPr>
                <p:cNvCxnSpPr/>
                <p:nvPr/>
              </p:nvCxnSpPr>
              <p:spPr>
                <a:xfrm>
                  <a:off x="1691825" y="3697594"/>
                  <a:ext cx="431889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6299162D-C443-A627-54C6-579E1D787D8C}"/>
                  </a:ext>
                </a:extLst>
              </p:cNvPr>
              <p:cNvCxnSpPr/>
              <p:nvPr/>
            </p:nvCxnSpPr>
            <p:spPr>
              <a:xfrm>
                <a:off x="3648103" y="2916082"/>
                <a:ext cx="349322" cy="21597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FAE71C05-3EC1-5BCF-C008-F51FD2A58CD5}"/>
                  </a:ext>
                </a:extLst>
              </p:cNvPr>
              <p:cNvCxnSpPr/>
              <p:nvPr/>
            </p:nvCxnSpPr>
            <p:spPr>
              <a:xfrm>
                <a:off x="4480125" y="3176522"/>
                <a:ext cx="431889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id="{782AE4EA-A360-7A2F-E26F-683F1126A691}"/>
                  </a:ext>
                </a:extLst>
              </p:cNvPr>
              <p:cNvCxnSpPr/>
              <p:nvPr/>
            </p:nvCxnSpPr>
            <p:spPr>
              <a:xfrm rot="16200000">
                <a:off x="4048206" y="3654525"/>
                <a:ext cx="431949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21A8235E-B747-2E38-0E69-EA5E40BCB5FA}"/>
                  </a:ext>
                </a:extLst>
              </p:cNvPr>
              <p:cNvCxnSpPr/>
              <p:nvPr/>
            </p:nvCxnSpPr>
            <p:spPr>
              <a:xfrm>
                <a:off x="2752568" y="2785863"/>
                <a:ext cx="431889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o 4">
            <a:extLst>
              <a:ext uri="{FF2B5EF4-FFF2-40B4-BE49-F238E27FC236}">
                <a16:creationId xmlns:a16="http://schemas.microsoft.com/office/drawing/2014/main" id="{8C93841F-BC29-61B1-1BFF-40B1DE7E5F48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4933950"/>
            <a:ext cx="3203575" cy="1128713"/>
            <a:chOff x="220906" y="4460968"/>
            <a:chExt cx="3203580" cy="1128851"/>
          </a:xfrm>
        </p:grpSpPr>
        <p:sp>
          <p:nvSpPr>
            <p:cNvPr id="242717" name="Text Box 15">
              <a:extLst>
                <a:ext uri="{FF2B5EF4-FFF2-40B4-BE49-F238E27FC236}">
                  <a16:creationId xmlns:a16="http://schemas.microsoft.com/office/drawing/2014/main" id="{2CA55196-04AF-A17F-B6F0-75D62E4A0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503" y="5158932"/>
              <a:ext cx="78098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42718" name="Grupo 28">
              <a:extLst>
                <a:ext uri="{FF2B5EF4-FFF2-40B4-BE49-F238E27FC236}">
                  <a16:creationId xmlns:a16="http://schemas.microsoft.com/office/drawing/2014/main" id="{9038AB4E-3E9F-81F3-C310-4DDC28209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06" y="4460968"/>
              <a:ext cx="2867322" cy="818397"/>
              <a:chOff x="2314446" y="2443003"/>
              <a:chExt cx="2867322" cy="818397"/>
            </a:xfrm>
          </p:grpSpPr>
          <p:sp>
            <p:nvSpPr>
              <p:cNvPr id="242719" name="Text Box 9">
                <a:extLst>
                  <a:ext uri="{FF2B5EF4-FFF2-40B4-BE49-F238E27FC236}">
                    <a16:creationId xmlns:a16="http://schemas.microsoft.com/office/drawing/2014/main" id="{D0D72863-B80C-E047-2988-7B0D7B9161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446" y="2830513"/>
                <a:ext cx="222528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– CH</a:t>
                </a:r>
                <a:r>
                  <a:rPr kumimoji="0" lang="pt-BR" altLang="pt-BR" sz="2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 – C</a:t>
                </a:r>
              </a:p>
            </p:txBody>
          </p:sp>
          <p:sp>
            <p:nvSpPr>
              <p:cNvPr id="242720" name="Text Box 12">
                <a:extLst>
                  <a:ext uri="{FF2B5EF4-FFF2-40B4-BE49-F238E27FC236}">
                    <a16:creationId xmlns:a16="http://schemas.microsoft.com/office/drawing/2014/main" id="{E3C589F6-71AE-80BF-FA0E-962702045B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1460" y="2443003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grpSp>
            <p:nvGrpSpPr>
              <p:cNvPr id="242721" name="Grupo 31">
                <a:extLst>
                  <a:ext uri="{FF2B5EF4-FFF2-40B4-BE49-F238E27FC236}">
                    <a16:creationId xmlns:a16="http://schemas.microsoft.com/office/drawing/2014/main" id="{0A5795F8-FE0E-7FB9-7036-A836ADA59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800000" flipV="1">
                <a:off x="4509377" y="2773937"/>
                <a:ext cx="292294" cy="120286"/>
                <a:chOff x="607298" y="3668753"/>
                <a:chExt cx="292294" cy="120286"/>
              </a:xfrm>
            </p:grpSpPr>
            <p:cxnSp>
              <p:nvCxnSpPr>
                <p:cNvPr id="26" name="Conector reto 25">
                  <a:extLst>
                    <a:ext uri="{FF2B5EF4-FFF2-40B4-BE49-F238E27FC236}">
                      <a16:creationId xmlns:a16="http://schemas.microsoft.com/office/drawing/2014/main" id="{C59C7B9F-C6FC-BFE2-D9FD-28EE46A1222D}"/>
                    </a:ext>
                  </a:extLst>
                </p:cNvPr>
                <p:cNvCxnSpPr/>
                <p:nvPr/>
              </p:nvCxnSpPr>
              <p:spPr>
                <a:xfrm>
                  <a:off x="606834" y="3670219"/>
                  <a:ext cx="28892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>
                  <a:extLst>
                    <a:ext uri="{FF2B5EF4-FFF2-40B4-BE49-F238E27FC236}">
                      <a16:creationId xmlns:a16="http://schemas.microsoft.com/office/drawing/2014/main" id="{060AD669-3BDA-3191-B26F-432DBFC53C16}"/>
                    </a:ext>
                  </a:extLst>
                </p:cNvPr>
                <p:cNvCxnSpPr/>
                <p:nvPr/>
              </p:nvCxnSpPr>
              <p:spPr>
                <a:xfrm>
                  <a:off x="610523" y="3790922"/>
                  <a:ext cx="28892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4F881375-B8D1-B881-DDE4-A3F6F69613B4}"/>
                  </a:ext>
                </a:extLst>
              </p:cNvPr>
              <p:cNvCxnSpPr/>
              <p:nvPr/>
            </p:nvCxnSpPr>
            <p:spPr>
              <a:xfrm rot="1800000" flipH="1" flipV="1">
                <a:off x="4479799" y="3213035"/>
                <a:ext cx="288925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upo 5">
            <a:extLst>
              <a:ext uri="{FF2B5EF4-FFF2-40B4-BE49-F238E27FC236}">
                <a16:creationId xmlns:a16="http://schemas.microsoft.com/office/drawing/2014/main" id="{666C72B4-DB1F-7050-E1DD-FC5F599FC507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4845050"/>
            <a:ext cx="3916362" cy="1530350"/>
            <a:chOff x="5102518" y="4171964"/>
            <a:chExt cx="3915590" cy="1530209"/>
          </a:xfrm>
        </p:grpSpPr>
        <p:sp>
          <p:nvSpPr>
            <p:cNvPr id="242708" name="Text Box 22">
              <a:extLst>
                <a:ext uri="{FF2B5EF4-FFF2-40B4-BE49-F238E27FC236}">
                  <a16:creationId xmlns:a16="http://schemas.microsoft.com/office/drawing/2014/main" id="{05E453E4-5203-721C-6048-1D907C914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4705" y="4932732"/>
              <a:ext cx="76495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42709" name="Text Box 15">
              <a:extLst>
                <a:ext uri="{FF2B5EF4-FFF2-40B4-BE49-F238E27FC236}">
                  <a16:creationId xmlns:a16="http://schemas.microsoft.com/office/drawing/2014/main" id="{43E36A6D-EB67-8EA5-AF8D-F8CBE0B63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654" y="4895020"/>
              <a:ext cx="156645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NH – 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242710" name="Grupo 38">
              <a:extLst>
                <a:ext uri="{FF2B5EF4-FFF2-40B4-BE49-F238E27FC236}">
                  <a16:creationId xmlns:a16="http://schemas.microsoft.com/office/drawing/2014/main" id="{0CD6220B-2C30-2A90-C256-67EC930B9B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2518" y="4171964"/>
              <a:ext cx="2769444" cy="802462"/>
              <a:chOff x="2396063" y="2458938"/>
              <a:chExt cx="2769444" cy="802462"/>
            </a:xfrm>
          </p:grpSpPr>
          <p:sp>
            <p:nvSpPr>
              <p:cNvPr id="242711" name="Text Box 9">
                <a:extLst>
                  <a:ext uri="{FF2B5EF4-FFF2-40B4-BE49-F238E27FC236}">
                    <a16:creationId xmlns:a16="http://schemas.microsoft.com/office/drawing/2014/main" id="{4DB9B1EB-E4A9-AE55-33AE-954F820496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6063" y="2830513"/>
                <a:ext cx="210025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2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– CH – C</a:t>
                </a:r>
              </a:p>
            </p:txBody>
          </p:sp>
          <p:sp>
            <p:nvSpPr>
              <p:cNvPr id="242712" name="Text Box 12">
                <a:extLst>
                  <a:ext uri="{FF2B5EF4-FFF2-40B4-BE49-F238E27FC236}">
                    <a16:creationId xmlns:a16="http://schemas.microsoft.com/office/drawing/2014/main" id="{90A40840-4EBB-ADF0-F355-BDB776803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45199" y="2458938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grpSp>
            <p:nvGrpSpPr>
              <p:cNvPr id="242713" name="Grupo 22">
                <a:extLst>
                  <a:ext uri="{FF2B5EF4-FFF2-40B4-BE49-F238E27FC236}">
                    <a16:creationId xmlns:a16="http://schemas.microsoft.com/office/drawing/2014/main" id="{E0F4EFFE-EA8D-68D7-6820-FADDD6783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9800000" flipV="1">
                <a:off x="4513836" y="2771048"/>
                <a:ext cx="294354" cy="123909"/>
                <a:chOff x="611560" y="3665131"/>
                <a:chExt cx="294354" cy="123909"/>
              </a:xfrm>
            </p:grpSpPr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060D7275-42C5-9DE4-EA90-89F9E9264E6D}"/>
                    </a:ext>
                  </a:extLst>
                </p:cNvPr>
                <p:cNvCxnSpPr/>
                <p:nvPr/>
              </p:nvCxnSpPr>
              <p:spPr>
                <a:xfrm>
                  <a:off x="617468" y="3665968"/>
                  <a:ext cx="288868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>
                  <a:extLst>
                    <a:ext uri="{FF2B5EF4-FFF2-40B4-BE49-F238E27FC236}">
                      <a16:creationId xmlns:a16="http://schemas.microsoft.com/office/drawing/2014/main" id="{5C9EF526-173F-93AD-3AD6-E25AA25F5FCC}"/>
                    </a:ext>
                  </a:extLst>
                </p:cNvPr>
                <p:cNvCxnSpPr/>
                <p:nvPr/>
              </p:nvCxnSpPr>
              <p:spPr>
                <a:xfrm>
                  <a:off x="609946" y="3789451"/>
                  <a:ext cx="288868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D26BC466-A2DC-B035-CC2F-12615AA1259E}"/>
                  </a:ext>
                </a:extLst>
              </p:cNvPr>
              <p:cNvCxnSpPr/>
              <p:nvPr/>
            </p:nvCxnSpPr>
            <p:spPr>
              <a:xfrm rot="1800000" flipH="1" flipV="1">
                <a:off x="4481627" y="3212931"/>
                <a:ext cx="28728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32727DE6-3B11-A5F1-D1BE-6EF1C9C96C11}"/>
              </a:ext>
            </a:extLst>
          </p:cNvPr>
          <p:cNvSpPr/>
          <p:nvPr/>
        </p:nvSpPr>
        <p:spPr>
          <a:xfrm>
            <a:off x="6542281" y="2545945"/>
            <a:ext cx="2794079" cy="498018"/>
          </a:xfrm>
          <a:prstGeom prst="roundRect">
            <a:avLst>
              <a:gd name="adj" fmla="val 7487"/>
            </a:avLst>
          </a:prstGeom>
          <a:solidFill>
            <a:srgbClr val="00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0E98238-5BF7-3C03-9345-1A45BE9DD088}"/>
              </a:ext>
            </a:extLst>
          </p:cNvPr>
          <p:cNvSpPr/>
          <p:nvPr/>
        </p:nvSpPr>
        <p:spPr>
          <a:xfrm>
            <a:off x="948284" y="2324733"/>
            <a:ext cx="4904734" cy="1799756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3720" name="Grupo 24">
            <a:extLst>
              <a:ext uri="{FF2B5EF4-FFF2-40B4-BE49-F238E27FC236}">
                <a16:creationId xmlns:a16="http://schemas.microsoft.com/office/drawing/2014/main" id="{C04EE2CC-5F21-95C7-AEE1-BDF2389FCD19}"/>
              </a:ext>
            </a:extLst>
          </p:cNvPr>
          <p:cNvGrpSpPr>
            <a:grpSpLocks/>
          </p:cNvGrpSpPr>
          <p:nvPr/>
        </p:nvGrpSpPr>
        <p:grpSpPr bwMode="auto">
          <a:xfrm>
            <a:off x="1054100" y="2400300"/>
            <a:ext cx="4692650" cy="1647825"/>
            <a:chOff x="195234" y="2116139"/>
            <a:chExt cx="4692710" cy="1647169"/>
          </a:xfrm>
        </p:grpSpPr>
        <p:sp>
          <p:nvSpPr>
            <p:cNvPr id="243769" name="Text Box 4">
              <a:extLst>
                <a:ext uri="{FF2B5EF4-FFF2-40B4-BE49-F238E27FC236}">
                  <a16:creationId xmlns:a16="http://schemas.microsoft.com/office/drawing/2014/main" id="{7625A5E1-BC24-7D39-F236-74383EA9C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34" y="2759075"/>
              <a:ext cx="32848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  –  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 –  C</a:t>
              </a:r>
            </a:p>
          </p:txBody>
        </p:sp>
        <p:sp>
          <p:nvSpPr>
            <p:cNvPr id="243770" name="Line 5">
              <a:extLst>
                <a:ext uri="{FF2B5EF4-FFF2-40B4-BE49-F238E27FC236}">
                  <a16:creationId xmlns:a16="http://schemas.microsoft.com/office/drawing/2014/main" id="{0B85BBD8-178C-767E-CB5E-E3EA99507E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8992" y="2476501"/>
              <a:ext cx="360362" cy="2873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3771" name="Line 6">
              <a:extLst>
                <a:ext uri="{FF2B5EF4-FFF2-40B4-BE49-F238E27FC236}">
                  <a16:creationId xmlns:a16="http://schemas.microsoft.com/office/drawing/2014/main" id="{E9C14278-D992-8728-96AB-3AB6A549F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0429" y="2620964"/>
              <a:ext cx="360363" cy="28733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3772" name="Text Box 7">
              <a:extLst>
                <a:ext uri="{FF2B5EF4-FFF2-40B4-BE49-F238E27FC236}">
                  <a16:creationId xmlns:a16="http://schemas.microsoft.com/office/drawing/2014/main" id="{25E77805-E44A-770A-3B2B-236F10182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354" y="2116139"/>
              <a:ext cx="4844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43773" name="Line 9">
              <a:extLst>
                <a:ext uri="{FF2B5EF4-FFF2-40B4-BE49-F238E27FC236}">
                  <a16:creationId xmlns:a16="http://schemas.microsoft.com/office/drawing/2014/main" id="{8711F41E-E6C3-EA79-011F-0EAF5FE21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0429" y="3195639"/>
              <a:ext cx="431800" cy="2159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3774" name="Text Box 10">
              <a:extLst>
                <a:ext uri="{FF2B5EF4-FFF2-40B4-BE49-F238E27FC236}">
                  <a16:creationId xmlns:a16="http://schemas.microsoft.com/office/drawing/2014/main" id="{07C91C8D-EE85-3C64-4C62-55100394A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229" y="3240088"/>
              <a:ext cx="9557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endPara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Rectangle 11">
            <a:extLst>
              <a:ext uri="{FF2B5EF4-FFF2-40B4-BE49-F238E27FC236}">
                <a16:creationId xmlns:a16="http://schemas.microsoft.com/office/drawing/2014/main" id="{C055D7B5-F868-FE0B-C259-F87FE4618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548680"/>
            <a:ext cx="9825147" cy="1142877"/>
          </a:xfrm>
          <a:prstGeom prst="rect">
            <a:avLst/>
          </a:prstGeom>
          <a:solidFill>
            <a:srgbClr val="000066"/>
          </a:solidFill>
          <a:ln w="1905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 nomenclatura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IUPAC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 recomenda colocar a palavra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AMIDA após o nome do hidrocarboneto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correspondente 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CAE0F547-836C-41A3-68FB-448B5357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308" y="2579511"/>
            <a:ext cx="900860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prop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D5744011-C1E1-66C3-B6CC-14C5C88F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373" y="2579511"/>
            <a:ext cx="1157908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amida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755B529E-A218-B067-2645-0B8C0A50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409" y="2579511"/>
            <a:ext cx="559769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an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0255EC81-C970-59AC-2299-3BBD2B76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14" y="2579511"/>
            <a:ext cx="372218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6459530B-97EA-1C67-F65E-C2814E99BD16}"/>
              </a:ext>
            </a:extLst>
          </p:cNvPr>
          <p:cNvSpPr/>
          <p:nvPr/>
        </p:nvSpPr>
        <p:spPr>
          <a:xfrm>
            <a:off x="1046307" y="4374805"/>
            <a:ext cx="4708688" cy="2126801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B8B9BC25-2B06-E3AA-7884-14607F97435D}"/>
              </a:ext>
            </a:extLst>
          </p:cNvPr>
          <p:cNvGrpSpPr>
            <a:grpSpLocks/>
          </p:cNvGrpSpPr>
          <p:nvPr/>
        </p:nvGrpSpPr>
        <p:grpSpPr bwMode="auto">
          <a:xfrm>
            <a:off x="1149350" y="4437063"/>
            <a:ext cx="4502150" cy="2003425"/>
            <a:chOff x="585762" y="3790952"/>
            <a:chExt cx="4502211" cy="2003466"/>
          </a:xfrm>
        </p:grpSpPr>
        <p:sp>
          <p:nvSpPr>
            <p:cNvPr id="243761" name="Text Box 16">
              <a:extLst>
                <a:ext uri="{FF2B5EF4-FFF2-40B4-BE49-F238E27FC236}">
                  <a16:creationId xmlns:a16="http://schemas.microsoft.com/office/drawing/2014/main" id="{4DFF8A37-7F70-C171-A216-11529B40E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08" y="4840304"/>
              <a:ext cx="934876" cy="95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  <a:endPara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3762" name="Grupo 25">
              <a:extLst>
                <a:ext uri="{FF2B5EF4-FFF2-40B4-BE49-F238E27FC236}">
                  <a16:creationId xmlns:a16="http://schemas.microsoft.com/office/drawing/2014/main" id="{CD76C4E2-7EEC-65EF-F940-5747CD76B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762" y="3790952"/>
              <a:ext cx="4502211" cy="1514379"/>
              <a:chOff x="157134" y="2192339"/>
              <a:chExt cx="4502211" cy="1514379"/>
            </a:xfrm>
          </p:grpSpPr>
          <p:sp>
            <p:nvSpPr>
              <p:cNvPr id="243763" name="Text Box 4">
                <a:extLst>
                  <a:ext uri="{FF2B5EF4-FFF2-40B4-BE49-F238E27FC236}">
                    <a16:creationId xmlns:a16="http://schemas.microsoft.com/office/drawing/2014/main" id="{77E342E1-A17F-A246-4B67-C81055F94C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134" y="2759075"/>
                <a:ext cx="3113369" cy="52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H</a:t>
                </a: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C  –  CH  –  C</a:t>
                </a:r>
              </a:p>
            </p:txBody>
          </p:sp>
          <p:sp>
            <p:nvSpPr>
              <p:cNvPr id="243764" name="Line 5">
                <a:extLst>
                  <a:ext uri="{FF2B5EF4-FFF2-40B4-BE49-F238E27FC236}">
                    <a16:creationId xmlns:a16="http://schemas.microsoft.com/office/drawing/2014/main" id="{624FC1BB-03E5-5AFF-3FF1-F5C012E29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00389" y="2476501"/>
                <a:ext cx="360362" cy="2873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765" name="Line 6">
                <a:extLst>
                  <a:ext uri="{FF2B5EF4-FFF2-40B4-BE49-F238E27FC236}">
                    <a16:creationId xmlns:a16="http://schemas.microsoft.com/office/drawing/2014/main" id="{767047EC-556A-3D7F-717F-80E969180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71829" y="2620964"/>
                <a:ext cx="360363" cy="28733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766" name="Text Box 7">
                <a:extLst>
                  <a:ext uri="{FF2B5EF4-FFF2-40B4-BE49-F238E27FC236}">
                    <a16:creationId xmlns:a16="http://schemas.microsoft.com/office/drawing/2014/main" id="{C0C52E98-D769-0309-EBD5-F60BD322CB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9804" y="2192339"/>
                <a:ext cx="484430" cy="52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243767" name="Line 9">
                <a:extLst>
                  <a:ext uri="{FF2B5EF4-FFF2-40B4-BE49-F238E27FC236}">
                    <a16:creationId xmlns:a16="http://schemas.microsoft.com/office/drawing/2014/main" id="{82115126-7C1B-4904-AC7B-731099DF7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71829" y="3195639"/>
                <a:ext cx="431800" cy="2159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768" name="Text Box 10">
                <a:extLst>
                  <a:ext uri="{FF2B5EF4-FFF2-40B4-BE49-F238E27FC236}">
                    <a16:creationId xmlns:a16="http://schemas.microsoft.com/office/drawing/2014/main" id="{45E5B2FA-497E-0E12-3169-F07F01F57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3629" y="3183494"/>
                <a:ext cx="955716" cy="52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NH</a:t>
                </a:r>
                <a:r>
                  <a:rPr kumimoji="0" lang="pt-BR" alt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2</a:t>
                </a:r>
                <a:endPara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66506BE1-08F0-0C9F-3D8E-1226B69C5951}"/>
              </a:ext>
            </a:extLst>
          </p:cNvPr>
          <p:cNvSpPr/>
          <p:nvPr/>
        </p:nvSpPr>
        <p:spPr>
          <a:xfrm>
            <a:off x="6384032" y="5118870"/>
            <a:ext cx="3582324" cy="498018"/>
          </a:xfrm>
          <a:prstGeom prst="roundRect">
            <a:avLst>
              <a:gd name="adj" fmla="val 7487"/>
            </a:avLst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8F24A4AE-602D-0C55-E383-35143A17A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157" y="5152436"/>
            <a:ext cx="900860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prop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51" name="Text Box 21">
            <a:extLst>
              <a:ext uri="{FF2B5EF4-FFF2-40B4-BE49-F238E27FC236}">
                <a16:creationId xmlns:a16="http://schemas.microsoft.com/office/drawing/2014/main" id="{CC14F7B4-DA31-22E2-2B6C-D8B695306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222" y="5152436"/>
            <a:ext cx="1157908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amida</a:t>
            </a:r>
          </a:p>
        </p:txBody>
      </p:sp>
      <p:sp>
        <p:nvSpPr>
          <p:cNvPr id="52" name="Text Box 21">
            <a:extLst>
              <a:ext uri="{FF2B5EF4-FFF2-40B4-BE49-F238E27FC236}">
                <a16:creationId xmlns:a16="http://schemas.microsoft.com/office/drawing/2014/main" id="{A4775B2D-9B51-4793-E357-6EB436EA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258" y="5152436"/>
            <a:ext cx="559769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an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67DCDB5B-36B0-DCF9-5B51-514D17F3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041" y="5152436"/>
            <a:ext cx="372218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o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54" name="Text Box 21">
            <a:extLst>
              <a:ext uri="{FF2B5EF4-FFF2-40B4-BE49-F238E27FC236}">
                <a16:creationId xmlns:a16="http://schemas.microsoft.com/office/drawing/2014/main" id="{9DB49380-9E15-6C4D-FC4B-067FE995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02" y="5152436"/>
            <a:ext cx="1010802" cy="430887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metil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de cantos arredondados 82">
            <a:extLst>
              <a:ext uri="{FF2B5EF4-FFF2-40B4-BE49-F238E27FC236}">
                <a16:creationId xmlns:a16="http://schemas.microsoft.com/office/drawing/2014/main" id="{DE437547-4652-D1E6-6892-64D7D64ABDA9}"/>
              </a:ext>
            </a:extLst>
          </p:cNvPr>
          <p:cNvSpPr/>
          <p:nvPr/>
        </p:nvSpPr>
        <p:spPr>
          <a:xfrm>
            <a:off x="2425237" y="1214796"/>
            <a:ext cx="6980946" cy="30568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1" name="Retângulo de cantos arredondados 35">
            <a:extLst>
              <a:ext uri="{FF2B5EF4-FFF2-40B4-BE49-F238E27FC236}">
                <a16:creationId xmlns:a16="http://schemas.microsoft.com/office/drawing/2014/main" id="{9568C32E-AC37-B09C-530C-84D6619515BC}"/>
              </a:ext>
            </a:extLst>
          </p:cNvPr>
          <p:cNvSpPr/>
          <p:nvPr/>
        </p:nvSpPr>
        <p:spPr>
          <a:xfrm>
            <a:off x="7664450" y="1998663"/>
            <a:ext cx="1500188" cy="1285875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tângulo de cantos arredondados 36">
            <a:extLst>
              <a:ext uri="{FF2B5EF4-FFF2-40B4-BE49-F238E27FC236}">
                <a16:creationId xmlns:a16="http://schemas.microsoft.com/office/drawing/2014/main" id="{706DB4DF-B43B-7C69-F06B-8FA1106B6491}"/>
              </a:ext>
            </a:extLst>
          </p:cNvPr>
          <p:cNvSpPr/>
          <p:nvPr/>
        </p:nvSpPr>
        <p:spPr>
          <a:xfrm>
            <a:off x="3917950" y="2700338"/>
            <a:ext cx="788988" cy="6223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3" name="Retângulo de cantos arredondados 37">
            <a:extLst>
              <a:ext uri="{FF2B5EF4-FFF2-40B4-BE49-F238E27FC236}">
                <a16:creationId xmlns:a16="http://schemas.microsoft.com/office/drawing/2014/main" id="{A5894531-1FF4-FFE5-F5D2-0BD1C1A713B1}"/>
              </a:ext>
            </a:extLst>
          </p:cNvPr>
          <p:cNvSpPr/>
          <p:nvPr/>
        </p:nvSpPr>
        <p:spPr>
          <a:xfrm>
            <a:off x="5003800" y="2628900"/>
            <a:ext cx="892175" cy="1285875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44" name="Grupo 41">
            <a:extLst>
              <a:ext uri="{FF2B5EF4-FFF2-40B4-BE49-F238E27FC236}">
                <a16:creationId xmlns:a16="http://schemas.microsoft.com/office/drawing/2014/main" id="{E02504C8-DBEE-FE73-42A8-2650511DBBB0}"/>
              </a:ext>
            </a:extLst>
          </p:cNvPr>
          <p:cNvGrpSpPr>
            <a:grpSpLocks/>
          </p:cNvGrpSpPr>
          <p:nvPr/>
        </p:nvGrpSpPr>
        <p:grpSpPr bwMode="auto">
          <a:xfrm>
            <a:off x="2835268" y="1677125"/>
            <a:ext cx="4776171" cy="1211795"/>
            <a:chOff x="4952208" y="-976264"/>
            <a:chExt cx="4776205" cy="1214446"/>
          </a:xfrm>
          <a:solidFill>
            <a:srgbClr val="000066"/>
          </a:solidFill>
        </p:grpSpPr>
        <p:sp>
          <p:nvSpPr>
            <p:cNvPr id="45" name="Retângulo com Canto Aparado do Mesmo Lado 39">
              <a:extLst>
                <a:ext uri="{FF2B5EF4-FFF2-40B4-BE49-F238E27FC236}">
                  <a16:creationId xmlns:a16="http://schemas.microsoft.com/office/drawing/2014/main" id="{BE5713F7-0833-F977-663E-AFAE99CC5E16}"/>
                </a:ext>
              </a:extLst>
            </p:cNvPr>
            <p:cNvSpPr/>
            <p:nvPr/>
          </p:nvSpPr>
          <p:spPr>
            <a:xfrm rot="16200000">
              <a:off x="8549686" y="-940545"/>
              <a:ext cx="1214446" cy="1143008"/>
            </a:xfrm>
            <a:prstGeom prst="snip2SameRect">
              <a:avLst>
                <a:gd name="adj1" fmla="val 34547"/>
                <a:gd name="adj2" fmla="val 0"/>
              </a:avLst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ADC0AB0-DA51-3993-5756-90E4E714CA6E}"/>
                </a:ext>
              </a:extLst>
            </p:cNvPr>
            <p:cNvSpPr/>
            <p:nvPr/>
          </p:nvSpPr>
          <p:spPr>
            <a:xfrm>
              <a:off x="4952208" y="-654793"/>
              <a:ext cx="3714776" cy="571504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4745" name="Grupo 38">
            <a:extLst>
              <a:ext uri="{FF2B5EF4-FFF2-40B4-BE49-F238E27FC236}">
                <a16:creationId xmlns:a16="http://schemas.microsoft.com/office/drawing/2014/main" id="{70AF6FF6-402D-C06C-C38D-9938B42ADC7B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1660525"/>
            <a:ext cx="6086475" cy="2273300"/>
            <a:chOff x="1134380" y="620713"/>
            <a:chExt cx="6087636" cy="2271771"/>
          </a:xfrm>
        </p:grpSpPr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D3E86BB4-E04D-4F0D-032E-3991D3046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380" y="1093470"/>
              <a:ext cx="765321" cy="42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H</a:t>
              </a:r>
              <a:r>
                <a:rPr kumimoji="0" lang="pt-BR" sz="2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3</a:t>
              </a: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49" name="Text Box 8">
              <a:extLst>
                <a:ext uri="{FF2B5EF4-FFF2-40B4-BE49-F238E27FC236}">
                  <a16:creationId xmlns:a16="http://schemas.microsoft.com/office/drawing/2014/main" id="{34AE5FAF-3B95-7446-747E-09C454406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1742" y="1093470"/>
              <a:ext cx="404890" cy="42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50" name="Line 9">
              <a:extLst>
                <a:ext uri="{FF2B5EF4-FFF2-40B4-BE49-F238E27FC236}">
                  <a16:creationId xmlns:a16="http://schemas.microsoft.com/office/drawing/2014/main" id="{3F0C1E7F-E2A4-8E88-222B-E4D911DC53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3487" y="1004630"/>
              <a:ext cx="360432" cy="21734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1" name="Line 10">
              <a:extLst>
                <a:ext uri="{FF2B5EF4-FFF2-40B4-BE49-F238E27FC236}">
                  <a16:creationId xmlns:a16="http://schemas.microsoft.com/office/drawing/2014/main" id="{2A62502B-A661-7653-F05E-1349EF376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2037" y="861851"/>
              <a:ext cx="360431" cy="21734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2" name="Line 11">
              <a:extLst>
                <a:ext uri="{FF2B5EF4-FFF2-40B4-BE49-F238E27FC236}">
                  <a16:creationId xmlns:a16="http://schemas.microsoft.com/office/drawing/2014/main" id="{DC013834-7CEE-4320-0FD7-369DC3873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4739" y="1437726"/>
              <a:ext cx="360431" cy="141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3" name="Text Box 12">
              <a:extLst>
                <a:ext uri="{FF2B5EF4-FFF2-40B4-BE49-F238E27FC236}">
                  <a16:creationId xmlns:a16="http://schemas.microsoft.com/office/drawing/2014/main" id="{D7697CB6-BC14-BB00-ABBC-5F1585BA0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353" y="620713"/>
              <a:ext cx="419180" cy="43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O</a:t>
              </a:r>
            </a:p>
          </p:txBody>
        </p:sp>
        <p:sp>
          <p:nvSpPr>
            <p:cNvPr id="54" name="Text Box 13">
              <a:extLst>
                <a:ext uri="{FF2B5EF4-FFF2-40B4-BE49-F238E27FC236}">
                  <a16:creationId xmlns:a16="http://schemas.microsoft.com/office/drawing/2014/main" id="{9D6D0C1C-3FE8-BE8B-AC12-470C2932D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217" y="1417102"/>
              <a:ext cx="655762" cy="42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NH</a:t>
              </a:r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105705A7-5ADE-4A02-4854-25995B63C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3140" y="1093470"/>
              <a:ext cx="639885" cy="42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CH</a:t>
              </a:r>
            </a:p>
          </p:txBody>
        </p:sp>
        <p:sp>
          <p:nvSpPr>
            <p:cNvPr id="56" name="Line 15">
              <a:extLst>
                <a:ext uri="{FF2B5EF4-FFF2-40B4-BE49-F238E27FC236}">
                  <a16:creationId xmlns:a16="http://schemas.microsoft.com/office/drawing/2014/main" id="{7D06E33B-C596-DD62-777E-E91C321A3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4991" y="1309225"/>
              <a:ext cx="2889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F7EF007B-24E3-1E3B-6CEF-5CE4A4C29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091" y="1309225"/>
              <a:ext cx="2889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8" name="Text Box 17">
              <a:extLst>
                <a:ext uri="{FF2B5EF4-FFF2-40B4-BE49-F238E27FC236}">
                  <a16:creationId xmlns:a16="http://schemas.microsoft.com/office/drawing/2014/main" id="{A677C553-311C-8808-71D8-50214A717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143" y="1093470"/>
              <a:ext cx="639885" cy="42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CH</a:t>
              </a:r>
            </a:p>
          </p:txBody>
        </p:sp>
        <p:sp>
          <p:nvSpPr>
            <p:cNvPr id="59" name="Line 18">
              <a:extLst>
                <a:ext uri="{FF2B5EF4-FFF2-40B4-BE49-F238E27FC236}">
                  <a16:creationId xmlns:a16="http://schemas.microsoft.com/office/drawing/2014/main" id="{0C4A5C6E-4D85-CAEF-4BA6-23888DB93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895" y="1309225"/>
              <a:ext cx="2889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0" name="Line 19">
              <a:extLst>
                <a:ext uri="{FF2B5EF4-FFF2-40B4-BE49-F238E27FC236}">
                  <a16:creationId xmlns:a16="http://schemas.microsoft.com/office/drawing/2014/main" id="{440A2109-CD23-C3C1-2F20-C2C65E19A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5432" y="1561468"/>
              <a:ext cx="0" cy="2157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1" name="Text Box 20">
              <a:extLst>
                <a:ext uri="{FF2B5EF4-FFF2-40B4-BE49-F238E27FC236}">
                  <a16:creationId xmlns:a16="http://schemas.microsoft.com/office/drawing/2014/main" id="{7B3813FC-C9DF-CA00-FA07-E2EBCFDC0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774" y="1813710"/>
              <a:ext cx="765321" cy="43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CH</a:t>
              </a:r>
              <a:r>
                <a:rPr kumimoji="0" lang="pt-BR" sz="2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id="{B0AEE0B3-FD03-F3CA-832E-7DDB79773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429" y="1523393"/>
              <a:ext cx="0" cy="21734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Text Box 26">
              <a:extLst>
                <a:ext uri="{FF2B5EF4-FFF2-40B4-BE49-F238E27FC236}">
                  <a16:creationId xmlns:a16="http://schemas.microsoft.com/office/drawing/2014/main" id="{C200136F-9860-279F-3CAE-73B9E17C8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480" y="1812124"/>
              <a:ext cx="765321" cy="43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CH</a:t>
              </a:r>
              <a:r>
                <a:rPr kumimoji="0" lang="pt-BR" sz="2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791B5BF9-3471-6295-62B1-9CF2E7C8F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429" y="2211905"/>
              <a:ext cx="0" cy="21575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5" name="Text Box 28">
              <a:extLst>
                <a:ext uri="{FF2B5EF4-FFF2-40B4-BE49-F238E27FC236}">
                  <a16:creationId xmlns:a16="http://schemas.microsoft.com/office/drawing/2014/main" id="{42D207A9-BE96-D2CB-E1BF-82E029029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480" y="2460974"/>
              <a:ext cx="765321" cy="43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CH</a:t>
              </a:r>
              <a:r>
                <a:rPr kumimoji="0" lang="pt-BR" sz="22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66" name="Line 29">
              <a:extLst>
                <a:ext uri="{FF2B5EF4-FFF2-40B4-BE49-F238E27FC236}">
                  <a16:creationId xmlns:a16="http://schemas.microsoft.com/office/drawing/2014/main" id="{C9287633-CCB1-29AB-06B7-98AE47038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4782" y="1596369"/>
              <a:ext cx="2889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7" name="AutoShape 30">
              <a:extLst>
                <a:ext uri="{FF2B5EF4-FFF2-40B4-BE49-F238E27FC236}">
                  <a16:creationId xmlns:a16="http://schemas.microsoft.com/office/drawing/2014/main" id="{6D893B1D-3A11-5259-8860-1BCEA575FD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13762" y="1156927"/>
              <a:ext cx="1008254" cy="870952"/>
            </a:xfrm>
            <a:prstGeom prst="hexagon">
              <a:avLst>
                <a:gd name="adj" fmla="val 28916"/>
                <a:gd name="vf" fmla="val 115470"/>
              </a:avLst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endParaRPr>
            </a:p>
          </p:txBody>
        </p:sp>
        <p:sp>
          <p:nvSpPr>
            <p:cNvPr id="68" name="Oval 31">
              <a:extLst>
                <a:ext uri="{FF2B5EF4-FFF2-40B4-BE49-F238E27FC236}">
                  <a16:creationId xmlns:a16="http://schemas.microsoft.com/office/drawing/2014/main" id="{DECB6172-05AF-E2E0-ADC2-0F22747FC2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429158" y="1308183"/>
              <a:ext cx="577461" cy="57637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endParaRPr>
            </a:p>
          </p:txBody>
        </p:sp>
      </p:grpSp>
      <p:sp>
        <p:nvSpPr>
          <p:cNvPr id="69" name="Text Box 21">
            <a:extLst>
              <a:ext uri="{FF2B5EF4-FFF2-40B4-BE49-F238E27FC236}">
                <a16:creationId xmlns:a16="http://schemas.microsoft.com/office/drawing/2014/main" id="{9ECB9E9A-4F40-9663-CB73-52CB11140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728" y="1773609"/>
            <a:ext cx="320921" cy="338554"/>
          </a:xfrm>
          <a:prstGeom prst="rect">
            <a:avLst/>
          </a:prstGeom>
          <a:solidFill>
            <a:srgbClr val="FF0000"/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id="{565AEF0D-C704-9FAA-019A-D71549558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596" y="1773609"/>
            <a:ext cx="320921" cy="338554"/>
          </a:xfrm>
          <a:prstGeom prst="rect">
            <a:avLst/>
          </a:prstGeom>
          <a:solidFill>
            <a:srgbClr val="FF0000"/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1" name="Text Box 23">
            <a:extLst>
              <a:ext uri="{FF2B5EF4-FFF2-40B4-BE49-F238E27FC236}">
                <a16:creationId xmlns:a16="http://schemas.microsoft.com/office/drawing/2014/main" id="{442253AC-4F45-D324-1A41-00759BE4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026" y="1773609"/>
            <a:ext cx="320921" cy="338554"/>
          </a:xfrm>
          <a:prstGeom prst="rect">
            <a:avLst/>
          </a:prstGeom>
          <a:solidFill>
            <a:srgbClr val="FF0000"/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72" name="Text Box 24">
            <a:extLst>
              <a:ext uri="{FF2B5EF4-FFF2-40B4-BE49-F238E27FC236}">
                <a16:creationId xmlns:a16="http://schemas.microsoft.com/office/drawing/2014/main" id="{4CC7D316-894F-21F1-71B9-14FB5CCC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839" y="1773609"/>
            <a:ext cx="320921" cy="338554"/>
          </a:xfrm>
          <a:prstGeom prst="rect">
            <a:avLst/>
          </a:prstGeom>
          <a:solidFill>
            <a:srgbClr val="FF0000"/>
          </a:solidFill>
          <a:ln w="381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73" name="Retângulo de cantos arredondados 82">
            <a:extLst>
              <a:ext uri="{FF2B5EF4-FFF2-40B4-BE49-F238E27FC236}">
                <a16:creationId xmlns:a16="http://schemas.microsoft.com/office/drawing/2014/main" id="{2D2E0AA0-D5A7-A627-82CA-C4E1B0F16F71}"/>
              </a:ext>
            </a:extLst>
          </p:cNvPr>
          <p:cNvSpPr/>
          <p:nvPr/>
        </p:nvSpPr>
        <p:spPr>
          <a:xfrm>
            <a:off x="2207568" y="4581128"/>
            <a:ext cx="7530583" cy="969855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F2B58F8-1BF7-FBA3-62DF-F8065D7E164C}"/>
              </a:ext>
            </a:extLst>
          </p:cNvPr>
          <p:cNvSpPr txBox="1"/>
          <p:nvPr/>
        </p:nvSpPr>
        <p:spPr>
          <a:xfrm>
            <a:off x="2177357" y="4835223"/>
            <a:ext cx="1511183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 – etil 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24941A8-E23E-0925-488E-445FCF82D785}"/>
              </a:ext>
            </a:extLst>
          </p:cNvPr>
          <p:cNvSpPr txBox="1"/>
          <p:nvPr/>
        </p:nvSpPr>
        <p:spPr>
          <a:xfrm>
            <a:off x="3533040" y="4835223"/>
            <a:ext cx="1838919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N – fenil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EE9A88B-3317-597C-B42A-E3C4324531E2}"/>
              </a:ext>
            </a:extLst>
          </p:cNvPr>
          <p:cNvSpPr txBox="1"/>
          <p:nvPr/>
        </p:nvSpPr>
        <p:spPr>
          <a:xfrm>
            <a:off x="5348677" y="4835223"/>
            <a:ext cx="1877441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– 3 – metil 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50BCCC46-C50C-C4F4-0D51-5014D6011C64}"/>
              </a:ext>
            </a:extLst>
          </p:cNvPr>
          <p:cNvSpPr txBox="1"/>
          <p:nvPr/>
        </p:nvSpPr>
        <p:spPr>
          <a:xfrm>
            <a:off x="6940369" y="4835223"/>
            <a:ext cx="1027840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but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3E57EF0-1B8E-1B26-76C5-9CFFA554DDC1}"/>
              </a:ext>
            </a:extLst>
          </p:cNvPr>
          <p:cNvSpPr txBox="1"/>
          <p:nvPr/>
        </p:nvSpPr>
        <p:spPr>
          <a:xfrm>
            <a:off x="7621691" y="4835223"/>
            <a:ext cx="686446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an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B0888A-01FB-8261-D975-37AE844B4D0F}"/>
              </a:ext>
            </a:extLst>
          </p:cNvPr>
          <p:cNvSpPr txBox="1"/>
          <p:nvPr/>
        </p:nvSpPr>
        <p:spPr>
          <a:xfrm>
            <a:off x="7964914" y="4835223"/>
            <a:ext cx="616662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349D1A6-F118-5B76-A954-6088D351A580}"/>
              </a:ext>
            </a:extLst>
          </p:cNvPr>
          <p:cNvSpPr txBox="1"/>
          <p:nvPr/>
        </p:nvSpPr>
        <p:spPr>
          <a:xfrm>
            <a:off x="8229862" y="4835223"/>
            <a:ext cx="1330774" cy="461665"/>
          </a:xfrm>
          <a:prstGeom prst="rect">
            <a:avLst/>
          </a:prstGeom>
          <a:noFill/>
          <a:ln w="38100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amida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>
            <a:extLst>
              <a:ext uri="{FF2B5EF4-FFF2-40B4-BE49-F238E27FC236}">
                <a16:creationId xmlns:a16="http://schemas.microsoft.com/office/drawing/2014/main" id="{4906A2D5-DBE0-B366-CBAB-DE355888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1304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63" name="Retângulo 30">
            <a:extLst>
              <a:ext uri="{FF2B5EF4-FFF2-40B4-BE49-F238E27FC236}">
                <a16:creationId xmlns:a16="http://schemas.microsoft.com/office/drawing/2014/main" id="{C4F794DB-32EC-2B0C-CAC3-1ECF61348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265113"/>
            <a:ext cx="111379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AMIDAS são classificadas em primárias, secundárias ou terciárias de acordo com o: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4C9983C-B451-5C2C-C6E7-5DE44B371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1196975"/>
            <a:ext cx="839311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47675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número de radicais alquila ligados ao nitrogênio.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47675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número de radicais arila ligados ao nitrogênio.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47675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número de átomos de hidrogênio ligados ao nitrogênio.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47675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número de grupos carbonila ligados ao nitrogênio.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arenR"/>
              <a:tabLst>
                <a:tab pos="447675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tipo de amina a partir da qual foi formada.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9CA3AB46-2DEF-E454-B7AF-EA50B22AB133}"/>
              </a:ext>
            </a:extLst>
          </p:cNvPr>
          <p:cNvGrpSpPr>
            <a:grpSpLocks/>
          </p:cNvGrpSpPr>
          <p:nvPr/>
        </p:nvGrpSpPr>
        <p:grpSpPr bwMode="auto">
          <a:xfrm>
            <a:off x="119063" y="4402138"/>
            <a:ext cx="3148012" cy="1443037"/>
            <a:chOff x="825470" y="1768156"/>
            <a:chExt cx="3147067" cy="1442218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102FAA2C-B13E-F859-0FBA-05040A74B509}"/>
                </a:ext>
              </a:extLst>
            </p:cNvPr>
            <p:cNvSpPr/>
            <p:nvPr/>
          </p:nvSpPr>
          <p:spPr>
            <a:xfrm>
              <a:off x="825470" y="1768156"/>
              <a:ext cx="3147067" cy="1442218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5869" name="Agrupar 34">
              <a:extLst>
                <a:ext uri="{FF2B5EF4-FFF2-40B4-BE49-F238E27FC236}">
                  <a16:creationId xmlns:a16="http://schemas.microsoft.com/office/drawing/2014/main" id="{967D491B-FB63-1069-D71A-F38CE25E42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148" y="1815090"/>
              <a:ext cx="3013711" cy="1210464"/>
              <a:chOff x="933209" y="1776870"/>
              <a:chExt cx="3013711" cy="1210464"/>
            </a:xfrm>
          </p:grpSpPr>
          <p:grpSp>
            <p:nvGrpSpPr>
              <p:cNvPr id="245870" name="Agrupar 35">
                <a:extLst>
                  <a:ext uri="{FF2B5EF4-FFF2-40B4-BE49-F238E27FC236}">
                    <a16:creationId xmlns:a16="http://schemas.microsoft.com/office/drawing/2014/main" id="{C33E8471-637F-C580-6E65-5502304E6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9074" y="1776870"/>
                <a:ext cx="2687846" cy="1207233"/>
                <a:chOff x="1711311" y="4663699"/>
                <a:chExt cx="2687846" cy="1207233"/>
              </a:xfrm>
            </p:grpSpPr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42A25399-9FE5-D1CA-2458-47B603EE5677}"/>
                    </a:ext>
                  </a:extLst>
                </p:cNvPr>
                <p:cNvSpPr txBox="1"/>
                <p:nvPr/>
              </p:nvSpPr>
              <p:spPr>
                <a:xfrm>
                  <a:off x="3345003" y="4663699"/>
                  <a:ext cx="680434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  <p:sp>
              <p:nvSpPr>
                <p:cNvPr id="39" name="CaixaDeTexto 38">
                  <a:extLst>
                    <a:ext uri="{FF2B5EF4-FFF2-40B4-BE49-F238E27FC236}">
                      <a16:creationId xmlns:a16="http://schemas.microsoft.com/office/drawing/2014/main" id="{2E4671F9-EE1B-4908-B1D6-3830D1AFA332}"/>
                    </a:ext>
                  </a:extLst>
                </p:cNvPr>
                <p:cNvSpPr txBox="1"/>
                <p:nvPr/>
              </p:nvSpPr>
              <p:spPr>
                <a:xfrm>
                  <a:off x="3422569" y="5409267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NH</a:t>
                  </a:r>
                  <a:r>
                    <a:rPr kumimoji="0" lang="pt-BR" sz="2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2</a:t>
                  </a: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40" name="CaixaDeTexto 39">
                  <a:extLst>
                    <a:ext uri="{FF2B5EF4-FFF2-40B4-BE49-F238E27FC236}">
                      <a16:creationId xmlns:a16="http://schemas.microsoft.com/office/drawing/2014/main" id="{C3165B0A-C0A4-8E45-A293-56C5298CE524}"/>
                    </a:ext>
                  </a:extLst>
                </p:cNvPr>
                <p:cNvSpPr txBox="1"/>
                <p:nvPr/>
              </p:nvSpPr>
              <p:spPr>
                <a:xfrm>
                  <a:off x="2706509" y="5002365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 </a:t>
                  </a:r>
                </a:p>
              </p:txBody>
            </p:sp>
            <p:grpSp>
              <p:nvGrpSpPr>
                <p:cNvPr id="245881" name="Agrupar 40">
                  <a:extLst>
                    <a:ext uri="{FF2B5EF4-FFF2-40B4-BE49-F238E27FC236}">
                      <a16:creationId xmlns:a16="http://schemas.microsoft.com/office/drawing/2014/main" id="{D1988F83-BFDC-3BC2-65A8-8D63F280D7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65005">
                  <a:off x="3176053" y="4966954"/>
                  <a:ext cx="274902" cy="152400"/>
                  <a:chOff x="4650884" y="3712408"/>
                  <a:chExt cx="274902" cy="152400"/>
                </a:xfrm>
              </p:grpSpPr>
              <p:cxnSp>
                <p:nvCxnSpPr>
                  <p:cNvPr id="45" name="Conector reto 44">
                    <a:extLst>
                      <a:ext uri="{FF2B5EF4-FFF2-40B4-BE49-F238E27FC236}">
                        <a16:creationId xmlns:a16="http://schemas.microsoft.com/office/drawing/2014/main" id="{A8328ECA-617E-6528-7BF8-6383B15E47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0269" y="3712028"/>
                    <a:ext cx="274554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ector reto 45">
                    <a:extLst>
                      <a:ext uri="{FF2B5EF4-FFF2-40B4-BE49-F238E27FC236}">
                        <a16:creationId xmlns:a16="http://schemas.microsoft.com/office/drawing/2014/main" id="{7F797709-914F-741E-9959-2C1C0214AB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9552" y="3863296"/>
                    <a:ext cx="274555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Conector reto 41">
                  <a:extLst>
                    <a:ext uri="{FF2B5EF4-FFF2-40B4-BE49-F238E27FC236}">
                      <a16:creationId xmlns:a16="http://schemas.microsoft.com/office/drawing/2014/main" id="{F7BFFCDF-52B9-7D65-0D9B-E5A1300B7F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8128" y="5398958"/>
                  <a:ext cx="334862" cy="139621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>
                  <a:extLst>
                    <a:ext uri="{FF2B5EF4-FFF2-40B4-BE49-F238E27FC236}">
                      <a16:creationId xmlns:a16="http://schemas.microsoft.com/office/drawing/2014/main" id="{4D4F5F63-A0C5-A99E-D4B9-81C34F86F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29701" y="5233951"/>
                  <a:ext cx="344385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8933F768-C47C-A39E-8959-5567304E74ED}"/>
                    </a:ext>
                  </a:extLst>
                </p:cNvPr>
                <p:cNvSpPr txBox="1"/>
                <p:nvPr/>
              </p:nvSpPr>
              <p:spPr>
                <a:xfrm>
                  <a:off x="1711311" y="4999633"/>
                  <a:ext cx="592306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R </a:t>
                  </a:r>
                </a:p>
              </p:txBody>
            </p:sp>
          </p:grpSp>
          <p:sp>
            <p:nvSpPr>
              <p:cNvPr id="245871" name="CaixaDeTexto 36">
                <a:extLst>
                  <a:ext uri="{FF2B5EF4-FFF2-40B4-BE49-F238E27FC236}">
                    <a16:creationId xmlns:a16="http://schemas.microsoft.com/office/drawing/2014/main" id="{EC30B475-AADA-DA56-A5FA-8AB737B28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209" y="2618002"/>
                <a:ext cx="2108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Amida primária</a:t>
                </a:r>
              </a:p>
            </p:txBody>
          </p:sp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AB566A7-33BA-6733-B4B6-AF71C574F084}"/>
              </a:ext>
            </a:extLst>
          </p:cNvPr>
          <p:cNvGrpSpPr>
            <a:grpSpLocks/>
          </p:cNvGrpSpPr>
          <p:nvPr/>
        </p:nvGrpSpPr>
        <p:grpSpPr bwMode="auto">
          <a:xfrm>
            <a:off x="3216275" y="4313238"/>
            <a:ext cx="4495800" cy="1620837"/>
            <a:chOff x="1025198" y="3349890"/>
            <a:chExt cx="4495470" cy="1620654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D4A4F1D0-A055-5BE5-C843-CAF8C0B49332}"/>
                </a:ext>
              </a:extLst>
            </p:cNvPr>
            <p:cNvSpPr/>
            <p:nvPr/>
          </p:nvSpPr>
          <p:spPr>
            <a:xfrm>
              <a:off x="1127690" y="3349890"/>
              <a:ext cx="4206266" cy="1620654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5832" name="Agrupar 48">
              <a:extLst>
                <a:ext uri="{FF2B5EF4-FFF2-40B4-BE49-F238E27FC236}">
                  <a16:creationId xmlns:a16="http://schemas.microsoft.com/office/drawing/2014/main" id="{07C4301A-3A31-5D3A-4EBF-0B89B96789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5198" y="3372132"/>
              <a:ext cx="4495470" cy="1576170"/>
              <a:chOff x="1025198" y="3394374"/>
              <a:chExt cx="4495470" cy="1576170"/>
            </a:xfrm>
          </p:grpSpPr>
          <p:grpSp>
            <p:nvGrpSpPr>
              <p:cNvPr id="245833" name="Agrupar 49">
                <a:extLst>
                  <a:ext uri="{FF2B5EF4-FFF2-40B4-BE49-F238E27FC236}">
                    <a16:creationId xmlns:a16="http://schemas.microsoft.com/office/drawing/2014/main" id="{36BAE70D-C9A1-F9AA-C8B2-472E25AD1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5198" y="3394374"/>
                <a:ext cx="4495470" cy="1576170"/>
                <a:chOff x="2347727" y="3686231"/>
                <a:chExt cx="4495470" cy="1576170"/>
              </a:xfrm>
            </p:grpSpPr>
            <p:sp>
              <p:nvSpPr>
                <p:cNvPr id="52" name="CaixaDeTexto 51">
                  <a:extLst>
                    <a:ext uri="{FF2B5EF4-FFF2-40B4-BE49-F238E27FC236}">
                      <a16:creationId xmlns:a16="http://schemas.microsoft.com/office/drawing/2014/main" id="{ABCCF7CA-5986-0C51-E7F5-0874BBE37ECF}"/>
                    </a:ext>
                  </a:extLst>
                </p:cNvPr>
                <p:cNvSpPr txBox="1"/>
                <p:nvPr/>
              </p:nvSpPr>
              <p:spPr>
                <a:xfrm>
                  <a:off x="3981419" y="3686231"/>
                  <a:ext cx="680434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  <p:sp>
              <p:nvSpPr>
                <p:cNvPr id="53" name="CaixaDeTexto 52">
                  <a:extLst>
                    <a:ext uri="{FF2B5EF4-FFF2-40B4-BE49-F238E27FC236}">
                      <a16:creationId xmlns:a16="http://schemas.microsoft.com/office/drawing/2014/main" id="{CBE1AC34-E630-7D9F-4973-E1B41FC8059A}"/>
                    </a:ext>
                  </a:extLst>
                </p:cNvPr>
                <p:cNvSpPr txBox="1"/>
                <p:nvPr/>
              </p:nvSpPr>
              <p:spPr>
                <a:xfrm>
                  <a:off x="4124301" y="4431799"/>
                  <a:ext cx="718762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NH</a:t>
                  </a:r>
                </a:p>
              </p:txBody>
            </p:sp>
            <p:sp>
              <p:nvSpPr>
                <p:cNvPr id="54" name="CaixaDeTexto 53">
                  <a:extLst>
                    <a:ext uri="{FF2B5EF4-FFF2-40B4-BE49-F238E27FC236}">
                      <a16:creationId xmlns:a16="http://schemas.microsoft.com/office/drawing/2014/main" id="{1C6805E2-CAB5-AE5F-032E-73743706B846}"/>
                    </a:ext>
                  </a:extLst>
                </p:cNvPr>
                <p:cNvSpPr txBox="1"/>
                <p:nvPr/>
              </p:nvSpPr>
              <p:spPr>
                <a:xfrm>
                  <a:off x="3342925" y="4024897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 </a:t>
                  </a:r>
                </a:p>
              </p:txBody>
            </p:sp>
            <p:grpSp>
              <p:nvGrpSpPr>
                <p:cNvPr id="245844" name="Agrupar 54">
                  <a:extLst>
                    <a:ext uri="{FF2B5EF4-FFF2-40B4-BE49-F238E27FC236}">
                      <a16:creationId xmlns:a16="http://schemas.microsoft.com/office/drawing/2014/main" id="{D5B6A3AD-3C10-145F-0A50-53F26982C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65005">
                  <a:off x="3812469" y="3989486"/>
                  <a:ext cx="274902" cy="152400"/>
                  <a:chOff x="4650884" y="3712408"/>
                  <a:chExt cx="274902" cy="152400"/>
                </a:xfrm>
              </p:grpSpPr>
              <p:cxnSp>
                <p:nvCxnSpPr>
                  <p:cNvPr id="67" name="Conector reto 66">
                    <a:extLst>
                      <a:ext uri="{FF2B5EF4-FFF2-40B4-BE49-F238E27FC236}">
                        <a16:creationId xmlns:a16="http://schemas.microsoft.com/office/drawing/2014/main" id="{9E37A2AD-C620-A8E8-94D8-D755AFE428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1280" y="3711905"/>
                    <a:ext cx="274617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to 67">
                    <a:extLst>
                      <a:ext uri="{FF2B5EF4-FFF2-40B4-BE49-F238E27FC236}">
                        <a16:creationId xmlns:a16="http://schemas.microsoft.com/office/drawing/2014/main" id="{36C4E7B7-8721-14DF-0909-4D514571F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0563" y="3863241"/>
                    <a:ext cx="274618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6" name="Conector reto 55">
                  <a:extLst>
                    <a:ext uri="{FF2B5EF4-FFF2-40B4-BE49-F238E27FC236}">
                      <a16:creationId xmlns:a16="http://schemas.microsoft.com/office/drawing/2014/main" id="{1CFDAFDC-6412-7479-D229-4D8B84D35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5421" y="4421140"/>
                  <a:ext cx="334938" cy="139684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>
                  <a:extLst>
                    <a:ext uri="{FF2B5EF4-FFF2-40B4-BE49-F238E27FC236}">
                      <a16:creationId xmlns:a16="http://schemas.microsoft.com/office/drawing/2014/main" id="{F527B4AB-A4A6-E83C-889B-7069125FD1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5220" y="4256059"/>
                  <a:ext cx="344462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AAEAC257-F539-BED5-5686-6AABB7BA159A}"/>
                    </a:ext>
                  </a:extLst>
                </p:cNvPr>
                <p:cNvSpPr txBox="1"/>
                <p:nvPr/>
              </p:nvSpPr>
              <p:spPr>
                <a:xfrm>
                  <a:off x="2347727" y="4022165"/>
                  <a:ext cx="592306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R </a:t>
                  </a:r>
                </a:p>
              </p:txBody>
            </p:sp>
            <p:sp>
              <p:nvSpPr>
                <p:cNvPr id="59" name="CaixaDeTexto 58">
                  <a:extLst>
                    <a:ext uri="{FF2B5EF4-FFF2-40B4-BE49-F238E27FC236}">
                      <a16:creationId xmlns:a16="http://schemas.microsoft.com/office/drawing/2014/main" id="{E25BA38F-0577-31AF-343D-97E575789DB4}"/>
                    </a:ext>
                  </a:extLst>
                </p:cNvPr>
                <p:cNvSpPr txBox="1"/>
                <p:nvPr/>
              </p:nvSpPr>
              <p:spPr>
                <a:xfrm>
                  <a:off x="5933561" y="4055168"/>
                  <a:ext cx="680434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2CFE2F69-E353-9E77-F229-0172AFC656A9}"/>
                    </a:ext>
                  </a:extLst>
                </p:cNvPr>
                <p:cNvSpPr txBox="1"/>
                <p:nvPr/>
              </p:nvSpPr>
              <p:spPr>
                <a:xfrm>
                  <a:off x="6011127" y="4800736"/>
                  <a:ext cx="832070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R’ </a:t>
                  </a:r>
                </a:p>
              </p:txBody>
            </p:sp>
            <p:sp>
              <p:nvSpPr>
                <p:cNvPr id="61" name="CaixaDeTexto 60">
                  <a:extLst>
                    <a:ext uri="{FF2B5EF4-FFF2-40B4-BE49-F238E27FC236}">
                      <a16:creationId xmlns:a16="http://schemas.microsoft.com/office/drawing/2014/main" id="{429B2249-447E-6577-2F73-4B8FAE7673C2}"/>
                    </a:ext>
                  </a:extLst>
                </p:cNvPr>
                <p:cNvSpPr txBox="1"/>
                <p:nvPr/>
              </p:nvSpPr>
              <p:spPr>
                <a:xfrm>
                  <a:off x="5295067" y="4393834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 </a:t>
                  </a:r>
                </a:p>
              </p:txBody>
            </p:sp>
            <p:grpSp>
              <p:nvGrpSpPr>
                <p:cNvPr id="245859" name="Agrupar 61">
                  <a:extLst>
                    <a:ext uri="{FF2B5EF4-FFF2-40B4-BE49-F238E27FC236}">
                      <a16:creationId xmlns:a16="http://schemas.microsoft.com/office/drawing/2014/main" id="{E8D79F74-9457-138A-5F07-B455A3E28F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65005">
                  <a:off x="5764611" y="4358423"/>
                  <a:ext cx="274902" cy="152400"/>
                  <a:chOff x="4650884" y="3712408"/>
                  <a:chExt cx="274902" cy="152400"/>
                </a:xfrm>
              </p:grpSpPr>
              <p:cxnSp>
                <p:nvCxnSpPr>
                  <p:cNvPr id="65" name="Conector reto 64">
                    <a:extLst>
                      <a:ext uri="{FF2B5EF4-FFF2-40B4-BE49-F238E27FC236}">
                        <a16:creationId xmlns:a16="http://schemas.microsoft.com/office/drawing/2014/main" id="{7426B4FC-8E4C-1CB4-F829-A2FDD2F10F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1870" y="3711427"/>
                    <a:ext cx="274617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ector reto 65">
                    <a:extLst>
                      <a:ext uri="{FF2B5EF4-FFF2-40B4-BE49-F238E27FC236}">
                        <a16:creationId xmlns:a16="http://schemas.microsoft.com/office/drawing/2014/main" id="{3C19701E-CE3B-06A2-0DB3-E150045BEA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1153" y="3862764"/>
                    <a:ext cx="274618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3" name="Conector reto 62">
                  <a:extLst>
                    <a:ext uri="{FF2B5EF4-FFF2-40B4-BE49-F238E27FC236}">
                      <a16:creationId xmlns:a16="http://schemas.microsoft.com/office/drawing/2014/main" id="{3ACB8939-7618-AFAE-0DD6-6F7DAAF6B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7902" y="4789398"/>
                  <a:ext cx="334938" cy="139684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63">
                  <a:extLst>
                    <a:ext uri="{FF2B5EF4-FFF2-40B4-BE49-F238E27FC236}">
                      <a16:creationId xmlns:a16="http://schemas.microsoft.com/office/drawing/2014/main" id="{ECD98F2A-D017-BCC5-BA2F-6A8398D8E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7701" y="4624317"/>
                  <a:ext cx="344462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834" name="CaixaDeTexto 50">
                <a:extLst>
                  <a:ext uri="{FF2B5EF4-FFF2-40B4-BE49-F238E27FC236}">
                    <a16:creationId xmlns:a16="http://schemas.microsoft.com/office/drawing/2014/main" id="{A9D8C63C-7EFE-DF96-F13B-1DCD512CC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1380" y="4576956"/>
                <a:ext cx="24545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Amida secundária</a:t>
                </a:r>
              </a:p>
            </p:txBody>
          </p:sp>
        </p:grp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7FA12700-2C92-EA28-DB50-D7809B89B15B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3617913"/>
            <a:ext cx="4614862" cy="3011487"/>
            <a:chOff x="5853790" y="2397233"/>
            <a:chExt cx="4590062" cy="3012521"/>
          </a:xfrm>
        </p:grpSpPr>
        <p:sp>
          <p:nvSpPr>
            <p:cNvPr id="70" name="Retângulo: Cantos Arredondados 69">
              <a:extLst>
                <a:ext uri="{FF2B5EF4-FFF2-40B4-BE49-F238E27FC236}">
                  <a16:creationId xmlns:a16="http://schemas.microsoft.com/office/drawing/2014/main" id="{A5027938-14B0-BBB7-9A27-91A0DD50A7AF}"/>
                </a:ext>
              </a:extLst>
            </p:cNvPr>
            <p:cNvSpPr/>
            <p:nvPr/>
          </p:nvSpPr>
          <p:spPr>
            <a:xfrm>
              <a:off x="5853790" y="2397233"/>
              <a:ext cx="4409848" cy="3012521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5780" name="Agrupar 70">
              <a:extLst>
                <a:ext uri="{FF2B5EF4-FFF2-40B4-BE49-F238E27FC236}">
                  <a16:creationId xmlns:a16="http://schemas.microsoft.com/office/drawing/2014/main" id="{8CD66A0A-B9F9-9258-E6CE-807C28E998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9472" y="2411780"/>
              <a:ext cx="4534380" cy="2983426"/>
              <a:chOff x="6006802" y="2426327"/>
              <a:chExt cx="4534380" cy="2983426"/>
            </a:xfrm>
          </p:grpSpPr>
          <p:grpSp>
            <p:nvGrpSpPr>
              <p:cNvPr id="245781" name="Agrupar 71">
                <a:extLst>
                  <a:ext uri="{FF2B5EF4-FFF2-40B4-BE49-F238E27FC236}">
                    <a16:creationId xmlns:a16="http://schemas.microsoft.com/office/drawing/2014/main" id="{771BC5F0-623A-5942-FFE7-45844A7E37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45712" y="2426327"/>
                <a:ext cx="4495470" cy="2983426"/>
                <a:chOff x="6045712" y="2426327"/>
                <a:chExt cx="4495470" cy="2983426"/>
              </a:xfrm>
            </p:grpSpPr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355AA31E-0960-E8D9-61A4-34065656E53D}"/>
                    </a:ext>
                  </a:extLst>
                </p:cNvPr>
                <p:cNvSpPr txBox="1"/>
                <p:nvPr/>
              </p:nvSpPr>
              <p:spPr>
                <a:xfrm>
                  <a:off x="7679404" y="2426327"/>
                  <a:ext cx="680434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  <p:sp>
              <p:nvSpPr>
                <p:cNvPr id="75" name="CaixaDeTexto 74">
                  <a:extLst>
                    <a:ext uri="{FF2B5EF4-FFF2-40B4-BE49-F238E27FC236}">
                      <a16:creationId xmlns:a16="http://schemas.microsoft.com/office/drawing/2014/main" id="{CF74AF1B-19CB-EFDD-5D97-3B6423A65F19}"/>
                    </a:ext>
                  </a:extLst>
                </p:cNvPr>
                <p:cNvSpPr txBox="1"/>
                <p:nvPr/>
              </p:nvSpPr>
              <p:spPr>
                <a:xfrm>
                  <a:off x="7789628" y="3171895"/>
                  <a:ext cx="718762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N</a:t>
                  </a:r>
                </a:p>
              </p:txBody>
            </p:sp>
            <p:sp>
              <p:nvSpPr>
                <p:cNvPr id="76" name="CaixaDeTexto 75">
                  <a:extLst>
                    <a:ext uri="{FF2B5EF4-FFF2-40B4-BE49-F238E27FC236}">
                      <a16:creationId xmlns:a16="http://schemas.microsoft.com/office/drawing/2014/main" id="{5476B32E-E2E4-8A93-A9B3-9C294902C5A2}"/>
                    </a:ext>
                  </a:extLst>
                </p:cNvPr>
                <p:cNvSpPr txBox="1"/>
                <p:nvPr/>
              </p:nvSpPr>
              <p:spPr>
                <a:xfrm>
                  <a:off x="7040910" y="2764993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 </a:t>
                  </a:r>
                </a:p>
              </p:txBody>
            </p:sp>
            <p:grpSp>
              <p:nvGrpSpPr>
                <p:cNvPr id="245792" name="Agrupar 76">
                  <a:extLst>
                    <a:ext uri="{FF2B5EF4-FFF2-40B4-BE49-F238E27FC236}">
                      <a16:creationId xmlns:a16="http://schemas.microsoft.com/office/drawing/2014/main" id="{089E7DAB-F166-664B-630F-7355ACBEF1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65005">
                  <a:off x="7510454" y="2729582"/>
                  <a:ext cx="274902" cy="152400"/>
                  <a:chOff x="4650884" y="3712408"/>
                  <a:chExt cx="274902" cy="152400"/>
                </a:xfrm>
              </p:grpSpPr>
              <p:cxnSp>
                <p:nvCxnSpPr>
                  <p:cNvPr id="98" name="Conector reto 97">
                    <a:extLst>
                      <a:ext uri="{FF2B5EF4-FFF2-40B4-BE49-F238E27FC236}">
                        <a16:creationId xmlns:a16="http://schemas.microsoft.com/office/drawing/2014/main" id="{3A9B5A31-5295-2F1E-5F68-833BC277C9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1549" y="3711955"/>
                    <a:ext cx="274741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ector reto 98">
                    <a:extLst>
                      <a:ext uri="{FF2B5EF4-FFF2-40B4-BE49-F238E27FC236}">
                        <a16:creationId xmlns:a16="http://schemas.microsoft.com/office/drawing/2014/main" id="{9335FAA4-DF65-5659-3BC8-1126FCD1EC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0837" y="3863359"/>
                    <a:ext cx="274741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FB71A1E9-94C3-FF6C-B0CA-B95C23C1E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3772" y="3161337"/>
                  <a:ext cx="334741" cy="13974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B0FA298-1ACC-FF51-F4BC-BB67FC4457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64814" y="2996181"/>
                  <a:ext cx="344215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CaixaDeTexto 79">
                  <a:extLst>
                    <a:ext uri="{FF2B5EF4-FFF2-40B4-BE49-F238E27FC236}">
                      <a16:creationId xmlns:a16="http://schemas.microsoft.com/office/drawing/2014/main" id="{2B2047F2-FBD2-E113-0FC2-C14FB7ECEFA7}"/>
                    </a:ext>
                  </a:extLst>
                </p:cNvPr>
                <p:cNvSpPr txBox="1"/>
                <p:nvPr/>
              </p:nvSpPr>
              <p:spPr>
                <a:xfrm>
                  <a:off x="6045712" y="2762261"/>
                  <a:ext cx="592306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R </a:t>
                  </a:r>
                </a:p>
              </p:txBody>
            </p:sp>
            <p:sp>
              <p:nvSpPr>
                <p:cNvPr id="81" name="CaixaDeTexto 80">
                  <a:extLst>
                    <a:ext uri="{FF2B5EF4-FFF2-40B4-BE49-F238E27FC236}">
                      <a16:creationId xmlns:a16="http://schemas.microsoft.com/office/drawing/2014/main" id="{3A4DCE55-3046-4429-D0C7-B0A9E5F087B9}"/>
                    </a:ext>
                  </a:extLst>
                </p:cNvPr>
                <p:cNvSpPr txBox="1"/>
                <p:nvPr/>
              </p:nvSpPr>
              <p:spPr>
                <a:xfrm>
                  <a:off x="9631546" y="2795264"/>
                  <a:ext cx="680434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O</a:t>
                  </a:r>
                </a:p>
              </p:txBody>
            </p:sp>
            <p:sp>
              <p:nvSpPr>
                <p:cNvPr id="82" name="CaixaDeTexto 81">
                  <a:extLst>
                    <a:ext uri="{FF2B5EF4-FFF2-40B4-BE49-F238E27FC236}">
                      <a16:creationId xmlns:a16="http://schemas.microsoft.com/office/drawing/2014/main" id="{971D7310-CAAF-86C7-856E-A2DB4E7A2713}"/>
                    </a:ext>
                  </a:extLst>
                </p:cNvPr>
                <p:cNvSpPr txBox="1"/>
                <p:nvPr/>
              </p:nvSpPr>
              <p:spPr>
                <a:xfrm>
                  <a:off x="9709112" y="3540832"/>
                  <a:ext cx="832070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R’ </a:t>
                  </a:r>
                </a:p>
              </p:txBody>
            </p:sp>
            <p:sp>
              <p:nvSpPr>
                <p:cNvPr id="83" name="CaixaDeTexto 82">
                  <a:extLst>
                    <a:ext uri="{FF2B5EF4-FFF2-40B4-BE49-F238E27FC236}">
                      <a16:creationId xmlns:a16="http://schemas.microsoft.com/office/drawing/2014/main" id="{D3D50573-8EA3-E84C-B647-1212E22CB31C}"/>
                    </a:ext>
                  </a:extLst>
                </p:cNvPr>
                <p:cNvSpPr txBox="1"/>
                <p:nvPr/>
              </p:nvSpPr>
              <p:spPr>
                <a:xfrm>
                  <a:off x="8993052" y="3133930"/>
                  <a:ext cx="976588" cy="461665"/>
                </a:xfrm>
                <a:prstGeom prst="rect">
                  <a:avLst/>
                </a:prstGeom>
                <a:noFill/>
                <a:ln w="38100"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 Black" pitchFamily="34" charset="0"/>
                      <a:ea typeface="+mn-ea"/>
                      <a:cs typeface="+mn-cs"/>
                    </a:rPr>
                    <a:t>C </a:t>
                  </a:r>
                </a:p>
              </p:txBody>
            </p:sp>
            <p:grpSp>
              <p:nvGrpSpPr>
                <p:cNvPr id="245807" name="Agrupar 83">
                  <a:extLst>
                    <a:ext uri="{FF2B5EF4-FFF2-40B4-BE49-F238E27FC236}">
                      <a16:creationId xmlns:a16="http://schemas.microsoft.com/office/drawing/2014/main" id="{F6FACE76-E8B2-1D46-473E-5619D9F232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465005">
                  <a:off x="9462596" y="3098519"/>
                  <a:ext cx="274902" cy="152400"/>
                  <a:chOff x="4650884" y="3712408"/>
                  <a:chExt cx="274902" cy="152400"/>
                </a:xfrm>
              </p:grpSpPr>
              <p:cxnSp>
                <p:nvCxnSpPr>
                  <p:cNvPr id="96" name="Conector reto 95">
                    <a:extLst>
                      <a:ext uri="{FF2B5EF4-FFF2-40B4-BE49-F238E27FC236}">
                        <a16:creationId xmlns:a16="http://schemas.microsoft.com/office/drawing/2014/main" id="{6E3D6AEF-CCB9-8010-6609-A93796AD85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1271" y="3711267"/>
                    <a:ext cx="274741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>
                    <a:extLst>
                      <a:ext uri="{FF2B5EF4-FFF2-40B4-BE49-F238E27FC236}">
                        <a16:creationId xmlns:a16="http://schemas.microsoft.com/office/drawing/2014/main" id="{28575FDC-94F9-0D8A-BC7B-C1266AD65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50558" y="3862671"/>
                    <a:ext cx="274741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D1B566D0-1EEF-DE76-7EA4-81790F5D24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5378" y="3529764"/>
                  <a:ext cx="334741" cy="13974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to 85">
                  <a:extLst>
                    <a:ext uri="{FF2B5EF4-FFF2-40B4-BE49-F238E27FC236}">
                      <a16:creationId xmlns:a16="http://schemas.microsoft.com/office/drawing/2014/main" id="{6FFE50F9-A102-5521-E8A7-E9B325D960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6419" y="3364607"/>
                  <a:ext cx="344215" cy="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5810" name="Agrupar 86">
                  <a:extLst>
                    <a:ext uri="{FF2B5EF4-FFF2-40B4-BE49-F238E27FC236}">
                      <a16:creationId xmlns:a16="http://schemas.microsoft.com/office/drawing/2014/main" id="{9433BFD1-55FA-4A1C-01DF-16FF48CCD0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>
                  <a:off x="7270734" y="3753583"/>
                  <a:ext cx="1739851" cy="1572490"/>
                  <a:chOff x="2676757" y="5421273"/>
                  <a:chExt cx="1739851" cy="1572490"/>
                </a:xfrm>
              </p:grpSpPr>
              <p:sp>
                <p:nvSpPr>
                  <p:cNvPr id="88" name="CaixaDeTexto 87">
                    <a:extLst>
                      <a:ext uri="{FF2B5EF4-FFF2-40B4-BE49-F238E27FC236}">
                        <a16:creationId xmlns:a16="http://schemas.microsoft.com/office/drawing/2014/main" id="{B5ED6C47-B988-7B19-C863-BA02A21CA472}"/>
                      </a:ext>
                    </a:extLst>
                  </p:cNvPr>
                  <p:cNvSpPr txBox="1"/>
                  <p:nvPr/>
                </p:nvSpPr>
                <p:spPr>
                  <a:xfrm rot="16027911">
                    <a:off x="3692175" y="5633985"/>
                    <a:ext cx="680434" cy="461665"/>
                  </a:xfrm>
                  <a:prstGeom prst="rect">
                    <a:avLst/>
                  </a:prstGeom>
                  <a:noFill/>
                  <a:ln w="38100"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rPr>
                      <a:t>O</a:t>
                    </a:r>
                  </a:p>
                </p:txBody>
              </p:sp>
              <p:sp>
                <p:nvSpPr>
                  <p:cNvPr id="89" name="CaixaDeTexto 88">
                    <a:extLst>
                      <a:ext uri="{FF2B5EF4-FFF2-40B4-BE49-F238E27FC236}">
                        <a16:creationId xmlns:a16="http://schemas.microsoft.com/office/drawing/2014/main" id="{56006886-4D34-7DC3-045C-5ADECF64C31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769741" y="6346895"/>
                    <a:ext cx="832070" cy="461665"/>
                  </a:xfrm>
                  <a:prstGeom prst="rect">
                    <a:avLst/>
                  </a:prstGeom>
                  <a:noFill/>
                  <a:ln w="38100"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rPr>
                      <a:t>R’’ </a:t>
                    </a:r>
                  </a:p>
                </p:txBody>
              </p:sp>
              <p:sp>
                <p:nvSpPr>
                  <p:cNvPr id="90" name="CaixaDeTexto 89">
                    <a:extLst>
                      <a:ext uri="{FF2B5EF4-FFF2-40B4-BE49-F238E27FC236}">
                        <a16:creationId xmlns:a16="http://schemas.microsoft.com/office/drawing/2014/main" id="{ACE16794-5585-5672-3D4E-F97248A425D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874062" y="5678734"/>
                    <a:ext cx="976588" cy="461665"/>
                  </a:xfrm>
                  <a:prstGeom prst="rect">
                    <a:avLst/>
                  </a:prstGeom>
                  <a:noFill/>
                  <a:ln w="38100"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>
                    <a:sp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 Black" pitchFamily="34" charset="0"/>
                        <a:ea typeface="+mn-ea"/>
                        <a:cs typeface="+mn-cs"/>
                      </a:rPr>
                      <a:t>C </a:t>
                    </a:r>
                  </a:p>
                </p:txBody>
              </p:sp>
              <p:grpSp>
                <p:nvGrpSpPr>
                  <p:cNvPr id="245820" name="Agrupar 90">
                    <a:extLst>
                      <a:ext uri="{FF2B5EF4-FFF2-40B4-BE49-F238E27FC236}">
                        <a16:creationId xmlns:a16="http://schemas.microsoft.com/office/drawing/2014/main" id="{2B39B3DB-B759-AF5C-C2ED-728C345770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1465005">
                    <a:off x="3523225" y="5937240"/>
                    <a:ext cx="274902" cy="152400"/>
                    <a:chOff x="4650884" y="3712408"/>
                    <a:chExt cx="274902" cy="152400"/>
                  </a:xfrm>
                </p:grpSpPr>
                <p:cxnSp>
                  <p:nvCxnSpPr>
                    <p:cNvPr id="94" name="Conector reto 93">
                      <a:extLst>
                        <a:ext uri="{FF2B5EF4-FFF2-40B4-BE49-F238E27FC236}">
                          <a16:creationId xmlns:a16="http://schemas.microsoft.com/office/drawing/2014/main" id="{2111C7EE-04A6-4EFE-7DC4-EA49A0B9C3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650065" y="3712950"/>
                      <a:ext cx="274732" cy="0"/>
                    </a:xfrm>
                    <a:prstGeom prst="line">
                      <a:avLst/>
                    </a:prstGeom>
                    <a:ln w="57150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Conector reto 94">
                      <a:extLst>
                        <a:ext uri="{FF2B5EF4-FFF2-40B4-BE49-F238E27FC236}">
                          <a16:creationId xmlns:a16="http://schemas.microsoft.com/office/drawing/2014/main" id="{483FA28F-C838-8E7A-267A-0A03B54A4D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649349" y="3863490"/>
                      <a:ext cx="274731" cy="0"/>
                    </a:xfrm>
                    <a:prstGeom prst="line">
                      <a:avLst/>
                    </a:prstGeom>
                    <a:ln w="57150">
                      <a:solidFill>
                        <a:srgbClr val="FFFF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2" name="Conector reto 91">
                    <a:extLst>
                      <a:ext uri="{FF2B5EF4-FFF2-40B4-BE49-F238E27FC236}">
                        <a16:creationId xmlns:a16="http://schemas.microsoft.com/office/drawing/2014/main" id="{29A7033B-5E1D-5485-CF0A-A87473975B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05325" y="6369662"/>
                    <a:ext cx="335077" cy="140529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to 92">
                    <a:extLst>
                      <a:ext uri="{FF2B5EF4-FFF2-40B4-BE49-F238E27FC236}">
                        <a16:creationId xmlns:a16="http://schemas.microsoft.com/office/drawing/2014/main" id="{3C35C1B8-CE18-391A-246A-72CCB72E2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76366" y="6202292"/>
                    <a:ext cx="344605" cy="0"/>
                  </a:xfrm>
                  <a:prstGeom prst="line">
                    <a:avLst/>
                  </a:prstGeom>
                  <a:ln w="571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5782" name="CaixaDeTexto 72">
                <a:extLst>
                  <a:ext uri="{FF2B5EF4-FFF2-40B4-BE49-F238E27FC236}">
                    <a16:creationId xmlns:a16="http://schemas.microsoft.com/office/drawing/2014/main" id="{10AF995B-A1B4-7358-CCC6-2F9D87410A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06802" y="3546591"/>
                <a:ext cx="21378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Amida terciária</a:t>
                </a:r>
              </a:p>
            </p:txBody>
          </p:sp>
        </p:grpSp>
      </p:grpSp>
      <p:sp>
        <p:nvSpPr>
          <p:cNvPr id="101" name="CaixaDeTexto 5">
            <a:extLst>
              <a:ext uri="{FF2B5EF4-FFF2-40B4-BE49-F238E27FC236}">
                <a16:creationId xmlns:a16="http://schemas.microsoft.com/office/drawing/2014/main" id="{AE623ABA-EDA6-66F5-B61B-04A68852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20" y="6227426"/>
            <a:ext cx="2913683" cy="338554"/>
          </a:xfrm>
          <a:prstGeom prst="rect">
            <a:avLst/>
          </a:prstGeom>
          <a:solidFill>
            <a:srgbClr val="000066"/>
          </a:solidFill>
          <a:ln w="38100">
            <a:noFill/>
            <a:miter lim="800000"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Prof. Agamenon Roberto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CEC49AA-74BE-CEC2-04FB-42CA827A34B3}"/>
              </a:ext>
            </a:extLst>
          </p:cNvPr>
          <p:cNvSpPr/>
          <p:nvPr/>
        </p:nvSpPr>
        <p:spPr>
          <a:xfrm>
            <a:off x="561777" y="748577"/>
            <a:ext cx="10934823" cy="139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72F39B-7D6F-44F6-FF16-0DF57982305F}"/>
              </a:ext>
            </a:extLst>
          </p:cNvPr>
          <p:cNvSpPr/>
          <p:nvPr/>
        </p:nvSpPr>
        <p:spPr>
          <a:xfrm>
            <a:off x="581274" y="1170196"/>
            <a:ext cx="827853" cy="139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1E97B3-26FF-B712-D9E5-56AFF753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CADEIAS FECHADAS PODEM TER HETEROÁTOMOS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E291F12-9CED-BCC1-C01A-6AD57DDEE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1359" y="640080"/>
            <a:ext cx="6660489" cy="5550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40119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4F12B71-4C10-2A56-25E2-3C12CE5C5F99}"/>
              </a:ext>
            </a:extLst>
          </p:cNvPr>
          <p:cNvSpPr/>
          <p:nvPr/>
        </p:nvSpPr>
        <p:spPr>
          <a:xfrm>
            <a:off x="3283224" y="3311525"/>
            <a:ext cx="5909120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30" name="Rectangle 4">
            <a:extLst>
              <a:ext uri="{FF2B5EF4-FFF2-40B4-BE49-F238E27FC236}">
                <a16:creationId xmlns:a16="http://schemas.microsoft.com/office/drawing/2014/main" id="{AA7E4DCA-F52D-1614-47B4-09F8CE50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824" y="315915"/>
            <a:ext cx="3168352" cy="523875"/>
          </a:xfrm>
          <a:prstGeom prst="rect">
            <a:avLst/>
          </a:prstGeom>
          <a:solidFill>
            <a:srgbClr val="C0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NITRILOS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03C368E8-D9B4-83E0-C269-7860A1B04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016" y="1139828"/>
            <a:ext cx="8737969" cy="461665"/>
          </a:xfrm>
          <a:prstGeom prst="rect">
            <a:avLst/>
          </a:prstGeom>
          <a:solidFill>
            <a:srgbClr val="C0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São compostos que apresentam o grupo funcional:</a:t>
            </a:r>
          </a:p>
        </p:txBody>
      </p:sp>
      <p:sp>
        <p:nvSpPr>
          <p:cNvPr id="64524" name="Rectangle 12">
            <a:extLst>
              <a:ext uri="{FF2B5EF4-FFF2-40B4-BE49-F238E27FC236}">
                <a16:creationId xmlns:a16="http://schemas.microsoft.com/office/drawing/2014/main" id="{C0033923-D856-C6A8-B1F5-51B579C8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420" y="4393755"/>
            <a:ext cx="10441160" cy="1055354"/>
          </a:xfrm>
          <a:prstGeom prst="rect">
            <a:avLst/>
          </a:prstGeom>
          <a:solidFill>
            <a:srgbClr val="C0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nomenclatura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IUPAC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recomenda o uso da palavra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NITRILO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após o nome do hidrocarboneto correspondente </a:t>
            </a:r>
          </a:p>
        </p:txBody>
      </p:sp>
      <p:sp>
        <p:nvSpPr>
          <p:cNvPr id="64541" name="Text Box 29">
            <a:extLst>
              <a:ext uri="{FF2B5EF4-FFF2-40B4-BE49-F238E27FC236}">
                <a16:creationId xmlns:a16="http://schemas.microsoft.com/office/drawing/2014/main" id="{2431EC87-A466-86DD-88D7-B61939703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3" y="3409950"/>
            <a:ext cx="21415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etano</a:t>
            </a: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nitrilo</a:t>
            </a:r>
          </a:p>
        </p:txBody>
      </p:sp>
      <p:grpSp>
        <p:nvGrpSpPr>
          <p:cNvPr id="4" name="Grupo 26">
            <a:extLst>
              <a:ext uri="{FF2B5EF4-FFF2-40B4-BE49-F238E27FC236}">
                <a16:creationId xmlns:a16="http://schemas.microsoft.com/office/drawing/2014/main" id="{3F2656A4-8F1D-3358-01AA-E9491202D32B}"/>
              </a:ext>
            </a:extLst>
          </p:cNvPr>
          <p:cNvGrpSpPr>
            <a:grpSpLocks/>
          </p:cNvGrpSpPr>
          <p:nvPr/>
        </p:nvGrpSpPr>
        <p:grpSpPr bwMode="auto">
          <a:xfrm>
            <a:off x="3400425" y="3409950"/>
            <a:ext cx="2695575" cy="523875"/>
            <a:chOff x="2714612" y="2786058"/>
            <a:chExt cx="2694969" cy="523220"/>
          </a:xfrm>
        </p:grpSpPr>
        <p:sp>
          <p:nvSpPr>
            <p:cNvPr id="249880" name="Text Box 16">
              <a:extLst>
                <a:ext uri="{FF2B5EF4-FFF2-40B4-BE49-F238E27FC236}">
                  <a16:creationId xmlns:a16="http://schemas.microsoft.com/office/drawing/2014/main" id="{3B5CC81E-DDB8-7204-53AE-F83FD2E8D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612" y="2786058"/>
              <a:ext cx="26949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8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C </a:t>
              </a:r>
              <a:r>
                <a:rPr kumimoji="0" lang="el-G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Ξ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N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6FF1D3F-7FA4-9A7D-3F69-BACD9F81BDE6}"/>
                </a:ext>
              </a:extLst>
            </p:cNvPr>
            <p:cNvCxnSpPr/>
            <p:nvPr/>
          </p:nvCxnSpPr>
          <p:spPr>
            <a:xfrm>
              <a:off x="3714512" y="3069866"/>
              <a:ext cx="428529" cy="1585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872" name="Agrupar 5">
            <a:extLst>
              <a:ext uri="{FF2B5EF4-FFF2-40B4-BE49-F238E27FC236}">
                <a16:creationId xmlns:a16="http://schemas.microsoft.com/office/drawing/2014/main" id="{9ED981BC-9368-4170-5614-E9B2EC08EC98}"/>
              </a:ext>
            </a:extLst>
          </p:cNvPr>
          <p:cNvGrpSpPr>
            <a:grpSpLocks/>
          </p:cNvGrpSpPr>
          <p:nvPr/>
        </p:nvGrpSpPr>
        <p:grpSpPr bwMode="auto">
          <a:xfrm>
            <a:off x="4881563" y="2071688"/>
            <a:ext cx="2428875" cy="928687"/>
            <a:chOff x="4881564" y="2071689"/>
            <a:chExt cx="2428875" cy="928687"/>
          </a:xfrm>
        </p:grpSpPr>
        <p:grpSp>
          <p:nvGrpSpPr>
            <p:cNvPr id="46088" name="Grupo 27">
              <a:extLst>
                <a:ext uri="{FF2B5EF4-FFF2-40B4-BE49-F238E27FC236}">
                  <a16:creationId xmlns:a16="http://schemas.microsoft.com/office/drawing/2014/main" id="{908ABEF4-A867-09CD-089E-2B4268477A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1564" y="2071689"/>
              <a:ext cx="2428875" cy="928687"/>
              <a:chOff x="3357554" y="1571612"/>
              <a:chExt cx="2428892" cy="928694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2" name="Retângulo de cantos arredondados 21">
                <a:extLst>
                  <a:ext uri="{FF2B5EF4-FFF2-40B4-BE49-F238E27FC236}">
                    <a16:creationId xmlns:a16="http://schemas.microsoft.com/office/drawing/2014/main" id="{00F6F391-45F3-80EB-CEA0-42AD898A4080}"/>
                  </a:ext>
                </a:extLst>
              </p:cNvPr>
              <p:cNvSpPr/>
              <p:nvPr/>
            </p:nvSpPr>
            <p:spPr>
              <a:xfrm>
                <a:off x="3357554" y="1571612"/>
                <a:ext cx="2428892" cy="928694"/>
              </a:xfrm>
              <a:prstGeom prst="roundRect">
                <a:avLst/>
              </a:prstGeom>
              <a:solidFill>
                <a:srgbClr val="C00000"/>
              </a:solidFill>
              <a:ln w="190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6102" name="Grupo 20">
                <a:extLst>
                  <a:ext uri="{FF2B5EF4-FFF2-40B4-BE49-F238E27FC236}">
                    <a16:creationId xmlns:a16="http://schemas.microsoft.com/office/drawing/2014/main" id="{EE305730-18A9-C731-2D34-A7CFFB0F8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6024" y="1706554"/>
                <a:ext cx="1608068" cy="579438"/>
                <a:chOff x="3788571" y="1625600"/>
                <a:chExt cx="1608068" cy="579438"/>
              </a:xfrm>
            </p:grpSpPr>
            <p:sp>
              <p:nvSpPr>
                <p:cNvPr id="46103" name="Line 6">
                  <a:extLst>
                    <a:ext uri="{FF2B5EF4-FFF2-40B4-BE49-F238E27FC236}">
                      <a16:creationId xmlns:a16="http://schemas.microsoft.com/office/drawing/2014/main" id="{ABA786A0-5C69-D76A-9CE8-BE25F2474A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2000" y="2057400"/>
                  <a:ext cx="431800" cy="0"/>
                </a:xfrm>
                <a:prstGeom prst="line">
                  <a:avLst/>
                </a:prstGeom>
                <a:noFill/>
                <a:ln w="57150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104" name="Text Box 7">
                  <a:extLst>
                    <a:ext uri="{FF2B5EF4-FFF2-40B4-BE49-F238E27FC236}">
                      <a16:creationId xmlns:a16="http://schemas.microsoft.com/office/drawing/2014/main" id="{E6ECBE2B-B914-9652-6EA7-6E6E9C225A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88571" y="1625600"/>
                  <a:ext cx="815975" cy="57943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– C</a:t>
                  </a:r>
                </a:p>
              </p:txBody>
            </p:sp>
            <p:sp>
              <p:nvSpPr>
                <p:cNvPr id="46105" name="Text Box 8">
                  <a:extLst>
                    <a:ext uri="{FF2B5EF4-FFF2-40B4-BE49-F238E27FC236}">
                      <a16:creationId xmlns:a16="http://schemas.microsoft.com/office/drawing/2014/main" id="{07408B84-96E1-975D-0D28-E73F4508A6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18801" y="1625600"/>
                  <a:ext cx="477838" cy="57943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</a:t>
                  </a:r>
                </a:p>
              </p:txBody>
            </p:sp>
            <p:sp>
              <p:nvSpPr>
                <p:cNvPr id="46106" name="Line 9">
                  <a:extLst>
                    <a:ext uri="{FF2B5EF4-FFF2-40B4-BE49-F238E27FC236}">
                      <a16:creationId xmlns:a16="http://schemas.microsoft.com/office/drawing/2014/main" id="{0D21B779-C163-913A-EBBB-C673E9F23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2000" y="1928802"/>
                  <a:ext cx="431800" cy="0"/>
                </a:xfrm>
                <a:prstGeom prst="line">
                  <a:avLst/>
                </a:prstGeom>
                <a:noFill/>
                <a:ln w="57150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107" name="Line 10">
                  <a:extLst>
                    <a:ext uri="{FF2B5EF4-FFF2-40B4-BE49-F238E27FC236}">
                      <a16:creationId xmlns:a16="http://schemas.microsoft.com/office/drawing/2014/main" id="{5C5C1E01-5F5F-6BE7-2828-0B9A9D443B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2000" y="1785926"/>
                  <a:ext cx="431800" cy="0"/>
                </a:xfrm>
                <a:prstGeom prst="line">
                  <a:avLst/>
                </a:prstGeom>
                <a:noFill/>
                <a:ln w="57150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3" name="Conector reto 2">
              <a:extLst>
                <a:ext uri="{FF2B5EF4-FFF2-40B4-BE49-F238E27FC236}">
                  <a16:creationId xmlns:a16="http://schemas.microsoft.com/office/drawing/2014/main" id="{2503E420-D0AC-2FBD-DF17-AD629FD03EC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1" y="2401889"/>
              <a:ext cx="338138" cy="15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0D0738E1-A283-DA8E-725A-55ADCA71191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1" y="2492376"/>
              <a:ext cx="338138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72321FAF-0D02-6479-6477-4794803F2DF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1" y="2582864"/>
              <a:ext cx="338138" cy="15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41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FC01755-9E44-5362-FDF6-F37D3E949036}"/>
              </a:ext>
            </a:extLst>
          </p:cNvPr>
          <p:cNvSpPr/>
          <p:nvPr/>
        </p:nvSpPr>
        <p:spPr>
          <a:xfrm>
            <a:off x="3825656" y="3889147"/>
            <a:ext cx="4574600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47601A6-8B14-3AB5-FAE5-6CFFE18899B3}"/>
              </a:ext>
            </a:extLst>
          </p:cNvPr>
          <p:cNvSpPr/>
          <p:nvPr/>
        </p:nvSpPr>
        <p:spPr>
          <a:xfrm>
            <a:off x="4283525" y="1866955"/>
            <a:ext cx="3464942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5F1124DF-B6DC-2D40-2177-EF2CD1E11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08819"/>
            <a:ext cx="11233248" cy="1055354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O nome dos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nitrilos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 pode também ser formado pelo nome do radical ligado ao grupo  funcional, antecedido da palavra cianeto </a:t>
            </a:r>
          </a:p>
        </p:txBody>
      </p:sp>
      <p:grpSp>
        <p:nvGrpSpPr>
          <p:cNvPr id="2" name="Grupo 32">
            <a:extLst>
              <a:ext uri="{FF2B5EF4-FFF2-40B4-BE49-F238E27FC236}">
                <a16:creationId xmlns:a16="http://schemas.microsoft.com/office/drawing/2014/main" id="{7D48465D-836B-1F30-FAA7-DB0645D16B10}"/>
              </a:ext>
            </a:extLst>
          </p:cNvPr>
          <p:cNvGrpSpPr>
            <a:grpSpLocks/>
          </p:cNvGrpSpPr>
          <p:nvPr/>
        </p:nvGrpSpPr>
        <p:grpSpPr bwMode="auto">
          <a:xfrm>
            <a:off x="4706938" y="1931988"/>
            <a:ext cx="2778125" cy="590550"/>
            <a:chOff x="1142976" y="2156393"/>
            <a:chExt cx="2778139" cy="590550"/>
          </a:xfrm>
        </p:grpSpPr>
        <p:sp>
          <p:nvSpPr>
            <p:cNvPr id="250912" name="Text Box 5">
              <a:extLst>
                <a:ext uri="{FF2B5EF4-FFF2-40B4-BE49-F238E27FC236}">
                  <a16:creationId xmlns:a16="http://schemas.microsoft.com/office/drawing/2014/main" id="{07C17374-AB9A-F2BC-5379-46B8B9D39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976" y="2162743"/>
              <a:ext cx="9493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0913" name="Text Box 6">
              <a:extLst>
                <a:ext uri="{FF2B5EF4-FFF2-40B4-BE49-F238E27FC236}">
                  <a16:creationId xmlns:a16="http://schemas.microsoft.com/office/drawing/2014/main" id="{2602DD00-D97E-203B-0318-EA0820138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962" y="2156393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0914" name="Line 7">
              <a:extLst>
                <a:ext uri="{FF2B5EF4-FFF2-40B4-BE49-F238E27FC236}">
                  <a16:creationId xmlns:a16="http://schemas.microsoft.com/office/drawing/2014/main" id="{4554179D-CD6C-2C0F-D686-5ABB911D9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237" y="244055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5" name="Line 8">
              <a:extLst>
                <a:ext uri="{FF2B5EF4-FFF2-40B4-BE49-F238E27FC236}">
                  <a16:creationId xmlns:a16="http://schemas.microsoft.com/office/drawing/2014/main" id="{5FF778CF-6252-3DB9-2436-C0BB14D54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802" y="2438968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6" name="Line 9">
              <a:extLst>
                <a:ext uri="{FF2B5EF4-FFF2-40B4-BE49-F238E27FC236}">
                  <a16:creationId xmlns:a16="http://schemas.microsoft.com/office/drawing/2014/main" id="{6C3E0F48-38A6-B44B-6FC8-4BDFB48D0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802" y="2583430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7" name="Line 10">
              <a:extLst>
                <a:ext uri="{FF2B5EF4-FFF2-40B4-BE49-F238E27FC236}">
                  <a16:creationId xmlns:a16="http://schemas.microsoft.com/office/drawing/2014/main" id="{8F89136B-EA34-DDA8-1796-F4B76F3B1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802" y="2296093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8" name="Text Box 11">
              <a:extLst>
                <a:ext uri="{FF2B5EF4-FFF2-40B4-BE49-F238E27FC236}">
                  <a16:creationId xmlns:a16="http://schemas.microsoft.com/office/drawing/2014/main" id="{30633D27-7BB7-2CD5-009E-F953A809E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0102" y="2156393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117772" name="Text Box 12">
            <a:extLst>
              <a:ext uri="{FF2B5EF4-FFF2-40B4-BE49-F238E27FC236}">
                <a16:creationId xmlns:a16="http://schemas.microsoft.com/office/drawing/2014/main" id="{B211CD8B-1EA6-965F-1705-CD1E858E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6" y="2928938"/>
            <a:ext cx="3613149" cy="430887"/>
          </a:xfrm>
          <a:prstGeom prst="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cianeto de </a:t>
            </a:r>
            <a:r>
              <a:rPr kumimoji="0" lang="pt-BR" sz="22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metila</a:t>
            </a:r>
          </a:p>
        </p:txBody>
      </p:sp>
      <p:sp>
        <p:nvSpPr>
          <p:cNvPr id="117785" name="Text Box 25">
            <a:extLst>
              <a:ext uri="{FF2B5EF4-FFF2-40B4-BE49-F238E27FC236}">
                <a16:creationId xmlns:a16="http://schemas.microsoft.com/office/drawing/2014/main" id="{A70E0EDC-1A00-163F-B856-A56FBF22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525" y="5078656"/>
            <a:ext cx="3624951" cy="430887"/>
          </a:xfrm>
          <a:prstGeom prst="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cianeto de </a:t>
            </a:r>
            <a:r>
              <a:rPr kumimoji="0" lang="pt-BR" sz="22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vinila</a:t>
            </a:r>
          </a:p>
        </p:txBody>
      </p:sp>
      <p:grpSp>
        <p:nvGrpSpPr>
          <p:cNvPr id="3" name="Grupo 33">
            <a:extLst>
              <a:ext uri="{FF2B5EF4-FFF2-40B4-BE49-F238E27FC236}">
                <a16:creationId xmlns:a16="http://schemas.microsoft.com/office/drawing/2014/main" id="{148176D8-AF0C-A66F-8998-6E6B959768B6}"/>
              </a:ext>
            </a:extLst>
          </p:cNvPr>
          <p:cNvGrpSpPr>
            <a:grpSpLocks/>
          </p:cNvGrpSpPr>
          <p:nvPr/>
        </p:nvGrpSpPr>
        <p:grpSpPr bwMode="auto">
          <a:xfrm>
            <a:off x="4094163" y="3954463"/>
            <a:ext cx="4003675" cy="590550"/>
            <a:chOff x="765155" y="4000504"/>
            <a:chExt cx="4002087" cy="590546"/>
          </a:xfrm>
        </p:grpSpPr>
        <p:sp>
          <p:nvSpPr>
            <p:cNvPr id="250902" name="Text Box 15">
              <a:extLst>
                <a:ext uri="{FF2B5EF4-FFF2-40B4-BE49-F238E27FC236}">
                  <a16:creationId xmlns:a16="http://schemas.microsoft.com/office/drawing/2014/main" id="{940F1594-FE67-57A2-FA7B-5BA85CA35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155" y="4006850"/>
              <a:ext cx="9493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0903" name="Line 17">
              <a:extLst>
                <a:ext uri="{FF2B5EF4-FFF2-40B4-BE49-F238E27FC236}">
                  <a16:creationId xmlns:a16="http://schemas.microsoft.com/office/drawing/2014/main" id="{0DC0C6CC-D6EB-070A-AB58-A315F813D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5300" y="4222750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04" name="Line 22">
              <a:extLst>
                <a:ext uri="{FF2B5EF4-FFF2-40B4-BE49-F238E27FC236}">
                  <a16:creationId xmlns:a16="http://schemas.microsoft.com/office/drawing/2014/main" id="{4496C6C5-8033-6408-C7EA-1AA237EDE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5300" y="4362450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05" name="Text Box 23">
              <a:extLst>
                <a:ext uri="{FF2B5EF4-FFF2-40B4-BE49-F238E27FC236}">
                  <a16:creationId xmlns:a16="http://schemas.microsoft.com/office/drawing/2014/main" id="{97AD4975-5146-7EF8-B381-C1D031AB1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825" y="4006850"/>
              <a:ext cx="7778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50906" name="Text Box 6">
              <a:extLst>
                <a:ext uri="{FF2B5EF4-FFF2-40B4-BE49-F238E27FC236}">
                  <a16:creationId xmlns:a16="http://schemas.microsoft.com/office/drawing/2014/main" id="{B6229C3C-ABAE-F210-7DBF-BEFEDFE69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0089" y="4000504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0907" name="Line 7">
              <a:extLst>
                <a:ext uri="{FF2B5EF4-FFF2-40B4-BE49-F238E27FC236}">
                  <a16:creationId xmlns:a16="http://schemas.microsoft.com/office/drawing/2014/main" id="{FB8DBBC3-09FB-0E38-3426-5143607BA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0364" y="4284666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08" name="Line 8">
              <a:extLst>
                <a:ext uri="{FF2B5EF4-FFF2-40B4-BE49-F238E27FC236}">
                  <a16:creationId xmlns:a16="http://schemas.microsoft.com/office/drawing/2014/main" id="{C21ED3EB-4669-CED3-B24C-EB6FEB315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929" y="4283079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09" name="Line 9">
              <a:extLst>
                <a:ext uri="{FF2B5EF4-FFF2-40B4-BE49-F238E27FC236}">
                  <a16:creationId xmlns:a16="http://schemas.microsoft.com/office/drawing/2014/main" id="{574AC2DC-EACE-B820-2EDD-2CC39A887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929" y="4427541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0" name="Line 10">
              <a:extLst>
                <a:ext uri="{FF2B5EF4-FFF2-40B4-BE49-F238E27FC236}">
                  <a16:creationId xmlns:a16="http://schemas.microsoft.com/office/drawing/2014/main" id="{D09E0332-5DCE-74DA-40E7-4C568DA49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929" y="4140204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0911" name="Text Box 11">
              <a:extLst>
                <a:ext uri="{FF2B5EF4-FFF2-40B4-BE49-F238E27FC236}">
                  <a16:creationId xmlns:a16="http://schemas.microsoft.com/office/drawing/2014/main" id="{4C979515-61FD-F154-B2B0-6A41C1B7A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229" y="4000504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23C1C26-A37B-F578-6434-94EFE3A8676A}"/>
              </a:ext>
            </a:extLst>
          </p:cNvPr>
          <p:cNvSpPr/>
          <p:nvPr/>
        </p:nvSpPr>
        <p:spPr>
          <a:xfrm>
            <a:off x="716150" y="3640020"/>
            <a:ext cx="2493478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A472C5F-D15D-714A-D48E-2C488A16B518}"/>
              </a:ext>
            </a:extLst>
          </p:cNvPr>
          <p:cNvSpPr/>
          <p:nvPr/>
        </p:nvSpPr>
        <p:spPr>
          <a:xfrm>
            <a:off x="3810497" y="3640020"/>
            <a:ext cx="3794495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B192D7D-0691-6437-FCD8-B5E3CBBB48E8}"/>
              </a:ext>
            </a:extLst>
          </p:cNvPr>
          <p:cNvSpPr/>
          <p:nvPr/>
        </p:nvSpPr>
        <p:spPr>
          <a:xfrm>
            <a:off x="7972972" y="3579850"/>
            <a:ext cx="3523656" cy="1793366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66DBB60D-0CDA-72D9-D839-F73532ADA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31" y="773862"/>
            <a:ext cx="4824535" cy="461665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NITROCOMPOSTOS</a:t>
            </a:r>
            <a:endParaRPr kumimoji="0" lang="pt-BR" sz="24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912CC21C-DAF1-5183-0A79-71D286679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476" y="1698228"/>
            <a:ext cx="9433047" cy="1045223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São compostos que possuem o grupo funcional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–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NO</a:t>
            </a:r>
            <a:r>
              <a:rPr kumimoji="0" lang="pt-BR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2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denominado de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NITRO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 </a:t>
            </a:r>
          </a:p>
        </p:txBody>
      </p:sp>
      <p:grpSp>
        <p:nvGrpSpPr>
          <p:cNvPr id="2" name="Grupo 43">
            <a:extLst>
              <a:ext uri="{FF2B5EF4-FFF2-40B4-BE49-F238E27FC236}">
                <a16:creationId xmlns:a16="http://schemas.microsoft.com/office/drawing/2014/main" id="{D81F8398-0D46-847E-AA07-58736C870F01}"/>
              </a:ext>
            </a:extLst>
          </p:cNvPr>
          <p:cNvGrpSpPr>
            <a:grpSpLocks/>
          </p:cNvGrpSpPr>
          <p:nvPr/>
        </p:nvGrpSpPr>
        <p:grpSpPr bwMode="auto">
          <a:xfrm>
            <a:off x="766763" y="3768725"/>
            <a:ext cx="2184400" cy="461963"/>
            <a:chOff x="2143108" y="2285992"/>
            <a:chExt cx="2183611" cy="461665"/>
          </a:xfrm>
        </p:grpSpPr>
        <p:sp>
          <p:nvSpPr>
            <p:cNvPr id="251935" name="Text Box 12">
              <a:extLst>
                <a:ext uri="{FF2B5EF4-FFF2-40B4-BE49-F238E27FC236}">
                  <a16:creationId xmlns:a16="http://schemas.microsoft.com/office/drawing/2014/main" id="{E43C5397-C35D-1410-5685-1C7BD3113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21836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 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9900ABAB-FD13-0918-78C0-3EF9A2EF3968}"/>
                </a:ext>
              </a:extLst>
            </p:cNvPr>
            <p:cNvCxnSpPr/>
            <p:nvPr/>
          </p:nvCxnSpPr>
          <p:spPr>
            <a:xfrm>
              <a:off x="3071460" y="2500167"/>
              <a:ext cx="357059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48">
            <a:extLst>
              <a:ext uri="{FF2B5EF4-FFF2-40B4-BE49-F238E27FC236}">
                <a16:creationId xmlns:a16="http://schemas.microsoft.com/office/drawing/2014/main" id="{3209EA2F-393A-01F1-3AE5-B15860CA3767}"/>
              </a:ext>
            </a:extLst>
          </p:cNvPr>
          <p:cNvGrpSpPr>
            <a:grpSpLocks/>
          </p:cNvGrpSpPr>
          <p:nvPr/>
        </p:nvGrpSpPr>
        <p:grpSpPr bwMode="auto">
          <a:xfrm>
            <a:off x="4008438" y="3768725"/>
            <a:ext cx="3432175" cy="461963"/>
            <a:chOff x="3428992" y="3253087"/>
            <a:chExt cx="3430747" cy="461665"/>
          </a:xfrm>
        </p:grpSpPr>
        <p:sp>
          <p:nvSpPr>
            <p:cNvPr id="251932" name="Text Box 12">
              <a:extLst>
                <a:ext uri="{FF2B5EF4-FFF2-40B4-BE49-F238E27FC236}">
                  <a16:creationId xmlns:a16="http://schemas.microsoft.com/office/drawing/2014/main" id="{68498118-B4A4-15D9-0512-C86EB49F0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992" y="3253087"/>
              <a:ext cx="34307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A05A53E0-B2E2-48CD-911F-818DACAC85D3}"/>
                </a:ext>
              </a:extLst>
            </p:cNvPr>
            <p:cNvCxnSpPr/>
            <p:nvPr/>
          </p:nvCxnSpPr>
          <p:spPr>
            <a:xfrm>
              <a:off x="4357293" y="3467262"/>
              <a:ext cx="357039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525C3F69-A20D-38CC-5F11-3E1AA60324E7}"/>
                </a:ext>
              </a:extLst>
            </p:cNvPr>
            <p:cNvCxnSpPr/>
            <p:nvPr/>
          </p:nvCxnSpPr>
          <p:spPr>
            <a:xfrm>
              <a:off x="5644220" y="3498991"/>
              <a:ext cx="357038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55">
            <a:extLst>
              <a:ext uri="{FF2B5EF4-FFF2-40B4-BE49-F238E27FC236}">
                <a16:creationId xmlns:a16="http://schemas.microsoft.com/office/drawing/2014/main" id="{9ACD47CE-8BEE-EE69-2FEE-D3F7ADE24FBD}"/>
              </a:ext>
            </a:extLst>
          </p:cNvPr>
          <p:cNvGrpSpPr>
            <a:grpSpLocks/>
          </p:cNvGrpSpPr>
          <p:nvPr/>
        </p:nvGrpSpPr>
        <p:grpSpPr bwMode="auto">
          <a:xfrm>
            <a:off x="8096250" y="3763963"/>
            <a:ext cx="3276600" cy="1423987"/>
            <a:chOff x="2857488" y="4110343"/>
            <a:chExt cx="3276859" cy="1423396"/>
          </a:xfrm>
        </p:grpSpPr>
        <p:sp>
          <p:nvSpPr>
            <p:cNvPr id="251927" name="Text Box 12">
              <a:extLst>
                <a:ext uri="{FF2B5EF4-FFF2-40B4-BE49-F238E27FC236}">
                  <a16:creationId xmlns:a16="http://schemas.microsoft.com/office/drawing/2014/main" id="{4386D582-E772-A5BD-B646-2C37D9E33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488" y="4110343"/>
              <a:ext cx="32768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 CH     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pt-BR" altLang="pt-BR" sz="2400" b="1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5C7FB60C-97BD-F91B-3C7A-C5D8FB989559}"/>
                </a:ext>
              </a:extLst>
            </p:cNvPr>
            <p:cNvCxnSpPr/>
            <p:nvPr/>
          </p:nvCxnSpPr>
          <p:spPr>
            <a:xfrm>
              <a:off x="3786249" y="4324566"/>
              <a:ext cx="357215" cy="158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BBB4F78-6DAD-0A6A-5324-291C8EE59106}"/>
                </a:ext>
              </a:extLst>
            </p:cNvPr>
            <p:cNvCxnSpPr/>
            <p:nvPr/>
          </p:nvCxnSpPr>
          <p:spPr>
            <a:xfrm>
              <a:off x="4929340" y="4356303"/>
              <a:ext cx="357215" cy="158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930" name="Retângulo 53">
              <a:extLst>
                <a:ext uri="{FF2B5EF4-FFF2-40B4-BE49-F238E27FC236}">
                  <a16:creationId xmlns:a16="http://schemas.microsoft.com/office/drawing/2014/main" id="{648EB9BE-EE8E-0EBF-3B45-02E76E87F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6745" y="5072074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B660722A-1030-FBC9-BBFE-394EF7CC2E84}"/>
                </a:ext>
              </a:extLst>
            </p:cNvPr>
            <p:cNvCxnSpPr/>
            <p:nvPr/>
          </p:nvCxnSpPr>
          <p:spPr>
            <a:xfrm rot="16200000">
              <a:off x="4251511" y="4821247"/>
              <a:ext cx="357039" cy="158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67364B0-5B5C-AF44-BBE0-B40E3604363E}"/>
              </a:ext>
            </a:extLst>
          </p:cNvPr>
          <p:cNvSpPr/>
          <p:nvPr/>
        </p:nvSpPr>
        <p:spPr>
          <a:xfrm>
            <a:off x="3199427" y="3835051"/>
            <a:ext cx="4732309" cy="2834309"/>
          </a:xfrm>
          <a:prstGeom prst="roundRect">
            <a:avLst>
              <a:gd name="adj" fmla="val 6236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DD67A2E-653E-59CE-F8A1-B3CA7CBB7EB2}"/>
              </a:ext>
            </a:extLst>
          </p:cNvPr>
          <p:cNvSpPr/>
          <p:nvPr/>
        </p:nvSpPr>
        <p:spPr>
          <a:xfrm>
            <a:off x="263353" y="2712258"/>
            <a:ext cx="2426178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EEEF819-6B2E-2066-14AB-4AB6F02AD837}"/>
              </a:ext>
            </a:extLst>
          </p:cNvPr>
          <p:cNvSpPr/>
          <p:nvPr/>
        </p:nvSpPr>
        <p:spPr>
          <a:xfrm>
            <a:off x="3199428" y="2712258"/>
            <a:ext cx="2218707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CB58DED-80F3-19DE-C49F-03C246B06976}"/>
              </a:ext>
            </a:extLst>
          </p:cNvPr>
          <p:cNvSpPr/>
          <p:nvPr/>
        </p:nvSpPr>
        <p:spPr>
          <a:xfrm>
            <a:off x="9702557" y="2682325"/>
            <a:ext cx="2152264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A52DCDE-DBC2-4362-D10B-A069B70E01F7}"/>
              </a:ext>
            </a:extLst>
          </p:cNvPr>
          <p:cNvSpPr/>
          <p:nvPr/>
        </p:nvSpPr>
        <p:spPr>
          <a:xfrm>
            <a:off x="5843632" y="2682325"/>
            <a:ext cx="3433428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794275-2471-FF0C-EDCC-2FB1E2AB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627397"/>
            <a:ext cx="9217024" cy="1055354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nomenclatura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IUPAC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recomenda o uso da palavra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nitro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seguida do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nome do hidrocarboneto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a ele ligado </a:t>
            </a:r>
          </a:p>
        </p:txBody>
      </p:sp>
      <p:grpSp>
        <p:nvGrpSpPr>
          <p:cNvPr id="2" name="Grupo 38">
            <a:extLst>
              <a:ext uri="{FF2B5EF4-FFF2-40B4-BE49-F238E27FC236}">
                <a16:creationId xmlns:a16="http://schemas.microsoft.com/office/drawing/2014/main" id="{AE11C530-B319-3125-D97B-C7785A8EB7BC}"/>
              </a:ext>
            </a:extLst>
          </p:cNvPr>
          <p:cNvGrpSpPr>
            <a:grpSpLocks/>
          </p:cNvGrpSpPr>
          <p:nvPr/>
        </p:nvGrpSpPr>
        <p:grpSpPr bwMode="auto">
          <a:xfrm>
            <a:off x="3275013" y="2857500"/>
            <a:ext cx="2028825" cy="430213"/>
            <a:chOff x="5124204" y="2285992"/>
            <a:chExt cx="2028204" cy="430952"/>
          </a:xfrm>
        </p:grpSpPr>
        <p:sp>
          <p:nvSpPr>
            <p:cNvPr id="252982" name="Text Box 44">
              <a:extLst>
                <a:ext uri="{FF2B5EF4-FFF2-40B4-BE49-F238E27FC236}">
                  <a16:creationId xmlns:a16="http://schemas.microsoft.com/office/drawing/2014/main" id="{40269436-AFF2-B276-3717-A9C515E2E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0745" y="2285992"/>
              <a:ext cx="1341663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metano</a:t>
              </a:r>
            </a:p>
          </p:txBody>
        </p:sp>
        <p:sp>
          <p:nvSpPr>
            <p:cNvPr id="252983" name="Text Box 45">
              <a:extLst>
                <a:ext uri="{FF2B5EF4-FFF2-40B4-BE49-F238E27FC236}">
                  <a16:creationId xmlns:a16="http://schemas.microsoft.com/office/drawing/2014/main" id="{08AD1065-6237-25F5-453B-16ACC7042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4204" y="2285992"/>
              <a:ext cx="908716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nitro</a:t>
              </a:r>
            </a:p>
          </p:txBody>
        </p:sp>
      </p:grpSp>
      <p:sp>
        <p:nvSpPr>
          <p:cNvPr id="32" name="Text Box 54">
            <a:extLst>
              <a:ext uri="{FF2B5EF4-FFF2-40B4-BE49-F238E27FC236}">
                <a16:creationId xmlns:a16="http://schemas.microsoft.com/office/drawing/2014/main" id="{7CAE687C-1803-F5E2-FB1D-163BF172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396" y="4052248"/>
            <a:ext cx="304892" cy="307777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3" name="Text Box 55">
            <a:extLst>
              <a:ext uri="{FF2B5EF4-FFF2-40B4-BE49-F238E27FC236}">
                <a16:creationId xmlns:a16="http://schemas.microsoft.com/office/drawing/2014/main" id="{23791E50-D966-841B-632A-D8594EEB5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966" y="4050660"/>
            <a:ext cx="304892" cy="307777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4" name="Text Box 56">
            <a:extLst>
              <a:ext uri="{FF2B5EF4-FFF2-40B4-BE49-F238E27FC236}">
                <a16:creationId xmlns:a16="http://schemas.microsoft.com/office/drawing/2014/main" id="{D9979FCB-20BC-94A9-F2C6-D40D5B3D8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834" y="4050660"/>
            <a:ext cx="304892" cy="307777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charset="0"/>
              </a:rPr>
              <a:t>3</a:t>
            </a:r>
          </a:p>
        </p:txBody>
      </p:sp>
      <p:grpSp>
        <p:nvGrpSpPr>
          <p:cNvPr id="252958" name="Grupo 35">
            <a:extLst>
              <a:ext uri="{FF2B5EF4-FFF2-40B4-BE49-F238E27FC236}">
                <a16:creationId xmlns:a16="http://schemas.microsoft.com/office/drawing/2014/main" id="{C6717540-5500-7F3B-8CF3-DE28130B41F9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841625"/>
            <a:ext cx="2184400" cy="461963"/>
            <a:chOff x="2143108" y="2285992"/>
            <a:chExt cx="2183611" cy="461665"/>
          </a:xfrm>
        </p:grpSpPr>
        <p:sp>
          <p:nvSpPr>
            <p:cNvPr id="252980" name="Text Box 12">
              <a:extLst>
                <a:ext uri="{FF2B5EF4-FFF2-40B4-BE49-F238E27FC236}">
                  <a16:creationId xmlns:a16="http://schemas.microsoft.com/office/drawing/2014/main" id="{FEAD4248-54C8-AED0-7E36-B70ABF6D9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08" y="2285992"/>
              <a:ext cx="21836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 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A682C9D3-C587-1B71-4A71-5679B289DC5A}"/>
                </a:ext>
              </a:extLst>
            </p:cNvPr>
            <p:cNvCxnSpPr/>
            <p:nvPr/>
          </p:nvCxnSpPr>
          <p:spPr>
            <a:xfrm>
              <a:off x="3071460" y="2500167"/>
              <a:ext cx="357059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9">
            <a:extLst>
              <a:ext uri="{FF2B5EF4-FFF2-40B4-BE49-F238E27FC236}">
                <a16:creationId xmlns:a16="http://schemas.microsoft.com/office/drawing/2014/main" id="{EBEA28C7-AA10-583F-A65C-F37266142845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2841625"/>
            <a:ext cx="3397250" cy="461963"/>
            <a:chOff x="3377474" y="3253087"/>
            <a:chExt cx="3397527" cy="461367"/>
          </a:xfrm>
        </p:grpSpPr>
        <p:sp>
          <p:nvSpPr>
            <p:cNvPr id="252977" name="Text Box 12">
              <a:extLst>
                <a:ext uri="{FF2B5EF4-FFF2-40B4-BE49-F238E27FC236}">
                  <a16:creationId xmlns:a16="http://schemas.microsoft.com/office/drawing/2014/main" id="{D75562F9-85D4-7CEB-FA21-22D1032F6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7474" y="3253087"/>
              <a:ext cx="3397527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C6B777AE-62E0-5526-A0A5-78C79A3A13BB}"/>
                </a:ext>
              </a:extLst>
            </p:cNvPr>
            <p:cNvCxnSpPr/>
            <p:nvPr/>
          </p:nvCxnSpPr>
          <p:spPr>
            <a:xfrm>
              <a:off x="4357042" y="3467124"/>
              <a:ext cx="357216" cy="158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98E6D9BA-A00B-A54C-E279-614CCFE2FEBF}"/>
                </a:ext>
              </a:extLst>
            </p:cNvPr>
            <p:cNvCxnSpPr/>
            <p:nvPr/>
          </p:nvCxnSpPr>
          <p:spPr>
            <a:xfrm>
              <a:off x="5430279" y="3498833"/>
              <a:ext cx="357216" cy="158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43">
            <a:extLst>
              <a:ext uri="{FF2B5EF4-FFF2-40B4-BE49-F238E27FC236}">
                <a16:creationId xmlns:a16="http://schemas.microsoft.com/office/drawing/2014/main" id="{216218BF-83E5-FAA2-B666-EA4A1FAF6409}"/>
              </a:ext>
            </a:extLst>
          </p:cNvPr>
          <p:cNvGrpSpPr>
            <a:grpSpLocks/>
          </p:cNvGrpSpPr>
          <p:nvPr/>
        </p:nvGrpSpPr>
        <p:grpSpPr bwMode="auto">
          <a:xfrm>
            <a:off x="9828213" y="2857500"/>
            <a:ext cx="1758950" cy="430213"/>
            <a:chOff x="5124036" y="2285992"/>
            <a:chExt cx="1759303" cy="430952"/>
          </a:xfrm>
        </p:grpSpPr>
        <p:sp>
          <p:nvSpPr>
            <p:cNvPr id="252975" name="Text Box 44">
              <a:extLst>
                <a:ext uri="{FF2B5EF4-FFF2-40B4-BE49-F238E27FC236}">
                  <a16:creationId xmlns:a16="http://schemas.microsoft.com/office/drawing/2014/main" id="{B6230812-2386-D6C8-72DC-8FA82CE0B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3334" y="2285992"/>
              <a:ext cx="1060005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etano</a:t>
              </a:r>
            </a:p>
          </p:txBody>
        </p:sp>
        <p:sp>
          <p:nvSpPr>
            <p:cNvPr id="252976" name="Text Box 45">
              <a:extLst>
                <a:ext uri="{FF2B5EF4-FFF2-40B4-BE49-F238E27FC236}">
                  <a16:creationId xmlns:a16="http://schemas.microsoft.com/office/drawing/2014/main" id="{E2AED3BA-FCC0-AC2A-0788-263D62502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4036" y="2285992"/>
              <a:ext cx="909051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nitro</a:t>
              </a:r>
            </a:p>
          </p:txBody>
        </p:sp>
      </p:grpSp>
      <p:grpSp>
        <p:nvGrpSpPr>
          <p:cNvPr id="7" name="Grupo 54">
            <a:extLst>
              <a:ext uri="{FF2B5EF4-FFF2-40B4-BE49-F238E27FC236}">
                <a16:creationId xmlns:a16="http://schemas.microsoft.com/office/drawing/2014/main" id="{1CA6E290-7F7D-EFAD-F365-2EC1DB1924F3}"/>
              </a:ext>
            </a:extLst>
          </p:cNvPr>
          <p:cNvGrpSpPr>
            <a:grpSpLocks/>
          </p:cNvGrpSpPr>
          <p:nvPr/>
        </p:nvGrpSpPr>
        <p:grpSpPr bwMode="auto">
          <a:xfrm>
            <a:off x="3844925" y="4413250"/>
            <a:ext cx="3282950" cy="1423988"/>
            <a:chOff x="2933571" y="4148744"/>
            <a:chExt cx="3281503" cy="1423396"/>
          </a:xfrm>
        </p:grpSpPr>
        <p:sp>
          <p:nvSpPr>
            <p:cNvPr id="252968" name="Text Box 12">
              <a:extLst>
                <a:ext uri="{FF2B5EF4-FFF2-40B4-BE49-F238E27FC236}">
                  <a16:creationId xmlns:a16="http://schemas.microsoft.com/office/drawing/2014/main" id="{8FA272B1-AA5F-28FA-DD00-2F5778D2D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571" y="4148744"/>
              <a:ext cx="32768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       CH      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pt-BR" altLang="pt-BR" sz="2400" b="1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13A35F0A-325B-DB8C-B1E0-854E32FD7CC6}"/>
                </a:ext>
              </a:extLst>
            </p:cNvPr>
            <p:cNvCxnSpPr/>
            <p:nvPr/>
          </p:nvCxnSpPr>
          <p:spPr>
            <a:xfrm>
              <a:off x="3861850" y="4362968"/>
              <a:ext cx="357030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F453F068-C77A-CF43-F264-5DFA42377956}"/>
                </a:ext>
              </a:extLst>
            </p:cNvPr>
            <p:cNvCxnSpPr/>
            <p:nvPr/>
          </p:nvCxnSpPr>
          <p:spPr>
            <a:xfrm>
              <a:off x="5005932" y="4394705"/>
              <a:ext cx="357031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971" name="Retângulo 50">
              <a:extLst>
                <a:ext uri="{FF2B5EF4-FFF2-40B4-BE49-F238E27FC236}">
                  <a16:creationId xmlns:a16="http://schemas.microsoft.com/office/drawing/2014/main" id="{A0913E8C-7457-91A1-9346-1876BAA61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191" y="5110475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NO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886A7BAA-D117-7081-8F25-17068F0F622E}"/>
                </a:ext>
              </a:extLst>
            </p:cNvPr>
            <p:cNvCxnSpPr/>
            <p:nvPr/>
          </p:nvCxnSpPr>
          <p:spPr>
            <a:xfrm rot="16200000">
              <a:off x="5393107" y="4859648"/>
              <a:ext cx="357040" cy="158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B7DF41BE-3FD7-7B6C-3510-F3226C488DE7}"/>
                </a:ext>
              </a:extLst>
            </p:cNvPr>
            <p:cNvCxnSpPr/>
            <p:nvPr/>
          </p:nvCxnSpPr>
          <p:spPr>
            <a:xfrm rot="16200000">
              <a:off x="4322017" y="4859648"/>
              <a:ext cx="357040" cy="158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974" name="Retângulo 53">
              <a:extLst>
                <a:ext uri="{FF2B5EF4-FFF2-40B4-BE49-F238E27FC236}">
                  <a16:creationId xmlns:a16="http://schemas.microsoft.com/office/drawing/2014/main" id="{605F4662-D3F1-36D5-C7CD-97E43761E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8" y="5110475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upo 55">
            <a:extLst>
              <a:ext uri="{FF2B5EF4-FFF2-40B4-BE49-F238E27FC236}">
                <a16:creationId xmlns:a16="http://schemas.microsoft.com/office/drawing/2014/main" id="{AFDF2AB0-EB56-F255-59AE-312FF8BCC427}"/>
              </a:ext>
            </a:extLst>
          </p:cNvPr>
          <p:cNvGrpSpPr>
            <a:grpSpLocks/>
          </p:cNvGrpSpPr>
          <p:nvPr/>
        </p:nvGrpSpPr>
        <p:grpSpPr bwMode="auto">
          <a:xfrm>
            <a:off x="3332163" y="5981700"/>
            <a:ext cx="4419600" cy="430213"/>
            <a:chOff x="5099782" y="2285992"/>
            <a:chExt cx="4421440" cy="430952"/>
          </a:xfrm>
        </p:grpSpPr>
        <p:sp>
          <p:nvSpPr>
            <p:cNvPr id="252966" name="Text Box 44">
              <a:extLst>
                <a:ext uri="{FF2B5EF4-FFF2-40B4-BE49-F238E27FC236}">
                  <a16:creationId xmlns:a16="http://schemas.microsoft.com/office/drawing/2014/main" id="{F7977E06-9509-FA96-3161-A7534355B2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842" y="2285992"/>
              <a:ext cx="3829380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    –  2 – metil  propano</a:t>
              </a:r>
            </a:p>
          </p:txBody>
        </p:sp>
        <p:sp>
          <p:nvSpPr>
            <p:cNvPr id="252967" name="Text Box 45">
              <a:extLst>
                <a:ext uri="{FF2B5EF4-FFF2-40B4-BE49-F238E27FC236}">
                  <a16:creationId xmlns:a16="http://schemas.microsoft.com/office/drawing/2014/main" id="{471455AD-66E2-D8D9-B59F-3B78F4D79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9782" y="2285992"/>
              <a:ext cx="1427238" cy="43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 – nitro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98019-2ABF-FF85-3E3E-30B656293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NITROGLICERINA</a:t>
            </a:r>
          </a:p>
        </p:txBody>
      </p:sp>
      <p:pic>
        <p:nvPicPr>
          <p:cNvPr id="273410" name="Picture 2">
            <a:extLst>
              <a:ext uri="{FF2B5EF4-FFF2-40B4-BE49-F238E27FC236}">
                <a16:creationId xmlns:a16="http://schemas.microsoft.com/office/drawing/2014/main" id="{31BF0CB4-E3CA-7660-B859-34DED50609C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80051"/>
            <a:ext cx="5384800" cy="316626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2" name="Picture 4">
            <a:extLst>
              <a:ext uri="{FF2B5EF4-FFF2-40B4-BE49-F238E27FC236}">
                <a16:creationId xmlns:a16="http://schemas.microsoft.com/office/drawing/2014/main" id="{3CDC56A2-3434-2E76-31E1-591FB58850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843881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852411"/>
      </p:ext>
    </p:extLst>
  </p:cSld>
  <p:clrMapOvr>
    <a:masterClrMapping/>
  </p:clrMapOvr>
  <p:transition spd="med">
    <p:wheel spokes="3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E3B49-F0FF-A5E7-F6D3-2E74FD50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ÓXIDO NÍTRICO E A VASOLDILATAÇÃO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139D67-6D7E-99FC-5C8A-FF04796553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ATIVA O GMP-C </a:t>
            </a:r>
          </a:p>
          <a:p>
            <a:r>
              <a:rPr lang="pt-BR" dirty="0">
                <a:solidFill>
                  <a:schemeClr val="bg1"/>
                </a:solidFill>
              </a:rPr>
              <a:t>Relaxa a musculatura lisa das artérias e veias.</a:t>
            </a:r>
          </a:p>
        </p:txBody>
      </p:sp>
      <p:pic>
        <p:nvPicPr>
          <p:cNvPr id="275458" name="Picture 2" descr="Óxido nítrico">
            <a:extLst>
              <a:ext uri="{FF2B5EF4-FFF2-40B4-BE49-F238E27FC236}">
                <a16:creationId xmlns:a16="http://schemas.microsoft.com/office/drawing/2014/main" id="{3EA350D8-58DA-03B3-504F-914B434CF78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7" y="2253456"/>
            <a:ext cx="3495977" cy="22840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5460" name="Picture 4">
            <a:extLst>
              <a:ext uri="{FF2B5EF4-FFF2-40B4-BE49-F238E27FC236}">
                <a16:creationId xmlns:a16="http://schemas.microsoft.com/office/drawing/2014/main" id="{ECD81CEC-B65C-31A8-A788-FBCE3190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95475"/>
            <a:ext cx="4779033" cy="31543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8041747"/>
      </p:ext>
    </p:extLst>
  </p:cSld>
  <p:clrMapOvr>
    <a:masterClrMapping/>
  </p:clrMapOvr>
  <p:transition spd="med">
    <p:wheel spokes="3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54158-BAB2-3D82-B5EF-1B34A4D5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TADALAFILA</a:t>
            </a:r>
          </a:p>
        </p:txBody>
      </p:sp>
      <p:pic>
        <p:nvPicPr>
          <p:cNvPr id="276482" name="Picture 2" descr="Estrutura química de Tadalafila">
            <a:extLst>
              <a:ext uri="{FF2B5EF4-FFF2-40B4-BE49-F238E27FC236}">
                <a16:creationId xmlns:a16="http://schemas.microsoft.com/office/drawing/2014/main" id="{FE4EB2C2-256F-87B0-4EEE-9BB9912E00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60310"/>
            <a:ext cx="5384800" cy="440574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87" name="Content Placeholder 3">
            <a:extLst>
              <a:ext uri="{FF2B5EF4-FFF2-40B4-BE49-F238E27FC236}">
                <a16:creationId xmlns:a16="http://schemas.microsoft.com/office/drawing/2014/main" id="{F1DDE886-2A3B-DF25-CA02-20ADE7403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INIBIDOR DA FOSOFODIESTERASE (5)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ENZIMA QUE DESTROI O GMP-c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28327"/>
      </p:ext>
    </p:extLst>
  </p:cSld>
  <p:clrMapOvr>
    <a:masterClrMapping/>
  </p:clrMapOvr>
  <p:transition spd="med">
    <p:wheel spokes="3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1ECA658-391A-1A8A-4C84-B8C6BA78E6E8}"/>
              </a:ext>
            </a:extLst>
          </p:cNvPr>
          <p:cNvSpPr/>
          <p:nvPr/>
        </p:nvSpPr>
        <p:spPr>
          <a:xfrm>
            <a:off x="617821" y="3883957"/>
            <a:ext cx="2249200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A80908A-DD2C-8769-19C5-D7BD002CDB31}"/>
              </a:ext>
            </a:extLst>
          </p:cNvPr>
          <p:cNvSpPr/>
          <p:nvPr/>
        </p:nvSpPr>
        <p:spPr>
          <a:xfrm>
            <a:off x="3581751" y="3883957"/>
            <a:ext cx="3522356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07EF817-1700-7AA0-633E-ED1F18A029AE}"/>
              </a:ext>
            </a:extLst>
          </p:cNvPr>
          <p:cNvSpPr/>
          <p:nvPr/>
        </p:nvSpPr>
        <p:spPr>
          <a:xfrm>
            <a:off x="7705335" y="3758765"/>
            <a:ext cx="3742838" cy="1685845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178" name="Rectangle 4">
            <a:extLst>
              <a:ext uri="{FF2B5EF4-FFF2-40B4-BE49-F238E27FC236}">
                <a16:creationId xmlns:a16="http://schemas.microsoft.com/office/drawing/2014/main" id="{E912E241-10DA-32FE-744B-F89B0815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474" y="865725"/>
            <a:ext cx="5677052" cy="523220"/>
          </a:xfrm>
          <a:prstGeom prst="rect">
            <a:avLst/>
          </a:prstGeom>
          <a:solidFill>
            <a:srgbClr val="920000"/>
          </a:solidFill>
          <a:ln w="38100"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HALETOS ORGÂNICOS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53FF4E71-31AC-2784-CBCD-F24B25BB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707" y="1778933"/>
            <a:ext cx="8810587" cy="1685846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São compostos obtidos quando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se substitui um ou mais átomos de hidrogênio do hidrocarboneto por átomos dos halogênios </a:t>
            </a:r>
          </a:p>
        </p:txBody>
      </p:sp>
      <p:grpSp>
        <p:nvGrpSpPr>
          <p:cNvPr id="2" name="Grupo 20">
            <a:extLst>
              <a:ext uri="{FF2B5EF4-FFF2-40B4-BE49-F238E27FC236}">
                <a16:creationId xmlns:a16="http://schemas.microsoft.com/office/drawing/2014/main" id="{371F41C0-4E95-ECB1-A183-2FF7C18903AD}"/>
              </a:ext>
            </a:extLst>
          </p:cNvPr>
          <p:cNvGrpSpPr>
            <a:grpSpLocks/>
          </p:cNvGrpSpPr>
          <p:nvPr/>
        </p:nvGrpSpPr>
        <p:grpSpPr bwMode="auto">
          <a:xfrm>
            <a:off x="744538" y="3962400"/>
            <a:ext cx="1949450" cy="530225"/>
            <a:chOff x="3519571" y="2928938"/>
            <a:chExt cx="1950947" cy="529570"/>
          </a:xfrm>
        </p:grpSpPr>
        <p:sp>
          <p:nvSpPr>
            <p:cNvPr id="253989" name="Text Box 13">
              <a:extLst>
                <a:ext uri="{FF2B5EF4-FFF2-40B4-BE49-F238E27FC236}">
                  <a16:creationId xmlns:a16="http://schemas.microsoft.com/office/drawing/2014/main" id="{010A38EF-74B0-162F-824A-13411BED4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9571" y="2935288"/>
              <a:ext cx="934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3990" name="Text Box 14">
              <a:extLst>
                <a:ext uri="{FF2B5EF4-FFF2-40B4-BE49-F238E27FC236}">
                  <a16:creationId xmlns:a16="http://schemas.microsoft.com/office/drawing/2014/main" id="{F8DF24B3-A521-5822-150D-07C7FEDD4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232" y="2928938"/>
              <a:ext cx="6222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3991" name="Line 15">
              <a:extLst>
                <a:ext uri="{FF2B5EF4-FFF2-40B4-BE49-F238E27FC236}">
                  <a16:creationId xmlns:a16="http://schemas.microsoft.com/office/drawing/2014/main" id="{A5944D31-C7DB-9919-C97A-E800A96C5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0562" y="320357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upo 21">
            <a:extLst>
              <a:ext uri="{FF2B5EF4-FFF2-40B4-BE49-F238E27FC236}">
                <a16:creationId xmlns:a16="http://schemas.microsoft.com/office/drawing/2014/main" id="{22E402A2-AEBE-7108-A02B-D910FF869781}"/>
              </a:ext>
            </a:extLst>
          </p:cNvPr>
          <p:cNvGrpSpPr>
            <a:grpSpLocks/>
          </p:cNvGrpSpPr>
          <p:nvPr/>
        </p:nvGrpSpPr>
        <p:grpSpPr bwMode="auto">
          <a:xfrm>
            <a:off x="3768725" y="3962400"/>
            <a:ext cx="3255963" cy="530225"/>
            <a:chOff x="2943308" y="3721100"/>
            <a:chExt cx="3255873" cy="529570"/>
          </a:xfrm>
        </p:grpSpPr>
        <p:sp>
          <p:nvSpPr>
            <p:cNvPr id="253984" name="Text Box 16">
              <a:extLst>
                <a:ext uri="{FF2B5EF4-FFF2-40B4-BE49-F238E27FC236}">
                  <a16:creationId xmlns:a16="http://schemas.microsoft.com/office/drawing/2014/main" id="{25540909-82F7-43CB-0503-071131692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308" y="3727450"/>
              <a:ext cx="934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3985" name="Text Box 17">
              <a:extLst>
                <a:ext uri="{FF2B5EF4-FFF2-40B4-BE49-F238E27FC236}">
                  <a16:creationId xmlns:a16="http://schemas.microsoft.com/office/drawing/2014/main" id="{923017A4-E90A-3BA3-8F4E-0A6C16938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6895" y="3721100"/>
              <a:ext cx="6222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3986" name="Line 18">
              <a:extLst>
                <a:ext uri="{FF2B5EF4-FFF2-40B4-BE49-F238E27FC236}">
                  <a16:creationId xmlns:a16="http://schemas.microsoft.com/office/drawing/2014/main" id="{656F0699-AC83-F30B-DF04-4918B02E1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9058" y="3995738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3987" name="Text Box 19">
              <a:extLst>
                <a:ext uri="{FF2B5EF4-FFF2-40B4-BE49-F238E27FC236}">
                  <a16:creationId xmlns:a16="http://schemas.microsoft.com/office/drawing/2014/main" id="{6E3573EF-6E6F-BC0D-860F-EBB277D53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646" y="3727450"/>
              <a:ext cx="934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3988" name="Line 20">
              <a:extLst>
                <a:ext uri="{FF2B5EF4-FFF2-40B4-BE49-F238E27FC236}">
                  <a16:creationId xmlns:a16="http://schemas.microsoft.com/office/drawing/2014/main" id="{C0503A8C-3C59-8482-DD19-5864AC638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4942" y="4002088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upo 22">
            <a:extLst>
              <a:ext uri="{FF2B5EF4-FFF2-40B4-BE49-F238E27FC236}">
                <a16:creationId xmlns:a16="http://schemas.microsoft.com/office/drawing/2014/main" id="{BBA5E0F6-8C36-6435-36ED-4CDF1E9E105C}"/>
              </a:ext>
            </a:extLst>
          </p:cNvPr>
          <p:cNvGrpSpPr>
            <a:grpSpLocks/>
          </p:cNvGrpSpPr>
          <p:nvPr/>
        </p:nvGrpSpPr>
        <p:grpSpPr bwMode="auto">
          <a:xfrm>
            <a:off x="7794625" y="3962400"/>
            <a:ext cx="3321050" cy="1373188"/>
            <a:chOff x="2681363" y="4576763"/>
            <a:chExt cx="3320893" cy="1372532"/>
          </a:xfrm>
        </p:grpSpPr>
        <p:sp>
          <p:nvSpPr>
            <p:cNvPr id="253975" name="Text Box 21">
              <a:extLst>
                <a:ext uri="{FF2B5EF4-FFF2-40B4-BE49-F238E27FC236}">
                  <a16:creationId xmlns:a16="http://schemas.microsoft.com/office/drawing/2014/main" id="{49A73C1C-E4F0-84CD-DDDA-1831D55DC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1363" y="4583113"/>
              <a:ext cx="934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3976" name="Text Box 22">
              <a:extLst>
                <a:ext uri="{FF2B5EF4-FFF2-40B4-BE49-F238E27FC236}">
                  <a16:creationId xmlns:a16="http://schemas.microsoft.com/office/drawing/2014/main" id="{7B09F38D-7D67-B18A-4E44-D57C74D30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657" y="5426075"/>
              <a:ext cx="6222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3977" name="Line 23">
              <a:extLst>
                <a:ext uri="{FF2B5EF4-FFF2-40B4-BE49-F238E27FC236}">
                  <a16:creationId xmlns:a16="http://schemas.microsoft.com/office/drawing/2014/main" id="{7F19B6C3-9EB3-115B-A17F-988E8A8CB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375" y="4851400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3978" name="Text Box 24">
              <a:extLst>
                <a:ext uri="{FF2B5EF4-FFF2-40B4-BE49-F238E27FC236}">
                  <a16:creationId xmlns:a16="http://schemas.microsoft.com/office/drawing/2014/main" id="{7776E7BB-ADF8-4308-36E0-A18E3C5F6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818" y="4583113"/>
              <a:ext cx="7633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53979" name="Line 25">
              <a:extLst>
                <a:ext uri="{FF2B5EF4-FFF2-40B4-BE49-F238E27FC236}">
                  <a16:creationId xmlns:a16="http://schemas.microsoft.com/office/drawing/2014/main" id="{EDDA2619-E4A8-5481-59E8-B879513E8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738" y="4857750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3980" name="Text Box 26">
              <a:extLst>
                <a:ext uri="{FF2B5EF4-FFF2-40B4-BE49-F238E27FC236}">
                  <a16:creationId xmlns:a16="http://schemas.microsoft.com/office/drawing/2014/main" id="{CF590915-57EC-9315-B6B2-48F39D809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382" y="4576763"/>
              <a:ext cx="934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3981" name="Text Box 27">
              <a:extLst>
                <a:ext uri="{FF2B5EF4-FFF2-40B4-BE49-F238E27FC236}">
                  <a16:creationId xmlns:a16="http://schemas.microsoft.com/office/drawing/2014/main" id="{EF01554F-A786-CD12-D28A-E51822C1A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095" y="5426075"/>
              <a:ext cx="934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3982" name="Line 28">
              <a:extLst>
                <a:ext uri="{FF2B5EF4-FFF2-40B4-BE49-F238E27FC236}">
                  <a16:creationId xmlns:a16="http://schemas.microsoft.com/office/drawing/2014/main" id="{BCB4E20B-BF18-7671-F14D-960C53613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2725" y="5114925"/>
              <a:ext cx="0" cy="28892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3983" name="Line 29">
              <a:extLst>
                <a:ext uri="{FF2B5EF4-FFF2-40B4-BE49-F238E27FC236}">
                  <a16:creationId xmlns:a16="http://schemas.microsoft.com/office/drawing/2014/main" id="{42A93676-A1C9-9E76-0CE1-543ECBA98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638" y="5114925"/>
              <a:ext cx="0" cy="28892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8A00B3CC-C058-138D-E576-667668456007}"/>
              </a:ext>
            </a:extLst>
          </p:cNvPr>
          <p:cNvSpPr/>
          <p:nvPr/>
        </p:nvSpPr>
        <p:spPr>
          <a:xfrm>
            <a:off x="911424" y="4005065"/>
            <a:ext cx="4500563" cy="2101100"/>
          </a:xfrm>
          <a:prstGeom prst="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A3DDFE5-240C-AB52-B83C-F826430BEA2F}"/>
              </a:ext>
            </a:extLst>
          </p:cNvPr>
          <p:cNvSpPr/>
          <p:nvPr/>
        </p:nvSpPr>
        <p:spPr>
          <a:xfrm>
            <a:off x="926282" y="4466562"/>
            <a:ext cx="4428556" cy="523463"/>
          </a:xfrm>
          <a:prstGeom prst="roundRect">
            <a:avLst/>
          </a:prstGeom>
          <a:solidFill>
            <a:srgbClr val="0043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0B6B0AF-391F-4CC6-F1F6-D521F67E712E}"/>
              </a:ext>
            </a:extLst>
          </p:cNvPr>
          <p:cNvSpPr/>
          <p:nvPr/>
        </p:nvSpPr>
        <p:spPr>
          <a:xfrm>
            <a:off x="272864" y="2523213"/>
            <a:ext cx="2138553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173FEF5-42C5-FAAB-2825-4B8CB4A144DC}"/>
              </a:ext>
            </a:extLst>
          </p:cNvPr>
          <p:cNvSpPr/>
          <p:nvPr/>
        </p:nvSpPr>
        <p:spPr>
          <a:xfrm>
            <a:off x="2554470" y="2523213"/>
            <a:ext cx="2615590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C05253F-E9F4-4836-6E35-29F40C131E34}"/>
              </a:ext>
            </a:extLst>
          </p:cNvPr>
          <p:cNvSpPr/>
          <p:nvPr/>
        </p:nvSpPr>
        <p:spPr>
          <a:xfrm>
            <a:off x="5748516" y="2523213"/>
            <a:ext cx="3115745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72DBF3B-6059-8CE4-8969-2512AE4F0771}"/>
              </a:ext>
            </a:extLst>
          </p:cNvPr>
          <p:cNvSpPr/>
          <p:nvPr/>
        </p:nvSpPr>
        <p:spPr>
          <a:xfrm>
            <a:off x="9520342" y="2523213"/>
            <a:ext cx="2504732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tângulo de cantos arredondados 46">
            <a:extLst>
              <a:ext uri="{FF2B5EF4-FFF2-40B4-BE49-F238E27FC236}">
                <a16:creationId xmlns:a16="http://schemas.microsoft.com/office/drawing/2014/main" id="{54764BCB-EE84-9154-9C4E-ACF2C7B27DA5}"/>
              </a:ext>
            </a:extLst>
          </p:cNvPr>
          <p:cNvSpPr/>
          <p:nvPr/>
        </p:nvSpPr>
        <p:spPr>
          <a:xfrm>
            <a:off x="3340288" y="5067585"/>
            <a:ext cx="857256" cy="857256"/>
          </a:xfrm>
          <a:prstGeom prst="roundRect">
            <a:avLst/>
          </a:prstGeom>
          <a:solidFill>
            <a:srgbClr val="0046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tângulo de cantos arredondados 45">
            <a:extLst>
              <a:ext uri="{FF2B5EF4-FFF2-40B4-BE49-F238E27FC236}">
                <a16:creationId xmlns:a16="http://schemas.microsoft.com/office/drawing/2014/main" id="{11BCEA4B-9D69-949F-124E-2948D4C15655}"/>
              </a:ext>
            </a:extLst>
          </p:cNvPr>
          <p:cNvSpPr/>
          <p:nvPr/>
        </p:nvSpPr>
        <p:spPr>
          <a:xfrm>
            <a:off x="2125842" y="5067585"/>
            <a:ext cx="714380" cy="857256"/>
          </a:xfrm>
          <a:prstGeom prst="roundRect">
            <a:avLst/>
          </a:prstGeom>
          <a:solidFill>
            <a:srgbClr val="0046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26" name="Rectangle 4">
            <a:extLst>
              <a:ext uri="{FF2B5EF4-FFF2-40B4-BE49-F238E27FC236}">
                <a16:creationId xmlns:a16="http://schemas.microsoft.com/office/drawing/2014/main" id="{D5850C06-2540-2FFD-D31E-3435E73B2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5" y="751835"/>
            <a:ext cx="8208911" cy="936860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nomenclatura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IUPAC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considera 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halogênio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como sendo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um radical</a:t>
            </a:r>
          </a:p>
        </p:txBody>
      </p:sp>
      <p:grpSp>
        <p:nvGrpSpPr>
          <p:cNvPr id="255005" name="Grupo 23">
            <a:extLst>
              <a:ext uri="{FF2B5EF4-FFF2-40B4-BE49-F238E27FC236}">
                <a16:creationId xmlns:a16="http://schemas.microsoft.com/office/drawing/2014/main" id="{EA7E611A-8CEE-42BC-45AA-DBAC278CE516}"/>
              </a:ext>
            </a:extLst>
          </p:cNvPr>
          <p:cNvGrpSpPr>
            <a:grpSpLocks/>
          </p:cNvGrpSpPr>
          <p:nvPr/>
        </p:nvGrpSpPr>
        <p:grpSpPr bwMode="auto">
          <a:xfrm>
            <a:off x="355600" y="2617788"/>
            <a:ext cx="1955800" cy="530225"/>
            <a:chOff x="3071802" y="1636700"/>
            <a:chExt cx="1955786" cy="529570"/>
          </a:xfrm>
        </p:grpSpPr>
        <p:sp>
          <p:nvSpPr>
            <p:cNvPr id="255049" name="Text Box 6">
              <a:extLst>
                <a:ext uri="{FF2B5EF4-FFF2-40B4-BE49-F238E27FC236}">
                  <a16:creationId xmlns:a16="http://schemas.microsoft.com/office/drawing/2014/main" id="{87D9A760-5A96-5970-E8BE-6B2AB7CD0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02" y="1643050"/>
              <a:ext cx="934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5050" name="Text Box 7">
              <a:extLst>
                <a:ext uri="{FF2B5EF4-FFF2-40B4-BE49-F238E27FC236}">
                  <a16:creationId xmlns:a16="http://schemas.microsoft.com/office/drawing/2014/main" id="{1AC96323-B0D4-5E0B-B296-B34297893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302" y="1636700"/>
              <a:ext cx="6222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5051" name="Line 8">
              <a:extLst>
                <a:ext uri="{FF2B5EF4-FFF2-40B4-BE49-F238E27FC236}">
                  <a16:creationId xmlns:a16="http://schemas.microsoft.com/office/drawing/2014/main" id="{1D874C2C-B96A-4D22-9367-951C3DBAF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1927" y="1911337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upo 25">
            <a:extLst>
              <a:ext uri="{FF2B5EF4-FFF2-40B4-BE49-F238E27FC236}">
                <a16:creationId xmlns:a16="http://schemas.microsoft.com/office/drawing/2014/main" id="{3AA138AC-2446-A003-6757-45A38B694C45}"/>
              </a:ext>
            </a:extLst>
          </p:cNvPr>
          <p:cNvGrpSpPr>
            <a:grpSpLocks/>
          </p:cNvGrpSpPr>
          <p:nvPr/>
        </p:nvGrpSpPr>
        <p:grpSpPr bwMode="auto">
          <a:xfrm>
            <a:off x="5762625" y="2617788"/>
            <a:ext cx="3144838" cy="530225"/>
            <a:chOff x="712770" y="2428868"/>
            <a:chExt cx="3144850" cy="530225"/>
          </a:xfrm>
        </p:grpSpPr>
        <p:sp>
          <p:nvSpPr>
            <p:cNvPr id="255044" name="Text Box 9">
              <a:extLst>
                <a:ext uri="{FF2B5EF4-FFF2-40B4-BE49-F238E27FC236}">
                  <a16:creationId xmlns:a16="http://schemas.microsoft.com/office/drawing/2014/main" id="{28A6CE7E-C10E-5E0D-D354-EC1ECF75E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70" y="2435218"/>
              <a:ext cx="8461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5045" name="Text Box 10">
              <a:extLst>
                <a:ext uri="{FF2B5EF4-FFF2-40B4-BE49-F238E27FC236}">
                  <a16:creationId xmlns:a16="http://schemas.microsoft.com/office/drawing/2014/main" id="{8FA95B20-8B74-4A1C-13ED-9AA6244D2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3420" y="2428868"/>
              <a:ext cx="584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5046" name="Line 11">
              <a:extLst>
                <a:ext uri="{FF2B5EF4-FFF2-40B4-BE49-F238E27FC236}">
                  <a16:creationId xmlns:a16="http://schemas.microsoft.com/office/drawing/2014/main" id="{620C1639-3F9E-EF99-337D-0CE9B7B8F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8133" y="270350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5047" name="Text Box 12">
              <a:extLst>
                <a:ext uri="{FF2B5EF4-FFF2-40B4-BE49-F238E27FC236}">
                  <a16:creationId xmlns:a16="http://schemas.microsoft.com/office/drawing/2014/main" id="{68033F47-1267-1D26-E186-88359462D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495" y="2435218"/>
              <a:ext cx="8461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5048" name="Line 13">
              <a:extLst>
                <a:ext uri="{FF2B5EF4-FFF2-40B4-BE49-F238E27FC236}">
                  <a16:creationId xmlns:a16="http://schemas.microsoft.com/office/drawing/2014/main" id="{FD978E21-3838-7C25-503D-2F16D9FD5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230" y="270985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upo 24">
            <a:extLst>
              <a:ext uri="{FF2B5EF4-FFF2-40B4-BE49-F238E27FC236}">
                <a16:creationId xmlns:a16="http://schemas.microsoft.com/office/drawing/2014/main" id="{76D581D0-569C-1E5D-B961-56FE3F3BAA7B}"/>
              </a:ext>
            </a:extLst>
          </p:cNvPr>
          <p:cNvGrpSpPr>
            <a:grpSpLocks/>
          </p:cNvGrpSpPr>
          <p:nvPr/>
        </p:nvGrpSpPr>
        <p:grpSpPr bwMode="auto">
          <a:xfrm>
            <a:off x="2592388" y="2652713"/>
            <a:ext cx="2578100" cy="461962"/>
            <a:chOff x="3287799" y="2357430"/>
            <a:chExt cx="2577244" cy="461666"/>
          </a:xfrm>
        </p:grpSpPr>
        <p:sp>
          <p:nvSpPr>
            <p:cNvPr id="255042" name="Text Box 14">
              <a:extLst>
                <a:ext uri="{FF2B5EF4-FFF2-40B4-BE49-F238E27FC236}">
                  <a16:creationId xmlns:a16="http://schemas.microsoft.com/office/drawing/2014/main" id="{1F3410B8-829D-D0ED-49AC-AC3AEFE4B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5607" y="2357430"/>
              <a:ext cx="1449436" cy="46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metano</a:t>
              </a:r>
            </a:p>
          </p:txBody>
        </p:sp>
        <p:sp>
          <p:nvSpPr>
            <p:cNvPr id="255043" name="Text Box 15">
              <a:extLst>
                <a:ext uri="{FF2B5EF4-FFF2-40B4-BE49-F238E27FC236}">
                  <a16:creationId xmlns:a16="http://schemas.microsoft.com/office/drawing/2014/main" id="{42933B09-49B5-4E1D-250B-C140C719D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799" y="2357430"/>
              <a:ext cx="1249189" cy="46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bromo</a:t>
              </a:r>
            </a:p>
          </p:txBody>
        </p:sp>
      </p:grpSp>
      <p:sp>
        <p:nvSpPr>
          <p:cNvPr id="119826" name="Text Box 18">
            <a:extLst>
              <a:ext uri="{FF2B5EF4-FFF2-40B4-BE49-F238E27FC236}">
                <a16:creationId xmlns:a16="http://schemas.microsoft.com/office/drawing/2014/main" id="{0B868DF2-E793-41C9-BE6C-692FC925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568" y="4098558"/>
            <a:ext cx="298480" cy="338554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</a:p>
        </p:txBody>
      </p:sp>
      <p:grpSp>
        <p:nvGrpSpPr>
          <p:cNvPr id="5" name="Grupo 26">
            <a:extLst>
              <a:ext uri="{FF2B5EF4-FFF2-40B4-BE49-F238E27FC236}">
                <a16:creationId xmlns:a16="http://schemas.microsoft.com/office/drawing/2014/main" id="{CCF7AAC3-36E9-F01C-33FF-9B2FC24C0093}"/>
              </a:ext>
            </a:extLst>
          </p:cNvPr>
          <p:cNvGrpSpPr>
            <a:grpSpLocks/>
          </p:cNvGrpSpPr>
          <p:nvPr/>
        </p:nvGrpSpPr>
        <p:grpSpPr bwMode="auto">
          <a:xfrm>
            <a:off x="9628188" y="2652713"/>
            <a:ext cx="2265362" cy="461962"/>
            <a:chOff x="4589546" y="2428868"/>
            <a:chExt cx="2265422" cy="461665"/>
          </a:xfrm>
        </p:grpSpPr>
        <p:sp>
          <p:nvSpPr>
            <p:cNvPr id="255040" name="Text Box 20">
              <a:extLst>
                <a:ext uri="{FF2B5EF4-FFF2-40B4-BE49-F238E27FC236}">
                  <a16:creationId xmlns:a16="http://schemas.microsoft.com/office/drawing/2014/main" id="{47720262-D9C4-0FED-AF25-D86986F47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3301" y="2428868"/>
              <a:ext cx="11416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etano</a:t>
              </a:r>
            </a:p>
          </p:txBody>
        </p:sp>
        <p:sp>
          <p:nvSpPr>
            <p:cNvPr id="255041" name="Text Box 21">
              <a:extLst>
                <a:ext uri="{FF2B5EF4-FFF2-40B4-BE49-F238E27FC236}">
                  <a16:creationId xmlns:a16="http://schemas.microsoft.com/office/drawing/2014/main" id="{714C270A-8C74-D021-39F9-BD66A425E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9546" y="2428868"/>
              <a:ext cx="12491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bromo</a:t>
              </a:r>
            </a:p>
          </p:txBody>
        </p:sp>
      </p:grpSp>
      <p:grpSp>
        <p:nvGrpSpPr>
          <p:cNvPr id="6" name="Grupo 42">
            <a:extLst>
              <a:ext uri="{FF2B5EF4-FFF2-40B4-BE49-F238E27FC236}">
                <a16:creationId xmlns:a16="http://schemas.microsoft.com/office/drawing/2014/main" id="{F3FD2412-D711-5B74-F3D6-F4D699734FB5}"/>
              </a:ext>
            </a:extLst>
          </p:cNvPr>
          <p:cNvGrpSpPr>
            <a:grpSpLocks/>
          </p:cNvGrpSpPr>
          <p:nvPr/>
        </p:nvGrpSpPr>
        <p:grpSpPr bwMode="auto">
          <a:xfrm>
            <a:off x="911225" y="4471988"/>
            <a:ext cx="4443413" cy="1404937"/>
            <a:chOff x="714348" y="3619505"/>
            <a:chExt cx="4444016" cy="1404285"/>
          </a:xfrm>
        </p:grpSpPr>
        <p:sp>
          <p:nvSpPr>
            <p:cNvPr id="255029" name="Text Box 9">
              <a:extLst>
                <a:ext uri="{FF2B5EF4-FFF2-40B4-BE49-F238E27FC236}">
                  <a16:creationId xmlns:a16="http://schemas.microsoft.com/office/drawing/2014/main" id="{49DB96C6-D3C1-6956-0C68-AB4A4654C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48" y="3619505"/>
              <a:ext cx="8461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5030" name="Text Box 10">
              <a:extLst>
                <a:ext uri="{FF2B5EF4-FFF2-40B4-BE49-F238E27FC236}">
                  <a16:creationId xmlns:a16="http://schemas.microsoft.com/office/drawing/2014/main" id="{D3A5FD51-3C93-3D38-EF0A-FD7B32E74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232" y="4476761"/>
              <a:ext cx="584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5031" name="Line 11">
              <a:extLst>
                <a:ext uri="{FF2B5EF4-FFF2-40B4-BE49-F238E27FC236}">
                  <a16:creationId xmlns:a16="http://schemas.microsoft.com/office/drawing/2014/main" id="{92A3C2AB-C9E4-31A4-6AFA-32A06E6E0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9711" y="3887792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5032" name="Text Box 12">
              <a:extLst>
                <a:ext uri="{FF2B5EF4-FFF2-40B4-BE49-F238E27FC236}">
                  <a16:creationId xmlns:a16="http://schemas.microsoft.com/office/drawing/2014/main" id="{3FDFA476-FD48-F52C-C8E5-61B5ED2FC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073" y="3619505"/>
              <a:ext cx="7040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endPara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5033" name="Line 13">
              <a:extLst>
                <a:ext uri="{FF2B5EF4-FFF2-40B4-BE49-F238E27FC236}">
                  <a16:creationId xmlns:a16="http://schemas.microsoft.com/office/drawing/2014/main" id="{F8535618-0934-3EA2-8017-F34DFE06B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050" y="3894142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5034" name="Text Box 12">
              <a:extLst>
                <a:ext uri="{FF2B5EF4-FFF2-40B4-BE49-F238E27FC236}">
                  <a16:creationId xmlns:a16="http://schemas.microsoft.com/office/drawing/2014/main" id="{A2EBC119-547E-BFA0-7AC0-5379B986A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2144" y="3619505"/>
              <a:ext cx="7040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endPara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5035" name="Line 13">
              <a:extLst>
                <a:ext uri="{FF2B5EF4-FFF2-40B4-BE49-F238E27FC236}">
                  <a16:creationId xmlns:a16="http://schemas.microsoft.com/office/drawing/2014/main" id="{6447F9EA-BB15-82BC-C03D-E9E9DADB1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0176" y="3894142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5036" name="Text Box 12">
              <a:extLst>
                <a:ext uri="{FF2B5EF4-FFF2-40B4-BE49-F238E27FC236}">
                  <a16:creationId xmlns:a16="http://schemas.microsoft.com/office/drawing/2014/main" id="{E6DD8B42-F8D4-C45F-5D95-D94E2E548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1657" y="3619505"/>
              <a:ext cx="8467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5037" name="Line 13">
              <a:extLst>
                <a:ext uri="{FF2B5EF4-FFF2-40B4-BE49-F238E27FC236}">
                  <a16:creationId xmlns:a16="http://schemas.microsoft.com/office/drawing/2014/main" id="{BDA9C2E1-350E-96B5-300C-0E494A7E5ED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070083" y="4287843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5038" name="Text Box 12">
              <a:extLst>
                <a:ext uri="{FF2B5EF4-FFF2-40B4-BE49-F238E27FC236}">
                  <a16:creationId xmlns:a16="http://schemas.microsoft.com/office/drawing/2014/main" id="{B6B1A06D-644C-ECF8-F8B9-00741F254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3789" y="4500570"/>
              <a:ext cx="8467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5039" name="Line 13">
              <a:extLst>
                <a:ext uri="{FF2B5EF4-FFF2-40B4-BE49-F238E27FC236}">
                  <a16:creationId xmlns:a16="http://schemas.microsoft.com/office/drawing/2014/main" id="{543A4841-EDE2-57F8-B626-A6565372E5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213091" y="4287843"/>
              <a:ext cx="28892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Text Box 18">
            <a:extLst>
              <a:ext uri="{FF2B5EF4-FFF2-40B4-BE49-F238E27FC236}">
                <a16:creationId xmlns:a16="http://schemas.microsoft.com/office/drawing/2014/main" id="{CCAE2D7B-5101-91BE-4035-8DEDEA125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990" y="4098558"/>
            <a:ext cx="298480" cy="338554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</a:t>
            </a:r>
          </a:p>
        </p:txBody>
      </p:sp>
      <p:sp>
        <p:nvSpPr>
          <p:cNvPr id="41" name="Text Box 18">
            <a:extLst>
              <a:ext uri="{FF2B5EF4-FFF2-40B4-BE49-F238E27FC236}">
                <a16:creationId xmlns:a16="http://schemas.microsoft.com/office/drawing/2014/main" id="{09A5E304-84A8-72D3-B96A-FFAE17456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832" y="4098558"/>
            <a:ext cx="298480" cy="338554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</a:p>
        </p:txBody>
      </p:sp>
      <p:sp>
        <p:nvSpPr>
          <p:cNvPr id="42" name="Text Box 18">
            <a:extLst>
              <a:ext uri="{FF2B5EF4-FFF2-40B4-BE49-F238E27FC236}">
                <a16:creationId xmlns:a16="http://schemas.microsoft.com/office/drawing/2014/main" id="{EABACDEE-8FF2-541F-5D23-5780E1DE3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444" y="4098558"/>
            <a:ext cx="298480" cy="338554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4EC5F30-1E0E-E61E-4AC9-B790374C8DF5}"/>
              </a:ext>
            </a:extLst>
          </p:cNvPr>
          <p:cNvSpPr/>
          <p:nvPr/>
        </p:nvSpPr>
        <p:spPr>
          <a:xfrm>
            <a:off x="6280349" y="4453954"/>
            <a:ext cx="5195779" cy="547821"/>
          </a:xfrm>
          <a:prstGeom prst="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9831" name="Text Box 23">
            <a:extLst>
              <a:ext uri="{FF2B5EF4-FFF2-40B4-BE49-F238E27FC236}">
                <a16:creationId xmlns:a16="http://schemas.microsoft.com/office/drawing/2014/main" id="{814FBE29-3263-2C84-2CA0-BE88EA320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497388"/>
            <a:ext cx="4957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 – bromo – 3 – metil  butano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0"/>
                                        <p:tgtEl>
                                          <p:spTgt spid="11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31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0D48DFC-AEBC-DC02-726A-636E37606273}"/>
              </a:ext>
            </a:extLst>
          </p:cNvPr>
          <p:cNvSpPr/>
          <p:nvPr/>
        </p:nvSpPr>
        <p:spPr>
          <a:xfrm>
            <a:off x="5287837" y="4261429"/>
            <a:ext cx="3367333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4F4F087-E834-A3DE-EF55-ED3A21DFA0E8}"/>
              </a:ext>
            </a:extLst>
          </p:cNvPr>
          <p:cNvSpPr/>
          <p:nvPr/>
        </p:nvSpPr>
        <p:spPr>
          <a:xfrm>
            <a:off x="1703512" y="4261429"/>
            <a:ext cx="3367333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4F6E850-EF0F-BD74-F0BC-47CCAA3FECEC}"/>
              </a:ext>
            </a:extLst>
          </p:cNvPr>
          <p:cNvSpPr/>
          <p:nvPr/>
        </p:nvSpPr>
        <p:spPr>
          <a:xfrm>
            <a:off x="5327626" y="2996952"/>
            <a:ext cx="3720702" cy="720282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B219124-D20E-9178-BA51-215CAC4ADD08}"/>
              </a:ext>
            </a:extLst>
          </p:cNvPr>
          <p:cNvSpPr/>
          <p:nvPr/>
        </p:nvSpPr>
        <p:spPr>
          <a:xfrm>
            <a:off x="2635153" y="3031164"/>
            <a:ext cx="2574300" cy="651859"/>
          </a:xfrm>
          <a:prstGeom prst="round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F8930-28A0-D2B8-951E-D37434A2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742866"/>
            <a:ext cx="8784976" cy="1563185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nomenclatura usual é dada com o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nome do halogeneto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antepondo-se ao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nome do radical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a ele ligado </a:t>
            </a:r>
          </a:p>
        </p:txBody>
      </p:sp>
      <p:grpSp>
        <p:nvGrpSpPr>
          <p:cNvPr id="2" name="Grupo 23">
            <a:extLst>
              <a:ext uri="{FF2B5EF4-FFF2-40B4-BE49-F238E27FC236}">
                <a16:creationId xmlns:a16="http://schemas.microsoft.com/office/drawing/2014/main" id="{5F9C15E6-696C-629B-B159-06DB36B029E0}"/>
              </a:ext>
            </a:extLst>
          </p:cNvPr>
          <p:cNvGrpSpPr>
            <a:grpSpLocks/>
          </p:cNvGrpSpPr>
          <p:nvPr/>
        </p:nvGrpSpPr>
        <p:grpSpPr bwMode="auto">
          <a:xfrm>
            <a:off x="5419725" y="3125788"/>
            <a:ext cx="3484563" cy="461962"/>
            <a:chOff x="2862292" y="4743472"/>
            <a:chExt cx="3484429" cy="461665"/>
          </a:xfrm>
        </p:grpSpPr>
        <p:sp>
          <p:nvSpPr>
            <p:cNvPr id="256035" name="Text Box 16">
              <a:extLst>
                <a:ext uri="{FF2B5EF4-FFF2-40B4-BE49-F238E27FC236}">
                  <a16:creationId xmlns:a16="http://schemas.microsoft.com/office/drawing/2014/main" id="{3B885E15-1C20-2D08-3C1E-FA160C00A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2473" y="4743472"/>
              <a:ext cx="12442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metila</a:t>
              </a:r>
            </a:p>
          </p:txBody>
        </p:sp>
        <p:sp>
          <p:nvSpPr>
            <p:cNvPr id="256036" name="Text Box 17">
              <a:extLst>
                <a:ext uri="{FF2B5EF4-FFF2-40B4-BE49-F238E27FC236}">
                  <a16:creationId xmlns:a16="http://schemas.microsoft.com/office/drawing/2014/main" id="{D0534D68-32ED-5FF5-C882-5CDEB99C6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292" y="4743472"/>
              <a:ext cx="15906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brometo</a:t>
              </a:r>
            </a:p>
          </p:txBody>
        </p:sp>
        <p:sp>
          <p:nvSpPr>
            <p:cNvPr id="256037" name="Text Box 19">
              <a:extLst>
                <a:ext uri="{FF2B5EF4-FFF2-40B4-BE49-F238E27FC236}">
                  <a16:creationId xmlns:a16="http://schemas.microsoft.com/office/drawing/2014/main" id="{3E713705-22E7-89A8-0131-4CA519300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962" y="4743472"/>
              <a:ext cx="6976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de </a:t>
              </a:r>
            </a:p>
          </p:txBody>
        </p:sp>
      </p:grpSp>
      <p:grpSp>
        <p:nvGrpSpPr>
          <p:cNvPr id="3" name="Grupo 24">
            <a:extLst>
              <a:ext uri="{FF2B5EF4-FFF2-40B4-BE49-F238E27FC236}">
                <a16:creationId xmlns:a16="http://schemas.microsoft.com/office/drawing/2014/main" id="{399FDD54-AEB7-7EED-34B4-5629AD661D54}"/>
              </a:ext>
            </a:extLst>
          </p:cNvPr>
          <p:cNvGrpSpPr>
            <a:grpSpLocks/>
          </p:cNvGrpSpPr>
          <p:nvPr/>
        </p:nvGrpSpPr>
        <p:grpSpPr bwMode="auto">
          <a:xfrm>
            <a:off x="5419725" y="4391025"/>
            <a:ext cx="3124200" cy="461963"/>
            <a:chOff x="3148039" y="6110310"/>
            <a:chExt cx="3124403" cy="461665"/>
          </a:xfrm>
        </p:grpSpPr>
        <p:sp>
          <p:nvSpPr>
            <p:cNvPr id="256032" name="Text Box 22">
              <a:extLst>
                <a:ext uri="{FF2B5EF4-FFF2-40B4-BE49-F238E27FC236}">
                  <a16:creationId xmlns:a16="http://schemas.microsoft.com/office/drawing/2014/main" id="{92DEE32E-C11D-8353-64D6-4437B429F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965" y="6110310"/>
              <a:ext cx="9364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etila</a:t>
              </a:r>
            </a:p>
          </p:txBody>
        </p:sp>
        <p:sp>
          <p:nvSpPr>
            <p:cNvPr id="256033" name="Text Box 23">
              <a:extLst>
                <a:ext uri="{FF2B5EF4-FFF2-40B4-BE49-F238E27FC236}">
                  <a16:creationId xmlns:a16="http://schemas.microsoft.com/office/drawing/2014/main" id="{78F6BB2B-9358-34B2-CD13-361FC039C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8039" y="6110310"/>
              <a:ext cx="15906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brometo</a:t>
              </a:r>
            </a:p>
          </p:txBody>
        </p:sp>
        <p:sp>
          <p:nvSpPr>
            <p:cNvPr id="256034" name="Text Box 25">
              <a:extLst>
                <a:ext uri="{FF2B5EF4-FFF2-40B4-BE49-F238E27FC236}">
                  <a16:creationId xmlns:a16="http://schemas.microsoft.com/office/drawing/2014/main" id="{1D564327-F83D-902C-1982-7609BE301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812" y="6110310"/>
              <a:ext cx="5950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de</a:t>
              </a:r>
            </a:p>
          </p:txBody>
        </p:sp>
      </p:grpSp>
      <p:grpSp>
        <p:nvGrpSpPr>
          <p:cNvPr id="256019" name="Grupo 13">
            <a:extLst>
              <a:ext uri="{FF2B5EF4-FFF2-40B4-BE49-F238E27FC236}">
                <a16:creationId xmlns:a16="http://schemas.microsoft.com/office/drawing/2014/main" id="{2FCCA941-CA4B-D73B-4CFC-8E9090D19990}"/>
              </a:ext>
            </a:extLst>
          </p:cNvPr>
          <p:cNvGrpSpPr>
            <a:grpSpLocks/>
          </p:cNvGrpSpPr>
          <p:nvPr/>
        </p:nvGrpSpPr>
        <p:grpSpPr bwMode="auto">
          <a:xfrm>
            <a:off x="2940050" y="3092450"/>
            <a:ext cx="1955800" cy="530225"/>
            <a:chOff x="3071802" y="1636700"/>
            <a:chExt cx="1955786" cy="529570"/>
          </a:xfrm>
        </p:grpSpPr>
        <p:sp>
          <p:nvSpPr>
            <p:cNvPr id="256029" name="Text Box 6">
              <a:extLst>
                <a:ext uri="{FF2B5EF4-FFF2-40B4-BE49-F238E27FC236}">
                  <a16:creationId xmlns:a16="http://schemas.microsoft.com/office/drawing/2014/main" id="{65631031-BB23-602D-61F4-C0470A2BB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02" y="1643050"/>
              <a:ext cx="934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6030" name="Text Box 7">
              <a:extLst>
                <a:ext uri="{FF2B5EF4-FFF2-40B4-BE49-F238E27FC236}">
                  <a16:creationId xmlns:a16="http://schemas.microsoft.com/office/drawing/2014/main" id="{C083C8F9-3C29-0DF0-9408-18DE5EE6D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302" y="1636700"/>
              <a:ext cx="6222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6031" name="Line 8">
              <a:extLst>
                <a:ext uri="{FF2B5EF4-FFF2-40B4-BE49-F238E27FC236}">
                  <a16:creationId xmlns:a16="http://schemas.microsoft.com/office/drawing/2014/main" id="{CDAB77F7-BD8C-4A66-20FE-E1F0DF5D5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1927" y="1911337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upo 17">
            <a:extLst>
              <a:ext uri="{FF2B5EF4-FFF2-40B4-BE49-F238E27FC236}">
                <a16:creationId xmlns:a16="http://schemas.microsoft.com/office/drawing/2014/main" id="{3A6D49BB-2A22-6A2B-D790-B6ABFABA1719}"/>
              </a:ext>
            </a:extLst>
          </p:cNvPr>
          <p:cNvGrpSpPr>
            <a:grpSpLocks/>
          </p:cNvGrpSpPr>
          <p:nvPr/>
        </p:nvGrpSpPr>
        <p:grpSpPr bwMode="auto">
          <a:xfrm>
            <a:off x="1751013" y="4356100"/>
            <a:ext cx="3144837" cy="530225"/>
            <a:chOff x="712770" y="2428868"/>
            <a:chExt cx="3144850" cy="530225"/>
          </a:xfrm>
        </p:grpSpPr>
        <p:sp>
          <p:nvSpPr>
            <p:cNvPr id="256024" name="Text Box 9">
              <a:extLst>
                <a:ext uri="{FF2B5EF4-FFF2-40B4-BE49-F238E27FC236}">
                  <a16:creationId xmlns:a16="http://schemas.microsoft.com/office/drawing/2014/main" id="{42BCE491-837F-A46E-E15E-43A75B28F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70" y="2435218"/>
              <a:ext cx="8461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6025" name="Text Box 10">
              <a:extLst>
                <a:ext uri="{FF2B5EF4-FFF2-40B4-BE49-F238E27FC236}">
                  <a16:creationId xmlns:a16="http://schemas.microsoft.com/office/drawing/2014/main" id="{1F893EF7-F548-1F8B-6D9C-7E0DA9F9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3420" y="2428868"/>
              <a:ext cx="584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6026" name="Line 11">
              <a:extLst>
                <a:ext uri="{FF2B5EF4-FFF2-40B4-BE49-F238E27FC236}">
                  <a16:creationId xmlns:a16="http://schemas.microsoft.com/office/drawing/2014/main" id="{1743F230-9908-A321-53C6-F125EA481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8133" y="270350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6027" name="Text Box 12">
              <a:extLst>
                <a:ext uri="{FF2B5EF4-FFF2-40B4-BE49-F238E27FC236}">
                  <a16:creationId xmlns:a16="http://schemas.microsoft.com/office/drawing/2014/main" id="{60889D59-11CA-16A8-A2D0-00A62E93C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495" y="2435218"/>
              <a:ext cx="8461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6028" name="Line 13">
              <a:extLst>
                <a:ext uri="{FF2B5EF4-FFF2-40B4-BE49-F238E27FC236}">
                  <a16:creationId xmlns:a16="http://schemas.microsoft.com/office/drawing/2014/main" id="{059BCD8F-E459-7590-8FAD-0178E757D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230" y="2709855"/>
              <a:ext cx="28892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A3CF9DD-428C-4FB0-8BA0-1EC57A8A3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3943" y="643466"/>
            <a:ext cx="8284114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11062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2A3384A-2ADD-DEB1-BAB9-FE3502AE1A45}"/>
              </a:ext>
            </a:extLst>
          </p:cNvPr>
          <p:cNvSpPr/>
          <p:nvPr/>
        </p:nvSpPr>
        <p:spPr>
          <a:xfrm>
            <a:off x="2927649" y="1461101"/>
            <a:ext cx="5328554" cy="1663644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2D9E50F-E839-ABFA-D529-77DD7AC0F876}"/>
              </a:ext>
            </a:extLst>
          </p:cNvPr>
          <p:cNvSpPr/>
          <p:nvPr/>
        </p:nvSpPr>
        <p:spPr>
          <a:xfrm>
            <a:off x="4647692" y="3195053"/>
            <a:ext cx="4544652" cy="571503"/>
          </a:xfrm>
          <a:prstGeom prst="rect">
            <a:avLst/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2" name="Retângulo de cantos arredondados 31">
            <a:extLst>
              <a:ext uri="{FF2B5EF4-FFF2-40B4-BE49-F238E27FC236}">
                <a16:creationId xmlns:a16="http://schemas.microsoft.com/office/drawing/2014/main" id="{FE3AAC25-06ED-BD3F-608B-DFC73F5D68B7}"/>
              </a:ext>
            </a:extLst>
          </p:cNvPr>
          <p:cNvSpPr/>
          <p:nvPr/>
        </p:nvSpPr>
        <p:spPr>
          <a:xfrm>
            <a:off x="6322224" y="2353440"/>
            <a:ext cx="500066" cy="57150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1" name="Retângulo de cantos arredondados 30">
            <a:extLst>
              <a:ext uri="{FF2B5EF4-FFF2-40B4-BE49-F238E27FC236}">
                <a16:creationId xmlns:a16="http://schemas.microsoft.com/office/drawing/2014/main" id="{AC5378C4-8D31-1867-3547-88D82B5AC13A}"/>
              </a:ext>
            </a:extLst>
          </p:cNvPr>
          <p:cNvSpPr/>
          <p:nvPr/>
        </p:nvSpPr>
        <p:spPr>
          <a:xfrm>
            <a:off x="4223792" y="2348880"/>
            <a:ext cx="642942" cy="57150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04B0987-5278-35CE-11C3-3AB61D726C91}"/>
              </a:ext>
            </a:extLst>
          </p:cNvPr>
          <p:cNvSpPr/>
          <p:nvPr/>
        </p:nvSpPr>
        <p:spPr>
          <a:xfrm>
            <a:off x="3106738" y="1701800"/>
            <a:ext cx="4857750" cy="428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7039" name="Rectangle 4">
            <a:extLst>
              <a:ext uri="{FF2B5EF4-FFF2-40B4-BE49-F238E27FC236}">
                <a16:creationId xmlns:a16="http://schemas.microsoft.com/office/drawing/2014/main" id="{1DD25180-7315-58EA-1372-5D8D0C6B1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47675"/>
            <a:ext cx="5021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 nome do composto abaixo é:</a:t>
            </a: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D04957F3-E8A0-4DE2-2299-B6FD9E72E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3429000"/>
            <a:ext cx="51752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a)  2 – metil pentano.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b)  2 – cloro – 4 – metil pentano.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c)  2, 3 – dicloro – metil pentano.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d)  2 – cloro hexano.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e)  2, 4 – dimetil pentano.</a:t>
            </a:r>
          </a:p>
        </p:txBody>
      </p:sp>
      <p:grpSp>
        <p:nvGrpSpPr>
          <p:cNvPr id="257041" name="Grupo 28">
            <a:extLst>
              <a:ext uri="{FF2B5EF4-FFF2-40B4-BE49-F238E27FC236}">
                <a16:creationId xmlns:a16="http://schemas.microsoft.com/office/drawing/2014/main" id="{C0B55926-1382-A146-4AFE-0C9260C9DDD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01800"/>
            <a:ext cx="4868863" cy="1150938"/>
            <a:chOff x="1289937" y="785794"/>
            <a:chExt cx="4868652" cy="1151612"/>
          </a:xfrm>
        </p:grpSpPr>
        <p:sp>
          <p:nvSpPr>
            <p:cNvPr id="257067" name="Text Box 15">
              <a:extLst>
                <a:ext uri="{FF2B5EF4-FFF2-40B4-BE49-F238E27FC236}">
                  <a16:creationId xmlns:a16="http://schemas.microsoft.com/office/drawing/2014/main" id="{F909EDEE-9948-193E-BD00-AE5AE46BC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9937" y="792144"/>
              <a:ext cx="7649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7068" name="Line 17">
              <a:extLst>
                <a:ext uri="{FF2B5EF4-FFF2-40B4-BE49-F238E27FC236}">
                  <a16:creationId xmlns:a16="http://schemas.microsoft.com/office/drawing/2014/main" id="{635A0E22-1AD1-3DCA-9F3C-E266353BA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050" y="96676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7069" name="Text Box 18">
              <a:extLst>
                <a:ext uri="{FF2B5EF4-FFF2-40B4-BE49-F238E27FC236}">
                  <a16:creationId xmlns:a16="http://schemas.microsoft.com/office/drawing/2014/main" id="{05A92D1D-057F-78A8-4E62-A56D13692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8472" y="792144"/>
              <a:ext cx="63992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57070" name="Line 19">
              <a:extLst>
                <a:ext uri="{FF2B5EF4-FFF2-40B4-BE49-F238E27FC236}">
                  <a16:creationId xmlns:a16="http://schemas.microsoft.com/office/drawing/2014/main" id="{A4437349-5E65-A307-78E5-7FC0E40FF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802" y="97311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7071" name="Text Box 20">
              <a:extLst>
                <a:ext uri="{FF2B5EF4-FFF2-40B4-BE49-F238E27FC236}">
                  <a16:creationId xmlns:a16="http://schemas.microsoft.com/office/drawing/2014/main" id="{CACD63DC-DB65-2DAB-240F-B749C1A7A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519" y="785794"/>
              <a:ext cx="7649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7072" name="Text Box 21">
              <a:extLst>
                <a:ext uri="{FF2B5EF4-FFF2-40B4-BE49-F238E27FC236}">
                  <a16:creationId xmlns:a16="http://schemas.microsoft.com/office/drawing/2014/main" id="{E1D554E2-0386-5AC8-EF1B-792DCAAD3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5168" y="1500174"/>
              <a:ext cx="7649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7073" name="Line 23">
              <a:extLst>
                <a:ext uri="{FF2B5EF4-FFF2-40B4-BE49-F238E27FC236}">
                  <a16:creationId xmlns:a16="http://schemas.microsoft.com/office/drawing/2014/main" id="{08BCC18C-DC5B-1E08-08E3-54A6047FA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725" y="1211249"/>
              <a:ext cx="0" cy="2889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7074" name="Text Box 24">
              <a:extLst>
                <a:ext uri="{FF2B5EF4-FFF2-40B4-BE49-F238E27FC236}">
                  <a16:creationId xmlns:a16="http://schemas.microsoft.com/office/drawing/2014/main" id="{439D23C7-0A05-5757-61EC-4665791F1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3204" y="1506519"/>
              <a:ext cx="53412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rte" panose="03060902040502070203" pitchFamily="66" charset="0"/>
                  <a:ea typeface="+mn-ea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57075" name="Line 25">
              <a:extLst>
                <a:ext uri="{FF2B5EF4-FFF2-40B4-BE49-F238E27FC236}">
                  <a16:creationId xmlns:a16="http://schemas.microsoft.com/office/drawing/2014/main" id="{102AFA93-44DE-E132-CB0F-B8FA0899C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1464" y="96676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7076" name="Text Box 26">
              <a:extLst>
                <a:ext uri="{FF2B5EF4-FFF2-40B4-BE49-F238E27FC236}">
                  <a16:creationId xmlns:a16="http://schemas.microsoft.com/office/drawing/2014/main" id="{45D3D875-EC76-8511-165F-17F95A6B4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8886" y="792144"/>
              <a:ext cx="63992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57077" name="Line 27">
              <a:extLst>
                <a:ext uri="{FF2B5EF4-FFF2-40B4-BE49-F238E27FC236}">
                  <a16:creationId xmlns:a16="http://schemas.microsoft.com/office/drawing/2014/main" id="{D90A1827-A258-7BF1-7191-0E96615FE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4918" y="973119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7078" name="Text Box 28">
              <a:extLst>
                <a:ext uri="{FF2B5EF4-FFF2-40B4-BE49-F238E27FC236}">
                  <a16:creationId xmlns:a16="http://schemas.microsoft.com/office/drawing/2014/main" id="{5B1D0CA4-82EC-1A1F-EF85-79364EC55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3634" y="785794"/>
              <a:ext cx="7649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7079" name="Line 31">
              <a:extLst>
                <a:ext uri="{FF2B5EF4-FFF2-40B4-BE49-F238E27FC236}">
                  <a16:creationId xmlns:a16="http://schemas.microsoft.com/office/drawing/2014/main" id="{6C6773AB-07DC-985F-1F78-C016BD7F4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6139" y="1211249"/>
              <a:ext cx="0" cy="2889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1715" name="Text Box 35">
            <a:extLst>
              <a:ext uri="{FF2B5EF4-FFF2-40B4-BE49-F238E27FC236}">
                <a16:creationId xmlns:a16="http://schemas.microsoft.com/office/drawing/2014/main" id="{48CD9804-4698-3ADF-1E3D-80FCDBF06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083" y="1126332"/>
            <a:ext cx="304892" cy="307777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71716" name="Text Box 36">
            <a:extLst>
              <a:ext uri="{FF2B5EF4-FFF2-40B4-BE49-F238E27FC236}">
                <a16:creationId xmlns:a16="http://schemas.microsoft.com/office/drawing/2014/main" id="{2DCD0E8E-9307-AEC9-C208-9A281152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887" y="1124744"/>
            <a:ext cx="304892" cy="307777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1717" name="Text Box 37">
            <a:extLst>
              <a:ext uri="{FF2B5EF4-FFF2-40B4-BE49-F238E27FC236}">
                <a16:creationId xmlns:a16="http://schemas.microsoft.com/office/drawing/2014/main" id="{47CE72FC-09CD-6F97-E30B-5A2573259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291" y="1124744"/>
            <a:ext cx="304892" cy="307777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71718" name="Text Box 38">
            <a:extLst>
              <a:ext uri="{FF2B5EF4-FFF2-40B4-BE49-F238E27FC236}">
                <a16:creationId xmlns:a16="http://schemas.microsoft.com/office/drawing/2014/main" id="{81C4BEEE-176A-F914-20D0-52CDDEFEE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157" y="1124744"/>
            <a:ext cx="304892" cy="307777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71719" name="Text Box 39">
            <a:extLst>
              <a:ext uri="{FF2B5EF4-FFF2-40B4-BE49-F238E27FC236}">
                <a16:creationId xmlns:a16="http://schemas.microsoft.com/office/drawing/2014/main" id="{C3A7B2F0-0C52-E295-232B-6F78455DB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30" y="1126332"/>
            <a:ext cx="304892" cy="307777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71724" name="Text Box 44">
            <a:extLst>
              <a:ext uri="{FF2B5EF4-FFF2-40B4-BE49-F238E27FC236}">
                <a16:creationId xmlns:a16="http://schemas.microsoft.com/office/drawing/2014/main" id="{99124938-A690-AD4A-6197-D28DE9F8E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650" y="3265488"/>
            <a:ext cx="1435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pent</a:t>
            </a: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</a:t>
            </a: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" name="Grupo 34">
            <a:extLst>
              <a:ext uri="{FF2B5EF4-FFF2-40B4-BE49-F238E27FC236}">
                <a16:creationId xmlns:a16="http://schemas.microsoft.com/office/drawing/2014/main" id="{BFE8F4CE-77C2-7751-0CB6-EA8EE7562B58}"/>
              </a:ext>
            </a:extLst>
          </p:cNvPr>
          <p:cNvGrpSpPr>
            <a:grpSpLocks/>
          </p:cNvGrpSpPr>
          <p:nvPr/>
        </p:nvGrpSpPr>
        <p:grpSpPr bwMode="auto">
          <a:xfrm>
            <a:off x="6078538" y="3265488"/>
            <a:ext cx="1673225" cy="430212"/>
            <a:chOff x="5722685" y="4786322"/>
            <a:chExt cx="1672939" cy="430887"/>
          </a:xfrm>
        </p:grpSpPr>
        <p:sp>
          <p:nvSpPr>
            <p:cNvPr id="257065" name="Text Box 40">
              <a:extLst>
                <a:ext uri="{FF2B5EF4-FFF2-40B4-BE49-F238E27FC236}">
                  <a16:creationId xmlns:a16="http://schemas.microsoft.com/office/drawing/2014/main" id="{EFDA2F6E-E38B-9DBA-514E-8B84BBDE5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7096" y="4786322"/>
              <a:ext cx="96852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metil</a:t>
              </a:r>
            </a:p>
          </p:txBody>
        </p:sp>
        <p:sp>
          <p:nvSpPr>
            <p:cNvPr id="257066" name="Text Box 42">
              <a:extLst>
                <a:ext uri="{FF2B5EF4-FFF2-40B4-BE49-F238E27FC236}">
                  <a16:creationId xmlns:a16="http://schemas.microsoft.com/office/drawing/2014/main" id="{10D6573C-6500-278D-4BFF-30928669F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2685" y="4786322"/>
              <a:ext cx="8434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– 4 –</a:t>
              </a:r>
            </a:p>
          </p:txBody>
        </p:sp>
      </p:grpSp>
      <p:grpSp>
        <p:nvGrpSpPr>
          <p:cNvPr id="4" name="Grupo 33">
            <a:extLst>
              <a:ext uri="{FF2B5EF4-FFF2-40B4-BE49-F238E27FC236}">
                <a16:creationId xmlns:a16="http://schemas.microsoft.com/office/drawing/2014/main" id="{DED39AF4-A94D-7095-860F-83F2E70246AE}"/>
              </a:ext>
            </a:extLst>
          </p:cNvPr>
          <p:cNvGrpSpPr>
            <a:grpSpLocks/>
          </p:cNvGrpSpPr>
          <p:nvPr/>
        </p:nvGrpSpPr>
        <p:grpSpPr bwMode="auto">
          <a:xfrm>
            <a:off x="4727575" y="3265488"/>
            <a:ext cx="1482725" cy="430212"/>
            <a:chOff x="4554562" y="4786322"/>
            <a:chExt cx="1482199" cy="430887"/>
          </a:xfrm>
        </p:grpSpPr>
        <p:sp>
          <p:nvSpPr>
            <p:cNvPr id="257063" name="Text Box 41">
              <a:extLst>
                <a:ext uri="{FF2B5EF4-FFF2-40B4-BE49-F238E27FC236}">
                  <a16:creationId xmlns:a16="http://schemas.microsoft.com/office/drawing/2014/main" id="{45BC956E-9305-816D-8806-45C0B949E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583" y="4786322"/>
              <a:ext cx="96417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cloro</a:t>
              </a:r>
            </a:p>
          </p:txBody>
        </p:sp>
        <p:sp>
          <p:nvSpPr>
            <p:cNvPr id="257064" name="Text Box 43">
              <a:extLst>
                <a:ext uri="{FF2B5EF4-FFF2-40B4-BE49-F238E27FC236}">
                  <a16:creationId xmlns:a16="http://schemas.microsoft.com/office/drawing/2014/main" id="{73DEEB4D-9BDA-9A21-0326-1445EA0F6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4562" y="4786322"/>
              <a:ext cx="6078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 –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autoRev="1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autoRev="1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172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BC72AF9-C3D1-0E86-4714-930BB31C5A82}"/>
              </a:ext>
            </a:extLst>
          </p:cNvPr>
          <p:cNvSpPr/>
          <p:nvPr/>
        </p:nvSpPr>
        <p:spPr>
          <a:xfrm>
            <a:off x="3071663" y="1268759"/>
            <a:ext cx="4081009" cy="1495945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tângulo de cantos arredondados 25">
            <a:extLst>
              <a:ext uri="{FF2B5EF4-FFF2-40B4-BE49-F238E27FC236}">
                <a16:creationId xmlns:a16="http://schemas.microsoft.com/office/drawing/2014/main" id="{6DB7222C-E872-BDA6-7F78-3EA8B1D4444D}"/>
              </a:ext>
            </a:extLst>
          </p:cNvPr>
          <p:cNvSpPr/>
          <p:nvPr/>
        </p:nvSpPr>
        <p:spPr>
          <a:xfrm>
            <a:off x="6221494" y="1395676"/>
            <a:ext cx="660894" cy="571504"/>
          </a:xfrm>
          <a:prstGeom prst="roundRect">
            <a:avLst/>
          </a:prstGeom>
          <a:solidFill>
            <a:srgbClr val="0046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Retângulo de cantos arredondados 24">
            <a:extLst>
              <a:ext uri="{FF2B5EF4-FFF2-40B4-BE49-F238E27FC236}">
                <a16:creationId xmlns:a16="http://schemas.microsoft.com/office/drawing/2014/main" id="{DB263002-CF79-B65D-AAB3-5C6BD6F75A9C}"/>
              </a:ext>
            </a:extLst>
          </p:cNvPr>
          <p:cNvSpPr/>
          <p:nvPr/>
        </p:nvSpPr>
        <p:spPr>
          <a:xfrm>
            <a:off x="4295800" y="2060848"/>
            <a:ext cx="714380" cy="571504"/>
          </a:xfrm>
          <a:prstGeom prst="roundRect">
            <a:avLst/>
          </a:prstGeom>
          <a:solidFill>
            <a:srgbClr val="00462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7594750-91EA-FA0D-0A46-623D26BCF86B}"/>
              </a:ext>
            </a:extLst>
          </p:cNvPr>
          <p:cNvSpPr/>
          <p:nvPr/>
        </p:nvSpPr>
        <p:spPr>
          <a:xfrm>
            <a:off x="3168452" y="1467133"/>
            <a:ext cx="2857500" cy="5000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8062" name="Rectangle 4">
            <a:extLst>
              <a:ext uri="{FF2B5EF4-FFF2-40B4-BE49-F238E27FC236}">
                <a16:creationId xmlns:a16="http://schemas.microsoft.com/office/drawing/2014/main" id="{D448857C-9E7B-49A3-6EBD-EB54E0E91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476250"/>
            <a:ext cx="8509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Segundo a IUPAC, o composto abaixo é chamado de:</a:t>
            </a:r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54FD1DC8-29D7-DD82-D84E-6A4F7DB5D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2841625"/>
            <a:ext cx="5233987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a)  brometo de n-propila.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b)  brometo de isopropila.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c)  2 – metil – butano.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d)  1 – bromo – 2 – metil propano.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e)  3 – bromo – 2 – metil propano.</a:t>
            </a:r>
          </a:p>
        </p:txBody>
      </p:sp>
      <p:grpSp>
        <p:nvGrpSpPr>
          <p:cNvPr id="258064" name="Grupo 22">
            <a:extLst>
              <a:ext uri="{FF2B5EF4-FFF2-40B4-BE49-F238E27FC236}">
                <a16:creationId xmlns:a16="http://schemas.microsoft.com/office/drawing/2014/main" id="{7EB1FC7E-A28A-98D8-4600-28C9CEFC22AF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1500188"/>
            <a:ext cx="3646487" cy="1079500"/>
            <a:chOff x="1645538" y="890594"/>
            <a:chExt cx="3645152" cy="1078587"/>
          </a:xfrm>
        </p:grpSpPr>
        <p:sp>
          <p:nvSpPr>
            <p:cNvPr id="258083" name="Text Box 6">
              <a:extLst>
                <a:ext uri="{FF2B5EF4-FFF2-40B4-BE49-F238E27FC236}">
                  <a16:creationId xmlns:a16="http://schemas.microsoft.com/office/drawing/2014/main" id="{0BEC70D1-961B-4B2B-9146-1F281CC65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5538" y="896944"/>
              <a:ext cx="7649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8084" name="Line 7">
              <a:extLst>
                <a:ext uri="{FF2B5EF4-FFF2-40B4-BE49-F238E27FC236}">
                  <a16:creationId xmlns:a16="http://schemas.microsoft.com/office/drawing/2014/main" id="{92401449-F892-C951-5E65-1EEDF1C7A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3606" y="1089031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8085" name="Text Box 8">
              <a:extLst>
                <a:ext uri="{FF2B5EF4-FFF2-40B4-BE49-F238E27FC236}">
                  <a16:creationId xmlns:a16="http://schemas.microsoft.com/office/drawing/2014/main" id="{423CC3FD-9495-2268-0887-099A19C14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377" y="896944"/>
              <a:ext cx="63992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258086" name="Line 9">
              <a:extLst>
                <a:ext uri="{FF2B5EF4-FFF2-40B4-BE49-F238E27FC236}">
                  <a16:creationId xmlns:a16="http://schemas.microsoft.com/office/drawing/2014/main" id="{8A8FCDE3-B529-93CF-7654-4AF4620C9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992" y="1095381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8087" name="Text Box 10">
              <a:extLst>
                <a:ext uri="{FF2B5EF4-FFF2-40B4-BE49-F238E27FC236}">
                  <a16:creationId xmlns:a16="http://schemas.microsoft.com/office/drawing/2014/main" id="{7CA3BD8C-71E5-16F4-A248-3D018BB79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9297" y="890594"/>
              <a:ext cx="7649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088" name="Text Box 11">
              <a:extLst>
                <a:ext uri="{FF2B5EF4-FFF2-40B4-BE49-F238E27FC236}">
                  <a16:creationId xmlns:a16="http://schemas.microsoft.com/office/drawing/2014/main" id="{2750160E-58CA-9821-37F2-4D33D052A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9310" y="1538294"/>
              <a:ext cx="7649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2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8089" name="Line 12">
              <a:extLst>
                <a:ext uri="{FF2B5EF4-FFF2-40B4-BE49-F238E27FC236}">
                  <a16:creationId xmlns:a16="http://schemas.microsoft.com/office/drawing/2014/main" id="{1B8C34B1-A357-DB6B-FEB5-DDC156FAD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8281" y="1249369"/>
              <a:ext cx="0" cy="2889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8090" name="Text Box 13">
              <a:extLst>
                <a:ext uri="{FF2B5EF4-FFF2-40B4-BE49-F238E27FC236}">
                  <a16:creationId xmlns:a16="http://schemas.microsoft.com/office/drawing/2014/main" id="{CA0F232B-423C-4C96-4EB2-AF76C3A47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376" y="890594"/>
              <a:ext cx="52931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8091" name="Line 14">
              <a:extLst>
                <a:ext uri="{FF2B5EF4-FFF2-40B4-BE49-F238E27FC236}">
                  <a16:creationId xmlns:a16="http://schemas.microsoft.com/office/drawing/2014/main" id="{EA65A7D7-BF0B-C728-3353-EB77ADCA0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4533" y="1089031"/>
              <a:ext cx="28892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 Box 35">
            <a:extLst>
              <a:ext uri="{FF2B5EF4-FFF2-40B4-BE49-F238E27FC236}">
                <a16:creationId xmlns:a16="http://schemas.microsoft.com/office/drawing/2014/main" id="{CEDB871B-7553-67D6-6E87-962DBE5B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467" y="982316"/>
            <a:ext cx="338554" cy="369332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14F3F29B-602F-90FF-0532-9AE78BF89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681" y="980728"/>
            <a:ext cx="338554" cy="369332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" name="Text Box 37">
            <a:extLst>
              <a:ext uri="{FF2B5EF4-FFF2-40B4-BE49-F238E27FC236}">
                <a16:creationId xmlns:a16="http://schemas.microsoft.com/office/drawing/2014/main" id="{20A33A18-60CA-BB9C-9BE8-13D824A3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016" y="980728"/>
            <a:ext cx="338554" cy="369332"/>
          </a:xfrm>
          <a:prstGeom prst="rect">
            <a:avLst/>
          </a:prstGeom>
          <a:solidFill>
            <a:srgbClr val="920000"/>
          </a:solidFill>
          <a:ln w="1905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8906FEE-ED53-5F74-1912-63F38BF49949}"/>
              </a:ext>
            </a:extLst>
          </p:cNvPr>
          <p:cNvSpPr/>
          <p:nvPr/>
        </p:nvSpPr>
        <p:spPr>
          <a:xfrm>
            <a:off x="5531146" y="3257047"/>
            <a:ext cx="4813326" cy="66543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805" name="Text Box 21">
            <a:extLst>
              <a:ext uri="{FF2B5EF4-FFF2-40B4-BE49-F238E27FC236}">
                <a16:creationId xmlns:a16="http://schemas.microsoft.com/office/drawing/2014/main" id="{70170BBE-90E5-361F-24FC-5592C582C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3375025"/>
            <a:ext cx="16779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 – bromo</a:t>
            </a:r>
          </a:p>
        </p:txBody>
      </p:sp>
      <p:sp>
        <p:nvSpPr>
          <p:cNvPr id="32" name="Text Box 21">
            <a:extLst>
              <a:ext uri="{FF2B5EF4-FFF2-40B4-BE49-F238E27FC236}">
                <a16:creationId xmlns:a16="http://schemas.microsoft.com/office/drawing/2014/main" id="{84B115B6-C19D-C794-6914-24961921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3375025"/>
            <a:ext cx="1720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2 – metil</a:t>
            </a:r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3E17C437-3D98-995A-4E1D-EE974F369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75" y="3375025"/>
            <a:ext cx="14398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propano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1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autoRev="1" fill="hold"/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autoRev="1" fill="hold"/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5" grpId="0"/>
      <p:bldP spid="32" grpId="0"/>
      <p:bldP spid="33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AF1B00A-2B52-445B-E59B-4305D9828886}"/>
              </a:ext>
            </a:extLst>
          </p:cNvPr>
          <p:cNvSpPr/>
          <p:nvPr/>
        </p:nvSpPr>
        <p:spPr>
          <a:xfrm>
            <a:off x="4211577" y="4845860"/>
            <a:ext cx="3911721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573A187-248F-C151-95C6-088FEE12D398}"/>
              </a:ext>
            </a:extLst>
          </p:cNvPr>
          <p:cNvSpPr/>
          <p:nvPr/>
        </p:nvSpPr>
        <p:spPr>
          <a:xfrm>
            <a:off x="4633378" y="3855233"/>
            <a:ext cx="2865513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FB553CC-DA5B-7A53-266D-B1745EEF348F}"/>
              </a:ext>
            </a:extLst>
          </p:cNvPr>
          <p:cNvSpPr/>
          <p:nvPr/>
        </p:nvSpPr>
        <p:spPr>
          <a:xfrm>
            <a:off x="2192353" y="1041371"/>
            <a:ext cx="7807294" cy="2471637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0" name="Rectangle 4">
            <a:extLst>
              <a:ext uri="{FF2B5EF4-FFF2-40B4-BE49-F238E27FC236}">
                <a16:creationId xmlns:a16="http://schemas.microsoft.com/office/drawing/2014/main" id="{C5DE4E85-30B8-91A4-34D4-6249636A1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656" y="314307"/>
            <a:ext cx="6192688" cy="461665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COMPOSTOS DE GRIGNARD</a:t>
            </a:r>
          </a:p>
        </p:txBody>
      </p:sp>
      <p:sp>
        <p:nvSpPr>
          <p:cNvPr id="259086" name="Rectangle 5">
            <a:extLst>
              <a:ext uri="{FF2B5EF4-FFF2-40B4-BE49-F238E27FC236}">
                <a16:creationId xmlns:a16="http://schemas.microsoft.com/office/drawing/2014/main" id="{CDC391E6-3FDE-9846-4082-045BBDF7B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613" y="1143000"/>
            <a:ext cx="601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É todo composto que possui 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RMgX</a:t>
            </a:r>
          </a:p>
        </p:txBody>
      </p:sp>
      <p:sp>
        <p:nvSpPr>
          <p:cNvPr id="259087" name="Rectangle 8">
            <a:extLst>
              <a:ext uri="{FF2B5EF4-FFF2-40B4-BE49-F238E27FC236}">
                <a16:creationId xmlns:a16="http://schemas.microsoft.com/office/drawing/2014/main" id="{4E72AF72-A92E-BB41-4B94-43D98A844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5" y="1671638"/>
            <a:ext cx="56896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onde: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é um radical orgânico.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é um halogênio (C</a:t>
            </a: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, Br ou iodo)</a:t>
            </a:r>
          </a:p>
        </p:txBody>
      </p:sp>
      <p:grpSp>
        <p:nvGrpSpPr>
          <p:cNvPr id="2" name="Grupo 31">
            <a:extLst>
              <a:ext uri="{FF2B5EF4-FFF2-40B4-BE49-F238E27FC236}">
                <a16:creationId xmlns:a16="http://schemas.microsoft.com/office/drawing/2014/main" id="{05445F06-64E0-DE98-8B50-F8AB0B72FD01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3960813"/>
            <a:ext cx="2357437" cy="468312"/>
            <a:chOff x="3428992" y="4000504"/>
            <a:chExt cx="2357454" cy="468015"/>
          </a:xfrm>
        </p:grpSpPr>
        <p:sp>
          <p:nvSpPr>
            <p:cNvPr id="259098" name="Text Box 16">
              <a:extLst>
                <a:ext uri="{FF2B5EF4-FFF2-40B4-BE49-F238E27FC236}">
                  <a16:creationId xmlns:a16="http://schemas.microsoft.com/office/drawing/2014/main" id="{487EC38F-7722-5D22-C561-B076BA587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6677" y="4000504"/>
              <a:ext cx="559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9099" name="Text Box 18">
              <a:extLst>
                <a:ext uri="{FF2B5EF4-FFF2-40B4-BE49-F238E27FC236}">
                  <a16:creationId xmlns:a16="http://schemas.microsoft.com/office/drawing/2014/main" id="{09972BA6-6142-5BB5-6118-360C6FD9E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992" y="4006854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9100" name="Line 19">
              <a:extLst>
                <a:ext uri="{FF2B5EF4-FFF2-40B4-BE49-F238E27FC236}">
                  <a16:creationId xmlns:a16="http://schemas.microsoft.com/office/drawing/2014/main" id="{7D929685-E7DA-37E1-3F9D-9E2F05C25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513" y="4214818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9101" name="Text Box 20">
              <a:extLst>
                <a:ext uri="{FF2B5EF4-FFF2-40B4-BE49-F238E27FC236}">
                  <a16:creationId xmlns:a16="http://schemas.microsoft.com/office/drawing/2014/main" id="{41514421-973F-099F-BF3F-5F854E655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439" y="4000504"/>
              <a:ext cx="67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</p:grpSp>
      <p:grpSp>
        <p:nvGrpSpPr>
          <p:cNvPr id="3" name="Grupo 38">
            <a:extLst>
              <a:ext uri="{FF2B5EF4-FFF2-40B4-BE49-F238E27FC236}">
                <a16:creationId xmlns:a16="http://schemas.microsoft.com/office/drawing/2014/main" id="{0E51A39A-50CA-D305-93CF-DECD3B773DDF}"/>
              </a:ext>
            </a:extLst>
          </p:cNvPr>
          <p:cNvGrpSpPr>
            <a:grpSpLocks/>
          </p:cNvGrpSpPr>
          <p:nvPr/>
        </p:nvGrpSpPr>
        <p:grpSpPr bwMode="auto">
          <a:xfrm>
            <a:off x="4316413" y="4951413"/>
            <a:ext cx="3702050" cy="468312"/>
            <a:chOff x="2071670" y="4604059"/>
            <a:chExt cx="3703041" cy="468015"/>
          </a:xfrm>
        </p:grpSpPr>
        <p:sp>
          <p:nvSpPr>
            <p:cNvPr id="259093" name="Text Box 16">
              <a:extLst>
                <a:ext uri="{FF2B5EF4-FFF2-40B4-BE49-F238E27FC236}">
                  <a16:creationId xmlns:a16="http://schemas.microsoft.com/office/drawing/2014/main" id="{2ADC6165-FB7B-73D7-306B-A37A438F3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4942" y="4604059"/>
              <a:ext cx="559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59094" name="Text Box 18">
              <a:extLst>
                <a:ext uri="{FF2B5EF4-FFF2-40B4-BE49-F238E27FC236}">
                  <a16:creationId xmlns:a16="http://schemas.microsoft.com/office/drawing/2014/main" id="{93994EFF-3770-5C6C-ED40-B15635B64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1670" y="4610409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59095" name="Line 19">
              <a:extLst>
                <a:ext uri="{FF2B5EF4-FFF2-40B4-BE49-F238E27FC236}">
                  <a16:creationId xmlns:a16="http://schemas.microsoft.com/office/drawing/2014/main" id="{51FF7DB1-7658-22AF-4887-68E44B950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7191" y="4818373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59096" name="Text Box 20">
              <a:extLst>
                <a:ext uri="{FF2B5EF4-FFF2-40B4-BE49-F238E27FC236}">
                  <a16:creationId xmlns:a16="http://schemas.microsoft.com/office/drawing/2014/main" id="{9B1491E5-5691-C8A5-0D6D-7A237A9EB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117" y="4604059"/>
              <a:ext cx="20297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     Mg</a:t>
              </a:r>
            </a:p>
          </p:txBody>
        </p:sp>
        <p:sp>
          <p:nvSpPr>
            <p:cNvPr id="259097" name="Line 19">
              <a:extLst>
                <a:ext uri="{FF2B5EF4-FFF2-40B4-BE49-F238E27FC236}">
                  <a16:creationId xmlns:a16="http://schemas.microsoft.com/office/drawing/2014/main" id="{068EC6AC-AB8C-FF10-5A84-04E0DFD89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3075" y="4857760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6C7C938-0672-7137-B1BA-9ECB016781E1}"/>
              </a:ext>
            </a:extLst>
          </p:cNvPr>
          <p:cNvSpPr/>
          <p:nvPr/>
        </p:nvSpPr>
        <p:spPr>
          <a:xfrm>
            <a:off x="5683784" y="4982422"/>
            <a:ext cx="4588680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26F9E83-0870-05EC-DD06-0C92C21D02A9}"/>
              </a:ext>
            </a:extLst>
          </p:cNvPr>
          <p:cNvSpPr/>
          <p:nvPr/>
        </p:nvSpPr>
        <p:spPr>
          <a:xfrm>
            <a:off x="1686197" y="4982422"/>
            <a:ext cx="3761731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9B7420-42BB-DFD3-4D30-4DE4650E4F42}"/>
              </a:ext>
            </a:extLst>
          </p:cNvPr>
          <p:cNvSpPr/>
          <p:nvPr/>
        </p:nvSpPr>
        <p:spPr>
          <a:xfrm>
            <a:off x="5663952" y="3757263"/>
            <a:ext cx="4788844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1F52117-7942-F631-14EF-E3C16C0660EC}"/>
              </a:ext>
            </a:extLst>
          </p:cNvPr>
          <p:cNvSpPr/>
          <p:nvPr/>
        </p:nvSpPr>
        <p:spPr>
          <a:xfrm>
            <a:off x="2928515" y="3723827"/>
            <a:ext cx="2519413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07D5710-E107-892C-CBBA-0E73C483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48" y="1065280"/>
            <a:ext cx="6014019" cy="430887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IUPAC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 recomenda a seguinte regra:</a:t>
            </a:r>
          </a:p>
        </p:txBody>
      </p:sp>
      <p:grpSp>
        <p:nvGrpSpPr>
          <p:cNvPr id="260113" name="Agrupar 2">
            <a:extLst>
              <a:ext uri="{FF2B5EF4-FFF2-40B4-BE49-F238E27FC236}">
                <a16:creationId xmlns:a16="http://schemas.microsoft.com/office/drawing/2014/main" id="{A31F058C-1E8B-EA20-923C-FCDD1395943F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2060575"/>
            <a:ext cx="6121400" cy="1214438"/>
            <a:chOff x="2998791" y="2059885"/>
            <a:chExt cx="6121545" cy="1214437"/>
          </a:xfrm>
        </p:grpSpPr>
        <p:sp>
          <p:nvSpPr>
            <p:cNvPr id="31" name="Retângulo de cantos arredondados 30">
              <a:extLst>
                <a:ext uri="{FF2B5EF4-FFF2-40B4-BE49-F238E27FC236}">
                  <a16:creationId xmlns:a16="http://schemas.microsoft.com/office/drawing/2014/main" id="{6EA6EB7F-25A9-3AD8-4366-CE62B749D0C7}"/>
                </a:ext>
              </a:extLst>
            </p:cNvPr>
            <p:cNvSpPr/>
            <p:nvPr/>
          </p:nvSpPr>
          <p:spPr bwMode="auto">
            <a:xfrm>
              <a:off x="2998791" y="2059885"/>
              <a:ext cx="6121545" cy="1214437"/>
            </a:xfrm>
            <a:prstGeom prst="roundRect">
              <a:avLst/>
            </a:prstGeom>
            <a:solidFill>
              <a:srgbClr val="92000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60133" name="Agrupar 1">
              <a:extLst>
                <a:ext uri="{FF2B5EF4-FFF2-40B4-BE49-F238E27FC236}">
                  <a16:creationId xmlns:a16="http://schemas.microsoft.com/office/drawing/2014/main" id="{452CDF0F-F018-515D-08CE-1918720D7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9243" y="2282383"/>
              <a:ext cx="5760640" cy="769441"/>
              <a:chOff x="3215680" y="2268406"/>
              <a:chExt cx="5760640" cy="769441"/>
            </a:xfrm>
          </p:grpSpPr>
          <p:sp>
            <p:nvSpPr>
              <p:cNvPr id="260134" name="Rectangle 25">
                <a:extLst>
                  <a:ext uri="{FF2B5EF4-FFF2-40B4-BE49-F238E27FC236}">
                    <a16:creationId xmlns:a16="http://schemas.microsoft.com/office/drawing/2014/main" id="{28CD9816-D393-FACC-EDC9-A37925D0E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680" y="2268406"/>
                <a:ext cx="1904689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nome do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halogeneto</a:t>
                </a:r>
              </a:p>
            </p:txBody>
          </p:sp>
          <p:sp>
            <p:nvSpPr>
              <p:cNvPr id="260135" name="Rectangle 26">
                <a:extLst>
                  <a:ext uri="{FF2B5EF4-FFF2-40B4-BE49-F238E27FC236}">
                    <a16:creationId xmlns:a16="http://schemas.microsoft.com/office/drawing/2014/main" id="{6A998BD4-997D-B977-C229-272910A0B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452" y="2437683"/>
                <a:ext cx="5597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de</a:t>
                </a:r>
              </a:p>
            </p:txBody>
          </p:sp>
          <p:sp>
            <p:nvSpPr>
              <p:cNvPr id="260136" name="Rectangle 27">
                <a:extLst>
                  <a:ext uri="{FF2B5EF4-FFF2-40B4-BE49-F238E27FC236}">
                    <a16:creationId xmlns:a16="http://schemas.microsoft.com/office/drawing/2014/main" id="{5B378BCD-51F3-F794-5C04-18B9FF0DF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304" y="2268406"/>
                <a:ext cx="1499128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nome do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radical</a:t>
                </a:r>
              </a:p>
            </p:txBody>
          </p:sp>
          <p:sp>
            <p:nvSpPr>
              <p:cNvPr id="260137" name="Rectangle 28">
                <a:extLst>
                  <a:ext uri="{FF2B5EF4-FFF2-40B4-BE49-F238E27FC236}">
                    <a16:creationId xmlns:a16="http://schemas.microsoft.com/office/drawing/2014/main" id="{3C8866FE-E923-6D87-0EA6-DA4FEC18F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9515" y="2437683"/>
                <a:ext cx="167680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magnésio</a:t>
                </a:r>
              </a:p>
            </p:txBody>
          </p:sp>
        </p:grpSp>
      </p:grpSp>
      <p:sp>
        <p:nvSpPr>
          <p:cNvPr id="22" name="Text Box 42">
            <a:extLst>
              <a:ext uri="{FF2B5EF4-FFF2-40B4-BE49-F238E27FC236}">
                <a16:creationId xmlns:a16="http://schemas.microsoft.com/office/drawing/2014/main" id="{B43B3FD4-B2C0-BED0-FD12-B514D4327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3833813"/>
            <a:ext cx="479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brometo 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 metil 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magnésio</a:t>
            </a:r>
          </a:p>
        </p:txBody>
      </p:sp>
      <p:grpSp>
        <p:nvGrpSpPr>
          <p:cNvPr id="4" name="Grupo 32">
            <a:extLst>
              <a:ext uri="{FF2B5EF4-FFF2-40B4-BE49-F238E27FC236}">
                <a16:creationId xmlns:a16="http://schemas.microsoft.com/office/drawing/2014/main" id="{3EA7FDBE-DCAC-B1D9-E899-01F70AC09D37}"/>
              </a:ext>
            </a:extLst>
          </p:cNvPr>
          <p:cNvGrpSpPr>
            <a:grpSpLocks/>
          </p:cNvGrpSpPr>
          <p:nvPr/>
        </p:nvGrpSpPr>
        <p:grpSpPr bwMode="auto">
          <a:xfrm>
            <a:off x="2990850" y="3835400"/>
            <a:ext cx="2357438" cy="468313"/>
            <a:chOff x="3428992" y="4000504"/>
            <a:chExt cx="2357454" cy="468015"/>
          </a:xfrm>
        </p:grpSpPr>
        <p:sp>
          <p:nvSpPr>
            <p:cNvPr id="260126" name="Text Box 16">
              <a:extLst>
                <a:ext uri="{FF2B5EF4-FFF2-40B4-BE49-F238E27FC236}">
                  <a16:creationId xmlns:a16="http://schemas.microsoft.com/office/drawing/2014/main" id="{C6F0DBCF-12B8-C1DD-4C6C-8155CD592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6677" y="4000504"/>
              <a:ext cx="559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60127" name="Text Box 18">
              <a:extLst>
                <a:ext uri="{FF2B5EF4-FFF2-40B4-BE49-F238E27FC236}">
                  <a16:creationId xmlns:a16="http://schemas.microsoft.com/office/drawing/2014/main" id="{F708588D-F0CC-0B13-B048-555B8CFEE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992" y="4006854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0128" name="Line 19">
              <a:extLst>
                <a:ext uri="{FF2B5EF4-FFF2-40B4-BE49-F238E27FC236}">
                  <a16:creationId xmlns:a16="http://schemas.microsoft.com/office/drawing/2014/main" id="{DD747B54-7EEA-1D2D-2900-ADD2C7DF3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513" y="4214818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0129" name="Text Box 20">
              <a:extLst>
                <a:ext uri="{FF2B5EF4-FFF2-40B4-BE49-F238E27FC236}">
                  <a16:creationId xmlns:a16="http://schemas.microsoft.com/office/drawing/2014/main" id="{276F4041-45EF-7AB0-07F2-6A7C6FB39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439" y="4000504"/>
              <a:ext cx="67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Mg</a:t>
              </a:r>
            </a:p>
          </p:txBody>
        </p:sp>
      </p:grpSp>
      <p:grpSp>
        <p:nvGrpSpPr>
          <p:cNvPr id="5" name="Grupo 37">
            <a:extLst>
              <a:ext uri="{FF2B5EF4-FFF2-40B4-BE49-F238E27FC236}">
                <a16:creationId xmlns:a16="http://schemas.microsoft.com/office/drawing/2014/main" id="{9705A0CD-4A21-872F-E16A-8EDCA47812D1}"/>
              </a:ext>
            </a:extLst>
          </p:cNvPr>
          <p:cNvGrpSpPr>
            <a:grpSpLocks/>
          </p:cNvGrpSpPr>
          <p:nvPr/>
        </p:nvGrpSpPr>
        <p:grpSpPr bwMode="auto">
          <a:xfrm>
            <a:off x="1633538" y="5087938"/>
            <a:ext cx="3703637" cy="468312"/>
            <a:chOff x="2071670" y="4604059"/>
            <a:chExt cx="3703041" cy="468015"/>
          </a:xfrm>
        </p:grpSpPr>
        <p:sp>
          <p:nvSpPr>
            <p:cNvPr id="260121" name="Text Box 16">
              <a:extLst>
                <a:ext uri="{FF2B5EF4-FFF2-40B4-BE49-F238E27FC236}">
                  <a16:creationId xmlns:a16="http://schemas.microsoft.com/office/drawing/2014/main" id="{A128A218-9D40-2CDC-F06B-6C956E27B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4942" y="4604059"/>
              <a:ext cx="559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Br</a:t>
              </a:r>
            </a:p>
          </p:txBody>
        </p:sp>
        <p:sp>
          <p:nvSpPr>
            <p:cNvPr id="260122" name="Text Box 18">
              <a:extLst>
                <a:ext uri="{FF2B5EF4-FFF2-40B4-BE49-F238E27FC236}">
                  <a16:creationId xmlns:a16="http://schemas.microsoft.com/office/drawing/2014/main" id="{A2CAF82B-DA53-7FFB-8F30-AD2AD3019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1670" y="4610409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0123" name="Line 19">
              <a:extLst>
                <a:ext uri="{FF2B5EF4-FFF2-40B4-BE49-F238E27FC236}">
                  <a16:creationId xmlns:a16="http://schemas.microsoft.com/office/drawing/2014/main" id="{A12C5AB8-8552-8B9F-7C17-33B6B3246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7191" y="4818373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0124" name="Text Box 20">
              <a:extLst>
                <a:ext uri="{FF2B5EF4-FFF2-40B4-BE49-F238E27FC236}">
                  <a16:creationId xmlns:a16="http://schemas.microsoft.com/office/drawing/2014/main" id="{97861B3E-3B30-75DD-F299-FF1E60A8F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117" y="4604059"/>
              <a:ext cx="20297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      Mg</a:t>
              </a:r>
            </a:p>
          </p:txBody>
        </p:sp>
        <p:sp>
          <p:nvSpPr>
            <p:cNvPr id="260125" name="Line 19">
              <a:extLst>
                <a:ext uri="{FF2B5EF4-FFF2-40B4-BE49-F238E27FC236}">
                  <a16:creationId xmlns:a16="http://schemas.microsoft.com/office/drawing/2014/main" id="{149AD23B-0162-67AF-3486-89DA6EA5B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3075" y="4857760"/>
              <a:ext cx="288925" cy="0"/>
            </a:xfrm>
            <a:prstGeom prst="line">
              <a:avLst/>
            </a:prstGeom>
            <a:noFill/>
            <a:ln w="7620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Text Box 42">
            <a:extLst>
              <a:ext uri="{FF2B5EF4-FFF2-40B4-BE49-F238E27FC236}">
                <a16:creationId xmlns:a16="http://schemas.microsoft.com/office/drawing/2014/main" id="{A183B6B8-86CB-303B-27F2-B61ED89F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5092700"/>
            <a:ext cx="448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brometo 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 etil 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magnésio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4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8E0073B-74A5-6CA8-6443-4358B376E9A3}"/>
              </a:ext>
            </a:extLst>
          </p:cNvPr>
          <p:cNvSpPr/>
          <p:nvPr/>
        </p:nvSpPr>
        <p:spPr>
          <a:xfrm>
            <a:off x="2420542" y="2833890"/>
            <a:ext cx="4133202" cy="2251294"/>
          </a:xfrm>
          <a:prstGeom prst="roundRect">
            <a:avLst>
              <a:gd name="adj" fmla="val 8585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tângulo de cantos arredondados 54">
            <a:extLst>
              <a:ext uri="{FF2B5EF4-FFF2-40B4-BE49-F238E27FC236}">
                <a16:creationId xmlns:a16="http://schemas.microsoft.com/office/drawing/2014/main" id="{504863BC-3D59-84AE-C49A-040950053DF9}"/>
              </a:ext>
            </a:extLst>
          </p:cNvPr>
          <p:cNvSpPr/>
          <p:nvPr/>
        </p:nvSpPr>
        <p:spPr>
          <a:xfrm>
            <a:off x="3655129" y="4057119"/>
            <a:ext cx="928703" cy="85725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4" name="Retângulo com Canto Aparado do Mesmo Lado 53">
            <a:extLst>
              <a:ext uri="{FF2B5EF4-FFF2-40B4-BE49-F238E27FC236}">
                <a16:creationId xmlns:a16="http://schemas.microsoft.com/office/drawing/2014/main" id="{ECF29749-BF68-0B35-5F5C-6E83B22FE058}"/>
              </a:ext>
            </a:extLst>
          </p:cNvPr>
          <p:cNvSpPr/>
          <p:nvPr/>
        </p:nvSpPr>
        <p:spPr>
          <a:xfrm rot="16200000">
            <a:off x="4953110" y="2879333"/>
            <a:ext cx="1252031" cy="1530848"/>
          </a:xfrm>
          <a:prstGeom prst="snip2SameRect">
            <a:avLst>
              <a:gd name="adj1" fmla="val 28046"/>
              <a:gd name="adj2" fmla="val 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9394" name="Rectangle 4">
            <a:extLst>
              <a:ext uri="{FF2B5EF4-FFF2-40B4-BE49-F238E27FC236}">
                <a16:creationId xmlns:a16="http://schemas.microsoft.com/office/drawing/2014/main" id="{CCC2CC56-6343-FB1F-9419-86588A550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681462"/>
            <a:ext cx="4176464" cy="461665"/>
          </a:xfrm>
          <a:prstGeom prst="rect">
            <a:avLst/>
          </a:prstGeom>
          <a:solidFill>
            <a:srgbClr val="92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FUNÇÕES MISTAS</a:t>
            </a:r>
          </a:p>
        </p:txBody>
      </p:sp>
      <p:sp>
        <p:nvSpPr>
          <p:cNvPr id="261134" name="Rectangle 5">
            <a:extLst>
              <a:ext uri="{FF2B5EF4-FFF2-40B4-BE49-F238E27FC236}">
                <a16:creationId xmlns:a16="http://schemas.microsoft.com/office/drawing/2014/main" id="{415C6277-B568-5D91-26AB-70934BF17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1512888"/>
            <a:ext cx="8858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É quando temos a presença de vários grupos funcionais </a:t>
            </a:r>
          </a:p>
        </p:txBody>
      </p:sp>
      <p:sp>
        <p:nvSpPr>
          <p:cNvPr id="81946" name="Text Box 26">
            <a:extLst>
              <a:ext uri="{FF2B5EF4-FFF2-40B4-BE49-F238E27FC236}">
                <a16:creationId xmlns:a16="http://schemas.microsoft.com/office/drawing/2014/main" id="{1A80805F-BF8B-BE8F-8D03-796B3045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934" y="5128029"/>
            <a:ext cx="1594272" cy="430887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AMINA</a:t>
            </a:r>
          </a:p>
        </p:txBody>
      </p:sp>
      <p:grpSp>
        <p:nvGrpSpPr>
          <p:cNvPr id="261138" name="Grupo 52">
            <a:extLst>
              <a:ext uri="{FF2B5EF4-FFF2-40B4-BE49-F238E27FC236}">
                <a16:creationId xmlns:a16="http://schemas.microsoft.com/office/drawing/2014/main" id="{BB96177D-08A7-4DB2-3401-7B7A7B0FD4C7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3019425"/>
            <a:ext cx="3844925" cy="1712913"/>
            <a:chOff x="2205678" y="1649919"/>
            <a:chExt cx="3843742" cy="1713698"/>
          </a:xfrm>
        </p:grpSpPr>
        <p:sp>
          <p:nvSpPr>
            <p:cNvPr id="261145" name="Text Box 21">
              <a:extLst>
                <a:ext uri="{FF2B5EF4-FFF2-40B4-BE49-F238E27FC236}">
                  <a16:creationId xmlns:a16="http://schemas.microsoft.com/office/drawing/2014/main" id="{D176CF05-BF95-FD6D-0879-BEC127512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4817" y="2901952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261146" name="Grupo 51">
              <a:extLst>
                <a:ext uri="{FF2B5EF4-FFF2-40B4-BE49-F238E27FC236}">
                  <a16:creationId xmlns:a16="http://schemas.microsoft.com/office/drawing/2014/main" id="{5E235178-EA86-5BCA-DEFF-9A86B335B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678" y="1649919"/>
              <a:ext cx="3843742" cy="1235576"/>
              <a:chOff x="2205678" y="1649919"/>
              <a:chExt cx="3843742" cy="1235576"/>
            </a:xfrm>
          </p:grpSpPr>
          <p:sp>
            <p:nvSpPr>
              <p:cNvPr id="261147" name="Text Box 16">
                <a:extLst>
                  <a:ext uri="{FF2B5EF4-FFF2-40B4-BE49-F238E27FC236}">
                    <a16:creationId xmlns:a16="http://schemas.microsoft.com/office/drawing/2014/main" id="{71622272-9DF4-8A5D-BC64-A7DE17DFB7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1671" y="2151858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61148" name="Line 17">
                <a:extLst>
                  <a:ext uri="{FF2B5EF4-FFF2-40B4-BE49-F238E27FC236}">
                    <a16:creationId xmlns:a16="http://schemas.microsoft.com/office/drawing/2014/main" id="{7E7E8B1B-BCE7-B12E-1B64-FF8465111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2671" y="2063751"/>
                <a:ext cx="360363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49" name="Line 18">
                <a:extLst>
                  <a:ext uri="{FF2B5EF4-FFF2-40B4-BE49-F238E27FC236}">
                    <a16:creationId xmlns:a16="http://schemas.microsoft.com/office/drawing/2014/main" id="{950AF62C-3C7B-C70E-8C54-07EC4000B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1234" y="1920876"/>
                <a:ext cx="360362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50" name="Line 19">
                <a:extLst>
                  <a:ext uri="{FF2B5EF4-FFF2-40B4-BE49-F238E27FC236}">
                    <a16:creationId xmlns:a16="http://schemas.microsoft.com/office/drawing/2014/main" id="{99DD260A-CC43-67B2-DE7F-8F040BEFB8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2671" y="2427289"/>
                <a:ext cx="360363" cy="14128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51" name="Text Box 20">
                <a:extLst>
                  <a:ext uri="{FF2B5EF4-FFF2-40B4-BE49-F238E27FC236}">
                    <a16:creationId xmlns:a16="http://schemas.microsoft.com/office/drawing/2014/main" id="{E26559E7-CD5C-121D-6470-B010BB4602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8494" y="1649919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61152" name="Line 22">
                <a:extLst>
                  <a:ext uri="{FF2B5EF4-FFF2-40B4-BE49-F238E27FC236}">
                    <a16:creationId xmlns:a16="http://schemas.microsoft.com/office/drawing/2014/main" id="{207ED8BD-EA40-AA9E-C86A-37A4245BA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3372" y="238269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53" name="Text Box 23">
                <a:extLst>
                  <a:ext uri="{FF2B5EF4-FFF2-40B4-BE49-F238E27FC236}">
                    <a16:creationId xmlns:a16="http://schemas.microsoft.com/office/drawing/2014/main" id="{D215783E-801C-6934-1C94-804F68B3F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156" y="2151858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261154" name="Line 24">
                <a:extLst>
                  <a:ext uri="{FF2B5EF4-FFF2-40B4-BE49-F238E27FC236}">
                    <a16:creationId xmlns:a16="http://schemas.microsoft.com/office/drawing/2014/main" id="{9F59F5C3-7E60-56B0-AD27-82A0CDB02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5446" y="238269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55" name="Line 27">
                <a:extLst>
                  <a:ext uri="{FF2B5EF4-FFF2-40B4-BE49-F238E27FC236}">
                    <a16:creationId xmlns:a16="http://schemas.microsoft.com/office/drawing/2014/main" id="{B4D5D1D3-305D-C21B-57A9-9D14F71E8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4571" y="2613027"/>
                <a:ext cx="0" cy="2159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1156" name="Text Box 28">
                <a:extLst>
                  <a:ext uri="{FF2B5EF4-FFF2-40B4-BE49-F238E27FC236}">
                    <a16:creationId xmlns:a16="http://schemas.microsoft.com/office/drawing/2014/main" id="{8F0F985E-1F93-3917-632E-845B8E8B5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1793" y="2423830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261157" name="Text Box 29">
                <a:extLst>
                  <a:ext uri="{FF2B5EF4-FFF2-40B4-BE49-F238E27FC236}">
                    <a16:creationId xmlns:a16="http://schemas.microsoft.com/office/drawing/2014/main" id="{A1650552-E4D9-7FAB-410B-7AFD7F6694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5678" y="215185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pt-BR" altLang="pt-BR" sz="2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81950" name="Text Box 30">
            <a:extLst>
              <a:ext uri="{FF2B5EF4-FFF2-40B4-BE49-F238E27FC236}">
                <a16:creationId xmlns:a16="http://schemas.microsoft.com/office/drawing/2014/main" id="{FC4FCF6E-5694-F4A7-C94F-2B6C1B44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744" y="3361764"/>
            <a:ext cx="4328672" cy="430887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ÁCIDO CARBOXÍLICO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F6B4108-A650-8C29-8C79-BD65133E8F04}"/>
              </a:ext>
            </a:extLst>
          </p:cNvPr>
          <p:cNvSpPr/>
          <p:nvPr/>
        </p:nvSpPr>
        <p:spPr>
          <a:xfrm>
            <a:off x="1361241" y="3187143"/>
            <a:ext cx="4133202" cy="2251294"/>
          </a:xfrm>
          <a:prstGeom prst="roundRect">
            <a:avLst>
              <a:gd name="adj" fmla="val 8585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E4A66EC-3C2D-2D2E-06FF-25255B34A0B0}"/>
              </a:ext>
            </a:extLst>
          </p:cNvPr>
          <p:cNvSpPr/>
          <p:nvPr/>
        </p:nvSpPr>
        <p:spPr>
          <a:xfrm>
            <a:off x="6072885" y="3887333"/>
            <a:ext cx="5207691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0CB3BCF-DF6F-A7F7-BD99-261F71E81310}"/>
              </a:ext>
            </a:extLst>
          </p:cNvPr>
          <p:cNvSpPr/>
          <p:nvPr/>
        </p:nvSpPr>
        <p:spPr>
          <a:xfrm>
            <a:off x="337693" y="1202342"/>
            <a:ext cx="10709181" cy="680841"/>
          </a:xfrm>
          <a:prstGeom prst="roundRect">
            <a:avLst>
              <a:gd name="adj" fmla="val 8585"/>
            </a:avLst>
          </a:prstGeom>
          <a:solidFill>
            <a:srgbClr val="92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2AA8CA1-1829-9CB0-5F47-D29DAC77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68" y="442008"/>
            <a:ext cx="9790501" cy="430887"/>
          </a:xfrm>
          <a:prstGeom prst="rect">
            <a:avLst/>
          </a:prstGeom>
          <a:solidFill>
            <a:srgbClr val="9200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Neste caso as funções obedecem a uma ordem de prioridades</a:t>
            </a:r>
          </a:p>
        </p:txBody>
      </p:sp>
      <p:sp>
        <p:nvSpPr>
          <p:cNvPr id="262158" name="Rectangle 9">
            <a:extLst>
              <a:ext uri="{FF2B5EF4-FFF2-40B4-BE49-F238E27FC236}">
                <a16:creationId xmlns:a16="http://schemas.microsoft.com/office/drawing/2014/main" id="{793F2ACD-539B-C07E-9A0C-C53167A41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85875"/>
            <a:ext cx="10687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 ordem de preferência, segundo a 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IUPAC</a:t>
            </a:r>
            <a:r>
              <a:rPr kumimoji="0" lang="pt-BR" altLang="pt-BR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, das principais funções é: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2288431-CF47-58B0-4DEA-B656BEA4144E}"/>
              </a:ext>
            </a:extLst>
          </p:cNvPr>
          <p:cNvGrpSpPr>
            <a:grpSpLocks/>
          </p:cNvGrpSpPr>
          <p:nvPr/>
        </p:nvGrpSpPr>
        <p:grpSpPr bwMode="auto">
          <a:xfrm>
            <a:off x="371475" y="2225675"/>
            <a:ext cx="11449050" cy="642938"/>
            <a:chOff x="335360" y="2225782"/>
            <a:chExt cx="11449272" cy="642937"/>
          </a:xfrm>
        </p:grpSpPr>
        <p:grpSp>
          <p:nvGrpSpPr>
            <p:cNvPr id="262196" name="Agrupar 10">
              <a:extLst>
                <a:ext uri="{FF2B5EF4-FFF2-40B4-BE49-F238E27FC236}">
                  <a16:creationId xmlns:a16="http://schemas.microsoft.com/office/drawing/2014/main" id="{6DAE8CA0-738C-05FF-F6AE-3CE062D59B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60" y="2225782"/>
              <a:ext cx="2958703" cy="642937"/>
              <a:chOff x="377893" y="2204866"/>
              <a:chExt cx="2958703" cy="642937"/>
            </a:xfrm>
          </p:grpSpPr>
          <p:sp>
            <p:nvSpPr>
              <p:cNvPr id="40" name="Retângulo de cantos arredondados 39">
                <a:extLst>
                  <a:ext uri="{FF2B5EF4-FFF2-40B4-BE49-F238E27FC236}">
                    <a16:creationId xmlns:a16="http://schemas.microsoft.com/office/drawing/2014/main" id="{A9A5565C-D17B-027E-BB53-FC67C60F63F5}"/>
                  </a:ext>
                </a:extLst>
              </p:cNvPr>
              <p:cNvSpPr/>
              <p:nvPr/>
            </p:nvSpPr>
            <p:spPr bwMode="auto">
              <a:xfrm>
                <a:off x="377893" y="2204866"/>
                <a:ext cx="2958703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30" name="Text Box 32">
                <a:extLst>
                  <a:ext uri="{FF2B5EF4-FFF2-40B4-BE49-F238E27FC236}">
                    <a16:creationId xmlns:a16="http://schemas.microsoft.com/office/drawing/2014/main" id="{5DE932F4-DEC4-9973-D5EB-432DAC5784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67" y="2341668"/>
                <a:ext cx="28997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ÁCIDO CARBOXÍLICO</a:t>
                </a:r>
              </a:p>
            </p:txBody>
          </p:sp>
        </p:grpSp>
        <p:sp>
          <p:nvSpPr>
            <p:cNvPr id="262197" name="Text Box 33">
              <a:extLst>
                <a:ext uri="{FF2B5EF4-FFF2-40B4-BE49-F238E27FC236}">
                  <a16:creationId xmlns:a16="http://schemas.microsoft.com/office/drawing/2014/main" id="{1DD32DAC-AEF6-4635-EC59-FF54F51E4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3537" y="2285642"/>
              <a:ext cx="4219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  <p:grpSp>
          <p:nvGrpSpPr>
            <p:cNvPr id="262198" name="Agrupar 9">
              <a:extLst>
                <a:ext uri="{FF2B5EF4-FFF2-40B4-BE49-F238E27FC236}">
                  <a16:creationId xmlns:a16="http://schemas.microsoft.com/office/drawing/2014/main" id="{A4D7B674-CD7A-BD76-D97F-8EDBF8817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7753" y="2225782"/>
              <a:ext cx="1021114" cy="642937"/>
              <a:chOff x="3810286" y="2204866"/>
              <a:chExt cx="1021114" cy="642937"/>
            </a:xfrm>
          </p:grpSpPr>
          <p:sp>
            <p:nvSpPr>
              <p:cNvPr id="41" name="Retângulo de cantos arredondados 40">
                <a:extLst>
                  <a:ext uri="{FF2B5EF4-FFF2-40B4-BE49-F238E27FC236}">
                    <a16:creationId xmlns:a16="http://schemas.microsoft.com/office/drawing/2014/main" id="{FAA57C4B-14AA-1D8C-8EBC-7DF0E80353DA}"/>
                  </a:ext>
                </a:extLst>
              </p:cNvPr>
              <p:cNvSpPr/>
              <p:nvPr/>
            </p:nvSpPr>
            <p:spPr bwMode="auto">
              <a:xfrm>
                <a:off x="3818645" y="2204866"/>
                <a:ext cx="1004397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26" name="Text Box 34">
                <a:extLst>
                  <a:ext uri="{FF2B5EF4-FFF2-40B4-BE49-F238E27FC236}">
                    <a16:creationId xmlns:a16="http://schemas.microsoft.com/office/drawing/2014/main" id="{BB781483-AB6E-D330-B3A1-EB794615A0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286" y="2341668"/>
                <a:ext cx="102111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AMIDA</a:t>
                </a:r>
              </a:p>
            </p:txBody>
          </p:sp>
        </p:grpSp>
        <p:sp>
          <p:nvSpPr>
            <p:cNvPr id="262199" name="Text Box 35">
              <a:extLst>
                <a:ext uri="{FF2B5EF4-FFF2-40B4-BE49-F238E27FC236}">
                  <a16:creationId xmlns:a16="http://schemas.microsoft.com/office/drawing/2014/main" id="{0DAADCC8-89ED-1F49-CDF9-17AC8A0CC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9936" y="2285642"/>
              <a:ext cx="4219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  <p:grpSp>
          <p:nvGrpSpPr>
            <p:cNvPr id="262200" name="Agrupar 8">
              <a:extLst>
                <a:ext uri="{FF2B5EF4-FFF2-40B4-BE49-F238E27FC236}">
                  <a16:creationId xmlns:a16="http://schemas.microsoft.com/office/drawing/2014/main" id="{2A1FAA4C-320F-83CA-3DAE-FE2EFF80B5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1772" y="2225782"/>
              <a:ext cx="1326005" cy="642937"/>
              <a:chOff x="5052071" y="2204866"/>
              <a:chExt cx="1326005" cy="642937"/>
            </a:xfrm>
          </p:grpSpPr>
          <p:sp>
            <p:nvSpPr>
              <p:cNvPr id="42" name="Retângulo de cantos arredondados 41">
                <a:extLst>
                  <a:ext uri="{FF2B5EF4-FFF2-40B4-BE49-F238E27FC236}">
                    <a16:creationId xmlns:a16="http://schemas.microsoft.com/office/drawing/2014/main" id="{626A5B95-96F9-7F7D-75AC-E47FFDC51D12}"/>
                  </a:ext>
                </a:extLst>
              </p:cNvPr>
              <p:cNvSpPr/>
              <p:nvPr/>
            </p:nvSpPr>
            <p:spPr bwMode="auto">
              <a:xfrm>
                <a:off x="5119571" y="2204866"/>
                <a:ext cx="1191004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22" name="Text Box 36">
                <a:extLst>
                  <a:ext uri="{FF2B5EF4-FFF2-40B4-BE49-F238E27FC236}">
                    <a16:creationId xmlns:a16="http://schemas.microsoft.com/office/drawing/2014/main" id="{5AEDA181-686A-44E5-B294-2733481B6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2071" y="2341668"/>
                <a:ext cx="13260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ALDEÍDO</a:t>
                </a:r>
              </a:p>
            </p:txBody>
          </p:sp>
        </p:grpSp>
        <p:sp>
          <p:nvSpPr>
            <p:cNvPr id="262201" name="Text Box 37">
              <a:extLst>
                <a:ext uri="{FF2B5EF4-FFF2-40B4-BE49-F238E27FC236}">
                  <a16:creationId xmlns:a16="http://schemas.microsoft.com/office/drawing/2014/main" id="{DF388025-1DD3-CDC9-E7F5-95B573DA4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0074" y="2285642"/>
              <a:ext cx="4219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  <p:grpSp>
          <p:nvGrpSpPr>
            <p:cNvPr id="262202" name="Agrupar 6">
              <a:extLst>
                <a:ext uri="{FF2B5EF4-FFF2-40B4-BE49-F238E27FC236}">
                  <a16:creationId xmlns:a16="http://schemas.microsoft.com/office/drawing/2014/main" id="{6F79243D-F958-9082-563E-CE6CBDA71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8162" y="2225782"/>
              <a:ext cx="1251755" cy="642937"/>
              <a:chOff x="6572437" y="2204866"/>
              <a:chExt cx="1251755" cy="642937"/>
            </a:xfrm>
          </p:grpSpPr>
          <p:sp>
            <p:nvSpPr>
              <p:cNvPr id="43" name="Retângulo de cantos arredondados 42">
                <a:extLst>
                  <a:ext uri="{FF2B5EF4-FFF2-40B4-BE49-F238E27FC236}">
                    <a16:creationId xmlns:a16="http://schemas.microsoft.com/office/drawing/2014/main" id="{65DDB2D9-21CD-8FA6-8170-3C2A1C8EE6A4}"/>
                  </a:ext>
                </a:extLst>
              </p:cNvPr>
              <p:cNvSpPr/>
              <p:nvPr/>
            </p:nvSpPr>
            <p:spPr bwMode="auto">
              <a:xfrm>
                <a:off x="6597399" y="2204866"/>
                <a:ext cx="1201831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18" name="Text Box 38">
                <a:extLst>
                  <a:ext uri="{FF2B5EF4-FFF2-40B4-BE49-F238E27FC236}">
                    <a16:creationId xmlns:a16="http://schemas.microsoft.com/office/drawing/2014/main" id="{F6A9D906-AE4D-631A-3465-C6244741E3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72437" y="2341668"/>
                <a:ext cx="12517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CETONA</a:t>
                </a:r>
              </a:p>
            </p:txBody>
          </p:sp>
        </p:grpSp>
        <p:sp>
          <p:nvSpPr>
            <p:cNvPr id="262203" name="Text Box 39">
              <a:extLst>
                <a:ext uri="{FF2B5EF4-FFF2-40B4-BE49-F238E27FC236}">
                  <a16:creationId xmlns:a16="http://schemas.microsoft.com/office/drawing/2014/main" id="{FC5A13DB-2CDA-8464-31F8-1A272BA45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5689" y="2285642"/>
              <a:ext cx="4219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  <p:grpSp>
          <p:nvGrpSpPr>
            <p:cNvPr id="262204" name="Agrupar 4">
              <a:extLst>
                <a:ext uri="{FF2B5EF4-FFF2-40B4-BE49-F238E27FC236}">
                  <a16:creationId xmlns:a16="http://schemas.microsoft.com/office/drawing/2014/main" id="{5D739668-611E-5C34-9DFA-A8A8C7584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9660" y="2225782"/>
              <a:ext cx="1041633" cy="642937"/>
              <a:chOff x="8363935" y="2233606"/>
              <a:chExt cx="1041633" cy="642937"/>
            </a:xfrm>
          </p:grpSpPr>
          <p:sp>
            <p:nvSpPr>
              <p:cNvPr id="44" name="Retângulo de cantos arredondados 43">
                <a:extLst>
                  <a:ext uri="{FF2B5EF4-FFF2-40B4-BE49-F238E27FC236}">
                    <a16:creationId xmlns:a16="http://schemas.microsoft.com/office/drawing/2014/main" id="{7D057552-B3BA-F7F5-3672-2462CB6CD102}"/>
                  </a:ext>
                </a:extLst>
              </p:cNvPr>
              <p:cNvSpPr/>
              <p:nvPr/>
            </p:nvSpPr>
            <p:spPr bwMode="auto">
              <a:xfrm>
                <a:off x="8393632" y="2233606"/>
                <a:ext cx="982238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14" name="Text Box 40">
                <a:extLst>
                  <a:ext uri="{FF2B5EF4-FFF2-40B4-BE49-F238E27FC236}">
                    <a16:creationId xmlns:a16="http://schemas.microsoft.com/office/drawing/2014/main" id="{904BFD25-5A27-8153-2680-386683A55D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3935" y="2370408"/>
                <a:ext cx="10416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AMINA</a:t>
                </a:r>
              </a:p>
            </p:txBody>
          </p:sp>
        </p:grpSp>
        <p:sp>
          <p:nvSpPr>
            <p:cNvPr id="262205" name="Text Box 41">
              <a:extLst>
                <a:ext uri="{FF2B5EF4-FFF2-40B4-BE49-F238E27FC236}">
                  <a16:creationId xmlns:a16="http://schemas.microsoft.com/office/drawing/2014/main" id="{41931725-6665-1B3F-286A-2EA268C9B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1016" y="2285642"/>
              <a:ext cx="4219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&gt;</a:t>
              </a:r>
            </a:p>
          </p:txBody>
        </p:sp>
        <p:grpSp>
          <p:nvGrpSpPr>
            <p:cNvPr id="262206" name="Agrupar 3">
              <a:extLst>
                <a:ext uri="{FF2B5EF4-FFF2-40B4-BE49-F238E27FC236}">
                  <a16:creationId xmlns:a16="http://schemas.microsoft.com/office/drawing/2014/main" id="{6FE96098-1B56-010C-AC2B-EF40AF5FE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62816" y="2225782"/>
              <a:ext cx="1321816" cy="642937"/>
              <a:chOff x="10067091" y="2246697"/>
              <a:chExt cx="1321816" cy="642937"/>
            </a:xfrm>
          </p:grpSpPr>
          <p:sp>
            <p:nvSpPr>
              <p:cNvPr id="45" name="Retângulo de cantos arredondados 44">
                <a:extLst>
                  <a:ext uri="{FF2B5EF4-FFF2-40B4-BE49-F238E27FC236}">
                    <a16:creationId xmlns:a16="http://schemas.microsoft.com/office/drawing/2014/main" id="{8B5BF581-0042-498C-C325-C274A90A947E}"/>
                  </a:ext>
                </a:extLst>
              </p:cNvPr>
              <p:cNvSpPr/>
              <p:nvPr/>
            </p:nvSpPr>
            <p:spPr bwMode="auto">
              <a:xfrm>
                <a:off x="10067091" y="2246697"/>
                <a:ext cx="1321816" cy="642937"/>
              </a:xfrm>
              <a:prstGeom prst="roundRect">
                <a:avLst/>
              </a:prstGeom>
              <a:solidFill>
                <a:srgbClr val="920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210" name="Text Box 42">
                <a:extLst>
                  <a:ext uri="{FF2B5EF4-FFF2-40B4-BE49-F238E27FC236}">
                    <a16:creationId xmlns:a16="http://schemas.microsoft.com/office/drawing/2014/main" id="{60FCFE81-3BDB-2E8E-8538-B3BA4F8F8A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11870" y="2383499"/>
                <a:ext cx="12322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ÁLCOOL</a:t>
                </a:r>
              </a:p>
            </p:txBody>
          </p:sp>
        </p:grpSp>
      </p:grpSp>
      <p:sp>
        <p:nvSpPr>
          <p:cNvPr id="55" name="Text Box 60">
            <a:extLst>
              <a:ext uri="{FF2B5EF4-FFF2-40B4-BE49-F238E27FC236}">
                <a16:creationId xmlns:a16="http://schemas.microsoft.com/office/drawing/2014/main" id="{3606EC77-BE21-5A28-C116-96751AB4E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90975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ácido</a:t>
            </a:r>
          </a:p>
        </p:txBody>
      </p:sp>
      <p:sp>
        <p:nvSpPr>
          <p:cNvPr id="56" name="Text Box 61">
            <a:extLst>
              <a:ext uri="{FF2B5EF4-FFF2-40B4-BE49-F238E27FC236}">
                <a16:creationId xmlns:a16="http://schemas.microsoft.com/office/drawing/2014/main" id="{48EFCCD7-34E2-EAED-0D6C-3F178BDC5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3990975"/>
            <a:ext cx="121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amino</a:t>
            </a:r>
          </a:p>
        </p:txBody>
      </p:sp>
      <p:sp>
        <p:nvSpPr>
          <p:cNvPr id="57" name="Text Box 62">
            <a:extLst>
              <a:ext uri="{FF2B5EF4-FFF2-40B4-BE49-F238E27FC236}">
                <a16:creationId xmlns:a16="http://schemas.microsoft.com/office/drawing/2014/main" id="{64BFFA8D-0173-5B84-D754-1E923A16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3990975"/>
            <a:ext cx="90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– 2 –</a:t>
            </a:r>
          </a:p>
        </p:txBody>
      </p:sp>
      <p:sp>
        <p:nvSpPr>
          <p:cNvPr id="58" name="Text Box 64">
            <a:extLst>
              <a:ext uri="{FF2B5EF4-FFF2-40B4-BE49-F238E27FC236}">
                <a16:creationId xmlns:a16="http://schemas.microsoft.com/office/drawing/2014/main" id="{12589AD6-9C15-4095-C897-5177F1D34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675" y="3990975"/>
            <a:ext cx="207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prop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</a:t>
            </a: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óico</a:t>
            </a:r>
          </a:p>
        </p:txBody>
      </p:sp>
      <p:sp>
        <p:nvSpPr>
          <p:cNvPr id="59" name="Retângulo de cantos arredondados 47">
            <a:extLst>
              <a:ext uri="{FF2B5EF4-FFF2-40B4-BE49-F238E27FC236}">
                <a16:creationId xmlns:a16="http://schemas.microsoft.com/office/drawing/2014/main" id="{7226620B-2D05-53A9-CE52-76824FD0DEA4}"/>
              </a:ext>
            </a:extLst>
          </p:cNvPr>
          <p:cNvSpPr/>
          <p:nvPr/>
        </p:nvSpPr>
        <p:spPr>
          <a:xfrm>
            <a:off x="2533225" y="4293096"/>
            <a:ext cx="970487" cy="857256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0" name="Retângulo com Canto Aparado do Mesmo Lado 48">
            <a:extLst>
              <a:ext uri="{FF2B5EF4-FFF2-40B4-BE49-F238E27FC236}">
                <a16:creationId xmlns:a16="http://schemas.microsoft.com/office/drawing/2014/main" id="{F76D3BBB-7817-DF83-0C6C-D58A0DF63F31}"/>
              </a:ext>
            </a:extLst>
          </p:cNvPr>
          <p:cNvSpPr/>
          <p:nvPr/>
        </p:nvSpPr>
        <p:spPr>
          <a:xfrm rot="16200000">
            <a:off x="3761460" y="3136796"/>
            <a:ext cx="1289993" cy="1730386"/>
          </a:xfrm>
          <a:prstGeom prst="snip2SameRect">
            <a:avLst>
              <a:gd name="adj1" fmla="val 28046"/>
              <a:gd name="adj2" fmla="val 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5" name="Text Box 25">
            <a:extLst>
              <a:ext uri="{FF2B5EF4-FFF2-40B4-BE49-F238E27FC236}">
                <a16:creationId xmlns:a16="http://schemas.microsoft.com/office/drawing/2014/main" id="{B1773140-CD8A-1128-4698-0675C8738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548" y="3458971"/>
            <a:ext cx="338554" cy="369332"/>
          </a:xfrm>
          <a:prstGeom prst="rect">
            <a:avLst/>
          </a:prstGeom>
          <a:solidFill>
            <a:srgbClr val="C0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76" name="Text Box 58">
            <a:extLst>
              <a:ext uri="{FF2B5EF4-FFF2-40B4-BE49-F238E27FC236}">
                <a16:creationId xmlns:a16="http://schemas.microsoft.com/office/drawing/2014/main" id="{F0710B1E-F387-1E51-4660-C7CE7E86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837" y="3458971"/>
            <a:ext cx="338554" cy="369332"/>
          </a:xfrm>
          <a:prstGeom prst="rect">
            <a:avLst/>
          </a:prstGeom>
          <a:solidFill>
            <a:srgbClr val="C0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7" name="Text Box 59">
            <a:extLst>
              <a:ext uri="{FF2B5EF4-FFF2-40B4-BE49-F238E27FC236}">
                <a16:creationId xmlns:a16="http://schemas.microsoft.com/office/drawing/2014/main" id="{6C973182-9065-C09F-96DE-B6A88356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473" y="3458971"/>
            <a:ext cx="338554" cy="369332"/>
          </a:xfrm>
          <a:prstGeom prst="rect">
            <a:avLst/>
          </a:prstGeom>
          <a:solidFill>
            <a:srgbClr val="C00000"/>
          </a:solidFill>
          <a:ln w="28575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grpSp>
        <p:nvGrpSpPr>
          <p:cNvPr id="262179" name="Grupo 52">
            <a:extLst>
              <a:ext uri="{FF2B5EF4-FFF2-40B4-BE49-F238E27FC236}">
                <a16:creationId xmlns:a16="http://schemas.microsoft.com/office/drawing/2014/main" id="{C704F563-455E-03A8-FC00-A11C9770E57A}"/>
              </a:ext>
            </a:extLst>
          </p:cNvPr>
          <p:cNvGrpSpPr>
            <a:grpSpLocks/>
          </p:cNvGrpSpPr>
          <p:nvPr/>
        </p:nvGrpSpPr>
        <p:grpSpPr bwMode="auto">
          <a:xfrm>
            <a:off x="1317625" y="3365500"/>
            <a:ext cx="3843338" cy="1674813"/>
            <a:chOff x="2205678" y="1649919"/>
            <a:chExt cx="3843742" cy="1674833"/>
          </a:xfrm>
        </p:grpSpPr>
        <p:sp>
          <p:nvSpPr>
            <p:cNvPr id="262183" name="Text Box 21">
              <a:extLst>
                <a:ext uri="{FF2B5EF4-FFF2-40B4-BE49-F238E27FC236}">
                  <a16:creationId xmlns:a16="http://schemas.microsoft.com/office/drawing/2014/main" id="{4915EEED-0B25-7232-492C-9543F12FF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339" y="2863087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pt-BR" altLang="pt-BR" sz="24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262184" name="Grupo 51">
              <a:extLst>
                <a:ext uri="{FF2B5EF4-FFF2-40B4-BE49-F238E27FC236}">
                  <a16:creationId xmlns:a16="http://schemas.microsoft.com/office/drawing/2014/main" id="{FC76E799-3181-1012-C77E-F05123891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678" y="1649919"/>
              <a:ext cx="3843742" cy="1235576"/>
              <a:chOff x="2205678" y="1649919"/>
              <a:chExt cx="3843742" cy="1235576"/>
            </a:xfrm>
          </p:grpSpPr>
          <p:sp>
            <p:nvSpPr>
              <p:cNvPr id="262185" name="Text Box 16">
                <a:extLst>
                  <a:ext uri="{FF2B5EF4-FFF2-40B4-BE49-F238E27FC236}">
                    <a16:creationId xmlns:a16="http://schemas.microsoft.com/office/drawing/2014/main" id="{AF43E2D5-22C7-8A34-6CE0-274C67DC0D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1671" y="2151858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62186" name="Line 17">
                <a:extLst>
                  <a:ext uri="{FF2B5EF4-FFF2-40B4-BE49-F238E27FC236}">
                    <a16:creationId xmlns:a16="http://schemas.microsoft.com/office/drawing/2014/main" id="{DED04C97-BC7D-AA43-D60B-B19C62142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2671" y="2063751"/>
                <a:ext cx="360363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87" name="Line 18">
                <a:extLst>
                  <a:ext uri="{FF2B5EF4-FFF2-40B4-BE49-F238E27FC236}">
                    <a16:creationId xmlns:a16="http://schemas.microsoft.com/office/drawing/2014/main" id="{B4843345-6A49-D310-69D5-12691F62F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1234" y="1920876"/>
                <a:ext cx="360362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88" name="Line 19">
                <a:extLst>
                  <a:ext uri="{FF2B5EF4-FFF2-40B4-BE49-F238E27FC236}">
                    <a16:creationId xmlns:a16="http://schemas.microsoft.com/office/drawing/2014/main" id="{40151834-8117-CF6E-6510-B0AB61F27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2671" y="2427289"/>
                <a:ext cx="360363" cy="14128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89" name="Text Box 20">
                <a:extLst>
                  <a:ext uri="{FF2B5EF4-FFF2-40B4-BE49-F238E27FC236}">
                    <a16:creationId xmlns:a16="http://schemas.microsoft.com/office/drawing/2014/main" id="{A6CFF0C0-5039-9C72-2DBE-D837F2965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8494" y="1649919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62190" name="Line 22">
                <a:extLst>
                  <a:ext uri="{FF2B5EF4-FFF2-40B4-BE49-F238E27FC236}">
                    <a16:creationId xmlns:a16="http://schemas.microsoft.com/office/drawing/2014/main" id="{FADCA7D1-886E-9379-6993-FE41D504E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3372" y="238269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91" name="Text Box 23">
                <a:extLst>
                  <a:ext uri="{FF2B5EF4-FFF2-40B4-BE49-F238E27FC236}">
                    <a16:creationId xmlns:a16="http://schemas.microsoft.com/office/drawing/2014/main" id="{68760F5E-0462-D641-5010-61F73D475B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156" y="2151858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262192" name="Line 24">
                <a:extLst>
                  <a:ext uri="{FF2B5EF4-FFF2-40B4-BE49-F238E27FC236}">
                    <a16:creationId xmlns:a16="http://schemas.microsoft.com/office/drawing/2014/main" id="{2DBBFFC6-1AD5-E6B2-FDFC-7F2C3D7FD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5446" y="238269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93" name="Line 27">
                <a:extLst>
                  <a:ext uri="{FF2B5EF4-FFF2-40B4-BE49-F238E27FC236}">
                    <a16:creationId xmlns:a16="http://schemas.microsoft.com/office/drawing/2014/main" id="{66A1E34B-8E78-54E9-C7A5-32B6A21BA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6155" y="2613524"/>
                <a:ext cx="0" cy="2159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2194" name="Text Box 28">
                <a:extLst>
                  <a:ext uri="{FF2B5EF4-FFF2-40B4-BE49-F238E27FC236}">
                    <a16:creationId xmlns:a16="http://schemas.microsoft.com/office/drawing/2014/main" id="{DF415F75-0072-1D5D-CD56-8FACAE2F6E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1793" y="2423830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262195" name="Text Box 29">
                <a:extLst>
                  <a:ext uri="{FF2B5EF4-FFF2-40B4-BE49-F238E27FC236}">
                    <a16:creationId xmlns:a16="http://schemas.microsoft.com/office/drawing/2014/main" id="{0D1A88B5-A7D5-D676-9E0A-3750C40970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5678" y="215185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pt-BR" altLang="pt-BR" sz="24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398CC07-F07C-A8FD-A00D-F3B68C95D3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191" y="914400"/>
            <a:ext cx="9903125" cy="5089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19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44D342-E9F2-89DB-9B8F-939A2D43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FONTE DA AULA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587FF5-FF1F-E69B-F7C0-A3A74C0247F1}"/>
              </a:ext>
            </a:extLst>
          </p:cNvPr>
          <p:cNvSpPr txBox="1"/>
          <p:nvPr/>
        </p:nvSpPr>
        <p:spPr>
          <a:xfrm>
            <a:off x="6186619" y="547815"/>
            <a:ext cx="5178960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INTRODUÇÃO À QUÍMICA ORGÂNICA: Da </a:t>
            </a:r>
            <a:r>
              <a:rPr lang="en-US" sz="2000" dirty="0" err="1">
                <a:effectLst/>
              </a:rPr>
              <a:t>molécula</a:t>
            </a:r>
            <a:r>
              <a:rPr lang="en-US" sz="2000" dirty="0">
                <a:effectLst/>
              </a:rPr>
              <a:t> a </a:t>
            </a:r>
            <a:r>
              <a:rPr lang="en-US" sz="2000" dirty="0" err="1">
                <a:effectLst/>
              </a:rPr>
              <a:t>vivência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prática</a:t>
            </a:r>
            <a:r>
              <a:rPr lang="en-US" sz="200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AUTOR: </a:t>
            </a:r>
            <a:r>
              <a:rPr lang="en-US" sz="2000" b="1" dirty="0">
                <a:effectLst/>
              </a:rPr>
              <a:t>MARCONI BRITO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</p:txBody>
      </p:sp>
      <p:pic>
        <p:nvPicPr>
          <p:cNvPr id="5" name="Espaço Reservado para Conteúdo 4" descr="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E0DE287E-1330-68B6-21A9-8D7345C0A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4" y="1949570"/>
            <a:ext cx="4436858" cy="4183500"/>
          </a:xfrm>
          <a:prstGeom prst="rect">
            <a:avLst/>
          </a:prstGeom>
        </p:spPr>
      </p:pic>
      <p:pic>
        <p:nvPicPr>
          <p:cNvPr id="9" name="Imagem 8" descr="Imagem editada de homem sorrindo&#10;&#10;O conteúdo gerado por IA pode estar incorreto.">
            <a:extLst>
              <a:ext uri="{FF2B5EF4-FFF2-40B4-BE49-F238E27FC236}">
                <a16:creationId xmlns:a16="http://schemas.microsoft.com/office/drawing/2014/main" id="{EA3F000E-E76B-A326-588C-B36F09C40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4" y="2824226"/>
            <a:ext cx="5167185" cy="290654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FDBCA59-5CCE-E883-188C-B31122BF358F}"/>
              </a:ext>
            </a:extLst>
          </p:cNvPr>
          <p:cNvSpPr txBox="1"/>
          <p:nvPr/>
        </p:nvSpPr>
        <p:spPr>
          <a:xfrm>
            <a:off x="6422683" y="6133070"/>
            <a:ext cx="494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www.superbiologia.com.br</a:t>
            </a:r>
          </a:p>
        </p:txBody>
      </p:sp>
    </p:spTree>
    <p:extLst>
      <p:ext uri="{BB962C8B-B14F-4D97-AF65-F5344CB8AC3E}">
        <p14:creationId xmlns:p14="http://schemas.microsoft.com/office/powerpoint/2010/main" val="1535131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2F339-9D74-F96A-7A9B-44D17566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Várias formas de representar uma mesma molécula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E852BA-4745-4A31-DF8A-D2F68E439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72955" cy="382737"/>
          </a:xfrm>
        </p:spPr>
        <p:txBody>
          <a:bodyPr>
            <a:normAutofit fontScale="92500"/>
          </a:bodyPr>
          <a:lstStyle/>
          <a:p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═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═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2000" b="1" baseline="-25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pt-BR" sz="2000" b="1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COOH</a:t>
            </a:r>
            <a:endParaRPr lang="pt-B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32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A5937A-AA5F-0373-D5DC-C5239C40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10" y="2808503"/>
            <a:ext cx="9888819" cy="117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Hidrogênios subentendidos na fórmula de traços">
            <a:extLst>
              <a:ext uri="{FF2B5EF4-FFF2-40B4-BE49-F238E27FC236}">
                <a16:creationId xmlns:a16="http://schemas.microsoft.com/office/drawing/2014/main" id="{E6498727-B708-BCF6-B768-DD022F681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422881"/>
            <a:ext cx="10390590" cy="16673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C1DAC98-778F-E3F6-5107-34872A8DC8F8}"/>
              </a:ext>
            </a:extLst>
          </p:cNvPr>
          <p:cNvSpPr txBox="1"/>
          <p:nvPr/>
        </p:nvSpPr>
        <p:spPr>
          <a:xfrm>
            <a:off x="1725283" y="6090248"/>
            <a:ext cx="762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ÁCIDO LINOLENICO – Óleo de girassol</a:t>
            </a:r>
            <a:br>
              <a:rPr 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478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D9995-B7FD-15CC-47F5-C30CC51F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Vamos treinar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88632C-EB9D-646B-EE2A-B27295462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2234" y="1825625"/>
            <a:ext cx="383156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</a:t>
            </a: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número de compostos </a:t>
            </a:r>
            <a:r>
              <a:rPr lang="pt-BR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diferentes </a:t>
            </a: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representados nesse conjunto é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1.   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2.   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3.    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4.  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40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EEA8B93-9349-2B63-5C6C-275ECF4F3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6" y="1825625"/>
            <a:ext cx="6218209" cy="3643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23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 descr="Bolas de vidro">
            <a:extLst>
              <a:ext uri="{FF2B5EF4-FFF2-40B4-BE49-F238E27FC236}">
                <a16:creationId xmlns:a16="http://schemas.microsoft.com/office/drawing/2014/main" id="{A7637DCE-E3A6-797E-06F3-52A6C662D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3288BE-EA33-F37C-8545-E0F40D49A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5200">
                <a:solidFill>
                  <a:srgbClr val="FFFFFF"/>
                </a:solidFill>
              </a:rPr>
              <a:t>Introdução às Funções Orgânicas</a:t>
            </a:r>
          </a:p>
        </p:txBody>
      </p:sp>
    </p:spTree>
    <p:extLst>
      <p:ext uri="{BB962C8B-B14F-4D97-AF65-F5344CB8AC3E}">
        <p14:creationId xmlns:p14="http://schemas.microsoft.com/office/powerpoint/2010/main" val="7419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D78EAC-7FF2-ED1D-72FC-8BF6F805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Definição</a:t>
            </a:r>
            <a:r>
              <a:rPr lang="en-US" sz="4200" dirty="0"/>
              <a:t> de </a:t>
            </a:r>
            <a:r>
              <a:rPr lang="en-US" sz="4200"/>
              <a:t>funções</a:t>
            </a:r>
            <a:r>
              <a:rPr lang="en-US" sz="4200" dirty="0"/>
              <a:t> </a:t>
            </a:r>
            <a:r>
              <a:rPr lang="en-US" sz="4200"/>
              <a:t>orgânicas</a:t>
            </a:r>
            <a:endParaRPr lang="en-US" sz="42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4E5212-50FD-D238-0313-1F0822134E1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BR" sz="2200" b="1"/>
              <a:t>Grupos Funcionais</a:t>
            </a:r>
          </a:p>
          <a:p>
            <a:pPr lvl="1"/>
            <a:r>
              <a:rPr lang="pt-BR" sz="2200" b="1"/>
              <a:t>Os grupos funcionais são átomos  específicos que determinam as reações químicas e as propriedades dos compostos orgânicos.</a:t>
            </a:r>
          </a:p>
        </p:txBody>
      </p:sp>
      <p:pic>
        <p:nvPicPr>
          <p:cNvPr id="8" name="Espaço Reservado para Conteúdo 4" descr="Fórmula química no display digital">
            <a:extLst>
              <a:ext uri="{FF2B5EF4-FFF2-40B4-BE49-F238E27FC236}">
                <a16:creationId xmlns:a16="http://schemas.microsoft.com/office/drawing/2014/main" id="{5E45906A-8398-45ED-B358-2F4878C0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70" r="1607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70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311C03-0FE1-6BCE-8D46-26751288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FUNÇÕES ORGÂNICAS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0D53364-69F7-96A2-8BBA-C02C0D8D22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1652" y="172530"/>
            <a:ext cx="7345548" cy="6576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4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B9DAD-82C4-A5BC-329C-74ED3DB1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Importância no estudo da química orgânica</a:t>
            </a:r>
          </a:p>
        </p:txBody>
      </p:sp>
      <p:pic>
        <p:nvPicPr>
          <p:cNvPr id="5" name="Espaço Reservado para Conteúdo 4" descr="Modelos de estrutura molecular abstrata">
            <a:extLst>
              <a:ext uri="{FF2B5EF4-FFF2-40B4-BE49-F238E27FC236}">
                <a16:creationId xmlns:a16="http://schemas.microsoft.com/office/drawing/2014/main" id="{6C039D11-B23F-45E2-8133-0DD2D48FBB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51559"/>
            <a:ext cx="5181600" cy="2899469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406609-0423-6397-62BE-5065EF59F0E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b="1" dirty="0"/>
              <a:t>Compostos Biológicos Essenciais</a:t>
            </a:r>
          </a:p>
          <a:p>
            <a:pPr lvl="1"/>
            <a:r>
              <a:rPr lang="pt-BR" dirty="0"/>
              <a:t>As funções orgânicas são a base para muitos compostos biológicos essenciais, como proteínas e ácidos nucleicos, fundamentais para a vida.</a:t>
            </a:r>
          </a:p>
          <a:p>
            <a:r>
              <a:rPr lang="pt-BR" b="1" dirty="0"/>
              <a:t>Papel na Medicina</a:t>
            </a:r>
          </a:p>
          <a:p>
            <a:pPr lvl="1"/>
            <a:r>
              <a:rPr lang="pt-BR" dirty="0"/>
              <a:t>O estudo da química orgânica é essencial na síntese de novos medicamentos, impactando diretamente a saúde humana.</a:t>
            </a:r>
          </a:p>
          <a:p>
            <a:r>
              <a:rPr lang="pt-BR" b="1" dirty="0"/>
              <a:t>Entendimento da Química da Vida</a:t>
            </a:r>
          </a:p>
          <a:p>
            <a:pPr lvl="1"/>
            <a:r>
              <a:rPr lang="pt-BR" dirty="0"/>
              <a:t>Compreender as funções orgânicas é crucial para desvendar os processos químicos que ocorrem nos organismos vivos.</a:t>
            </a:r>
          </a:p>
        </p:txBody>
      </p:sp>
    </p:spTree>
    <p:extLst>
      <p:ext uri="{BB962C8B-B14F-4D97-AF65-F5344CB8AC3E}">
        <p14:creationId xmlns:p14="http://schemas.microsoft.com/office/powerpoint/2010/main" val="892587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0F9E6-FDF3-2FE1-7C5C-7508F4E0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3539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NÍVEIS DE ORGANIZAÇÃO BIOQUÍMICA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9A9939-8CF9-1B08-E741-38F28721E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1" y="1259458"/>
            <a:ext cx="10922479" cy="5598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72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37BA7D-83DC-63E2-D4FB-411D6BBFCC4E}"/>
              </a:ext>
            </a:extLst>
          </p:cNvPr>
          <p:cNvSpPr txBox="1"/>
          <p:nvPr/>
        </p:nvSpPr>
        <p:spPr>
          <a:xfrm>
            <a:off x="699713" y="248038"/>
            <a:ext cx="9669238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COMPOSIÇÃO QUIMICA DA CÉLULA ANIMAL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FC8B685-D60A-8B23-03A8-1F4B1227E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8201" y="1966293"/>
            <a:ext cx="9635596" cy="445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86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ço Reservado para Conteúdo 4" descr="Resultado de imagem para composição quimica celular">
            <a:hlinkClick r:id="rId2" tgtFrame="&quot;_blank&quot;"/>
            <a:extLst>
              <a:ext uri="{FF2B5EF4-FFF2-40B4-BE49-F238E27FC236}">
                <a16:creationId xmlns:a16="http://schemas.microsoft.com/office/drawing/2014/main" id="{8F2B25C6-8BE0-A05A-12E4-C3AD6665E4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12" y="757119"/>
            <a:ext cx="7125016" cy="5343762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2494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CEDFD4-AC01-4AF7-FED1-4ADF9A53C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pt-BR" sz="5600"/>
              <a:t>Hidrocarbonetos: Estrutura e Identificação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234585-98E9-4FED-8699-3D079E88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3908" y="924405"/>
            <a:ext cx="6439588" cy="2076533"/>
          </a:xfrm>
          <a:prstGeom prst="rect">
            <a:avLst/>
          </a:prstGeom>
          <a:noFill/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Foto da terra">
            <a:extLst>
              <a:ext uri="{FF2B5EF4-FFF2-40B4-BE49-F238E27FC236}">
                <a16:creationId xmlns:a16="http://schemas.microsoft.com/office/drawing/2014/main" id="{2AC74FD1-A0FC-DBD8-814C-3373057E4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9BA3B-A22C-BA61-1694-524BCFAE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55847"/>
            <a:ext cx="5015638" cy="206855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A TERRA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817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15086A-84CC-5EA0-2092-2E6FF64E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que são hidrocarbonetos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09EE77-A4DB-06D2-0A75-DD280DBED149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57201" y="2405894"/>
            <a:ext cx="6426678" cy="4132929"/>
          </a:xfrm>
        </p:spPr>
        <p:txBody>
          <a:bodyPr anchor="t">
            <a:normAutofit/>
          </a:bodyPr>
          <a:lstStyle/>
          <a:p>
            <a:r>
              <a:rPr lang="pt-BR" sz="2000" b="1" dirty="0"/>
              <a:t>Composição Química</a:t>
            </a:r>
          </a:p>
          <a:p>
            <a:pPr lvl="1"/>
            <a:r>
              <a:rPr lang="pt-BR" sz="2000" dirty="0"/>
              <a:t>Hidrocarbonetos são compostos formados exclusivamente por átomos de </a:t>
            </a:r>
            <a:r>
              <a:rPr lang="pt-BR" sz="2000" b="1" dirty="0"/>
              <a:t>carbono</a:t>
            </a:r>
            <a:r>
              <a:rPr lang="pt-BR" sz="2000" dirty="0"/>
              <a:t> e </a:t>
            </a:r>
            <a:r>
              <a:rPr lang="pt-BR" sz="2000" b="1" dirty="0"/>
              <a:t>hidrogênio</a:t>
            </a:r>
            <a:r>
              <a:rPr lang="pt-BR" sz="2000" dirty="0"/>
              <a:t>, essenciais para a química orgânica.</a:t>
            </a:r>
          </a:p>
          <a:p>
            <a:r>
              <a:rPr lang="pt-BR" sz="2000" b="1" dirty="0"/>
              <a:t>Fontes de Energia</a:t>
            </a:r>
          </a:p>
          <a:p>
            <a:pPr lvl="1"/>
            <a:r>
              <a:rPr lang="pt-BR" sz="2000" dirty="0"/>
              <a:t>Os hidrocarbonetos são fontes significativas de energia, utilizados em combustíveis fósseis como petróleo e gás natural.</a:t>
            </a:r>
          </a:p>
          <a:p>
            <a:r>
              <a:rPr lang="pt-BR" sz="2000" b="1" dirty="0"/>
              <a:t>Matérias-Primas Industriais</a:t>
            </a:r>
          </a:p>
          <a:p>
            <a:pPr lvl="1"/>
            <a:r>
              <a:rPr lang="pt-BR" sz="2000" dirty="0"/>
              <a:t>Além da energia, os hidrocarbonetos servem como matérias-primas para a indústria química, fabricando plásticos e outros produtos.</a:t>
            </a: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ADA55D-DBD6-178F-A978-0B5B1EB1B5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151155"/>
            <a:ext cx="4170530" cy="45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8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10C6E2-7988-13EF-BCA2-AAF49F4C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Classificação: alcanos, alcenos e alcinos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11B8D5-0A38-6DC6-2603-10754CDB0B6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/>
              <a:t>Alcanos</a:t>
            </a:r>
          </a:p>
          <a:p>
            <a:pPr lvl="1"/>
            <a:r>
              <a:rPr lang="pt-BR"/>
              <a:t>Alcanos são hidrocarbonetos com ligações simples entre os átomos de carbono, possuindo propriedades estáveis e baixa reatividade.</a:t>
            </a:r>
          </a:p>
          <a:p>
            <a:r>
              <a:rPr lang="pt-BR"/>
              <a:t>Alcenos</a:t>
            </a:r>
          </a:p>
          <a:p>
            <a:pPr lvl="1"/>
            <a:r>
              <a:rPr lang="pt-BR"/>
              <a:t>Alcenos contêm uma ou mais ligações duplas entre os átomos de carbono, resultando em propriedades reativas e versatilidade química.</a:t>
            </a:r>
          </a:p>
          <a:p>
            <a:r>
              <a:rPr lang="pt-BR"/>
              <a:t>Alcinos</a:t>
            </a:r>
          </a:p>
          <a:p>
            <a:pPr lvl="1"/>
            <a:r>
              <a:rPr lang="pt-BR"/>
              <a:t>Alcinos são hidrocarbonetos com uma ou mais ligações triplas entre carbonos, apresentando alta reatividade e características únicas.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C14AA0-4988-9E60-4BD5-EC0421F3AF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9" name="Imagem 8" descr="Resultado de imagem para alcenos no dia a dia">
            <a:hlinkClick r:id="rId3" tgtFrame="&quot;_blank&quot;"/>
            <a:extLst>
              <a:ext uri="{FF2B5EF4-FFF2-40B4-BE49-F238E27FC236}">
                <a16:creationId xmlns:a16="http://schemas.microsoft.com/office/drawing/2014/main" id="{E0BD61DE-09AB-1EC7-53F1-7D7A534E1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16" y="3968150"/>
            <a:ext cx="1720522" cy="15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F47A116-14B6-6185-5213-35F017696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13" y="1965834"/>
            <a:ext cx="2615512" cy="1174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218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37FF51-49E6-3966-8AE6-970E3CF4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Alcanos 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CAB318D-A7E2-6ADE-79EB-AA4851596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95" y="502920"/>
            <a:ext cx="6894576" cy="1463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2200" b="0" i="0" u="none" strike="noStrike" cap="none" normalizeH="0" baseline="0">
                <a:ln>
                  <a:noFill/>
                </a:ln>
                <a:effectLst/>
              </a:rPr>
              <a:t>Características de alguns alcanos.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pt-BR" sz="2200" b="0" i="0" u="none" strike="noStrike" cap="none" normalizeH="0" baseline="0">
              <a:ln>
                <a:noFill/>
              </a:ln>
              <a:effectLst/>
            </a:endParaRPr>
          </a:p>
        </p:txBody>
      </p:sp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F1AB54E8-926C-CAB6-15F9-7285A7CED4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5944614"/>
              </p:ext>
            </p:extLst>
          </p:nvPr>
        </p:nvGraphicFramePr>
        <p:xfrm>
          <a:off x="630936" y="2340424"/>
          <a:ext cx="10917939" cy="3860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3775">
                  <a:extLst>
                    <a:ext uri="{9D8B030D-6E8A-4147-A177-3AD203B41FA5}">
                      <a16:colId xmlns:a16="http://schemas.microsoft.com/office/drawing/2014/main" val="1721953369"/>
                    </a:ext>
                  </a:extLst>
                </a:gridCol>
                <a:gridCol w="2733716">
                  <a:extLst>
                    <a:ext uri="{9D8B030D-6E8A-4147-A177-3AD203B41FA5}">
                      <a16:colId xmlns:a16="http://schemas.microsoft.com/office/drawing/2014/main" val="37905195"/>
                    </a:ext>
                  </a:extLst>
                </a:gridCol>
                <a:gridCol w="3575573">
                  <a:extLst>
                    <a:ext uri="{9D8B030D-6E8A-4147-A177-3AD203B41FA5}">
                      <a16:colId xmlns:a16="http://schemas.microsoft.com/office/drawing/2014/main" val="2550369161"/>
                    </a:ext>
                  </a:extLst>
                </a:gridCol>
                <a:gridCol w="2644875">
                  <a:extLst>
                    <a:ext uri="{9D8B030D-6E8A-4147-A177-3AD203B41FA5}">
                      <a16:colId xmlns:a16="http://schemas.microsoft.com/office/drawing/2014/main" val="1206279655"/>
                    </a:ext>
                  </a:extLst>
                </a:gridCol>
              </a:tblGrid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Composto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N° de Carbono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Estado físico (25°C)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Produto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7006001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Metano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1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Gasoso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Gás natural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70719882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Propano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3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Gasoso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GLP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34394322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Butano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4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Gasoso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GLP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0928696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Octano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8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Líquido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Gasolina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8363607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Decano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10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Líquido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Querosene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08962175"/>
                  </a:ext>
                </a:extLst>
              </a:tr>
              <a:tr h="5514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Tricosano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30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Sólido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900">
                          <a:effectLst/>
                        </a:rPr>
                        <a:t>Piche (asfalto)</a:t>
                      </a:r>
                      <a:endParaRPr lang="pt-BR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31247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98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6AC959-8DF8-15D6-DDA6-5EC9FE13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base">
              <a:spcAft>
                <a:spcPct val="0"/>
              </a:spcAft>
              <a:buClrTx/>
              <a:buSzTx/>
              <a:tabLst>
                <a:tab pos="1052513" algn="l"/>
              </a:tabLst>
            </a:pPr>
            <a:r>
              <a:rPr kumimoji="0" lang="en-US" altLang="pt-BR" sz="51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Propriedades físicas de alguns alcenos.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97653EED-83A2-5959-1702-F4BBC4A63B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376663"/>
              </p:ext>
            </p:extLst>
          </p:nvPr>
        </p:nvGraphicFramePr>
        <p:xfrm>
          <a:off x="474700" y="2633472"/>
          <a:ext cx="11239553" cy="358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48">
                  <a:extLst>
                    <a:ext uri="{9D8B030D-6E8A-4147-A177-3AD203B41FA5}">
                      <a16:colId xmlns:a16="http://schemas.microsoft.com/office/drawing/2014/main" val="3283558718"/>
                    </a:ext>
                  </a:extLst>
                </a:gridCol>
                <a:gridCol w="4076702">
                  <a:extLst>
                    <a:ext uri="{9D8B030D-6E8A-4147-A177-3AD203B41FA5}">
                      <a16:colId xmlns:a16="http://schemas.microsoft.com/office/drawing/2014/main" val="1939837881"/>
                    </a:ext>
                  </a:extLst>
                </a:gridCol>
                <a:gridCol w="2491318">
                  <a:extLst>
                    <a:ext uri="{9D8B030D-6E8A-4147-A177-3AD203B41FA5}">
                      <a16:colId xmlns:a16="http://schemas.microsoft.com/office/drawing/2014/main" val="3528423303"/>
                    </a:ext>
                  </a:extLst>
                </a:gridCol>
                <a:gridCol w="2944285">
                  <a:extLst>
                    <a:ext uri="{9D8B030D-6E8A-4147-A177-3AD203B41FA5}">
                      <a16:colId xmlns:a16="http://schemas.microsoft.com/office/drawing/2014/main" val="3326950840"/>
                    </a:ext>
                  </a:extLst>
                </a:gridCol>
              </a:tblGrid>
              <a:tr h="14292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Nome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Fórmula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Ponto de fusão (°C)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Ponto de ebulição (°C)</a:t>
                      </a:r>
                      <a:endParaRPr lang="pt-BR" sz="2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 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extLst>
                  <a:ext uri="{0D108BD9-81ED-4DB2-BD59-A6C34878D82A}">
                    <a16:rowId xmlns:a16="http://schemas.microsoft.com/office/drawing/2014/main" val="3316293054"/>
                  </a:ext>
                </a:extLst>
              </a:tr>
              <a:tr h="443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eteno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CH</a:t>
                      </a:r>
                      <a:r>
                        <a:rPr lang="pt-BR" sz="2400" baseline="-25000">
                          <a:effectLst/>
                        </a:rPr>
                        <a:t>2</a:t>
                      </a:r>
                      <a:r>
                        <a:rPr lang="pt-BR" sz="2400">
                          <a:effectLst/>
                        </a:rPr>
                        <a:t> = CH</a:t>
                      </a:r>
                      <a:r>
                        <a:rPr lang="pt-BR" sz="2400" baseline="-25000">
                          <a:effectLst/>
                        </a:rPr>
                        <a:t>2</a:t>
                      </a:r>
                      <a:r>
                        <a:rPr lang="pt-BR" sz="2400">
                          <a:effectLst/>
                        </a:rPr>
                        <a:t> 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-169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-104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extLst>
                  <a:ext uri="{0D108BD9-81ED-4DB2-BD59-A6C34878D82A}">
                    <a16:rowId xmlns:a16="http://schemas.microsoft.com/office/drawing/2014/main" val="324833905"/>
                  </a:ext>
                </a:extLst>
              </a:tr>
              <a:tr h="443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propeno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CH</a:t>
                      </a:r>
                      <a:r>
                        <a:rPr lang="en-US" sz="2400" baseline="-25000">
                          <a:effectLst/>
                        </a:rPr>
                        <a:t>3</a:t>
                      </a:r>
                      <a:r>
                        <a:rPr lang="en-US" sz="2400">
                          <a:effectLst/>
                        </a:rPr>
                        <a:t> – CH = CH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-185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-47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extLst>
                  <a:ext uri="{0D108BD9-81ED-4DB2-BD59-A6C34878D82A}">
                    <a16:rowId xmlns:a16="http://schemas.microsoft.com/office/drawing/2014/main" val="4172006423"/>
                  </a:ext>
                </a:extLst>
              </a:tr>
              <a:tr h="443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pt-BR" sz="2400">
                          <a:effectLst/>
                        </a:rPr>
                        <a:t>1-buteno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r>
                        <a:rPr lang="en-US" sz="2400">
                          <a:effectLst/>
                        </a:rPr>
                        <a:t>C = CH – CH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r>
                        <a:rPr lang="en-US" sz="2400">
                          <a:effectLst/>
                        </a:rPr>
                        <a:t> – CH</a:t>
                      </a:r>
                      <a:r>
                        <a:rPr lang="en-US" sz="2400" baseline="-25000">
                          <a:effectLst/>
                        </a:rPr>
                        <a:t>3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-185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-6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extLst>
                  <a:ext uri="{0D108BD9-81ED-4DB2-BD59-A6C34878D82A}">
                    <a16:rowId xmlns:a16="http://schemas.microsoft.com/office/drawing/2014/main" val="60522461"/>
                  </a:ext>
                </a:extLst>
              </a:tr>
              <a:tr h="827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1-penteno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CH</a:t>
                      </a:r>
                      <a:r>
                        <a:rPr lang="en-US" sz="2400" baseline="-25000">
                          <a:effectLst/>
                        </a:rPr>
                        <a:t>3</a:t>
                      </a:r>
                      <a:r>
                        <a:rPr lang="en-US" sz="2400">
                          <a:effectLst/>
                        </a:rPr>
                        <a:t> – CH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r>
                        <a:rPr lang="en-US" sz="2400">
                          <a:effectLst/>
                        </a:rPr>
                        <a:t> – CH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r>
                        <a:rPr lang="en-US" sz="2400">
                          <a:effectLst/>
                        </a:rPr>
                        <a:t> – CH = CH</a:t>
                      </a:r>
                      <a:r>
                        <a:rPr lang="en-US" sz="2400" baseline="-25000">
                          <a:effectLst/>
                        </a:rPr>
                        <a:t>2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-106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1052195" algn="l"/>
                        </a:tabLst>
                      </a:pPr>
                      <a:r>
                        <a:rPr lang="en-US" sz="2400">
                          <a:effectLst/>
                        </a:rPr>
                        <a:t>+30</a:t>
                      </a:r>
                      <a:endParaRPr lang="pt-BR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077" marR="88077" marT="0" marB="0"/>
                </a:tc>
                <a:extLst>
                  <a:ext uri="{0D108BD9-81ED-4DB2-BD59-A6C34878D82A}">
                    <a16:rowId xmlns:a16="http://schemas.microsoft.com/office/drawing/2014/main" val="2040073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954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1AE318-BF0D-12C2-4C11-1969A504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41712"/>
            <a:ext cx="7923815" cy="1129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PROPRIEDADES DOS ALCINOS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F32EF87-C770-2B14-97CE-25B7BD964C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825" y="2398646"/>
            <a:ext cx="10023035" cy="2380471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9469B9-6468-5B6A-E832-8D4590388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897" y="5231580"/>
            <a:ext cx="1045915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06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12DDE-76E5-8CFF-B471-CA552142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RAMIFICAÇÕES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EA041C-FB25-523A-1B23-3CB56B2B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3" y="1324948"/>
            <a:ext cx="11028782" cy="5533052"/>
          </a:xfrm>
          <a:prstGeom prst="rect">
            <a:avLst/>
          </a:prstGeom>
        </p:spPr>
      </p:pic>
      <p:pic>
        <p:nvPicPr>
          <p:cNvPr id="9217" name="Picture 1" descr="benzil">
            <a:extLst>
              <a:ext uri="{FF2B5EF4-FFF2-40B4-BE49-F238E27FC236}">
                <a16:creationId xmlns:a16="http://schemas.microsoft.com/office/drawing/2014/main" id="{B51225DC-9482-40F4-FDE5-E37BFD586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11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C1F72-E77D-BCD4-6A75-7444E24E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AROMÁTICOS COMO RAMIFICAÇÕES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B459AF-2371-2158-E04A-EFDB98B7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81" y="2071115"/>
            <a:ext cx="9570553" cy="4421759"/>
          </a:xfrm>
          <a:prstGeom prst="rect">
            <a:avLst/>
          </a:prstGeom>
        </p:spPr>
      </p:pic>
      <p:pic>
        <p:nvPicPr>
          <p:cNvPr id="10245" name="Picture 5" descr="fenil">
            <a:extLst>
              <a:ext uri="{FF2B5EF4-FFF2-40B4-BE49-F238E27FC236}">
                <a16:creationId xmlns:a16="http://schemas.microsoft.com/office/drawing/2014/main" id="{FC66AC2D-07F6-9882-0403-E8E49B53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naftil">
            <a:extLst>
              <a:ext uri="{FF2B5EF4-FFF2-40B4-BE49-F238E27FC236}">
                <a16:creationId xmlns:a16="http://schemas.microsoft.com/office/drawing/2014/main" id="{56E0086F-A539-1F33-803C-8AE04E5B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bnaftil">
            <a:extLst>
              <a:ext uri="{FF2B5EF4-FFF2-40B4-BE49-F238E27FC236}">
                <a16:creationId xmlns:a16="http://schemas.microsoft.com/office/drawing/2014/main" id="{AD7507A5-2262-409B-7C90-28751AC6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5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rtotolu">
            <a:extLst>
              <a:ext uri="{FF2B5EF4-FFF2-40B4-BE49-F238E27FC236}">
                <a16:creationId xmlns:a16="http://schemas.microsoft.com/office/drawing/2014/main" id="{4D599F6C-64D7-574F-DFB3-CDB22C6C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metatolu">
            <a:extLst>
              <a:ext uri="{FF2B5EF4-FFF2-40B4-BE49-F238E27FC236}">
                <a16:creationId xmlns:a16="http://schemas.microsoft.com/office/drawing/2014/main" id="{21FE7CE6-E268-ABB2-84B2-0BE4F39E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27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6AFB2-5BEE-8738-A7E0-4AC18C9B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RAMIFICAÇÕES DE ALCENOS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6F99B7-4A78-74B7-9635-C99F70326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98"/>
          <a:stretch/>
        </p:blipFill>
        <p:spPr>
          <a:xfrm>
            <a:off x="2938182" y="2986323"/>
            <a:ext cx="6792415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30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A5E44C-8683-FE20-4A52-821FF1B5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CLASSIFICANDO HIDROCARBONETOS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184DBF-7CE9-27D9-39DA-B560B836B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7029" y="2747056"/>
            <a:ext cx="7913344" cy="3102864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22ADA9-99D6-405E-4222-691AA545FAA5}"/>
              </a:ext>
            </a:extLst>
          </p:cNvPr>
          <p:cNvSpPr txBox="1"/>
          <p:nvPr/>
        </p:nvSpPr>
        <p:spPr>
          <a:xfrm>
            <a:off x="2497347" y="6157102"/>
            <a:ext cx="7423029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pt-BR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nome desse composto é: </a:t>
            </a:r>
            <a:r>
              <a:rPr lang="pt-BR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4,7-dietil-2-metil-non-2-eno.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FA2410-E200-4885-C180-704C17E4C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HIDROCARBONETOS CÍCLICOS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16C1A7-A589-50DE-485E-E8CADD6E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347512"/>
            <a:ext cx="11548872" cy="2656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98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DE63055-C438-4977-B234-872D73E6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O planeta Terra capturado do espaço sideral">
            <a:extLst>
              <a:ext uri="{FF2B5EF4-FFF2-40B4-BE49-F238E27FC236}">
                <a16:creationId xmlns:a16="http://schemas.microsoft.com/office/drawing/2014/main" id="{E09E2AC1-35AC-469C-BF17-5A0F0A6F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9" r="-1" b="11861"/>
          <a:stretch/>
        </p:blipFill>
        <p:spPr>
          <a:xfrm>
            <a:off x="-4848571" y="95410"/>
            <a:ext cx="17040571" cy="95877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70FF2E-BCFA-2BC1-A740-D80982BC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/>
              <a:t>A VIDA NA TERRA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570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FA3A3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pic>
        <p:nvPicPr>
          <p:cNvPr id="2050" name="Picture 2" descr="Células procariontes - O que são, estrutura, classificação e características">
            <a:extLst>
              <a:ext uri="{FF2B5EF4-FFF2-40B4-BE49-F238E27FC236}">
                <a16:creationId xmlns:a16="http://schemas.microsoft.com/office/drawing/2014/main" id="{9AAE9471-6BA2-E66C-85B1-5524FAFC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2724300"/>
            <a:ext cx="3994889" cy="22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24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2888F-9150-5607-F304-3DEF0FE0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692326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HIDROCARBONETOS CÍCLICOS INSATURADOS 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ALCENO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iagrama, Esquemático&#10;&#10;O conteúdo gerado por IA pode estar incorreto.">
            <a:extLst>
              <a:ext uri="{FF2B5EF4-FFF2-40B4-BE49-F238E27FC236}">
                <a16:creationId xmlns:a16="http://schemas.microsoft.com/office/drawing/2014/main" id="{8EDF7BD5-B9A2-09D7-6B85-276F3746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29610"/>
            <a:ext cx="7214616" cy="3971348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775AE9D-193C-708D-84A1-8CD6736466B5}"/>
              </a:ext>
            </a:extLst>
          </p:cNvPr>
          <p:cNvSpPr txBox="1"/>
          <p:nvPr/>
        </p:nvSpPr>
        <p:spPr>
          <a:xfrm>
            <a:off x="3019245" y="6159260"/>
            <a:ext cx="453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</a:t>
            </a:r>
            <a:r>
              <a:rPr lang="pt-BR" b="1" dirty="0"/>
              <a:t>6</a:t>
            </a:r>
            <a:r>
              <a:rPr lang="pt-BR" sz="2400" b="1" dirty="0"/>
              <a:t>H</a:t>
            </a:r>
            <a:r>
              <a:rPr lang="pt-BR" b="1" dirty="0"/>
              <a:t>6       -       </a:t>
            </a:r>
            <a:r>
              <a:rPr lang="pt-BR" sz="2400" b="1" dirty="0"/>
              <a:t>Benzeno</a:t>
            </a:r>
          </a:p>
        </p:txBody>
      </p:sp>
    </p:spTree>
    <p:extLst>
      <p:ext uri="{BB962C8B-B14F-4D97-AF65-F5344CB8AC3E}">
        <p14:creationId xmlns:p14="http://schemas.microsoft.com/office/powerpoint/2010/main" val="2893930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F6DD4-714B-4B73-FEEE-FB01B6FB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16879" cy="1325563"/>
          </a:xfrm>
        </p:spPr>
        <p:txBody>
          <a:bodyPr/>
          <a:lstStyle/>
          <a:p>
            <a:r>
              <a:rPr lang="pt-BR" dirty="0"/>
              <a:t>Benzeno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8CED78-E00A-D1F4-4D64-B48CAF7E7C51}"/>
              </a:ext>
            </a:extLst>
          </p:cNvPr>
          <p:cNvSpPr txBox="1"/>
          <p:nvPr/>
        </p:nvSpPr>
        <p:spPr>
          <a:xfrm>
            <a:off x="3278038" y="185304"/>
            <a:ext cx="8913962" cy="6121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benzeno é uma substância química </a:t>
            </a:r>
            <a:r>
              <a:rPr lang="pt-BR" sz="2400" dirty="0" err="1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antropogenicamente</a:t>
            </a: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produzida e que ocorre naturalmente em processos que incluem: erupções vulcânicas, incêndios florestais, a síntese de substâncias químicas, tais como fenol, a produção de fibras sintéticas e de fabricação de borrachas, lubrificantes, pesticidas, medicamentos, corantes e a fumaça do cigarro.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rota mais comum de exposição ao benzeno é através da inalação de gases provenientes do fumo do tabaco e de escape do veículo a motor em contato com a </a:t>
            </a:r>
            <a:r>
              <a:rPr lang="pt-BR" sz="2400" dirty="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gasolina</a:t>
            </a: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no entanto, a ingestão e absorção cutânea de benzeno podem ocorrer também através do contato com água contaminada. 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benzeno é metabolizado pelo fígado e excretado na urina. Os metabólitos no corpo humano possuem ações </a:t>
            </a:r>
            <a:r>
              <a:rPr lang="pt-BR" sz="2400" dirty="0">
                <a:solidFill>
                  <a:srgbClr val="FF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mutagênicas</a:t>
            </a:r>
            <a:r>
              <a:rPr lang="pt-BR" sz="2400" dirty="0">
                <a:solidFill>
                  <a:srgbClr val="252525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potencialmente cancerígenas. Casos de leucemia e outros problemas estão associados ao benzeno. </a:t>
            </a:r>
            <a:endParaRPr lang="pt-BR" sz="2400" dirty="0"/>
          </a:p>
        </p:txBody>
      </p:sp>
      <p:pic>
        <p:nvPicPr>
          <p:cNvPr id="5" name="Imagem 4" descr="Diagrama, Esquemático&#10;&#10;O conteúdo gerado por IA pode estar incorreto.">
            <a:extLst>
              <a:ext uri="{FF2B5EF4-FFF2-40B4-BE49-F238E27FC236}">
                <a16:creationId xmlns:a16="http://schemas.microsoft.com/office/drawing/2014/main" id="{4BE68CF2-93EA-B5C2-2598-FA16D9B53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77" y="3347524"/>
            <a:ext cx="2556121" cy="1407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868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6E2E9-60C6-01EC-912C-32A84EBD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identificar hidrocarbonetos</a:t>
            </a:r>
          </a:p>
        </p:txBody>
      </p:sp>
      <p:pic>
        <p:nvPicPr>
          <p:cNvPr id="5" name="Espaço Reservado para Conteúdo 4" descr="Trabalhos de laboratório com material biológico humano no centro médico de inseminação artificial.">
            <a:extLst>
              <a:ext uri="{FF2B5EF4-FFF2-40B4-BE49-F238E27FC236}">
                <a16:creationId xmlns:a16="http://schemas.microsoft.com/office/drawing/2014/main" id="{2A279AFE-0DC5-441F-B3BB-447E809175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5D9356-C057-DB15-1849-D22C0652C2D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Métodos Espectroscópicos</a:t>
            </a:r>
          </a:p>
          <a:p>
            <a:pPr lvl="1"/>
            <a:r>
              <a:rPr lang="pt-BR"/>
              <a:t>A espectroscopia de infravermelho e a ressonância magnética nuclear são métodos cruciais para identificar hidrocarbonetos e suas estruturas moleculares.</a:t>
            </a:r>
          </a:p>
          <a:p>
            <a:r>
              <a:rPr lang="pt-BR"/>
              <a:t>Reações Químicas Específicas</a:t>
            </a:r>
          </a:p>
          <a:p>
            <a:pPr lvl="1"/>
            <a:r>
              <a:rPr lang="pt-BR"/>
              <a:t>Reações químicas específicas podem evidenciar ligações em hidrocarbonetos, ajudando na sua identificação e análise.</a:t>
            </a:r>
          </a:p>
        </p:txBody>
      </p:sp>
    </p:spTree>
    <p:extLst>
      <p:ext uri="{BB962C8B-B14F-4D97-AF65-F5344CB8AC3E}">
        <p14:creationId xmlns:p14="http://schemas.microsoft.com/office/powerpoint/2010/main" val="4033346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17CFA0-1A17-211C-F0D1-49CAEFC45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pt-BR" sz="5600"/>
              <a:t>Hidrocarbonetos: Propriedades e Aplicações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D197947-067D-F912-9642-E5E089A7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3908" y="924405"/>
            <a:ext cx="6439588" cy="2076533"/>
          </a:xfrm>
          <a:prstGeom prst="rect">
            <a:avLst/>
          </a:prstGeom>
          <a:noFill/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9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89293-AF79-43A5-FA5A-920B18B0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químicas dos hidrocarbonetos</a:t>
            </a:r>
          </a:p>
        </p:txBody>
      </p:sp>
      <p:pic>
        <p:nvPicPr>
          <p:cNvPr id="5" name="Espaço Reservado para Conteúdo 4" descr="Bola de fogo em fundo preto. Composição vertical.">
            <a:extLst>
              <a:ext uri="{FF2B5EF4-FFF2-40B4-BE49-F238E27FC236}">
                <a16:creationId xmlns:a16="http://schemas.microsoft.com/office/drawing/2014/main" id="{921042CC-5629-477D-8144-2AACC8DBE6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96850" y="1825625"/>
            <a:ext cx="3264300" cy="4351338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EB186A-B67C-D224-82A5-AA1773D8252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Reatividade com Halogênios</a:t>
            </a:r>
          </a:p>
          <a:p>
            <a:pPr lvl="1"/>
            <a:r>
              <a:rPr lang="pt-BR"/>
              <a:t>Os hidrocarbonetos reagem com halogênios, formando haletos que são utilizados na síntese de diversos compostos químicos.</a:t>
            </a:r>
          </a:p>
          <a:p>
            <a:r>
              <a:rPr lang="pt-BR"/>
              <a:t>Reações de Aditção</a:t>
            </a:r>
          </a:p>
          <a:p>
            <a:pPr lvl="1"/>
            <a:r>
              <a:rPr lang="pt-BR"/>
              <a:t>As reações de adição nos hidrocarbonetos são importantes para a formação de novos compostos, ampliando suas aplicações na indústria.</a:t>
            </a:r>
          </a:p>
          <a:p>
            <a:r>
              <a:rPr lang="pt-BR"/>
              <a:t>Reações de Combustão</a:t>
            </a:r>
          </a:p>
          <a:p>
            <a:pPr lvl="1"/>
            <a:r>
              <a:rPr lang="pt-BR"/>
              <a:t>As reações de combustão dos hidrocarbonetos são fundamentais para a produção de energia e são amplamente utilizadas em indústrias e transporte.</a:t>
            </a:r>
          </a:p>
        </p:txBody>
      </p:sp>
    </p:spTree>
    <p:extLst>
      <p:ext uri="{BB962C8B-B14F-4D97-AF65-F5344CB8AC3E}">
        <p14:creationId xmlns:p14="http://schemas.microsoft.com/office/powerpoint/2010/main" val="528355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5F6D2-2335-E9A9-0EFC-F5ABFC8F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biológicas e impacto ambiental</a:t>
            </a:r>
          </a:p>
        </p:txBody>
      </p:sp>
      <p:pic>
        <p:nvPicPr>
          <p:cNvPr id="5" name="Espaço Reservado para Conteúdo 4" descr="Nova tecnologia para limpar microplásticos em rios, oceanos e ar usando fibras, algas, etc.">
            <a:extLst>
              <a:ext uri="{FF2B5EF4-FFF2-40B4-BE49-F238E27FC236}">
                <a16:creationId xmlns:a16="http://schemas.microsoft.com/office/drawing/2014/main" id="{663549EB-A48C-4417-9A4F-BCFA8BB751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82044"/>
            <a:ext cx="5181600" cy="323850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C01A50-828F-56CC-1F9E-DBA5543B60B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/>
              <a:t>Efeitos biológicos dos hidrocarbonetos</a:t>
            </a:r>
          </a:p>
          <a:p>
            <a:pPr lvl="1"/>
            <a:r>
              <a:rPr lang="pt-BR"/>
              <a:t>Os hidrocarbonetos podem causar danos significativos à saúde de organismos aquáticos e terrestres, afetando a biodiversidade.</a:t>
            </a:r>
          </a:p>
          <a:p>
            <a:r>
              <a:rPr lang="pt-BR"/>
              <a:t>Impactos ambientais da poluição</a:t>
            </a:r>
          </a:p>
          <a:p>
            <a:pPr lvl="1"/>
            <a:r>
              <a:rPr lang="pt-BR"/>
              <a:t>A poluição por hidrocarbonetos pode devastar ecossistemas, levando à degradação do solo, água e ar.</a:t>
            </a:r>
          </a:p>
          <a:p>
            <a:r>
              <a:rPr lang="pt-BR"/>
              <a:t>Estratégias de mitigação</a:t>
            </a:r>
          </a:p>
          <a:p>
            <a:pPr lvl="1"/>
            <a:r>
              <a:rPr lang="pt-BR"/>
              <a:t>Compreender as propriedades dos hidrocarbonetos é crucial para criar estratégias eficazes de mitigação e recuperação ambiental.</a:t>
            </a:r>
          </a:p>
        </p:txBody>
      </p:sp>
    </p:spTree>
    <p:extLst>
      <p:ext uri="{BB962C8B-B14F-4D97-AF65-F5344CB8AC3E}">
        <p14:creationId xmlns:p14="http://schemas.microsoft.com/office/powerpoint/2010/main" val="3432143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38E134-A5C1-99D6-9B09-651D3AD3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Aplicações na medicina: uso de alcanos e alcenos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CD0B28-42FA-1413-7BBF-9938A17F45C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pt-BR" sz="2200" b="1"/>
              <a:t>Solventes em Processos Farmacêuticos</a:t>
            </a:r>
          </a:p>
          <a:p>
            <a:pPr lvl="1"/>
            <a:r>
              <a:rPr lang="pt-BR" sz="2200"/>
              <a:t>Alcanos e alcenos são frequentemente utilizados como solventes nas indústrias farmacêuticas, facilitando a formulação de medicamentos eficazes.</a:t>
            </a:r>
          </a:p>
          <a:p>
            <a:r>
              <a:rPr lang="pt-BR" sz="2200" b="1"/>
              <a:t>Entrega de Compostos Ativos</a:t>
            </a:r>
          </a:p>
          <a:p>
            <a:pPr lvl="1"/>
            <a:r>
              <a:rPr lang="pt-BR" sz="2200"/>
              <a:t>Esses compostos orgânicos desempenham um papel crucial na entrega de ingredientes ativos ao corpo, melhorando a eficácia dos medicamentos.</a:t>
            </a:r>
          </a:p>
        </p:txBody>
      </p:sp>
      <p:pic>
        <p:nvPicPr>
          <p:cNvPr id="1026" name="Picture 2" descr="Forma&#10;&#10;O conteúdo gerado por IA pode estar incorreto.">
            <a:extLst>
              <a:ext uri="{FF2B5EF4-FFF2-40B4-BE49-F238E27FC236}">
                <a16:creationId xmlns:a16="http://schemas.microsoft.com/office/drawing/2014/main" id="{E5774DFF-3EE2-02F5-4CD6-C5F3C7846A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113" y="329183"/>
            <a:ext cx="2969670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ma, Seta&#10;&#10;O conteúdo gerado por IA pode estar incorreto.">
            <a:extLst>
              <a:ext uri="{FF2B5EF4-FFF2-40B4-BE49-F238E27FC236}">
                <a16:creationId xmlns:a16="http://schemas.microsoft.com/office/drawing/2014/main" id="{6F9FEC54-B0F5-AD02-FDDF-84298EFA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3668" y="4079193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2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9" name="Rectangle 2458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E747D0-EBBE-9853-C3CB-63E741DA6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pt-BR" sz="6100"/>
              <a:t>Álcoois: Estrutura e Identificação</a:t>
            </a:r>
          </a:p>
        </p:txBody>
      </p:sp>
      <p:sp>
        <p:nvSpPr>
          <p:cNvPr id="2459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ubos de ensaio com um tubo de ensaio em laranja com gotas">
            <a:extLst>
              <a:ext uri="{FF2B5EF4-FFF2-40B4-BE49-F238E27FC236}">
                <a16:creationId xmlns:a16="http://schemas.microsoft.com/office/drawing/2014/main" id="{5017EECE-B069-C265-1783-3AAF7772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400" r="21298" b="1"/>
          <a:stretch/>
        </p:blipFill>
        <p:spPr>
          <a:xfrm>
            <a:off x="2062619" y="2642616"/>
            <a:ext cx="2129257" cy="3605784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E0584091-33C3-CFD6-95D2-364F0C43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182" y="2642616"/>
            <a:ext cx="5599043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3395E-624D-996C-15A9-DDD52B1CD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são álcoois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D2EB0A-A6E0-DE0D-793C-0F2D938757A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Definição de Álcoois</a:t>
            </a:r>
          </a:p>
          <a:p>
            <a:pPr lvl="1"/>
            <a:r>
              <a:rPr lang="pt-BR" dirty="0"/>
              <a:t>Álcoois são compostos orgânicos que possuem um grupo hidroxila (-OH) ligado a um carbono saturado, formando uma estrutura química específica.</a:t>
            </a:r>
          </a:p>
          <a:p>
            <a:r>
              <a:rPr lang="pt-BR" dirty="0"/>
              <a:t>Uso na Indústria</a:t>
            </a:r>
          </a:p>
          <a:p>
            <a:pPr lvl="1"/>
            <a:r>
              <a:rPr lang="pt-BR" dirty="0"/>
              <a:t>Os álcoois são amplamente utilizados na indústria, principalmente como solventes em processos químicos e na produção de produtos farmacêuticos.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3BF8DF-72BA-C0C8-AF6C-1BE7786FBD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8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C-OH</a:t>
            </a:r>
          </a:p>
        </p:txBody>
      </p:sp>
    </p:spTree>
    <p:extLst>
      <p:ext uri="{BB962C8B-B14F-4D97-AF65-F5344CB8AC3E}">
        <p14:creationId xmlns:p14="http://schemas.microsoft.com/office/powerpoint/2010/main" val="209367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47145-1651-DDAF-D759-545BB01D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Classificação e nomenclatura dos álcoois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3FE76C-B663-8485-7FC2-B00F0CC6264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Classificação dos Álcoois</a:t>
            </a:r>
          </a:p>
          <a:p>
            <a:pPr lvl="1"/>
            <a:r>
              <a:rPr lang="pt-BR" dirty="0"/>
              <a:t>Os álcoois são classificados em primários, secundários e terciários, conforme o número de grupos carbônicos. Cada tipo tem características químicas distintas.</a:t>
            </a:r>
          </a:p>
          <a:p>
            <a:r>
              <a:rPr lang="pt-BR" dirty="0"/>
              <a:t>Grupo Hidroxila</a:t>
            </a:r>
          </a:p>
          <a:p>
            <a:pPr lvl="1"/>
            <a:r>
              <a:rPr lang="pt-BR" dirty="0"/>
              <a:t>O grupo hidroxila </a:t>
            </a:r>
            <a:r>
              <a:rPr lang="pt-BR" sz="2800" b="1" dirty="0">
                <a:solidFill>
                  <a:srgbClr val="C00000"/>
                </a:solidFill>
              </a:rPr>
              <a:t>(-OH)</a:t>
            </a:r>
            <a:r>
              <a:rPr lang="pt-BR" dirty="0"/>
              <a:t> é o componente principal dos álcoois e influencia suas propriedades químicas e físicas. Sua posição define a classificação.</a:t>
            </a:r>
          </a:p>
          <a:p>
            <a:r>
              <a:rPr lang="pt-BR" dirty="0"/>
              <a:t>Regras de Nomenclatura</a:t>
            </a:r>
          </a:p>
          <a:p>
            <a:pPr lvl="1"/>
            <a:r>
              <a:rPr lang="pt-BR" dirty="0"/>
              <a:t>A nomenclatura dos álcoois segue regras rigorosas da química orgânica, permitindo a identificação clara e precisa de cada composto.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2B01A31-9436-E1FF-AB2A-DD00318493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45567"/>
          <a:stretch/>
        </p:blipFill>
        <p:spPr>
          <a:xfrm>
            <a:off x="378232" y="1482390"/>
            <a:ext cx="4866628" cy="2295980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238B8F8-5D83-AD3B-8DAC-749D9EB480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936"/>
          <a:stretch/>
        </p:blipFill>
        <p:spPr>
          <a:xfrm>
            <a:off x="194101" y="4502989"/>
            <a:ext cx="6172193" cy="18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0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6F372-942C-6D6C-9F36-5DA40756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ELEMENTOS QUÍMICOS FORMAM A VIDA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FA90E8-9573-C264-67EA-297CF93B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4800" dirty="0"/>
              <a:t>            </a:t>
            </a:r>
            <a:r>
              <a:rPr lang="pt-BR" sz="9300" dirty="0"/>
              <a:t>C  H   O    N     P     S</a:t>
            </a:r>
          </a:p>
          <a:p>
            <a:pPr marL="0" indent="0">
              <a:buNone/>
            </a:pPr>
            <a:endParaRPr lang="pt-BR" sz="4800" dirty="0"/>
          </a:p>
          <a:p>
            <a:pPr marL="0" indent="0" algn="ctr">
              <a:buNone/>
            </a:pPr>
            <a:r>
              <a:rPr lang="pt-BR" sz="4800" dirty="0"/>
              <a:t>CARBONO – HIDROGÊNIO – OXIGÊNIO –</a:t>
            </a:r>
          </a:p>
          <a:p>
            <a:pPr marL="0" indent="0" algn="ctr">
              <a:buNone/>
            </a:pPr>
            <a:r>
              <a:rPr lang="pt-BR" sz="4800" dirty="0"/>
              <a:t>NITROGÊNIO – FÓSFORO  - ENXOFRE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91860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F13-01F7-6543-FBF9-78805EF0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identificar álcoois</a:t>
            </a:r>
          </a:p>
        </p:txBody>
      </p:sp>
      <p:pic>
        <p:nvPicPr>
          <p:cNvPr id="5" name="Espaço Reservado para Conteúdo 4" descr="Equipamento de exame oftalmológico">
            <a:extLst>
              <a:ext uri="{FF2B5EF4-FFF2-40B4-BE49-F238E27FC236}">
                <a16:creationId xmlns:a16="http://schemas.microsoft.com/office/drawing/2014/main" id="{847782AF-B7E5-45DA-BFD5-83DADE3503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EED3DC-6B23-619C-3C8F-1C9B8A1C909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Métodos de Identificação</a:t>
            </a:r>
          </a:p>
          <a:p>
            <a:pPr lvl="1"/>
            <a:r>
              <a:rPr lang="pt-BR" dirty="0"/>
              <a:t>A identificação de álcoois utiliza métodos como espectroscopia de infravermelho e testes químicos específicos, facilitando a análise.</a:t>
            </a:r>
          </a:p>
          <a:p>
            <a:r>
              <a:rPr lang="pt-BR" dirty="0"/>
              <a:t>Detecção do Grupo Hidroxila</a:t>
            </a:r>
          </a:p>
          <a:p>
            <a:pPr lvl="1"/>
            <a:r>
              <a:rPr lang="pt-BR" dirty="0"/>
              <a:t>Testes químicos são empregados para detectar a presença do grupo hidroxila, essencial na identificação de álcoois.</a:t>
            </a:r>
          </a:p>
        </p:txBody>
      </p:sp>
    </p:spTree>
    <p:extLst>
      <p:ext uri="{BB962C8B-B14F-4D97-AF65-F5344CB8AC3E}">
        <p14:creationId xmlns:p14="http://schemas.microsoft.com/office/powerpoint/2010/main" val="3582574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0F3C5-A83B-AA9E-6E71-2FDEA389D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Álcoois: Propriedades e Aplicações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C872741C-47C4-553C-051A-C1705B63A76E}"/>
                  </a:ext>
                </a:extLst>
              </p14:cNvPr>
              <p14:cNvContentPartPr/>
              <p14:nvPr/>
            </p14:nvContentPartPr>
            <p14:xfrm>
              <a:off x="2398069" y="3864410"/>
              <a:ext cx="360" cy="3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C872741C-47C4-553C-051A-C1705B63A7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069" y="385541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5602" name="Picture 2" descr="Modelo de bolas e varetas de uma molécula de álcool (R3COH). As bolas vermelhas e cinza representam o grupo hidroxila (-OH). Os três &quot;R&quot; representam substituintes de carbono ou átomos de hidrogênio[1]">
            <a:extLst>
              <a:ext uri="{FF2B5EF4-FFF2-40B4-BE49-F238E27FC236}">
                <a16:creationId xmlns:a16="http://schemas.microsoft.com/office/drawing/2014/main" id="{D1EA26DF-4863-FBFE-2BC8-3D9AC041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831796"/>
            <a:ext cx="4116597" cy="26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63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54B405D-9FB3-C575-6C49-ED35C7C9D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73012"/>
            <a:ext cx="10905066" cy="391197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4806A0C-3E6F-A5FA-61D0-F6420764BF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/>
              <a:t>Alcoois     C-OH</a:t>
            </a:r>
          </a:p>
        </p:txBody>
      </p:sp>
    </p:spTree>
    <p:extLst>
      <p:ext uri="{BB962C8B-B14F-4D97-AF65-F5344CB8AC3E}">
        <p14:creationId xmlns:p14="http://schemas.microsoft.com/office/powerpoint/2010/main" val="1304312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7F2780-1D1A-0889-6F00-648A4AF69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736" y="444007"/>
            <a:ext cx="2640387" cy="415498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kern="0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ÁLCOOL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A294D8-9043-4252-D606-0CEA22F80888}"/>
              </a:ext>
            </a:extLst>
          </p:cNvPr>
          <p:cNvSpPr txBox="1"/>
          <p:nvPr/>
        </p:nvSpPr>
        <p:spPr>
          <a:xfrm>
            <a:off x="684203" y="1198422"/>
            <a:ext cx="9878089" cy="430887"/>
          </a:xfrm>
          <a:prstGeom prst="rect">
            <a:avLst/>
          </a:prstGeom>
          <a:solidFill>
            <a:srgbClr val="003618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chemeClr val="bg1"/>
                </a:solidFill>
                <a:latin typeface="Arial Black" pitchFamily="34" charset="0"/>
              </a:rPr>
              <a:t>O álcool mais conhecido é o </a:t>
            </a:r>
            <a:r>
              <a:rPr lang="pt-BR" sz="2200" spc="300" dirty="0">
                <a:solidFill>
                  <a:srgbClr val="FFFF00"/>
                </a:solidFill>
                <a:latin typeface="Arial Black" pitchFamily="34" charset="0"/>
              </a:rPr>
              <a:t>ETANOL</a:t>
            </a:r>
            <a:r>
              <a:rPr lang="pt-BR" sz="2200" dirty="0">
                <a:solidFill>
                  <a:schemeClr val="bg1"/>
                </a:solidFill>
                <a:latin typeface="Arial Black" pitchFamily="34" charset="0"/>
              </a:rPr>
              <a:t> ou </a:t>
            </a:r>
            <a:r>
              <a:rPr lang="pt-BR" sz="2200" spc="300" dirty="0">
                <a:solidFill>
                  <a:srgbClr val="FFFF00"/>
                </a:solidFill>
                <a:latin typeface="Arial Black" pitchFamily="34" charset="0"/>
              </a:rPr>
              <a:t>ÁLCOOL ETÍLICO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C6626E-A673-2E1A-D6C3-B7301543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916113"/>
            <a:ext cx="2098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pt-BR" altLang="pt-BR" sz="2200">
                <a:latin typeface="Arial Black" panose="020B0A04020102020204" pitchFamily="34" charset="0"/>
              </a:rPr>
              <a:t>Usado em ...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E5FAE29-1E1F-0F95-B00D-464732C5E9EA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5162550"/>
            <a:ext cx="5437188" cy="1439863"/>
            <a:chOff x="-74108" y="5157192"/>
            <a:chExt cx="5438195" cy="1440160"/>
          </a:xfrm>
        </p:grpSpPr>
        <p:sp>
          <p:nvSpPr>
            <p:cNvPr id="145427" name="CaixaDeTexto 10">
              <a:extLst>
                <a:ext uri="{FF2B5EF4-FFF2-40B4-BE49-F238E27FC236}">
                  <a16:creationId xmlns:a16="http://schemas.microsoft.com/office/drawing/2014/main" id="{304BBE25-DE0F-FF04-3DA8-85DE3EF57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4108" y="5661829"/>
              <a:ext cx="302268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buFont typeface="Wingdings" panose="05000000000000000000" pitchFamily="2" charset="2"/>
                <a:buChar char="Ø"/>
              </a:pPr>
              <a:r>
                <a:rPr lang="pt-BR" altLang="pt-BR" sz="2200">
                  <a:latin typeface="Arial Black" panose="020B0A04020102020204" pitchFamily="34" charset="0"/>
                </a:rPr>
                <a:t> ... combustíveis.</a:t>
              </a:r>
            </a:p>
          </p:txBody>
        </p:sp>
        <p:pic>
          <p:nvPicPr>
            <p:cNvPr id="4098" name="Picture 2" descr="Banco de Imagem - bombear, gás. &#10;fotosearch - busca &#10;de fotos, imagens &#10;e clipart">
              <a:extLst>
                <a:ext uri="{FF2B5EF4-FFF2-40B4-BE49-F238E27FC236}">
                  <a16:creationId xmlns:a16="http://schemas.microsoft.com/office/drawing/2014/main" id="{BDAABBCD-78F7-4D70-7153-30EF21C96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71772" y="5157192"/>
              <a:ext cx="1992315" cy="14401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1627F84-03D6-AFB7-CA60-8108ECCB2277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3578225"/>
            <a:ext cx="6048375" cy="1436688"/>
            <a:chOff x="-36512" y="3573016"/>
            <a:chExt cx="6048672" cy="1437486"/>
          </a:xfrm>
        </p:grpSpPr>
        <p:sp>
          <p:nvSpPr>
            <p:cNvPr id="145425" name="CaixaDeTexto 9">
              <a:extLst>
                <a:ext uri="{FF2B5EF4-FFF2-40B4-BE49-F238E27FC236}">
                  <a16:creationId xmlns:a16="http://schemas.microsoft.com/office/drawing/2014/main" id="{531C9078-BF34-9D60-4421-1DD0C87F7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512" y="4076316"/>
              <a:ext cx="385599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buFont typeface="Wingdings" panose="05000000000000000000" pitchFamily="2" charset="2"/>
                <a:buChar char="Ø"/>
              </a:pPr>
              <a:r>
                <a:rPr lang="pt-BR" altLang="pt-BR" sz="2200">
                  <a:latin typeface="Arial Black" panose="020B0A04020102020204" pitchFamily="34" charset="0"/>
                </a:rPr>
                <a:t> ... bebidas alcoólicas.</a:t>
              </a:r>
            </a:p>
          </p:txBody>
        </p:sp>
        <p:pic>
          <p:nvPicPr>
            <p:cNvPr id="4100" name="Picture 4" descr="Arquivo de Fotografias - homem, soprar, &#10;fumaça, charuto, &#10;bebendo, conhaque. &#10;fotosearch - busca &#10;de fotos, imagens &#10;e clipart">
              <a:extLst>
                <a:ext uri="{FF2B5EF4-FFF2-40B4-BE49-F238E27FC236}">
                  <a16:creationId xmlns:a16="http://schemas.microsoft.com/office/drawing/2014/main" id="{D9C3D245-EE18-246E-60BD-C7982BD69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23544" y="3573016"/>
              <a:ext cx="1988616" cy="1437486"/>
            </a:xfrm>
            <a:prstGeom prst="roundRect">
              <a:avLst>
                <a:gd name="adj" fmla="val 9599"/>
              </a:avLst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C7A20E1-B4B7-51EC-DBC0-583DA05C2877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1920875"/>
            <a:ext cx="6107113" cy="1452563"/>
            <a:chOff x="-94867" y="1916832"/>
            <a:chExt cx="6107027" cy="1451682"/>
          </a:xfrm>
        </p:grpSpPr>
        <p:sp>
          <p:nvSpPr>
            <p:cNvPr id="145423" name="CaixaDeTexto 8">
              <a:extLst>
                <a:ext uri="{FF2B5EF4-FFF2-40B4-BE49-F238E27FC236}">
                  <a16:creationId xmlns:a16="http://schemas.microsoft.com/office/drawing/2014/main" id="{0BDFD731-6322-8868-B285-05B982EB3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4867" y="2427230"/>
              <a:ext cx="387477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pt-BR" altLang="pt-BR" sz="2200">
                  <a:latin typeface="Arial Black" panose="020B0A04020102020204" pitchFamily="34" charset="0"/>
                </a:rPr>
                <a:t> ... limpeza doméstica.</a:t>
              </a:r>
            </a:p>
          </p:txBody>
        </p:sp>
        <p:pic>
          <p:nvPicPr>
            <p:cNvPr id="4102" name="Picture 6" descr="Foto - jovem, par, ficar, &#10;um, lado, janela, &#10;limpeza, vidro. &#10;fotosearch - busca &#10;de fotos, imagens &#10;e clipart">
              <a:extLst>
                <a:ext uri="{FF2B5EF4-FFF2-40B4-BE49-F238E27FC236}">
                  <a16:creationId xmlns:a16="http://schemas.microsoft.com/office/drawing/2014/main" id="{E40025BE-ACB4-95BD-1346-4CF6C432F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936" y="1916832"/>
              <a:ext cx="2016224" cy="14516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0790C8-391E-4851-227F-524A4CD12001}"/>
              </a:ext>
            </a:extLst>
          </p:cNvPr>
          <p:cNvSpPr txBox="1"/>
          <p:nvPr/>
        </p:nvSpPr>
        <p:spPr>
          <a:xfrm>
            <a:off x="3359696" y="548680"/>
            <a:ext cx="547260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Efeitos do </a:t>
            </a:r>
            <a:r>
              <a:rPr lang="pt-BR" sz="2200" spc="300" dirty="0">
                <a:solidFill>
                  <a:srgbClr val="FFFF00"/>
                </a:solidFill>
                <a:latin typeface="Arial Black" pitchFamily="34" charset="0"/>
              </a:rPr>
              <a:t>ETANOL</a:t>
            </a: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no organismo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2F3372-24CB-B4CF-0D36-30983446AF7F}"/>
              </a:ext>
            </a:extLst>
          </p:cNvPr>
          <p:cNvSpPr txBox="1"/>
          <p:nvPr/>
        </p:nvSpPr>
        <p:spPr>
          <a:xfrm>
            <a:off x="1289492" y="1412776"/>
            <a:ext cx="9613016" cy="1055354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O ETANOL se dissolve facilmente no sangue e se distribui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por todo o organismo causando, a depender da quantidade 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925EED-9C65-B3D3-63BE-104B5B5ECA18}"/>
              </a:ext>
            </a:extLst>
          </p:cNvPr>
          <p:cNvSpPr txBox="1"/>
          <p:nvPr/>
        </p:nvSpPr>
        <p:spPr>
          <a:xfrm>
            <a:off x="1487488" y="2782088"/>
            <a:ext cx="4653838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euforia ou tranquilidade.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5AC9E6-70D2-CF16-1B5E-FA9E5D1C4947}"/>
              </a:ext>
            </a:extLst>
          </p:cNvPr>
          <p:cNvSpPr txBox="1"/>
          <p:nvPr/>
        </p:nvSpPr>
        <p:spPr>
          <a:xfrm>
            <a:off x="1487488" y="3329349"/>
            <a:ext cx="6945619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diminuição ou perda do controle motor.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BDBFC-9778-434B-3332-F8DEB890C3AA}"/>
              </a:ext>
            </a:extLst>
          </p:cNvPr>
          <p:cNvSpPr txBox="1"/>
          <p:nvPr/>
        </p:nvSpPr>
        <p:spPr>
          <a:xfrm>
            <a:off x="1487488" y="3876610"/>
            <a:ext cx="4502899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descontrole emocional.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9BBC9B-6943-9045-8A15-21A993F37C18}"/>
              </a:ext>
            </a:extLst>
          </p:cNvPr>
          <p:cNvSpPr txBox="1"/>
          <p:nvPr/>
        </p:nvSpPr>
        <p:spPr>
          <a:xfrm>
            <a:off x="1487488" y="4423871"/>
            <a:ext cx="3121367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inconsciência.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6F61E2-AE8B-846D-772E-FA1214FC144C}"/>
              </a:ext>
            </a:extLst>
          </p:cNvPr>
          <p:cNvSpPr txBox="1"/>
          <p:nvPr/>
        </p:nvSpPr>
        <p:spPr>
          <a:xfrm>
            <a:off x="1487488" y="4971132"/>
            <a:ext cx="3433953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estado de coma.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48A7516-220A-D3EF-4453-79780782EA84}"/>
              </a:ext>
            </a:extLst>
          </p:cNvPr>
          <p:cNvSpPr txBox="1"/>
          <p:nvPr/>
        </p:nvSpPr>
        <p:spPr>
          <a:xfrm>
            <a:off x="1487488" y="5518392"/>
            <a:ext cx="1897892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... morte.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E190543-452A-D184-10E0-272A59E2ED07}"/>
              </a:ext>
            </a:extLst>
          </p:cNvPr>
          <p:cNvSpPr/>
          <p:nvPr/>
        </p:nvSpPr>
        <p:spPr>
          <a:xfrm>
            <a:off x="1559496" y="3258640"/>
            <a:ext cx="9577064" cy="2186584"/>
          </a:xfrm>
          <a:prstGeom prst="roundRect">
            <a:avLst>
              <a:gd name="adj" fmla="val 16050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24633B-BD81-26CA-17DC-82C1FDEE3CA7}"/>
              </a:ext>
            </a:extLst>
          </p:cNvPr>
          <p:cNvSpPr txBox="1"/>
          <p:nvPr/>
        </p:nvSpPr>
        <p:spPr>
          <a:xfrm>
            <a:off x="2171564" y="476672"/>
            <a:ext cx="7848872" cy="58477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spc="300" dirty="0">
                <a:solidFill>
                  <a:srgbClr val="FFFF00"/>
                </a:solidFill>
                <a:latin typeface="Algerian" panose="04020705040A02060702" pitchFamily="82" charset="0"/>
              </a:rPr>
              <a:t>Classe Funcional dos Alcoóis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E8F42C-48A0-39B2-B136-134A4D723746}"/>
              </a:ext>
            </a:extLst>
          </p:cNvPr>
          <p:cNvSpPr txBox="1"/>
          <p:nvPr/>
        </p:nvSpPr>
        <p:spPr>
          <a:xfrm>
            <a:off x="820199" y="1713191"/>
            <a:ext cx="7787838" cy="1055354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chemeClr val="bg1"/>
                </a:solidFill>
                <a:latin typeface="Arial Black" pitchFamily="34" charset="0"/>
              </a:rPr>
              <a:t>Possui a oxidrila ( – OH) ligada diretamente a um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spc="300" dirty="0">
                <a:solidFill>
                  <a:srgbClr val="FFFF00"/>
                </a:solidFill>
                <a:latin typeface="Arial Black" pitchFamily="34" charset="0"/>
              </a:rPr>
              <a:t>CARBONO SATURADO</a:t>
            </a:r>
            <a:r>
              <a:rPr lang="pt-BR" sz="2200" spc="300" dirty="0">
                <a:solidFill>
                  <a:schemeClr val="bg1"/>
                </a:solidFill>
                <a:latin typeface="Arial Black" pitchFamily="34" charset="0"/>
              </a:rPr>
              <a:t>  </a:t>
            </a:r>
          </a:p>
        </p:txBody>
      </p:sp>
      <p:grpSp>
        <p:nvGrpSpPr>
          <p:cNvPr id="148494" name="Grupo 24">
            <a:extLst>
              <a:ext uri="{FF2B5EF4-FFF2-40B4-BE49-F238E27FC236}">
                <a16:creationId xmlns:a16="http://schemas.microsoft.com/office/drawing/2014/main" id="{F1A6D4FF-3363-FB07-313C-C015093C17F5}"/>
              </a:ext>
            </a:extLst>
          </p:cNvPr>
          <p:cNvGrpSpPr>
            <a:grpSpLocks/>
          </p:cNvGrpSpPr>
          <p:nvPr/>
        </p:nvGrpSpPr>
        <p:grpSpPr bwMode="auto">
          <a:xfrm>
            <a:off x="9386888" y="1628775"/>
            <a:ext cx="2232025" cy="1223963"/>
            <a:chOff x="3347864" y="2890439"/>
            <a:chExt cx="2232248" cy="1224136"/>
          </a:xfrm>
        </p:grpSpPr>
        <p:sp>
          <p:nvSpPr>
            <p:cNvPr id="15" name="Retângulo de cantos arredondados 14">
              <a:extLst>
                <a:ext uri="{FF2B5EF4-FFF2-40B4-BE49-F238E27FC236}">
                  <a16:creationId xmlns:a16="http://schemas.microsoft.com/office/drawing/2014/main" id="{75C5876F-A670-A34F-9B8D-B5611D91C658}"/>
                </a:ext>
              </a:extLst>
            </p:cNvPr>
            <p:cNvSpPr/>
            <p:nvPr/>
          </p:nvSpPr>
          <p:spPr>
            <a:xfrm>
              <a:off x="3347864" y="2890439"/>
              <a:ext cx="2232248" cy="1224136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grpSp>
          <p:nvGrpSpPr>
            <p:cNvPr id="148525" name="Grupo 23">
              <a:extLst>
                <a:ext uri="{FF2B5EF4-FFF2-40B4-BE49-F238E27FC236}">
                  <a16:creationId xmlns:a16="http://schemas.microsoft.com/office/drawing/2014/main" id="{13EAB289-DED2-33AA-FCA3-8EBC80DE3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2558" y="2996953"/>
              <a:ext cx="1703691" cy="1024419"/>
              <a:chOff x="3629219" y="2996953"/>
              <a:chExt cx="1703691" cy="1024419"/>
            </a:xfrm>
          </p:grpSpPr>
          <p:sp>
            <p:nvSpPr>
              <p:cNvPr id="148526" name="CaixaDeTexto 6">
                <a:extLst>
                  <a:ext uri="{FF2B5EF4-FFF2-40B4-BE49-F238E27FC236}">
                    <a16:creationId xmlns:a16="http://schemas.microsoft.com/office/drawing/2014/main" id="{FAF766C3-0C62-B7D2-A0C3-2173F4FE3C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8552" y="3276007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C</a:t>
                </a:r>
              </a:p>
            </p:txBody>
          </p:sp>
          <p:sp>
            <p:nvSpPr>
              <p:cNvPr id="148527" name="CaixaDeTexto 7">
                <a:extLst>
                  <a:ext uri="{FF2B5EF4-FFF2-40B4-BE49-F238E27FC236}">
                    <a16:creationId xmlns:a16="http://schemas.microsoft.com/office/drawing/2014/main" id="{FF0D0CBC-7C3C-7837-7D99-9BEC4F78BF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5283" y="3276007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OH</a:t>
                </a:r>
              </a:p>
            </p:txBody>
          </p:sp>
          <p:cxnSp>
            <p:nvCxnSpPr>
              <p:cNvPr id="20" name="Conector reto 19">
                <a:extLst>
                  <a:ext uri="{FF2B5EF4-FFF2-40B4-BE49-F238E27FC236}">
                    <a16:creationId xmlns:a16="http://schemas.microsoft.com/office/drawing/2014/main" id="{44A93340-AEC6-5D99-DE94-DDCE50636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5554" y="3506476"/>
                <a:ext cx="287366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019FAE64-BA74-07BC-2AB6-45D882DE5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8715" y="3506476"/>
                <a:ext cx="287367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803111E5-E2BB-4D40-F57B-5BF94A4F0C3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15304" y="3140506"/>
                <a:ext cx="28737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447134DC-C194-A42D-C949-4B9614429C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15304" y="3877211"/>
                <a:ext cx="28737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4D95FCC1-1DAE-3EA9-A8AA-826AEA0AD80E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3595688"/>
            <a:ext cx="1900238" cy="1512887"/>
            <a:chOff x="611560" y="3736724"/>
            <a:chExt cx="1512168" cy="1512168"/>
          </a:xfrm>
        </p:grpSpPr>
        <p:sp>
          <p:nvSpPr>
            <p:cNvPr id="148517" name="CaixaDeTexto 25">
              <a:extLst>
                <a:ext uri="{FF2B5EF4-FFF2-40B4-BE49-F238E27FC236}">
                  <a16:creationId xmlns:a16="http://schemas.microsoft.com/office/drawing/2014/main" id="{7DB5D1FD-305C-6B16-9A05-7CB158304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4293096"/>
              <a:ext cx="151216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 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–</a:t>
              </a:r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 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C – OH </a:t>
              </a:r>
            </a:p>
          </p:txBody>
        </p: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1C770C97-D2FD-C067-2D6E-91D545E49D06}"/>
                </a:ext>
              </a:extLst>
            </p:cNvPr>
            <p:cNvCxnSpPr>
              <a:cxnSpLocks/>
            </p:cNvCxnSpPr>
            <p:nvPr/>
          </p:nvCxnSpPr>
          <p:spPr>
            <a:xfrm>
              <a:off x="1268475" y="4664970"/>
              <a:ext cx="0" cy="1443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B2C31AE6-07A9-2137-1547-1E11CA3B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268475" y="4149278"/>
              <a:ext cx="0" cy="14439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520" name="CaixaDeTexto 40">
              <a:extLst>
                <a:ext uri="{FF2B5EF4-FFF2-40B4-BE49-F238E27FC236}">
                  <a16:creationId xmlns:a16="http://schemas.microsoft.com/office/drawing/2014/main" id="{256B61D9-C79E-2BB4-B138-A575DBC79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972" y="4818005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sp>
          <p:nvSpPr>
            <p:cNvPr id="148521" name="CaixaDeTexto 41">
              <a:extLst>
                <a:ext uri="{FF2B5EF4-FFF2-40B4-BE49-F238E27FC236}">
                  <a16:creationId xmlns:a16="http://schemas.microsoft.com/office/drawing/2014/main" id="{2130A29D-513B-A90E-55D5-D4A9591F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972" y="3736724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26C4F72A-B542-9D2A-B3BD-5F83A2BE57D9}"/>
              </a:ext>
            </a:extLst>
          </p:cNvPr>
          <p:cNvGrpSpPr>
            <a:grpSpLocks/>
          </p:cNvGrpSpPr>
          <p:nvPr/>
        </p:nvGrpSpPr>
        <p:grpSpPr bwMode="auto">
          <a:xfrm>
            <a:off x="4406900" y="3559175"/>
            <a:ext cx="2913063" cy="1584325"/>
            <a:chOff x="2843808" y="4779845"/>
            <a:chExt cx="2376264" cy="1584176"/>
          </a:xfrm>
        </p:grpSpPr>
        <p:sp>
          <p:nvSpPr>
            <p:cNvPr id="148507" name="CaixaDeTexto 42">
              <a:extLst>
                <a:ext uri="{FF2B5EF4-FFF2-40B4-BE49-F238E27FC236}">
                  <a16:creationId xmlns:a16="http://schemas.microsoft.com/office/drawing/2014/main" id="{04D12EE1-4687-8A82-1F88-C4830AE65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5363924"/>
              <a:ext cx="23762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 – C 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–</a:t>
              </a:r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 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C – OH </a:t>
              </a:r>
            </a:p>
          </p:txBody>
        </p:sp>
        <p:grpSp>
          <p:nvGrpSpPr>
            <p:cNvPr id="148508" name="Grupo 61">
              <a:extLst>
                <a:ext uri="{FF2B5EF4-FFF2-40B4-BE49-F238E27FC236}">
                  <a16:creationId xmlns:a16="http://schemas.microsoft.com/office/drawing/2014/main" id="{2DACD3B5-5888-9C49-C5BE-5ABE0E365E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6244" y="4779845"/>
              <a:ext cx="871373" cy="1584176"/>
              <a:chOff x="3506244" y="4779845"/>
              <a:chExt cx="871373" cy="1584176"/>
            </a:xfrm>
          </p:grpSpPr>
          <p:cxnSp>
            <p:nvCxnSpPr>
              <p:cNvPr id="44" name="Conector reto 43">
                <a:extLst>
                  <a:ext uri="{FF2B5EF4-FFF2-40B4-BE49-F238E27FC236}">
                    <a16:creationId xmlns:a16="http://schemas.microsoft.com/office/drawing/2014/main" id="{45A80041-23D5-D069-0AF2-89164D5EA4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6615" y="5781464"/>
                <a:ext cx="0" cy="14286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>
                <a:extLst>
                  <a:ext uri="{FF2B5EF4-FFF2-40B4-BE49-F238E27FC236}">
                    <a16:creationId xmlns:a16="http://schemas.microsoft.com/office/drawing/2014/main" id="{EBCF5F5A-711A-0D81-D1F5-1D24C0946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6615" y="5219542"/>
                <a:ext cx="0" cy="144448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511" name="CaixaDeTexto 45">
                <a:extLst>
                  <a:ext uri="{FF2B5EF4-FFF2-40B4-BE49-F238E27FC236}">
                    <a16:creationId xmlns:a16="http://schemas.microsoft.com/office/drawing/2014/main" id="{0DF3AAAE-DC1C-12A6-B2EC-0774B9D6D2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6244" y="5933134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2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H</a:t>
                </a:r>
              </a:p>
            </p:txBody>
          </p:sp>
          <p:sp>
            <p:nvSpPr>
              <p:cNvPr id="148512" name="CaixaDeTexto 46">
                <a:extLst>
                  <a:ext uri="{FF2B5EF4-FFF2-40B4-BE49-F238E27FC236}">
                    <a16:creationId xmlns:a16="http://schemas.microsoft.com/office/drawing/2014/main" id="{5FDFAC21-F8E1-3D0D-7905-645D2FE547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6244" y="4779845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2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H</a:t>
                </a:r>
              </a:p>
            </p:txBody>
          </p:sp>
          <p:cxnSp>
            <p:nvCxnSpPr>
              <p:cNvPr id="49" name="Conector reto 48">
                <a:extLst>
                  <a:ext uri="{FF2B5EF4-FFF2-40B4-BE49-F238E27FC236}">
                    <a16:creationId xmlns:a16="http://schemas.microsoft.com/office/drawing/2014/main" id="{9AEBFE93-83BA-DAB4-BC3B-A19173F35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7263" y="5781464"/>
                <a:ext cx="0" cy="14286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8D4A3AF1-6930-D0F1-B269-C7B4FAF21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7263" y="5219542"/>
                <a:ext cx="0" cy="14444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515" name="CaixaDeTexto 50">
                <a:extLst>
                  <a:ext uri="{FF2B5EF4-FFF2-40B4-BE49-F238E27FC236}">
                    <a16:creationId xmlns:a16="http://schemas.microsoft.com/office/drawing/2014/main" id="{98E5A6E0-5A51-4AC3-308C-B7EAE51A8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7309" y="5933134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2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H</a:t>
                </a:r>
              </a:p>
            </p:txBody>
          </p:sp>
          <p:sp>
            <p:nvSpPr>
              <p:cNvPr id="148516" name="CaixaDeTexto 51">
                <a:extLst>
                  <a:ext uri="{FF2B5EF4-FFF2-40B4-BE49-F238E27FC236}">
                    <a16:creationId xmlns:a16="http://schemas.microsoft.com/office/drawing/2014/main" id="{FE83988F-ED54-9611-EE38-9D585BE077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7309" y="4779845"/>
                <a:ext cx="42030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20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5C481A2F-F802-F44E-839D-38AE347FD69A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3487738"/>
            <a:ext cx="3074988" cy="1728787"/>
            <a:chOff x="5508104" y="3880741"/>
            <a:chExt cx="2448272" cy="1728192"/>
          </a:xfrm>
        </p:grpSpPr>
        <p:sp>
          <p:nvSpPr>
            <p:cNvPr id="148498" name="CaixaDeTexto 52">
              <a:extLst>
                <a:ext uri="{FF2B5EF4-FFF2-40B4-BE49-F238E27FC236}">
                  <a16:creationId xmlns:a16="http://schemas.microsoft.com/office/drawing/2014/main" id="{C50F0624-C08C-19DF-D853-746443B2C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104" y="4509120"/>
              <a:ext cx="244827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 – C = C 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– C – OH </a:t>
              </a:r>
            </a:p>
          </p:txBody>
        </p: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B558EEB8-8444-E444-1392-4B243458D2BF}"/>
                </a:ext>
              </a:extLst>
            </p:cNvPr>
            <p:cNvCxnSpPr/>
            <p:nvPr/>
          </p:nvCxnSpPr>
          <p:spPr>
            <a:xfrm>
              <a:off x="6660827" y="4953522"/>
              <a:ext cx="0" cy="14441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60D8BCCD-03B2-87A3-3F82-38277608DA57}"/>
                </a:ext>
              </a:extLst>
            </p:cNvPr>
            <p:cNvCxnSpPr/>
            <p:nvPr/>
          </p:nvCxnSpPr>
          <p:spPr>
            <a:xfrm>
              <a:off x="6200749" y="4961456"/>
              <a:ext cx="0" cy="1444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501" name="CaixaDeTexto 55">
              <a:extLst>
                <a:ext uri="{FF2B5EF4-FFF2-40B4-BE49-F238E27FC236}">
                  <a16:creationId xmlns:a16="http://schemas.microsoft.com/office/drawing/2014/main" id="{B0605278-F299-258F-B562-3D487A2F8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8572" y="5178046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sp>
          <p:nvSpPr>
            <p:cNvPr id="148502" name="CaixaDeTexto 56">
              <a:extLst>
                <a:ext uri="{FF2B5EF4-FFF2-40B4-BE49-F238E27FC236}">
                  <a16:creationId xmlns:a16="http://schemas.microsoft.com/office/drawing/2014/main" id="{DCF1F7C0-FEDF-812F-62C5-D69E47CEA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0520" y="5178046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918202AA-D231-0EF4-4651-191847E39886}"/>
                </a:ext>
              </a:extLst>
            </p:cNvPr>
            <p:cNvCxnSpPr>
              <a:cxnSpLocks/>
            </p:cNvCxnSpPr>
            <p:nvPr/>
          </p:nvCxnSpPr>
          <p:spPr>
            <a:xfrm>
              <a:off x="7098153" y="4953522"/>
              <a:ext cx="0" cy="1444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5E0D4690-0DD9-984A-F086-AF9D5D1C0422}"/>
                </a:ext>
              </a:extLst>
            </p:cNvPr>
            <p:cNvCxnSpPr>
              <a:cxnSpLocks/>
            </p:cNvCxnSpPr>
            <p:nvPr/>
          </p:nvCxnSpPr>
          <p:spPr>
            <a:xfrm>
              <a:off x="7098153" y="4312392"/>
              <a:ext cx="0" cy="1444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505" name="CaixaDeTexto 59">
              <a:extLst>
                <a:ext uri="{FF2B5EF4-FFF2-40B4-BE49-F238E27FC236}">
                  <a16:creationId xmlns:a16="http://schemas.microsoft.com/office/drawing/2014/main" id="{28F81382-5596-02C0-C0D1-C187E9A16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7996" y="5178046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  <p:sp>
          <p:nvSpPr>
            <p:cNvPr id="148506" name="CaixaDeTexto 60">
              <a:extLst>
                <a:ext uri="{FF2B5EF4-FFF2-40B4-BE49-F238E27FC236}">
                  <a16:creationId xmlns:a16="http://schemas.microsoft.com/office/drawing/2014/main" id="{0610B912-2266-3EEA-02AF-B29453947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7996" y="3880741"/>
              <a:ext cx="420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BCFF9A9-1F0B-CB27-7B03-EADA61BFC977}"/>
              </a:ext>
            </a:extLst>
          </p:cNvPr>
          <p:cNvSpPr/>
          <p:nvPr/>
        </p:nvSpPr>
        <p:spPr>
          <a:xfrm>
            <a:off x="2423592" y="2780929"/>
            <a:ext cx="7344816" cy="2232247"/>
          </a:xfrm>
          <a:prstGeom prst="roundRect">
            <a:avLst>
              <a:gd name="adj" fmla="val 10006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D73AC40-1743-0B2E-902C-E5E086DEF359}"/>
              </a:ext>
            </a:extLst>
          </p:cNvPr>
          <p:cNvSpPr txBox="1"/>
          <p:nvPr/>
        </p:nvSpPr>
        <p:spPr>
          <a:xfrm>
            <a:off x="2495600" y="693857"/>
            <a:ext cx="7200800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Nomenclatura oficial (IUPAC) dos alcoóis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BCC38D-9698-2865-4DD9-5FB7F62B3F14}"/>
              </a:ext>
            </a:extLst>
          </p:cNvPr>
          <p:cNvSpPr txBox="1"/>
          <p:nvPr/>
        </p:nvSpPr>
        <p:spPr>
          <a:xfrm>
            <a:off x="1317609" y="1722036"/>
            <a:ext cx="9556783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Semelhante à dos hidrocarbonetos com a terminação “ </a:t>
            </a:r>
            <a:r>
              <a:rPr lang="pt-BR" sz="2200" spc="300" dirty="0">
                <a:solidFill>
                  <a:schemeClr val="bg1"/>
                </a:solidFill>
                <a:latin typeface="Arial Black" pitchFamily="34" charset="0"/>
              </a:rPr>
              <a:t>OL </a:t>
            </a: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”</a:t>
            </a:r>
          </a:p>
        </p:txBody>
      </p:sp>
      <p:sp>
        <p:nvSpPr>
          <p:cNvPr id="149518" name="CaixaDeTexto 5">
            <a:extLst>
              <a:ext uri="{FF2B5EF4-FFF2-40B4-BE49-F238E27FC236}">
                <a16:creationId xmlns:a16="http://schemas.microsoft.com/office/drawing/2014/main" id="{74421C7B-A00E-5BD0-DD2F-14B922294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3067050"/>
            <a:ext cx="1660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C – OH 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EA1C1EE-22D7-1AB0-FB10-1A86DABEF2EA}"/>
              </a:ext>
            </a:extLst>
          </p:cNvPr>
          <p:cNvCxnSpPr>
            <a:cxnSpLocks/>
          </p:cNvCxnSpPr>
          <p:nvPr/>
        </p:nvCxnSpPr>
        <p:spPr>
          <a:xfrm>
            <a:off x="5583238" y="3282950"/>
            <a:ext cx="165576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FF43B5C-927C-5965-2A17-C3A1055C7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38" y="3067050"/>
            <a:ext cx="857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MET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F590ED5-C975-B193-B6AE-56C7CE44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3067050"/>
            <a:ext cx="639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60135C5-D961-6A87-F3F4-CEF8C505F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3067050"/>
            <a:ext cx="60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F3D8396-D755-557E-2CD3-A8D94994D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3" y="4221163"/>
            <a:ext cx="25717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C – CH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– OH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786E58D-5CBB-B682-525A-8CAA0D84E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4221163"/>
            <a:ext cx="6080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ET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3ECE680-B4FE-8CD9-4D78-78F8F7931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3" y="4221163"/>
            <a:ext cx="641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911FAE3D-AE7C-D9C7-79F7-C9B44C31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263" y="4221163"/>
            <a:ext cx="6080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OL</a:t>
            </a:r>
          </a:p>
        </p:txBody>
      </p:sp>
      <p:cxnSp>
        <p:nvCxnSpPr>
          <p:cNvPr id="2" name="Conector de seta reta 14">
            <a:extLst>
              <a:ext uri="{FF2B5EF4-FFF2-40B4-BE49-F238E27FC236}">
                <a16:creationId xmlns:a16="http://schemas.microsoft.com/office/drawing/2014/main" id="{0F45937E-4659-DC0E-0680-B080A1842702}"/>
              </a:ext>
            </a:extLst>
          </p:cNvPr>
          <p:cNvCxnSpPr>
            <a:cxnSpLocks/>
          </p:cNvCxnSpPr>
          <p:nvPr/>
        </p:nvCxnSpPr>
        <p:spPr>
          <a:xfrm>
            <a:off x="5583238" y="4437063"/>
            <a:ext cx="165576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  <p:bldP spid="37" grpId="0"/>
      <p:bldP spid="38" grpId="0"/>
      <p:bldP spid="59" grpId="0"/>
      <p:bldP spid="60" grpId="0"/>
      <p:bldP spid="6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763B55B-19B3-C046-7EA4-A0B425127409}"/>
              </a:ext>
            </a:extLst>
          </p:cNvPr>
          <p:cNvSpPr/>
          <p:nvPr/>
        </p:nvSpPr>
        <p:spPr>
          <a:xfrm>
            <a:off x="2063552" y="1628800"/>
            <a:ext cx="8064896" cy="3292402"/>
          </a:xfrm>
          <a:prstGeom prst="roundRect">
            <a:avLst>
              <a:gd name="adj" fmla="val 16050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D45EE0-30DE-4F31-304C-4D9D24EEBC4C}"/>
              </a:ext>
            </a:extLst>
          </p:cNvPr>
          <p:cNvSpPr txBox="1"/>
          <p:nvPr/>
        </p:nvSpPr>
        <p:spPr>
          <a:xfrm>
            <a:off x="2495600" y="764704"/>
            <a:ext cx="7200800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Nomenclatura oficial (IUPAC) dos alcoóis</a:t>
            </a:r>
          </a:p>
        </p:txBody>
      </p:sp>
      <p:sp>
        <p:nvSpPr>
          <p:cNvPr id="150539" name="CaixaDeTexto 62">
            <a:extLst>
              <a:ext uri="{FF2B5EF4-FFF2-40B4-BE49-F238E27FC236}">
                <a16:creationId xmlns:a16="http://schemas.microsoft.com/office/drawing/2014/main" id="{BA5A1DD9-BF19-8650-C851-10EC175A7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300288"/>
            <a:ext cx="3481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C – CH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– CH</a:t>
            </a:r>
            <a:r>
              <a:rPr lang="pt-BR" altLang="pt-BR" sz="2200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 – OH </a:t>
            </a:r>
          </a:p>
        </p:txBody>
      </p:sp>
      <p:grpSp>
        <p:nvGrpSpPr>
          <p:cNvPr id="150540" name="Grupo 12">
            <a:extLst>
              <a:ext uri="{FF2B5EF4-FFF2-40B4-BE49-F238E27FC236}">
                <a16:creationId xmlns:a16="http://schemas.microsoft.com/office/drawing/2014/main" id="{9783780A-4CC0-8180-FEFA-B2366B03687C}"/>
              </a:ext>
            </a:extLst>
          </p:cNvPr>
          <p:cNvGrpSpPr>
            <a:grpSpLocks/>
          </p:cNvGrpSpPr>
          <p:nvPr/>
        </p:nvGrpSpPr>
        <p:grpSpPr bwMode="auto">
          <a:xfrm>
            <a:off x="2911475" y="3471863"/>
            <a:ext cx="2460625" cy="1225550"/>
            <a:chOff x="297626" y="4085783"/>
            <a:chExt cx="2460930" cy="1224136"/>
          </a:xfrm>
        </p:grpSpPr>
        <p:sp>
          <p:nvSpPr>
            <p:cNvPr id="150570" name="CaixaDeTexto 64">
              <a:extLst>
                <a:ext uri="{FF2B5EF4-FFF2-40B4-BE49-F238E27FC236}">
                  <a16:creationId xmlns:a16="http://schemas.microsoft.com/office/drawing/2014/main" id="{B4DDD2DA-D64C-D73E-4A26-B177A4C67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26" y="4085783"/>
              <a:ext cx="24609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200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C – CH – CH</a:t>
              </a:r>
              <a:r>
                <a:rPr lang="pt-BR" altLang="pt-BR" sz="2200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endParaRPr lang="pt-BR" altLang="pt-BR" sz="22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0571" name="Retângulo 65">
              <a:extLst>
                <a:ext uri="{FF2B5EF4-FFF2-40B4-BE49-F238E27FC236}">
                  <a16:creationId xmlns:a16="http://schemas.microsoft.com/office/drawing/2014/main" id="{CAF7171D-F2DA-591C-F731-D26F08B7A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776" y="4879032"/>
              <a:ext cx="6559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solidFill>
                    <a:schemeClr val="bg1"/>
                  </a:solidFill>
                  <a:latin typeface="Arial Black" panose="020B0A04020102020204" pitchFamily="34" charset="0"/>
                </a:rPr>
                <a:t>OH</a:t>
              </a:r>
              <a:endParaRPr lang="pt-BR" altLang="pt-BR" sz="2200"/>
            </a:p>
          </p:txBody>
        </p: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F7D9840D-1E75-BAEE-2BFF-62B1D9665F4A}"/>
                </a:ext>
              </a:extLst>
            </p:cNvPr>
            <p:cNvCxnSpPr/>
            <p:nvPr/>
          </p:nvCxnSpPr>
          <p:spPr>
            <a:xfrm>
              <a:off x="1404251" y="4518670"/>
              <a:ext cx="0" cy="28859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ector de seta reta 17">
            <a:extLst>
              <a:ext uri="{FF2B5EF4-FFF2-40B4-BE49-F238E27FC236}">
                <a16:creationId xmlns:a16="http://schemas.microsoft.com/office/drawing/2014/main" id="{4400564B-9651-A3D2-27E4-E053C00D293B}"/>
              </a:ext>
            </a:extLst>
          </p:cNvPr>
          <p:cNvCxnSpPr>
            <a:cxnSpLocks/>
          </p:cNvCxnSpPr>
          <p:nvPr/>
        </p:nvCxnSpPr>
        <p:spPr>
          <a:xfrm>
            <a:off x="6156325" y="2486025"/>
            <a:ext cx="792163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19">
            <a:extLst>
              <a:ext uri="{FF2B5EF4-FFF2-40B4-BE49-F238E27FC236}">
                <a16:creationId xmlns:a16="http://schemas.microsoft.com/office/drawing/2014/main" id="{31B681DD-F44E-7330-D2C2-172A9FE8311E}"/>
              </a:ext>
            </a:extLst>
          </p:cNvPr>
          <p:cNvCxnSpPr>
            <a:cxnSpLocks/>
          </p:cNvCxnSpPr>
          <p:nvPr/>
        </p:nvCxnSpPr>
        <p:spPr>
          <a:xfrm>
            <a:off x="5673725" y="3665538"/>
            <a:ext cx="12954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29DA9F28-6BA2-056E-1AFB-53587FD5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3481388"/>
            <a:ext cx="13604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– 2 – OL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3CCA611-6D44-1C6F-D581-DE69E245C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311400"/>
            <a:ext cx="1041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PROP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050BCE18-6809-527F-7A9C-C9B6A953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2311400"/>
            <a:ext cx="639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9EAE9EE6-0BA9-CA87-183C-32D54AA7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75" y="2311400"/>
            <a:ext cx="13620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– 1 – OL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D454FB95-FBE3-B768-7DFD-752B5FFF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50" y="3481388"/>
            <a:ext cx="1041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PROP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5127BBD4-C06A-320E-AF17-972C9CE4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13" y="3481388"/>
            <a:ext cx="639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AN</a:t>
            </a:r>
            <a:endParaRPr lang="pt-BR" altLang="pt-BR" sz="2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69689227-54A7-052B-CCCB-10BD843FB0B8}"/>
              </a:ext>
            </a:extLst>
          </p:cNvPr>
          <p:cNvSpPr txBox="1"/>
          <p:nvPr/>
        </p:nvSpPr>
        <p:spPr>
          <a:xfrm>
            <a:off x="313680" y="5302369"/>
            <a:ext cx="11564641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A numeração tem </a:t>
            </a:r>
            <a:r>
              <a:rPr lang="pt-BR" sz="2200" spc="300" dirty="0">
                <a:solidFill>
                  <a:schemeClr val="bg1"/>
                </a:solidFill>
                <a:latin typeface="Arial Black" pitchFamily="34" charset="0"/>
              </a:rPr>
              <a:t>início</a:t>
            </a: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na extremidade mais </a:t>
            </a:r>
            <a:r>
              <a:rPr lang="pt-BR" sz="2200" spc="300" dirty="0">
                <a:solidFill>
                  <a:schemeClr val="bg1"/>
                </a:solidFill>
                <a:latin typeface="Arial Black" pitchFamily="34" charset="0"/>
              </a:rPr>
              <a:t>próxima da OXIDRILA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3E147B1B-91DB-9AD8-B2E8-1AF6369CAB31}"/>
              </a:ext>
            </a:extLst>
          </p:cNvPr>
          <p:cNvSpPr txBox="1"/>
          <p:nvPr/>
        </p:nvSpPr>
        <p:spPr>
          <a:xfrm>
            <a:off x="4488777" y="1896865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FB720051-DFEF-7E3F-B01A-DC9067123D16}"/>
              </a:ext>
            </a:extLst>
          </p:cNvPr>
          <p:cNvSpPr txBox="1"/>
          <p:nvPr/>
        </p:nvSpPr>
        <p:spPr>
          <a:xfrm>
            <a:off x="3597206" y="1896865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1D1A4EAA-D3E1-BE7E-5E5A-FDCFD520E296}"/>
              </a:ext>
            </a:extLst>
          </p:cNvPr>
          <p:cNvSpPr txBox="1"/>
          <p:nvPr/>
        </p:nvSpPr>
        <p:spPr>
          <a:xfrm>
            <a:off x="3076211" y="1896865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ABC72DD8-1125-7339-422B-4A6DFB6D1E94}"/>
              </a:ext>
            </a:extLst>
          </p:cNvPr>
          <p:cNvSpPr txBox="1"/>
          <p:nvPr/>
        </p:nvSpPr>
        <p:spPr>
          <a:xfrm>
            <a:off x="3293309" y="3103612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EFBB53AF-9FCD-1990-86B8-4EDD66D047E5}"/>
              </a:ext>
            </a:extLst>
          </p:cNvPr>
          <p:cNvSpPr txBox="1"/>
          <p:nvPr/>
        </p:nvSpPr>
        <p:spPr>
          <a:xfrm>
            <a:off x="3877498" y="3103612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D4BCC1CC-6276-619B-7447-DB92019EB7A9}"/>
              </a:ext>
            </a:extLst>
          </p:cNvPr>
          <p:cNvSpPr txBox="1"/>
          <p:nvPr/>
        </p:nvSpPr>
        <p:spPr>
          <a:xfrm>
            <a:off x="4677326" y="3103612"/>
            <a:ext cx="338554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0" grpId="0"/>
      <p:bldP spid="81" grpId="0"/>
      <p:bldP spid="82" grpId="0"/>
      <p:bldP spid="86" grpId="0"/>
      <p:bldP spid="8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B629AFE-E736-C584-0C11-0920D78970E0}"/>
              </a:ext>
            </a:extLst>
          </p:cNvPr>
          <p:cNvSpPr txBox="1"/>
          <p:nvPr/>
        </p:nvSpPr>
        <p:spPr>
          <a:xfrm>
            <a:off x="1811524" y="188905"/>
            <a:ext cx="8568952" cy="369332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PROCESSO INDUSTRIAL DE PRODUÇÃO DE AÇÚCAR E ETANOL</a:t>
            </a:r>
          </a:p>
        </p:txBody>
      </p:sp>
      <p:pic>
        <p:nvPicPr>
          <p:cNvPr id="151559" name="Picture 7">
            <a:extLst>
              <a:ext uri="{FF2B5EF4-FFF2-40B4-BE49-F238E27FC236}">
                <a16:creationId xmlns:a16="http://schemas.microsoft.com/office/drawing/2014/main" id="{49826239-AA23-E18B-EEBB-4E542513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754341"/>
            <a:ext cx="10513168" cy="610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A0C1748-14BC-1841-5477-892BD33A5AEB}"/>
              </a:ext>
            </a:extLst>
          </p:cNvPr>
          <p:cNvSpPr txBox="1"/>
          <p:nvPr/>
        </p:nvSpPr>
        <p:spPr>
          <a:xfrm>
            <a:off x="2423592" y="692696"/>
            <a:ext cx="7920880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Nomenclatura Vulgar dos Álcoois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823F153-8DE1-AA5D-D559-EB39227806C2}"/>
              </a:ext>
            </a:extLst>
          </p:cNvPr>
          <p:cNvSpPr txBox="1"/>
          <p:nvPr/>
        </p:nvSpPr>
        <p:spPr>
          <a:xfrm>
            <a:off x="2927649" y="1542855"/>
            <a:ext cx="6099427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Álcool + radical ligado à oxidrila + ICO</a:t>
            </a:r>
          </a:p>
        </p:txBody>
      </p:sp>
      <p:sp>
        <p:nvSpPr>
          <p:cNvPr id="166923" name="CaixaDeTexto 5">
            <a:extLst>
              <a:ext uri="{FF2B5EF4-FFF2-40B4-BE49-F238E27FC236}">
                <a16:creationId xmlns:a16="http://schemas.microsoft.com/office/drawing/2014/main" id="{74B1C2CA-0CB6-8954-FCED-CD67C5D0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2457450"/>
            <a:ext cx="1662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latin typeface="Arial Black" panose="020B0A04020102020204" pitchFamily="34" charset="0"/>
              </a:rPr>
              <a:t>3</a:t>
            </a:r>
            <a:r>
              <a:rPr lang="pt-BR" altLang="pt-BR" sz="2200">
                <a:latin typeface="Arial Black" panose="020B0A04020102020204" pitchFamily="34" charset="0"/>
              </a:rPr>
              <a:t>C – OH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03584B-3DD3-02A2-1D10-6A08666DB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3240088"/>
            <a:ext cx="25717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latin typeface="Arial Black" panose="020B0A04020102020204" pitchFamily="34" charset="0"/>
              </a:rPr>
              <a:t>3</a:t>
            </a:r>
            <a:r>
              <a:rPr lang="pt-BR" altLang="pt-BR" sz="2200">
                <a:latin typeface="Arial Black" panose="020B0A04020102020204" pitchFamily="34" charset="0"/>
              </a:rPr>
              <a:t>C – CH</a:t>
            </a:r>
            <a:r>
              <a:rPr lang="pt-BR" altLang="pt-BR" sz="2200" baseline="-25000">
                <a:latin typeface="Arial Black" panose="020B0A04020102020204" pitchFamily="34" charset="0"/>
              </a:rPr>
              <a:t>2</a:t>
            </a:r>
            <a:r>
              <a:rPr lang="pt-BR" altLang="pt-BR" sz="2200">
                <a:latin typeface="Arial Black" panose="020B0A04020102020204" pitchFamily="34" charset="0"/>
              </a:rPr>
              <a:t> – OH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0150F9-321F-D788-40B4-FA7F6401E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963988"/>
            <a:ext cx="3482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>
                <a:latin typeface="Arial Black" panose="020B0A04020102020204" pitchFamily="34" charset="0"/>
              </a:rPr>
              <a:t>H</a:t>
            </a:r>
            <a:r>
              <a:rPr lang="pt-BR" altLang="pt-BR" sz="2200" baseline="-25000">
                <a:latin typeface="Arial Black" panose="020B0A04020102020204" pitchFamily="34" charset="0"/>
              </a:rPr>
              <a:t>3</a:t>
            </a:r>
            <a:r>
              <a:rPr lang="pt-BR" altLang="pt-BR" sz="2200">
                <a:latin typeface="Arial Black" panose="020B0A04020102020204" pitchFamily="34" charset="0"/>
              </a:rPr>
              <a:t>C – CH</a:t>
            </a:r>
            <a:r>
              <a:rPr lang="pt-BR" altLang="pt-BR" sz="2200" baseline="-25000">
                <a:latin typeface="Arial Black" panose="020B0A04020102020204" pitchFamily="34" charset="0"/>
              </a:rPr>
              <a:t>2</a:t>
            </a:r>
            <a:r>
              <a:rPr lang="pt-BR" altLang="pt-BR" sz="2200">
                <a:latin typeface="Arial Black" panose="020B0A04020102020204" pitchFamily="34" charset="0"/>
              </a:rPr>
              <a:t> – CH</a:t>
            </a:r>
            <a:r>
              <a:rPr lang="pt-BR" altLang="pt-BR" sz="2200" baseline="-25000">
                <a:latin typeface="Arial Black" panose="020B0A04020102020204" pitchFamily="34" charset="0"/>
              </a:rPr>
              <a:t>2</a:t>
            </a:r>
            <a:r>
              <a:rPr lang="pt-BR" altLang="pt-BR" sz="2200">
                <a:latin typeface="Arial Black" panose="020B0A04020102020204" pitchFamily="34" charset="0"/>
              </a:rPr>
              <a:t> – OH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08A7631-1426-D975-8520-DA66FA0364FC}"/>
              </a:ext>
            </a:extLst>
          </p:cNvPr>
          <p:cNvGrpSpPr>
            <a:grpSpLocks/>
          </p:cNvGrpSpPr>
          <p:nvPr/>
        </p:nvGrpSpPr>
        <p:grpSpPr bwMode="auto">
          <a:xfrm>
            <a:off x="1820863" y="4716463"/>
            <a:ext cx="2462212" cy="1077912"/>
            <a:chOff x="297626" y="4139788"/>
            <a:chExt cx="2460930" cy="1078959"/>
          </a:xfrm>
        </p:grpSpPr>
        <p:sp>
          <p:nvSpPr>
            <p:cNvPr id="166939" name="CaixaDeTexto 9">
              <a:extLst>
                <a:ext uri="{FF2B5EF4-FFF2-40B4-BE49-F238E27FC236}">
                  <a16:creationId xmlns:a16="http://schemas.microsoft.com/office/drawing/2014/main" id="{32ED0947-CF96-BBB7-3673-E56F4037D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26" y="4139788"/>
              <a:ext cx="24609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H</a:t>
              </a:r>
              <a:r>
                <a:rPr lang="pt-BR" altLang="pt-BR" sz="2200" baseline="-25000">
                  <a:latin typeface="Arial Black" panose="020B0A04020102020204" pitchFamily="34" charset="0"/>
                </a:rPr>
                <a:t>3</a:t>
              </a:r>
              <a:r>
                <a:rPr lang="pt-BR" altLang="pt-BR" sz="2200">
                  <a:latin typeface="Arial Black" panose="020B0A04020102020204" pitchFamily="34" charset="0"/>
                </a:rPr>
                <a:t>C – CH – CH</a:t>
              </a:r>
              <a:r>
                <a:rPr lang="pt-BR" altLang="pt-BR" sz="2200" baseline="-25000">
                  <a:latin typeface="Arial Black" panose="020B0A04020102020204" pitchFamily="34" charset="0"/>
                </a:rPr>
                <a:t>3</a:t>
              </a:r>
              <a:endParaRPr lang="pt-BR" altLang="pt-BR" sz="2200">
                <a:latin typeface="Arial Black" panose="020B0A04020102020204" pitchFamily="34" charset="0"/>
              </a:endParaRPr>
            </a:p>
          </p:txBody>
        </p:sp>
        <p:sp>
          <p:nvSpPr>
            <p:cNvPr id="166940" name="Retângulo 10">
              <a:extLst>
                <a:ext uri="{FF2B5EF4-FFF2-40B4-BE49-F238E27FC236}">
                  <a16:creationId xmlns:a16="http://schemas.microsoft.com/office/drawing/2014/main" id="{E62A592F-2199-EF1C-CCC0-132199F4B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343" y="4787860"/>
              <a:ext cx="6559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OH</a:t>
              </a:r>
              <a:endParaRPr lang="pt-BR" altLang="pt-BR" sz="220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7BDE695-4691-1326-9BB8-11F27854425C}"/>
                </a:ext>
              </a:extLst>
            </p:cNvPr>
            <p:cNvCxnSpPr/>
            <p:nvPr/>
          </p:nvCxnSpPr>
          <p:spPr>
            <a:xfrm>
              <a:off x="1403537" y="4500500"/>
              <a:ext cx="0" cy="2876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4E218AC-6DD8-D29B-6D7A-945ADA887676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2457450"/>
            <a:ext cx="4464050" cy="430213"/>
            <a:chOff x="2309418" y="1988840"/>
            <a:chExt cx="4464496" cy="430887"/>
          </a:xfrm>
        </p:grpSpPr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526C16DD-0068-1456-3E85-A99CBBCAD877}"/>
                </a:ext>
              </a:extLst>
            </p:cNvPr>
            <p:cNvCxnSpPr/>
            <p:nvPr/>
          </p:nvCxnSpPr>
          <p:spPr>
            <a:xfrm>
              <a:off x="2309418" y="2205078"/>
              <a:ext cx="1655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38" name="CaixaDeTexto 14">
              <a:extLst>
                <a:ext uri="{FF2B5EF4-FFF2-40B4-BE49-F238E27FC236}">
                  <a16:creationId xmlns:a16="http://schemas.microsoft.com/office/drawing/2014/main" id="{4E87CF68-F688-36BB-6FB6-E7CD5618B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1762" y="1988840"/>
              <a:ext cx="247215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álcool metílico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3603C6C-7215-C30D-895C-5C7294105E26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3240088"/>
            <a:ext cx="4205288" cy="430212"/>
            <a:chOff x="2597450" y="2771636"/>
            <a:chExt cx="4206247" cy="430887"/>
          </a:xfrm>
        </p:grpSpPr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162DDDD1-1785-2A35-74CC-D5A1F6E06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7450" y="2987875"/>
              <a:ext cx="1697425" cy="95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36" name="CaixaDeTexto 17">
              <a:extLst>
                <a:ext uri="{FF2B5EF4-FFF2-40B4-BE49-F238E27FC236}">
                  <a16:creationId xmlns:a16="http://schemas.microsoft.com/office/drawing/2014/main" id="{5D0762FF-F5BD-0CF6-1B1E-D176E7DA7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3674" y="2771636"/>
              <a:ext cx="219002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álcool etílico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C8AE301-55DE-3B83-36EB-B1BFF8518ACA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3963988"/>
            <a:ext cx="4608513" cy="431800"/>
            <a:chOff x="3173514" y="3501008"/>
            <a:chExt cx="4608512" cy="430887"/>
          </a:xfrm>
        </p:grpSpPr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77A55E94-4C88-6010-27A4-2A74BC1941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3514" y="3716452"/>
              <a:ext cx="1592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34" name="CaixaDeTexto 20">
              <a:extLst>
                <a:ext uri="{FF2B5EF4-FFF2-40B4-BE49-F238E27FC236}">
                  <a16:creationId xmlns:a16="http://schemas.microsoft.com/office/drawing/2014/main" id="{5A275B74-A48C-6B48-6819-32FAA9EF3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348" y="3501008"/>
              <a:ext cx="256967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álcool propílico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0BA252F0-45F9-8A80-AE57-C4A599153A33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4652963"/>
            <a:ext cx="5040313" cy="431800"/>
            <a:chOff x="2669458" y="4221088"/>
            <a:chExt cx="5040560" cy="430887"/>
          </a:xfrm>
        </p:grpSpPr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7FB211FB-8775-470D-AAD0-977ECAE44BF7}"/>
                </a:ext>
              </a:extLst>
            </p:cNvPr>
            <p:cNvCxnSpPr>
              <a:cxnSpLocks/>
            </p:cNvCxnSpPr>
            <p:nvPr/>
          </p:nvCxnSpPr>
          <p:spPr>
            <a:xfrm>
              <a:off x="2669458" y="4436532"/>
              <a:ext cx="15923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32" name="CaixaDeTexto 23">
              <a:extLst>
                <a:ext uri="{FF2B5EF4-FFF2-40B4-BE49-F238E27FC236}">
                  <a16:creationId xmlns:a16="http://schemas.microsoft.com/office/drawing/2014/main" id="{EC910296-A31F-6736-143E-50F1C58B2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086" y="4221088"/>
              <a:ext cx="30249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200">
                  <a:latin typeface="Arial Black" panose="020B0A04020102020204" pitchFamily="34" charset="0"/>
                </a:rPr>
                <a:t>álcool isopropílico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 descr="Uma imagem contendo Calendário">
            <a:extLst>
              <a:ext uri="{FF2B5EF4-FFF2-40B4-BE49-F238E27FC236}">
                <a16:creationId xmlns:a16="http://schemas.microsoft.com/office/drawing/2014/main" id="{A34345EE-D3E8-6274-0E5F-71A02F0BF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8" b="338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EB53938-C87C-75AB-55FB-C46DBA557F03}"/>
              </a:ext>
            </a:extLst>
          </p:cNvPr>
          <p:cNvSpPr txBox="1"/>
          <p:nvPr/>
        </p:nvSpPr>
        <p:spPr>
          <a:xfrm>
            <a:off x="655608" y="396814"/>
            <a:ext cx="641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Na atmosfera:  C H O N  --- INORGÂNICO</a:t>
            </a:r>
          </a:p>
        </p:txBody>
      </p:sp>
    </p:spTree>
    <p:extLst>
      <p:ext uri="{BB962C8B-B14F-4D97-AF65-F5344CB8AC3E}">
        <p14:creationId xmlns:p14="http://schemas.microsoft.com/office/powerpoint/2010/main" val="342442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4842C91E-0BCF-9FDE-E83A-B854135CA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281" y="313179"/>
            <a:ext cx="8174075" cy="1131848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Podemos classificar o </a:t>
            </a:r>
            <a:r>
              <a:rPr lang="pt-BR" sz="2400" b="1" dirty="0"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ÁLCOOL</a:t>
            </a: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quanto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ao </a:t>
            </a:r>
            <a:r>
              <a:rPr lang="pt-BR" sz="2400" b="1" dirty="0"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tipo de carbono que apresenta a oxidrila</a:t>
            </a: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em:</a:t>
            </a: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61055033-5A53-5A88-2318-EA488A44E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355" y="1837058"/>
            <a:ext cx="4263290" cy="461665"/>
          </a:xfrm>
          <a:prstGeom prst="rect">
            <a:avLst/>
          </a:prstGeom>
          <a:solidFill>
            <a:srgbClr val="000066"/>
          </a:solidFill>
          <a:ln w="3810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400" b="1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ÁLCOOL PRIMÁRIO</a:t>
            </a:r>
          </a:p>
        </p:txBody>
      </p:sp>
      <p:sp>
        <p:nvSpPr>
          <p:cNvPr id="32772" name="Rectangle 6">
            <a:extLst>
              <a:ext uri="{FF2B5EF4-FFF2-40B4-BE49-F238E27FC236}">
                <a16:creationId xmlns:a16="http://schemas.microsoft.com/office/drawing/2014/main" id="{D026E24D-1EAD-1356-B99B-354151FDD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049" y="5165081"/>
            <a:ext cx="5337247" cy="1055354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A oxidrila se encontra  em um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200" b="1" dirty="0"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carbono primário</a:t>
            </a:r>
          </a:p>
        </p:txBody>
      </p:sp>
      <p:grpSp>
        <p:nvGrpSpPr>
          <p:cNvPr id="167947" name="Agrupar 4">
            <a:extLst>
              <a:ext uri="{FF2B5EF4-FFF2-40B4-BE49-F238E27FC236}">
                <a16:creationId xmlns:a16="http://schemas.microsoft.com/office/drawing/2014/main" id="{8A28835F-3462-BA55-15EC-8205BE87C89F}"/>
              </a:ext>
            </a:extLst>
          </p:cNvPr>
          <p:cNvGrpSpPr>
            <a:grpSpLocks/>
          </p:cNvGrpSpPr>
          <p:nvPr/>
        </p:nvGrpSpPr>
        <p:grpSpPr bwMode="auto">
          <a:xfrm>
            <a:off x="2338388" y="2562225"/>
            <a:ext cx="2535237" cy="2019300"/>
            <a:chOff x="2337775" y="2278326"/>
            <a:chExt cx="2536247" cy="2019005"/>
          </a:xfrm>
        </p:grpSpPr>
        <p:sp>
          <p:nvSpPr>
            <p:cNvPr id="18" name="Retângulo de cantos arredondados 17">
              <a:extLst>
                <a:ext uri="{FF2B5EF4-FFF2-40B4-BE49-F238E27FC236}">
                  <a16:creationId xmlns:a16="http://schemas.microsoft.com/office/drawing/2014/main" id="{0CE2E9FB-32E8-E839-5545-822401503880}"/>
                </a:ext>
              </a:extLst>
            </p:cNvPr>
            <p:cNvSpPr/>
            <p:nvPr/>
          </p:nvSpPr>
          <p:spPr bwMode="auto">
            <a:xfrm>
              <a:off x="3373834" y="3011751"/>
              <a:ext cx="1500188" cy="5715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7969" name="Text Box 25">
              <a:extLst>
                <a:ext uri="{FF2B5EF4-FFF2-40B4-BE49-F238E27FC236}">
                  <a16:creationId xmlns:a16="http://schemas.microsoft.com/office/drawing/2014/main" id="{78216F53-9DD9-ADA0-53A9-349CA3B9D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775" y="3066522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7970" name="Line 26">
              <a:extLst>
                <a:ext uri="{FF2B5EF4-FFF2-40B4-BE49-F238E27FC236}">
                  <a16:creationId xmlns:a16="http://schemas.microsoft.com/office/drawing/2014/main" id="{B3E8A218-CDA6-6711-509D-6F4F10110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0164" y="3297501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1" name="Text Box 27">
              <a:extLst>
                <a:ext uri="{FF2B5EF4-FFF2-40B4-BE49-F238E27FC236}">
                  <a16:creationId xmlns:a16="http://schemas.microsoft.com/office/drawing/2014/main" id="{2F14EFBC-05C2-B3CA-B7F8-7D4B76CC0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5285" y="3066522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7972" name="Line 28">
              <a:extLst>
                <a:ext uri="{FF2B5EF4-FFF2-40B4-BE49-F238E27FC236}">
                  <a16:creationId xmlns:a16="http://schemas.microsoft.com/office/drawing/2014/main" id="{2AFFE7E2-2A5B-051C-D0AE-0ACC125BA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059" y="3297501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3" name="Text Box 29">
              <a:extLst>
                <a:ext uri="{FF2B5EF4-FFF2-40B4-BE49-F238E27FC236}">
                  <a16:creationId xmlns:a16="http://schemas.microsoft.com/office/drawing/2014/main" id="{91BF2FE9-F0A7-9D72-5B90-DAE4263F1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534" y="3066521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67974" name="Text Box 47">
              <a:extLst>
                <a:ext uri="{FF2B5EF4-FFF2-40B4-BE49-F238E27FC236}">
                  <a16:creationId xmlns:a16="http://schemas.microsoft.com/office/drawing/2014/main" id="{459601D0-4D73-8D22-BEF6-9772C2F9F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468" y="3835666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67975" name="Line 48">
              <a:extLst>
                <a:ext uri="{FF2B5EF4-FFF2-40B4-BE49-F238E27FC236}">
                  <a16:creationId xmlns:a16="http://schemas.microsoft.com/office/drawing/2014/main" id="{1EAE7F23-6D00-2AD9-6653-276DF2317F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7041" y="3557856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6" name="Line 49">
              <a:extLst>
                <a:ext uri="{FF2B5EF4-FFF2-40B4-BE49-F238E27FC236}">
                  <a16:creationId xmlns:a16="http://schemas.microsoft.com/office/drawing/2014/main" id="{DBD13580-BFA5-3D78-5EC2-AE236B2E4C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27041" y="2792672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77" name="Text Box 50">
              <a:extLst>
                <a:ext uri="{FF2B5EF4-FFF2-40B4-BE49-F238E27FC236}">
                  <a16:creationId xmlns:a16="http://schemas.microsoft.com/office/drawing/2014/main" id="{BA86820E-DB42-B8AD-A530-EA6033313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468" y="2278326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67951" name="Agrupar 5">
            <a:extLst>
              <a:ext uri="{FF2B5EF4-FFF2-40B4-BE49-F238E27FC236}">
                <a16:creationId xmlns:a16="http://schemas.microsoft.com/office/drawing/2014/main" id="{9E02FDB7-418C-FE20-4E0D-17D928C8212E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2570163"/>
            <a:ext cx="3624263" cy="2079625"/>
            <a:chOff x="6083221" y="2278326"/>
            <a:chExt cx="3624698" cy="2079680"/>
          </a:xfrm>
        </p:grpSpPr>
        <p:sp>
          <p:nvSpPr>
            <p:cNvPr id="167952" name="Text Box 10">
              <a:extLst>
                <a:ext uri="{FF2B5EF4-FFF2-40B4-BE49-F238E27FC236}">
                  <a16:creationId xmlns:a16="http://schemas.microsoft.com/office/drawing/2014/main" id="{3EBAF63F-20F9-4297-0298-2DBB60A02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8277" y="3896341"/>
              <a:ext cx="8344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2" name="Retângulo de cantos arredondados 31">
              <a:extLst>
                <a:ext uri="{FF2B5EF4-FFF2-40B4-BE49-F238E27FC236}">
                  <a16:creationId xmlns:a16="http://schemas.microsoft.com/office/drawing/2014/main" id="{AB594EFE-78C3-9F8C-84DD-66876ED6D3BD}"/>
                </a:ext>
              </a:extLst>
            </p:cNvPr>
            <p:cNvSpPr/>
            <p:nvPr/>
          </p:nvSpPr>
          <p:spPr bwMode="auto">
            <a:xfrm>
              <a:off x="7905936" y="2994216"/>
              <a:ext cx="1784363" cy="57150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7956" name="Text Box 25">
              <a:extLst>
                <a:ext uri="{FF2B5EF4-FFF2-40B4-BE49-F238E27FC236}">
                  <a16:creationId xmlns:a16="http://schemas.microsoft.com/office/drawing/2014/main" id="{5E7AA43A-590B-519F-D739-A60EFBFF1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221" y="3035072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7957" name="Line 26">
              <a:extLst>
                <a:ext uri="{FF2B5EF4-FFF2-40B4-BE49-F238E27FC236}">
                  <a16:creationId xmlns:a16="http://schemas.microsoft.com/office/drawing/2014/main" id="{1AF1A516-91D5-933C-45AC-35F003D2E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2370" y="3266052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58" name="Text Box 27">
              <a:extLst>
                <a:ext uri="{FF2B5EF4-FFF2-40B4-BE49-F238E27FC236}">
                  <a16:creationId xmlns:a16="http://schemas.microsoft.com/office/drawing/2014/main" id="{1C566A8C-A8CB-E289-7B1F-7CE6756F3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3191" y="3035072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7959" name="Line 28">
              <a:extLst>
                <a:ext uri="{FF2B5EF4-FFF2-40B4-BE49-F238E27FC236}">
                  <a16:creationId xmlns:a16="http://schemas.microsoft.com/office/drawing/2014/main" id="{0E932242-CFA6-3EAB-AD5F-78D34B4C8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2172" y="3266052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0" name="Text Box 29">
              <a:extLst>
                <a:ext uri="{FF2B5EF4-FFF2-40B4-BE49-F238E27FC236}">
                  <a16:creationId xmlns:a16="http://schemas.microsoft.com/office/drawing/2014/main" id="{A84B44AF-D361-2E55-FC04-6EA5F3409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0291" y="3035072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67961" name="Line 48">
              <a:extLst>
                <a:ext uri="{FF2B5EF4-FFF2-40B4-BE49-F238E27FC236}">
                  <a16:creationId xmlns:a16="http://schemas.microsoft.com/office/drawing/2014/main" id="{C867687A-CF87-EC5A-6A1C-257628A02F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34948" y="3557859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2" name="Line 49">
              <a:extLst>
                <a:ext uri="{FF2B5EF4-FFF2-40B4-BE49-F238E27FC236}">
                  <a16:creationId xmlns:a16="http://schemas.microsoft.com/office/drawing/2014/main" id="{F5739A06-136E-8C06-5AB7-DB2517221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34948" y="2792674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963" name="Text Box 50">
              <a:extLst>
                <a:ext uri="{FF2B5EF4-FFF2-40B4-BE49-F238E27FC236}">
                  <a16:creationId xmlns:a16="http://schemas.microsoft.com/office/drawing/2014/main" id="{CFFEE687-2483-AAB7-5741-2AC8BC485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375" y="2278326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67964" name="Text Box 10">
              <a:extLst>
                <a:ext uri="{FF2B5EF4-FFF2-40B4-BE49-F238E27FC236}">
                  <a16:creationId xmlns:a16="http://schemas.microsoft.com/office/drawing/2014/main" id="{AFBAAD7E-DCE9-39DA-765C-A8859E5CB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476" y="3035220"/>
              <a:ext cx="9328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pt-BR" altLang="pt-BR" b="1" baseline="-2500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965" name="Line 28">
              <a:extLst>
                <a:ext uri="{FF2B5EF4-FFF2-40B4-BE49-F238E27FC236}">
                  <a16:creationId xmlns:a16="http://schemas.microsoft.com/office/drawing/2014/main" id="{1110757A-EF42-6DCA-A289-80319AA39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0296" y="3266052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48A312E7-B69B-EF23-8918-7E9D0A94B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570" y="857940"/>
            <a:ext cx="5366861" cy="461665"/>
          </a:xfrm>
          <a:prstGeom prst="rect">
            <a:avLst/>
          </a:prstGeom>
          <a:solidFill>
            <a:srgbClr val="000066"/>
          </a:solidFill>
          <a:ln w="3810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ÁLCOOL SECUNDÁRIO</a:t>
            </a:r>
          </a:p>
        </p:txBody>
      </p:sp>
      <p:grpSp>
        <p:nvGrpSpPr>
          <p:cNvPr id="168968" name="Agrupar 7">
            <a:extLst>
              <a:ext uri="{FF2B5EF4-FFF2-40B4-BE49-F238E27FC236}">
                <a16:creationId xmlns:a16="http://schemas.microsoft.com/office/drawing/2014/main" id="{0C18EF0E-6A18-D8C8-ECE0-B9057C09791F}"/>
              </a:ext>
            </a:extLst>
          </p:cNvPr>
          <p:cNvGrpSpPr>
            <a:grpSpLocks/>
          </p:cNvGrpSpPr>
          <p:nvPr/>
        </p:nvGrpSpPr>
        <p:grpSpPr bwMode="auto">
          <a:xfrm>
            <a:off x="2170113" y="1922463"/>
            <a:ext cx="2538412" cy="2065337"/>
            <a:chOff x="1297960" y="2393700"/>
            <a:chExt cx="2537600" cy="2065337"/>
          </a:xfrm>
        </p:grpSpPr>
        <p:sp>
          <p:nvSpPr>
            <p:cNvPr id="43" name="Retângulo de cantos arredondados 42">
              <a:extLst>
                <a:ext uri="{FF2B5EF4-FFF2-40B4-BE49-F238E27FC236}">
                  <a16:creationId xmlns:a16="http://schemas.microsoft.com/office/drawing/2014/main" id="{C77BA817-F430-D368-C193-D1B3B52EAABB}"/>
                </a:ext>
              </a:extLst>
            </p:cNvPr>
            <p:cNvSpPr/>
            <p:nvPr/>
          </p:nvSpPr>
          <p:spPr bwMode="auto">
            <a:xfrm>
              <a:off x="2412253" y="3887536"/>
              <a:ext cx="857798" cy="57150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8990" name="Text Box 10">
              <a:extLst>
                <a:ext uri="{FF2B5EF4-FFF2-40B4-BE49-F238E27FC236}">
                  <a16:creationId xmlns:a16="http://schemas.microsoft.com/office/drawing/2014/main" id="{BF6B2B02-4CCE-26CD-0213-57F420945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4602" y="3958973"/>
              <a:ext cx="8577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1" name="Retângulo de cantos arredondados 30">
              <a:extLst>
                <a:ext uri="{FF2B5EF4-FFF2-40B4-BE49-F238E27FC236}">
                  <a16:creationId xmlns:a16="http://schemas.microsoft.com/office/drawing/2014/main" id="{6BF1CB6A-60CE-69BF-1893-F391D264216F}"/>
                </a:ext>
              </a:extLst>
            </p:cNvPr>
            <p:cNvSpPr/>
            <p:nvPr/>
          </p:nvSpPr>
          <p:spPr bwMode="auto">
            <a:xfrm>
              <a:off x="1340006" y="3127126"/>
              <a:ext cx="857798" cy="57150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Retângulo de cantos arredondados 31">
              <a:extLst>
                <a:ext uri="{FF2B5EF4-FFF2-40B4-BE49-F238E27FC236}">
                  <a16:creationId xmlns:a16="http://schemas.microsoft.com/office/drawing/2014/main" id="{4CF0DCD9-8D77-D2F4-C6C4-E86A8383586B}"/>
                </a:ext>
              </a:extLst>
            </p:cNvPr>
            <p:cNvSpPr/>
            <p:nvPr/>
          </p:nvSpPr>
          <p:spPr bwMode="auto">
            <a:xfrm>
              <a:off x="2334414" y="3127126"/>
              <a:ext cx="1501146" cy="5715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8997" name="Text Box 25">
              <a:extLst>
                <a:ext uri="{FF2B5EF4-FFF2-40B4-BE49-F238E27FC236}">
                  <a16:creationId xmlns:a16="http://schemas.microsoft.com/office/drawing/2014/main" id="{7B2F9812-75E2-D584-B7DA-EDF07A3D5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7960" y="3176334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8998" name="Line 26">
              <a:extLst>
                <a:ext uri="{FF2B5EF4-FFF2-40B4-BE49-F238E27FC236}">
                  <a16:creationId xmlns:a16="http://schemas.microsoft.com/office/drawing/2014/main" id="{5D81AF58-ABD2-7E35-5329-4DC4C02FE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0620" y="3407166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99" name="Text Box 27">
              <a:extLst>
                <a:ext uri="{FF2B5EF4-FFF2-40B4-BE49-F238E27FC236}">
                  <a16:creationId xmlns:a16="http://schemas.microsoft.com/office/drawing/2014/main" id="{D18248C5-1242-97E2-B939-A3B182B9F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262" y="317633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9000" name="Line 28">
              <a:extLst>
                <a:ext uri="{FF2B5EF4-FFF2-40B4-BE49-F238E27FC236}">
                  <a16:creationId xmlns:a16="http://schemas.microsoft.com/office/drawing/2014/main" id="{5251D61E-D5A2-081F-F113-48BAA1C59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4977" y="3407166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001" name="Text Box 29">
              <a:extLst>
                <a:ext uri="{FF2B5EF4-FFF2-40B4-BE49-F238E27FC236}">
                  <a16:creationId xmlns:a16="http://schemas.microsoft.com/office/drawing/2014/main" id="{C82F0A8A-07B4-EB1C-FBA2-D3A1C5FC7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819" y="3176334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69002" name="Line 48">
              <a:extLst>
                <a:ext uri="{FF2B5EF4-FFF2-40B4-BE49-F238E27FC236}">
                  <a16:creationId xmlns:a16="http://schemas.microsoft.com/office/drawing/2014/main" id="{5DF0A3F0-CBD6-F65B-9294-876128814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0019" y="3673233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003" name="Line 49">
              <a:extLst>
                <a:ext uri="{FF2B5EF4-FFF2-40B4-BE49-F238E27FC236}">
                  <a16:creationId xmlns:a16="http://schemas.microsoft.com/office/drawing/2014/main" id="{7A7577E6-9E68-7A28-0899-38F46D6D0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0019" y="2908048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004" name="Text Box 50">
              <a:extLst>
                <a:ext uri="{FF2B5EF4-FFF2-40B4-BE49-F238E27FC236}">
                  <a16:creationId xmlns:a16="http://schemas.microsoft.com/office/drawing/2014/main" id="{77A511C6-4226-483C-9D3C-BF47BD5D2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9446" y="2393700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61" name="Rectangle 6">
            <a:extLst>
              <a:ext uri="{FF2B5EF4-FFF2-40B4-BE49-F238E27FC236}">
                <a16:creationId xmlns:a16="http://schemas.microsoft.com/office/drawing/2014/main" id="{A9079D3E-4BB1-6D44-0D9E-456ADCC43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9" y="4944706"/>
            <a:ext cx="4932542" cy="1055354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A oxidrila se encontra  em um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200" dirty="0"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carbono secundário</a:t>
            </a:r>
          </a:p>
        </p:txBody>
      </p:sp>
      <p:grpSp>
        <p:nvGrpSpPr>
          <p:cNvPr id="168972" name="Agrupar 8">
            <a:extLst>
              <a:ext uri="{FF2B5EF4-FFF2-40B4-BE49-F238E27FC236}">
                <a16:creationId xmlns:a16="http://schemas.microsoft.com/office/drawing/2014/main" id="{2A80D972-528C-3696-4857-315A214380F1}"/>
              </a:ext>
            </a:extLst>
          </p:cNvPr>
          <p:cNvGrpSpPr>
            <a:grpSpLocks/>
          </p:cNvGrpSpPr>
          <p:nvPr/>
        </p:nvGrpSpPr>
        <p:grpSpPr bwMode="auto">
          <a:xfrm>
            <a:off x="6657975" y="1960563"/>
            <a:ext cx="3776663" cy="1987550"/>
            <a:chOff x="6678164" y="2403135"/>
            <a:chExt cx="3775525" cy="1987594"/>
          </a:xfrm>
        </p:grpSpPr>
        <p:sp>
          <p:nvSpPr>
            <p:cNvPr id="168973" name="Text Box 10">
              <a:extLst>
                <a:ext uri="{FF2B5EF4-FFF2-40B4-BE49-F238E27FC236}">
                  <a16:creationId xmlns:a16="http://schemas.microsoft.com/office/drawing/2014/main" id="{23D1C396-6FF4-89BA-217F-48E76DD29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3664" y="3929064"/>
              <a:ext cx="8572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7" name="Retângulo de cantos arredondados 46">
              <a:extLst>
                <a:ext uri="{FF2B5EF4-FFF2-40B4-BE49-F238E27FC236}">
                  <a16:creationId xmlns:a16="http://schemas.microsoft.com/office/drawing/2014/main" id="{711DEF47-D2FB-4D0C-02D6-8957EA2E98AE}"/>
                </a:ext>
              </a:extLst>
            </p:cNvPr>
            <p:cNvSpPr/>
            <p:nvPr/>
          </p:nvSpPr>
          <p:spPr bwMode="auto">
            <a:xfrm>
              <a:off x="8953495" y="3097218"/>
              <a:ext cx="1500194" cy="5715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8977" name="Text Box 25">
              <a:extLst>
                <a:ext uri="{FF2B5EF4-FFF2-40B4-BE49-F238E27FC236}">
                  <a16:creationId xmlns:a16="http://schemas.microsoft.com/office/drawing/2014/main" id="{C1CDD434-83D7-30C5-BB3B-657B0C1EF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8164" y="3152136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8978" name="Line 26">
              <a:extLst>
                <a:ext uri="{FF2B5EF4-FFF2-40B4-BE49-F238E27FC236}">
                  <a16:creationId xmlns:a16="http://schemas.microsoft.com/office/drawing/2014/main" id="{66A51720-AC04-3EAA-84A7-90C8AA8AC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6160" y="3382968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79" name="Text Box 27">
              <a:extLst>
                <a:ext uri="{FF2B5EF4-FFF2-40B4-BE49-F238E27FC236}">
                  <a16:creationId xmlns:a16="http://schemas.microsoft.com/office/drawing/2014/main" id="{BA9DE381-9B47-7EB7-E1C0-2093E4188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3522" y="3152136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68980" name="Line 28">
              <a:extLst>
                <a:ext uri="{FF2B5EF4-FFF2-40B4-BE49-F238E27FC236}">
                  <a16:creationId xmlns:a16="http://schemas.microsoft.com/office/drawing/2014/main" id="{811CBD72-ED0B-6D58-FAA0-285E5B944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3722" y="3382968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81" name="Text Box 29">
              <a:extLst>
                <a:ext uri="{FF2B5EF4-FFF2-40B4-BE49-F238E27FC236}">
                  <a16:creationId xmlns:a16="http://schemas.microsoft.com/office/drawing/2014/main" id="{E632710E-EA33-886D-089E-6601BB81A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7200" y="3152136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68982" name="Line 48">
              <a:extLst>
                <a:ext uri="{FF2B5EF4-FFF2-40B4-BE49-F238E27FC236}">
                  <a16:creationId xmlns:a16="http://schemas.microsoft.com/office/drawing/2014/main" id="{063E549D-4DB3-1300-A23F-A1D55AE768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35279" y="3643323"/>
              <a:ext cx="0" cy="215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83" name="Line 49">
              <a:extLst>
                <a:ext uri="{FF2B5EF4-FFF2-40B4-BE49-F238E27FC236}">
                  <a16:creationId xmlns:a16="http://schemas.microsoft.com/office/drawing/2014/main" id="{DFDF0147-FCF7-896E-1ACF-59B7D6CF1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35279" y="2878140"/>
              <a:ext cx="0" cy="215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984" name="Text Box 10">
              <a:extLst>
                <a:ext uri="{FF2B5EF4-FFF2-40B4-BE49-F238E27FC236}">
                  <a16:creationId xmlns:a16="http://schemas.microsoft.com/office/drawing/2014/main" id="{4DAE2879-41CF-B01D-46BD-FEEEA58A1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323" y="2403135"/>
              <a:ext cx="761998" cy="46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endParaRPr lang="pt-BR" altLang="pt-BR" b="1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985" name="Text Box 10">
              <a:extLst>
                <a:ext uri="{FF2B5EF4-FFF2-40B4-BE49-F238E27FC236}">
                  <a16:creationId xmlns:a16="http://schemas.microsoft.com/office/drawing/2014/main" id="{5F4E7365-9DB8-DCA7-6668-DB6FC0946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0176" y="3152136"/>
              <a:ext cx="10061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pt-BR" altLang="pt-BR" b="1" baseline="-2500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986" name="Line 26">
              <a:extLst>
                <a:ext uri="{FF2B5EF4-FFF2-40B4-BE49-F238E27FC236}">
                  <a16:creationId xmlns:a16="http://schemas.microsoft.com/office/drawing/2014/main" id="{439F50B1-7C75-3EF0-B88D-32FCFC27B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6280" y="3382968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C0CE2CDB-7B91-0D44-CB6D-9151669D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9" y="836712"/>
            <a:ext cx="4932542" cy="461665"/>
          </a:xfrm>
          <a:prstGeom prst="rect">
            <a:avLst/>
          </a:prstGeom>
          <a:solidFill>
            <a:srgbClr val="000066"/>
          </a:solidFill>
          <a:ln w="3810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ÁLCOOL TERCIÁRIO</a:t>
            </a:r>
          </a:p>
        </p:txBody>
      </p:sp>
      <p:sp>
        <p:nvSpPr>
          <p:cNvPr id="61" name="Rectangle 6">
            <a:extLst>
              <a:ext uri="{FF2B5EF4-FFF2-40B4-BE49-F238E27FC236}">
                <a16:creationId xmlns:a16="http://schemas.microsoft.com/office/drawing/2014/main" id="{52DBC06B-88AB-557A-DD5B-923609D52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729" y="4944706"/>
            <a:ext cx="4932542" cy="1055354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A oxidrila se encontra  em um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200" dirty="0"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carbono terciário</a:t>
            </a:r>
          </a:p>
        </p:txBody>
      </p:sp>
      <p:grpSp>
        <p:nvGrpSpPr>
          <p:cNvPr id="169995" name="Agrupar 3">
            <a:extLst>
              <a:ext uri="{FF2B5EF4-FFF2-40B4-BE49-F238E27FC236}">
                <a16:creationId xmlns:a16="http://schemas.microsoft.com/office/drawing/2014/main" id="{C2765084-D286-05B2-55A1-1AAD7C734498}"/>
              </a:ext>
            </a:extLst>
          </p:cNvPr>
          <p:cNvGrpSpPr>
            <a:grpSpLocks/>
          </p:cNvGrpSpPr>
          <p:nvPr/>
        </p:nvGrpSpPr>
        <p:grpSpPr bwMode="auto">
          <a:xfrm>
            <a:off x="6673850" y="1925638"/>
            <a:ext cx="3776663" cy="1987550"/>
            <a:chOff x="6674508" y="1961293"/>
            <a:chExt cx="3775525" cy="1987594"/>
          </a:xfrm>
        </p:grpSpPr>
        <p:sp>
          <p:nvSpPr>
            <p:cNvPr id="170018" name="Text Box 10">
              <a:extLst>
                <a:ext uri="{FF2B5EF4-FFF2-40B4-BE49-F238E27FC236}">
                  <a16:creationId xmlns:a16="http://schemas.microsoft.com/office/drawing/2014/main" id="{08F88529-538D-D1BB-7403-7B8F6BC40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0008" y="3487222"/>
              <a:ext cx="8572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7" name="Retângulo de cantos arredondados 46">
              <a:extLst>
                <a:ext uri="{FF2B5EF4-FFF2-40B4-BE49-F238E27FC236}">
                  <a16:creationId xmlns:a16="http://schemas.microsoft.com/office/drawing/2014/main" id="{A632DD68-C8BA-8822-CCB3-49ED37FDA9F4}"/>
                </a:ext>
              </a:extLst>
            </p:cNvPr>
            <p:cNvSpPr/>
            <p:nvPr/>
          </p:nvSpPr>
          <p:spPr bwMode="auto">
            <a:xfrm>
              <a:off x="8949839" y="2655376"/>
              <a:ext cx="1500194" cy="5715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0022" name="Text Box 25">
              <a:extLst>
                <a:ext uri="{FF2B5EF4-FFF2-40B4-BE49-F238E27FC236}">
                  <a16:creationId xmlns:a16="http://schemas.microsoft.com/office/drawing/2014/main" id="{3814D28B-5633-CEB9-EB7A-EB45A4508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4508" y="2710294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70023" name="Line 26">
              <a:extLst>
                <a:ext uri="{FF2B5EF4-FFF2-40B4-BE49-F238E27FC236}">
                  <a16:creationId xmlns:a16="http://schemas.microsoft.com/office/drawing/2014/main" id="{C183A4E7-A84F-E28E-D6CD-8281DEE63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2504" y="2941126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24" name="Text Box 27">
              <a:extLst>
                <a:ext uri="{FF2B5EF4-FFF2-40B4-BE49-F238E27FC236}">
                  <a16:creationId xmlns:a16="http://schemas.microsoft.com/office/drawing/2014/main" id="{124BE82F-DDD3-3BEA-E2A4-C5D715AB21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9866" y="2710294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70025" name="Line 28">
              <a:extLst>
                <a:ext uri="{FF2B5EF4-FFF2-40B4-BE49-F238E27FC236}">
                  <a16:creationId xmlns:a16="http://schemas.microsoft.com/office/drawing/2014/main" id="{6842BB61-A79A-C6DE-331E-9BEDC6D1C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0066" y="2941126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26" name="Text Box 29">
              <a:extLst>
                <a:ext uri="{FF2B5EF4-FFF2-40B4-BE49-F238E27FC236}">
                  <a16:creationId xmlns:a16="http://schemas.microsoft.com/office/drawing/2014/main" id="{5B8AFFC6-76D6-AEA6-C024-5BFCE463D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3544" y="2710294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70027" name="Line 48">
              <a:extLst>
                <a:ext uri="{FF2B5EF4-FFF2-40B4-BE49-F238E27FC236}">
                  <a16:creationId xmlns:a16="http://schemas.microsoft.com/office/drawing/2014/main" id="{C36536C5-ED50-BFE2-7A9C-85822EDEA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31623" y="3201481"/>
              <a:ext cx="0" cy="215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28" name="Line 49">
              <a:extLst>
                <a:ext uri="{FF2B5EF4-FFF2-40B4-BE49-F238E27FC236}">
                  <a16:creationId xmlns:a16="http://schemas.microsoft.com/office/drawing/2014/main" id="{E68FD983-E89C-06EE-9585-A19C0A10B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31623" y="2436298"/>
              <a:ext cx="0" cy="2158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29" name="Text Box 10">
              <a:extLst>
                <a:ext uri="{FF2B5EF4-FFF2-40B4-BE49-F238E27FC236}">
                  <a16:creationId xmlns:a16="http://schemas.microsoft.com/office/drawing/2014/main" id="{631E6490-1BA2-83E1-55BC-FC860897F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6539" y="1961293"/>
              <a:ext cx="8838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pt-BR" altLang="pt-BR" b="1" baseline="-2500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030" name="Text Box 10">
              <a:extLst>
                <a:ext uri="{FF2B5EF4-FFF2-40B4-BE49-F238E27FC236}">
                  <a16:creationId xmlns:a16="http://schemas.microsoft.com/office/drawing/2014/main" id="{9999724E-D740-91C1-0598-17368A6D5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6520" y="2710294"/>
              <a:ext cx="10061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pt-BR" altLang="pt-BR" b="1" baseline="-2500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031" name="Line 26">
              <a:extLst>
                <a:ext uri="{FF2B5EF4-FFF2-40B4-BE49-F238E27FC236}">
                  <a16:creationId xmlns:a16="http://schemas.microsoft.com/office/drawing/2014/main" id="{288F5BCF-6B2F-E091-2304-05BB78492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2624" y="2941126"/>
              <a:ext cx="21589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9996" name="Agrupar 4">
            <a:extLst>
              <a:ext uri="{FF2B5EF4-FFF2-40B4-BE49-F238E27FC236}">
                <a16:creationId xmlns:a16="http://schemas.microsoft.com/office/drawing/2014/main" id="{46F6BF3A-EAA8-3CE1-BF1B-6B985F9A4637}"/>
              </a:ext>
            </a:extLst>
          </p:cNvPr>
          <p:cNvGrpSpPr>
            <a:grpSpLocks/>
          </p:cNvGrpSpPr>
          <p:nvPr/>
        </p:nvGrpSpPr>
        <p:grpSpPr bwMode="auto">
          <a:xfrm>
            <a:off x="2185988" y="1851025"/>
            <a:ext cx="2538412" cy="2136775"/>
            <a:chOff x="2186592" y="1851454"/>
            <a:chExt cx="2537600" cy="2136305"/>
          </a:xfrm>
        </p:grpSpPr>
        <p:sp>
          <p:nvSpPr>
            <p:cNvPr id="2" name="Retângulo de cantos arredondados 42">
              <a:extLst>
                <a:ext uri="{FF2B5EF4-FFF2-40B4-BE49-F238E27FC236}">
                  <a16:creationId xmlns:a16="http://schemas.microsoft.com/office/drawing/2014/main" id="{1179CE41-B59B-27FB-7D63-59CD56DC5847}"/>
                </a:ext>
              </a:extLst>
            </p:cNvPr>
            <p:cNvSpPr/>
            <p:nvPr/>
          </p:nvSpPr>
          <p:spPr bwMode="auto">
            <a:xfrm>
              <a:off x="3275881" y="1851454"/>
              <a:ext cx="857798" cy="5715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" name="Retângulo de cantos arredondados 42">
              <a:extLst>
                <a:ext uri="{FF2B5EF4-FFF2-40B4-BE49-F238E27FC236}">
                  <a16:creationId xmlns:a16="http://schemas.microsoft.com/office/drawing/2014/main" id="{9EBD83C7-38AD-ED97-8F91-0AE4A33DC72B}"/>
                </a:ext>
              </a:extLst>
            </p:cNvPr>
            <p:cNvSpPr/>
            <p:nvPr/>
          </p:nvSpPr>
          <p:spPr bwMode="auto">
            <a:xfrm>
              <a:off x="3300885" y="3416258"/>
              <a:ext cx="857798" cy="5715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0003" name="Text Box 10">
              <a:extLst>
                <a:ext uri="{FF2B5EF4-FFF2-40B4-BE49-F238E27FC236}">
                  <a16:creationId xmlns:a16="http://schemas.microsoft.com/office/drawing/2014/main" id="{1A26BC1B-6B6D-9292-2503-F8C962F3D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3234" y="3487695"/>
              <a:ext cx="8577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1" name="Retângulo de cantos arredondados 30">
              <a:extLst>
                <a:ext uri="{FF2B5EF4-FFF2-40B4-BE49-F238E27FC236}">
                  <a16:creationId xmlns:a16="http://schemas.microsoft.com/office/drawing/2014/main" id="{F26C8943-9EE8-277D-6F4F-E033BF92A6A1}"/>
                </a:ext>
              </a:extLst>
            </p:cNvPr>
            <p:cNvSpPr/>
            <p:nvPr/>
          </p:nvSpPr>
          <p:spPr bwMode="auto">
            <a:xfrm>
              <a:off x="2228638" y="2655848"/>
              <a:ext cx="857798" cy="5715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Retângulo de cantos arredondados 31">
              <a:extLst>
                <a:ext uri="{FF2B5EF4-FFF2-40B4-BE49-F238E27FC236}">
                  <a16:creationId xmlns:a16="http://schemas.microsoft.com/office/drawing/2014/main" id="{6770662E-5333-BF2B-A584-521EA2B5185D}"/>
                </a:ext>
              </a:extLst>
            </p:cNvPr>
            <p:cNvSpPr/>
            <p:nvPr/>
          </p:nvSpPr>
          <p:spPr bwMode="auto">
            <a:xfrm>
              <a:off x="3223046" y="2655848"/>
              <a:ext cx="1501146" cy="57150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0010" name="Text Box 25">
              <a:extLst>
                <a:ext uri="{FF2B5EF4-FFF2-40B4-BE49-F238E27FC236}">
                  <a16:creationId xmlns:a16="http://schemas.microsoft.com/office/drawing/2014/main" id="{88B51625-EF9B-0DF0-0E93-0A61F40DE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6592" y="2705056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70011" name="Line 26">
              <a:extLst>
                <a:ext uri="{FF2B5EF4-FFF2-40B4-BE49-F238E27FC236}">
                  <a16:creationId xmlns:a16="http://schemas.microsoft.com/office/drawing/2014/main" id="{DA7C6BEC-94C5-BC2A-DC61-705A2D5D2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9252" y="2935888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12" name="Text Box 27">
              <a:extLst>
                <a:ext uri="{FF2B5EF4-FFF2-40B4-BE49-F238E27FC236}">
                  <a16:creationId xmlns:a16="http://schemas.microsoft.com/office/drawing/2014/main" id="{41EA63EB-7C93-2337-55F5-6ADFA27DF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894" y="2705056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70013" name="Line 28">
              <a:extLst>
                <a:ext uri="{FF2B5EF4-FFF2-40B4-BE49-F238E27FC236}">
                  <a16:creationId xmlns:a16="http://schemas.microsoft.com/office/drawing/2014/main" id="{1791E5F7-EC91-323F-3810-2C36A657B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3609" y="2935888"/>
              <a:ext cx="2160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14" name="Text Box 29">
              <a:extLst>
                <a:ext uri="{FF2B5EF4-FFF2-40B4-BE49-F238E27FC236}">
                  <a16:creationId xmlns:a16="http://schemas.microsoft.com/office/drawing/2014/main" id="{F2A777B2-F25F-F78F-A288-096C881DD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51" y="2705056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70015" name="Line 48">
              <a:extLst>
                <a:ext uri="{FF2B5EF4-FFF2-40B4-BE49-F238E27FC236}">
                  <a16:creationId xmlns:a16="http://schemas.microsoft.com/office/drawing/2014/main" id="{45926A46-99FC-3FE4-A652-834793433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8651" y="3201955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16" name="Line 49">
              <a:extLst>
                <a:ext uri="{FF2B5EF4-FFF2-40B4-BE49-F238E27FC236}">
                  <a16:creationId xmlns:a16="http://schemas.microsoft.com/office/drawing/2014/main" id="{72760D5F-7D57-D29F-DA9E-3EA1720E3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8651" y="2436770"/>
              <a:ext cx="0" cy="21589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017" name="Text Box 10">
              <a:extLst>
                <a:ext uri="{FF2B5EF4-FFF2-40B4-BE49-F238E27FC236}">
                  <a16:creationId xmlns:a16="http://schemas.microsoft.com/office/drawing/2014/main" id="{F30278E1-0CD3-A4DA-9756-FCCBE4DB4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781" y="1936519"/>
              <a:ext cx="8572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CDC13629-98E5-9177-6134-1F2F649EB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284" y="261753"/>
            <a:ext cx="8809433" cy="1055354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tabLst>
                <a:tab pos="495300" algn="l"/>
              </a:tabLst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Pode-se também classificar os álcoois quanto </a:t>
            </a:r>
          </a:p>
          <a:p>
            <a:pPr algn="ctr" eaLnBrk="1" hangingPunct="1">
              <a:lnSpc>
                <a:spcPct val="150000"/>
              </a:lnSpc>
              <a:tabLst>
                <a:tab pos="495300" algn="l"/>
              </a:tabLst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ao número de oxidrilas presentes na molécula em: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2AFBE1CE-48C5-6BF5-A6EA-72EC1A3A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806" y="1725562"/>
            <a:ext cx="5160388" cy="430887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200" b="1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MONOÁLCOOL</a:t>
            </a:r>
            <a:r>
              <a:rPr lang="pt-BR" sz="2200" b="1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 ou  </a:t>
            </a:r>
            <a:r>
              <a:rPr lang="pt-BR" sz="2200" b="1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MONOL</a:t>
            </a:r>
            <a:endParaRPr lang="pt-BR" sz="2200" b="1" spc="300" dirty="0">
              <a:solidFill>
                <a:srgbClr val="FFFF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95CB86AA-EE70-9750-2A0E-1AF719F32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95" y="2757881"/>
            <a:ext cx="4131644" cy="430887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just" eaLnBrk="1" hangingPunct="1">
              <a:tabLst>
                <a:tab pos="180975" algn="l"/>
              </a:tabLst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Possui uma única oxidrila</a:t>
            </a:r>
          </a:p>
        </p:txBody>
      </p:sp>
      <p:grpSp>
        <p:nvGrpSpPr>
          <p:cNvPr id="171019" name="Agrupar 5">
            <a:extLst>
              <a:ext uri="{FF2B5EF4-FFF2-40B4-BE49-F238E27FC236}">
                <a16:creationId xmlns:a16="http://schemas.microsoft.com/office/drawing/2014/main" id="{F805332E-8544-F583-DE85-D138D528F2E7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3644900"/>
            <a:ext cx="4321175" cy="1695450"/>
            <a:chOff x="1559496" y="3645024"/>
            <a:chExt cx="4320479" cy="169533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C6744845-C57D-0754-1FF9-4A8825FEAB96}"/>
                </a:ext>
              </a:extLst>
            </p:cNvPr>
            <p:cNvSpPr/>
            <p:nvPr/>
          </p:nvSpPr>
          <p:spPr>
            <a:xfrm>
              <a:off x="1559496" y="3645024"/>
              <a:ext cx="4320479" cy="169533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grpSp>
          <p:nvGrpSpPr>
            <p:cNvPr id="171042" name="Grupo 31">
              <a:extLst>
                <a:ext uri="{FF2B5EF4-FFF2-40B4-BE49-F238E27FC236}">
                  <a16:creationId xmlns:a16="http://schemas.microsoft.com/office/drawing/2014/main" id="{F1CFBF6F-9A59-30B4-EAEA-619301438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799" y="3896732"/>
              <a:ext cx="3911873" cy="1191919"/>
              <a:chOff x="330064" y="4198938"/>
              <a:chExt cx="3911870" cy="1191929"/>
            </a:xfrm>
          </p:grpSpPr>
          <p:sp>
            <p:nvSpPr>
              <p:cNvPr id="171043" name="Text Box 7">
                <a:extLst>
                  <a:ext uri="{FF2B5EF4-FFF2-40B4-BE49-F238E27FC236}">
                    <a16:creationId xmlns:a16="http://schemas.microsoft.com/office/drawing/2014/main" id="{F04BB9DD-7B0B-9997-F1B0-13B70E31B4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064" y="4200525"/>
                <a:ext cx="816248" cy="46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1044" name="Line 8">
                <a:extLst>
                  <a:ext uri="{FF2B5EF4-FFF2-40B4-BE49-F238E27FC236}">
                    <a16:creationId xmlns:a16="http://schemas.microsoft.com/office/drawing/2014/main" id="{BBD28E85-DBFE-3BCD-FEC7-F15821DD1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2025" y="4422775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45" name="Text Box 9">
                <a:extLst>
                  <a:ext uri="{FF2B5EF4-FFF2-40B4-BE49-F238E27FC236}">
                    <a16:creationId xmlns:a16="http://schemas.microsoft.com/office/drawing/2014/main" id="{FB467CDC-D07F-BCCC-5381-34AEC9D459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2292" y="4198938"/>
                <a:ext cx="679993" cy="46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1046" name="Line 10">
                <a:extLst>
                  <a:ext uri="{FF2B5EF4-FFF2-40B4-BE49-F238E27FC236}">
                    <a16:creationId xmlns:a16="http://schemas.microsoft.com/office/drawing/2014/main" id="{A4E744E3-695B-9185-344C-2B8DF48EA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2935" y="4422775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47" name="Text Box 11">
                <a:extLst>
                  <a:ext uri="{FF2B5EF4-FFF2-40B4-BE49-F238E27FC236}">
                    <a16:creationId xmlns:a16="http://schemas.microsoft.com/office/drawing/2014/main" id="{66B893DC-1A99-EB45-086E-0DC4DE5DF3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5686" y="4200525"/>
                <a:ext cx="816248" cy="46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1048" name="Text Box 12">
                <a:extLst>
                  <a:ext uri="{FF2B5EF4-FFF2-40B4-BE49-F238E27FC236}">
                    <a16:creationId xmlns:a16="http://schemas.microsoft.com/office/drawing/2014/main" id="{1EF5068E-8964-6A2E-CEF3-A500C6A8F6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3433" y="4929198"/>
                <a:ext cx="697627" cy="46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32827" name="Line 13">
                <a:extLst>
                  <a:ext uri="{FF2B5EF4-FFF2-40B4-BE49-F238E27FC236}">
                    <a16:creationId xmlns:a16="http://schemas.microsoft.com/office/drawing/2014/main" id="{9D191B2F-E73B-ADF1-579E-34491F078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0746" y="4691721"/>
                <a:ext cx="0" cy="215887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 sz="2400" dirty="0">
                  <a:highlight>
                    <a:srgbClr val="800000"/>
                  </a:highlight>
                  <a:latin typeface="Arial Black" panose="020B0A04020102020204" pitchFamily="34" charset="0"/>
                </a:endParaRPr>
              </a:p>
            </p:txBody>
          </p:sp>
          <p:sp>
            <p:nvSpPr>
              <p:cNvPr id="171050" name="Line 16">
                <a:extLst>
                  <a:ext uri="{FF2B5EF4-FFF2-40B4-BE49-F238E27FC236}">
                    <a16:creationId xmlns:a16="http://schemas.microsoft.com/office/drawing/2014/main" id="{A954755E-CECA-2664-9612-3B01EB412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413" y="4421188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51" name="Text Box 17">
                <a:extLst>
                  <a:ext uri="{FF2B5EF4-FFF2-40B4-BE49-F238E27FC236}">
                    <a16:creationId xmlns:a16="http://schemas.microsoft.com/office/drawing/2014/main" id="{476BD675-898C-2F83-944F-E4B8D59245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3526" y="4198938"/>
                <a:ext cx="816248" cy="46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71023" name="Agrupar 4">
            <a:extLst>
              <a:ext uri="{FF2B5EF4-FFF2-40B4-BE49-F238E27FC236}">
                <a16:creationId xmlns:a16="http://schemas.microsoft.com/office/drawing/2014/main" id="{BC42FED1-4E96-0FEF-1C1C-7CF8C7DDC78E}"/>
              </a:ext>
            </a:extLst>
          </p:cNvPr>
          <p:cNvGrpSpPr>
            <a:grpSpLocks/>
          </p:cNvGrpSpPr>
          <p:nvPr/>
        </p:nvGrpSpPr>
        <p:grpSpPr bwMode="auto">
          <a:xfrm>
            <a:off x="6451600" y="3279775"/>
            <a:ext cx="4319588" cy="2151063"/>
            <a:chOff x="6451088" y="3279293"/>
            <a:chExt cx="4320479" cy="2152222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145ACE5-F0F2-0254-73D1-4122E64686A9}"/>
                </a:ext>
              </a:extLst>
            </p:cNvPr>
            <p:cNvSpPr/>
            <p:nvPr/>
          </p:nvSpPr>
          <p:spPr>
            <a:xfrm>
              <a:off x="6451088" y="3279293"/>
              <a:ext cx="4320479" cy="215222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grpSp>
          <p:nvGrpSpPr>
            <p:cNvPr id="171027" name="Agrupar 45">
              <a:extLst>
                <a:ext uri="{FF2B5EF4-FFF2-40B4-BE49-F238E27FC236}">
                  <a16:creationId xmlns:a16="http://schemas.microsoft.com/office/drawing/2014/main" id="{58F9520D-1490-304C-7BFC-59726F18F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7995" y="3361607"/>
              <a:ext cx="3726664" cy="1987594"/>
              <a:chOff x="6674508" y="1961293"/>
              <a:chExt cx="3726664" cy="1987594"/>
            </a:xfrm>
          </p:grpSpPr>
          <p:sp>
            <p:nvSpPr>
              <p:cNvPr id="171028" name="Text Box 10">
                <a:extLst>
                  <a:ext uri="{FF2B5EF4-FFF2-40B4-BE49-F238E27FC236}">
                    <a16:creationId xmlns:a16="http://schemas.microsoft.com/office/drawing/2014/main" id="{AE794F2D-86A6-6002-7418-6A27D697D4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80008" y="3487222"/>
                <a:ext cx="85725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b="1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1029" name="Text Box 25">
                <a:extLst>
                  <a:ext uri="{FF2B5EF4-FFF2-40B4-BE49-F238E27FC236}">
                    <a16:creationId xmlns:a16="http://schemas.microsoft.com/office/drawing/2014/main" id="{DAA95E5A-9861-7E51-94D3-DCCB322225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4508" y="2710294"/>
                <a:ext cx="83388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b="1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1030" name="Line 26">
                <a:extLst>
                  <a:ext uri="{FF2B5EF4-FFF2-40B4-BE49-F238E27FC236}">
                    <a16:creationId xmlns:a16="http://schemas.microsoft.com/office/drawing/2014/main" id="{C756D57A-CCC6-FA3B-DE4F-2657006C5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2504" y="2941126"/>
                <a:ext cx="21589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31" name="Text Box 27">
                <a:extLst>
                  <a:ext uri="{FF2B5EF4-FFF2-40B4-BE49-F238E27FC236}">
                    <a16:creationId xmlns:a16="http://schemas.microsoft.com/office/drawing/2014/main" id="{74C779D6-1B38-3E25-E9D2-3194206625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19866" y="2710294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1032" name="Line 28">
                <a:extLst>
                  <a:ext uri="{FF2B5EF4-FFF2-40B4-BE49-F238E27FC236}">
                    <a16:creationId xmlns:a16="http://schemas.microsoft.com/office/drawing/2014/main" id="{586612E3-EAED-6F09-6F91-EEC9EC0B3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0066" y="2941126"/>
                <a:ext cx="215899" cy="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33" name="Text Box 29">
                <a:extLst>
                  <a:ext uri="{FF2B5EF4-FFF2-40B4-BE49-F238E27FC236}">
                    <a16:creationId xmlns:a16="http://schemas.microsoft.com/office/drawing/2014/main" id="{6D9F13A6-9269-2B9A-1CAB-DB32E4760E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03544" y="2710294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1034" name="Line 48">
                <a:extLst>
                  <a:ext uri="{FF2B5EF4-FFF2-40B4-BE49-F238E27FC236}">
                    <a16:creationId xmlns:a16="http://schemas.microsoft.com/office/drawing/2014/main" id="{807480DA-9ABA-556C-C40F-7536B10D2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31623" y="3201481"/>
                <a:ext cx="0" cy="21589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35" name="Line 49">
                <a:extLst>
                  <a:ext uri="{FF2B5EF4-FFF2-40B4-BE49-F238E27FC236}">
                    <a16:creationId xmlns:a16="http://schemas.microsoft.com/office/drawing/2014/main" id="{75E39860-6694-F890-7E20-136EA4D16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31623" y="2436298"/>
                <a:ext cx="0" cy="21589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036" name="Text Box 10">
                <a:extLst>
                  <a:ext uri="{FF2B5EF4-FFF2-40B4-BE49-F238E27FC236}">
                    <a16:creationId xmlns:a16="http://schemas.microsoft.com/office/drawing/2014/main" id="{194A2BBE-D6F2-725E-1593-CA3169B6F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56539" y="1961293"/>
                <a:ext cx="88387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endParaRPr lang="pt-BR" altLang="pt-BR" b="1" baseline="-25000"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037" name="Text Box 10">
                <a:extLst>
                  <a:ext uri="{FF2B5EF4-FFF2-40B4-BE49-F238E27FC236}">
                    <a16:creationId xmlns:a16="http://schemas.microsoft.com/office/drawing/2014/main" id="{DA710D8D-DB1F-CCD0-F03E-D2EDCA41AF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6520" y="2710294"/>
                <a:ext cx="10061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  <a:endParaRPr lang="pt-BR" altLang="pt-BR" b="1" baseline="-25000"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038" name="Line 26">
                <a:extLst>
                  <a:ext uri="{FF2B5EF4-FFF2-40B4-BE49-F238E27FC236}">
                    <a16:creationId xmlns:a16="http://schemas.microsoft.com/office/drawing/2014/main" id="{19B7E525-7EE1-1141-A8E7-291FAA4C6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2624" y="2941126"/>
                <a:ext cx="21589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Agrupar 3">
            <a:extLst>
              <a:ext uri="{FF2B5EF4-FFF2-40B4-BE49-F238E27FC236}">
                <a16:creationId xmlns:a16="http://schemas.microsoft.com/office/drawing/2014/main" id="{F6E5FBFF-4D1F-DEDE-B951-F8DD60C3ED78}"/>
              </a:ext>
            </a:extLst>
          </p:cNvPr>
          <p:cNvGrpSpPr>
            <a:grpSpLocks/>
          </p:cNvGrpSpPr>
          <p:nvPr/>
        </p:nvGrpSpPr>
        <p:grpSpPr bwMode="auto">
          <a:xfrm>
            <a:off x="922338" y="2708275"/>
            <a:ext cx="4321175" cy="2151063"/>
            <a:chOff x="922564" y="2707508"/>
            <a:chExt cx="4320479" cy="2152222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BC984D5A-BB57-6EDA-C845-F75EC41EE47E}"/>
                </a:ext>
              </a:extLst>
            </p:cNvPr>
            <p:cNvSpPr/>
            <p:nvPr/>
          </p:nvSpPr>
          <p:spPr>
            <a:xfrm>
              <a:off x="922564" y="2707508"/>
              <a:ext cx="4320479" cy="215222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grpSp>
          <p:nvGrpSpPr>
            <p:cNvPr id="172063" name="Agrupar 5">
              <a:extLst>
                <a:ext uri="{FF2B5EF4-FFF2-40B4-BE49-F238E27FC236}">
                  <a16:creationId xmlns:a16="http://schemas.microsoft.com/office/drawing/2014/main" id="{10C3D796-28E9-E6CE-6656-0275680F3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4124" y="3134865"/>
              <a:ext cx="4017359" cy="1297508"/>
              <a:chOff x="1127448" y="3140968"/>
              <a:chExt cx="4017359" cy="1297508"/>
            </a:xfrm>
          </p:grpSpPr>
          <p:sp>
            <p:nvSpPr>
              <p:cNvPr id="172064" name="Text Box 25">
                <a:extLst>
                  <a:ext uri="{FF2B5EF4-FFF2-40B4-BE49-F238E27FC236}">
                    <a16:creationId xmlns:a16="http://schemas.microsoft.com/office/drawing/2014/main" id="{882F80E4-FBE2-83E5-9DF8-D68B532C28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448" y="314096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2065" name="Line 26">
                <a:extLst>
                  <a:ext uri="{FF2B5EF4-FFF2-40B4-BE49-F238E27FC236}">
                    <a16:creationId xmlns:a16="http://schemas.microsoft.com/office/drawing/2014/main" id="{C2074300-5F36-F09B-9244-1023E51BC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1707" y="3371800"/>
                <a:ext cx="215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66" name="Text Box 27">
                <a:extLst>
                  <a:ext uri="{FF2B5EF4-FFF2-40B4-BE49-F238E27FC236}">
                    <a16:creationId xmlns:a16="http://schemas.microsoft.com/office/drawing/2014/main" id="{8F308EF0-2D7C-D78D-792E-D172E95285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5279" y="3140968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2067" name="Line 28">
                <a:extLst>
                  <a:ext uri="{FF2B5EF4-FFF2-40B4-BE49-F238E27FC236}">
                    <a16:creationId xmlns:a16="http://schemas.microsoft.com/office/drawing/2014/main" id="{AC10E81A-8AF0-0D4F-4E7E-B3726C97B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507" y="3371800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68" name="Text Box 29">
                <a:extLst>
                  <a:ext uri="{FF2B5EF4-FFF2-40B4-BE49-F238E27FC236}">
                    <a16:creationId xmlns:a16="http://schemas.microsoft.com/office/drawing/2014/main" id="{FF7F86E3-7160-1902-BB9D-7CA61AE374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8558" y="314096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2069" name="Text Box 30">
                <a:extLst>
                  <a:ext uri="{FF2B5EF4-FFF2-40B4-BE49-F238E27FC236}">
                    <a16:creationId xmlns:a16="http://schemas.microsoft.com/office/drawing/2014/main" id="{28D311FA-8F2C-A7EB-2097-2064A165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8362" y="3976811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2070" name="Line 31">
                <a:extLst>
                  <a:ext uri="{FF2B5EF4-FFF2-40B4-BE49-F238E27FC236}">
                    <a16:creationId xmlns:a16="http://schemas.microsoft.com/office/drawing/2014/main" id="{24119FB9-E3CC-2C95-B510-37F4DBE24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38120" y="3677964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71" name="Line 34">
                <a:extLst>
                  <a:ext uri="{FF2B5EF4-FFF2-40B4-BE49-F238E27FC236}">
                    <a16:creationId xmlns:a16="http://schemas.microsoft.com/office/drawing/2014/main" id="{2586F4A2-1F3C-3075-7E91-FC51DD1AE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9357" y="3371800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72" name="Text Box 35">
                <a:extLst>
                  <a:ext uri="{FF2B5EF4-FFF2-40B4-BE49-F238E27FC236}">
                    <a16:creationId xmlns:a16="http://schemas.microsoft.com/office/drawing/2014/main" id="{8B411F6D-BDBB-08A4-0D61-C4F5253AD6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0704" y="3140968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2073" name="Text Box 36">
                <a:extLst>
                  <a:ext uri="{FF2B5EF4-FFF2-40B4-BE49-F238E27FC236}">
                    <a16:creationId xmlns:a16="http://schemas.microsoft.com/office/drawing/2014/main" id="{1AED7DEF-1960-0C16-4346-63612CC5E6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4900" y="3976811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2074" name="Line 37">
                <a:extLst>
                  <a:ext uri="{FF2B5EF4-FFF2-40B4-BE49-F238E27FC236}">
                    <a16:creationId xmlns:a16="http://schemas.microsoft.com/office/drawing/2014/main" id="{C6F2B404-E37D-CA36-08D5-CFB7FFA55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04657" y="3677964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35856" name="Rectangle 7">
            <a:extLst>
              <a:ext uri="{FF2B5EF4-FFF2-40B4-BE49-F238E27FC236}">
                <a16:creationId xmlns:a16="http://schemas.microsoft.com/office/drawing/2014/main" id="{7E5D774E-E367-6922-E348-4B80245B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150" y="672243"/>
            <a:ext cx="3725700" cy="430887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200" b="1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DIÁLCOOL</a:t>
            </a:r>
            <a:r>
              <a:rPr lang="pt-BR" sz="2200" b="1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ou </a:t>
            </a:r>
            <a:r>
              <a:rPr lang="pt-BR" sz="2200" b="1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DIOL</a:t>
            </a:r>
            <a:endParaRPr lang="pt-BR" sz="2200" b="1" spc="300" dirty="0">
              <a:solidFill>
                <a:srgbClr val="FFFF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5857" name="Rectangle 8">
            <a:extLst>
              <a:ext uri="{FF2B5EF4-FFF2-40B4-BE49-F238E27FC236}">
                <a16:creationId xmlns:a16="http://schemas.microsoft.com/office/drawing/2014/main" id="{5F4CBB46-1CDB-11D6-00B0-62338957D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772816"/>
            <a:ext cx="3443956" cy="430887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just" eaLnBrk="1" hangingPunct="1">
              <a:tabLst>
                <a:tab pos="180975" algn="l"/>
              </a:tabLst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Possui duas oxidrilas</a:t>
            </a:r>
          </a:p>
        </p:txBody>
      </p:sp>
      <p:grpSp>
        <p:nvGrpSpPr>
          <p:cNvPr id="172044" name="Agrupar 6">
            <a:extLst>
              <a:ext uri="{FF2B5EF4-FFF2-40B4-BE49-F238E27FC236}">
                <a16:creationId xmlns:a16="http://schemas.microsoft.com/office/drawing/2014/main" id="{F5D96B42-BE05-B1FC-911F-FF9858BF83D5}"/>
              </a:ext>
            </a:extLst>
          </p:cNvPr>
          <p:cNvGrpSpPr>
            <a:grpSpLocks/>
          </p:cNvGrpSpPr>
          <p:nvPr/>
        </p:nvGrpSpPr>
        <p:grpSpPr bwMode="auto">
          <a:xfrm>
            <a:off x="6110288" y="2708275"/>
            <a:ext cx="4319587" cy="2151063"/>
            <a:chOff x="6110184" y="2707508"/>
            <a:chExt cx="4320479" cy="2152222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F4F8001C-879F-FF83-3DAA-8AD38BC5BF99}"/>
                </a:ext>
              </a:extLst>
            </p:cNvPr>
            <p:cNvSpPr/>
            <p:nvPr/>
          </p:nvSpPr>
          <p:spPr>
            <a:xfrm>
              <a:off x="6110184" y="2707508"/>
              <a:ext cx="4320479" cy="215222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grpSp>
          <p:nvGrpSpPr>
            <p:cNvPr id="172048" name="Agrupar 4">
              <a:extLst>
                <a:ext uri="{FF2B5EF4-FFF2-40B4-BE49-F238E27FC236}">
                  <a16:creationId xmlns:a16="http://schemas.microsoft.com/office/drawing/2014/main" id="{6F53C8AB-ABEB-4F4A-A6AF-9D57B79A5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54956" y="3134865"/>
              <a:ext cx="4030934" cy="1297508"/>
              <a:chOff x="6313538" y="3140968"/>
              <a:chExt cx="4030934" cy="1297508"/>
            </a:xfrm>
          </p:grpSpPr>
          <p:sp>
            <p:nvSpPr>
              <p:cNvPr id="172049" name="Text Box 39">
                <a:extLst>
                  <a:ext uri="{FF2B5EF4-FFF2-40B4-BE49-F238E27FC236}">
                    <a16:creationId xmlns:a16="http://schemas.microsoft.com/office/drawing/2014/main" id="{E9A72151-DF48-E8F4-4969-262D0337C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3538" y="314096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2050" name="Line 40">
                <a:extLst>
                  <a:ext uri="{FF2B5EF4-FFF2-40B4-BE49-F238E27FC236}">
                    <a16:creationId xmlns:a16="http://schemas.microsoft.com/office/drawing/2014/main" id="{20EEE0C6-C917-D58C-CA7E-64706D0CD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0424" y="3371800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51" name="Text Box 41">
                <a:extLst>
                  <a:ext uri="{FF2B5EF4-FFF2-40B4-BE49-F238E27FC236}">
                    <a16:creationId xmlns:a16="http://schemas.microsoft.com/office/drawing/2014/main" id="{6ACDD0F1-00A5-554A-0078-C1C187EDF5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23836" y="3140968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2052" name="Line 42">
                <a:extLst>
                  <a:ext uri="{FF2B5EF4-FFF2-40B4-BE49-F238E27FC236}">
                    <a16:creationId xmlns:a16="http://schemas.microsoft.com/office/drawing/2014/main" id="{A1E99D6A-80B2-0D19-9F5F-909D09305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80379" y="3371800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53" name="Text Box 43">
                <a:extLst>
                  <a:ext uri="{FF2B5EF4-FFF2-40B4-BE49-F238E27FC236}">
                    <a16:creationId xmlns:a16="http://schemas.microsoft.com/office/drawing/2014/main" id="{7FEEF29F-EABB-75AD-E27C-B6DD2D9D8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28223" y="314096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2054" name="Text Box 44">
                <a:extLst>
                  <a:ext uri="{FF2B5EF4-FFF2-40B4-BE49-F238E27FC236}">
                    <a16:creationId xmlns:a16="http://schemas.microsoft.com/office/drawing/2014/main" id="{4B8522C4-0ECE-DBE0-8392-8BBBF19D1A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1290" y="3976811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2055" name="Line 45">
                <a:extLst>
                  <a:ext uri="{FF2B5EF4-FFF2-40B4-BE49-F238E27FC236}">
                    <a16:creationId xmlns:a16="http://schemas.microsoft.com/office/drawing/2014/main" id="{89E88A8D-2C1B-C741-86C9-DE548D4A6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03632" y="3677964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56" name="Line 46">
                <a:extLst>
                  <a:ext uri="{FF2B5EF4-FFF2-40B4-BE49-F238E27FC236}">
                    <a16:creationId xmlns:a16="http://schemas.microsoft.com/office/drawing/2014/main" id="{146CBFC3-9B26-0FB4-BC72-EF40D793E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6120" y="3371800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057" name="Text Box 47">
                <a:extLst>
                  <a:ext uri="{FF2B5EF4-FFF2-40B4-BE49-F238E27FC236}">
                    <a16:creationId xmlns:a16="http://schemas.microsoft.com/office/drawing/2014/main" id="{27CC53F2-677F-38BA-6BD3-7D6CCFEBB1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1472" y="3140968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72058" name="Text Box 50">
                <a:extLst>
                  <a:ext uri="{FF2B5EF4-FFF2-40B4-BE49-F238E27FC236}">
                    <a16:creationId xmlns:a16="http://schemas.microsoft.com/office/drawing/2014/main" id="{5243AE4E-5FA1-FE53-AAC1-58F3A16921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8466" y="3976811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2059" name="Line 51">
                <a:extLst>
                  <a:ext uri="{FF2B5EF4-FFF2-40B4-BE49-F238E27FC236}">
                    <a16:creationId xmlns:a16="http://schemas.microsoft.com/office/drawing/2014/main" id="{7FEBBC08-1CA7-CC8F-69BB-8B404A9CD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88088" y="3677964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9">
            <a:extLst>
              <a:ext uri="{FF2B5EF4-FFF2-40B4-BE49-F238E27FC236}">
                <a16:creationId xmlns:a16="http://schemas.microsoft.com/office/drawing/2014/main" id="{25D24594-E671-E3B2-E8B2-C45F269A2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855" y="554776"/>
            <a:ext cx="5176291" cy="461665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tabLst>
                <a:tab pos="180975" algn="l"/>
              </a:tabLs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TRIÁLCOOL</a:t>
            </a:r>
            <a:r>
              <a:rPr lang="pt-BR" sz="2400" spc="300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  ou </a:t>
            </a:r>
            <a:r>
              <a:rPr lang="pt-BR" sz="2400" spc="300" dirty="0" err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TRIOL</a:t>
            </a:r>
            <a:endParaRPr lang="pt-BR" sz="2400" spc="300" dirty="0">
              <a:solidFill>
                <a:srgbClr val="FFFF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AC90ACAB-6E90-6D96-46CE-A1EBCCB8F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689777"/>
            <a:ext cx="3318922" cy="430887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just" eaLnBrk="1" hangingPunct="1">
              <a:tabLst>
                <a:tab pos="180975" algn="l"/>
              </a:tabLst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Possui três oxidrilas</a:t>
            </a:r>
          </a:p>
        </p:txBody>
      </p:sp>
      <p:grpSp>
        <p:nvGrpSpPr>
          <p:cNvPr id="173067" name="Agrupar 3">
            <a:extLst>
              <a:ext uri="{FF2B5EF4-FFF2-40B4-BE49-F238E27FC236}">
                <a16:creationId xmlns:a16="http://schemas.microsoft.com/office/drawing/2014/main" id="{14370A51-4123-C218-60B2-705DD793CDA7}"/>
              </a:ext>
            </a:extLst>
          </p:cNvPr>
          <p:cNvGrpSpPr>
            <a:grpSpLocks/>
          </p:cNvGrpSpPr>
          <p:nvPr/>
        </p:nvGrpSpPr>
        <p:grpSpPr bwMode="auto">
          <a:xfrm>
            <a:off x="850900" y="2747963"/>
            <a:ext cx="4321175" cy="2152650"/>
            <a:chOff x="851165" y="2748227"/>
            <a:chExt cx="4320479" cy="2152222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7EF7E45-F12D-8DE1-044E-2C2FDC8E69EB}"/>
                </a:ext>
              </a:extLst>
            </p:cNvPr>
            <p:cNvSpPr/>
            <p:nvPr/>
          </p:nvSpPr>
          <p:spPr>
            <a:xfrm>
              <a:off x="851165" y="2748227"/>
              <a:ext cx="4320479" cy="215222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grpSp>
          <p:nvGrpSpPr>
            <p:cNvPr id="173091" name="Agrupar 7">
              <a:extLst>
                <a:ext uri="{FF2B5EF4-FFF2-40B4-BE49-F238E27FC236}">
                  <a16:creationId xmlns:a16="http://schemas.microsoft.com/office/drawing/2014/main" id="{70EB16FB-9281-6ADE-CDE4-18B456E4D2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85" y="3203119"/>
              <a:ext cx="3905838" cy="1242439"/>
              <a:chOff x="980991" y="3008266"/>
              <a:chExt cx="3905838" cy="1242439"/>
            </a:xfrm>
          </p:grpSpPr>
          <p:sp>
            <p:nvSpPr>
              <p:cNvPr id="173092" name="Text Box 39">
                <a:extLst>
                  <a:ext uri="{FF2B5EF4-FFF2-40B4-BE49-F238E27FC236}">
                    <a16:creationId xmlns:a16="http://schemas.microsoft.com/office/drawing/2014/main" id="{F7F86005-6F76-234E-1BD8-7EFC70A0F3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991" y="300826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3093" name="Line 40">
                <a:extLst>
                  <a:ext uri="{FF2B5EF4-FFF2-40B4-BE49-F238E27FC236}">
                    <a16:creationId xmlns:a16="http://schemas.microsoft.com/office/drawing/2014/main" id="{74A68BA9-291E-3924-EEC4-753A50157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7877" y="3239098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94" name="Text Box 41">
                <a:extLst>
                  <a:ext uri="{FF2B5EF4-FFF2-40B4-BE49-F238E27FC236}">
                    <a16:creationId xmlns:a16="http://schemas.microsoft.com/office/drawing/2014/main" id="{C7C72827-C23D-0B62-F2E5-8BA9125CAA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8201" y="3008266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3095" name="Line 42">
                <a:extLst>
                  <a:ext uri="{FF2B5EF4-FFF2-40B4-BE49-F238E27FC236}">
                    <a16:creationId xmlns:a16="http://schemas.microsoft.com/office/drawing/2014/main" id="{AE1DE23C-8317-36A9-EAB2-7223927A1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8266" y="3239098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96" name="Text Box 43">
                <a:extLst>
                  <a:ext uri="{FF2B5EF4-FFF2-40B4-BE49-F238E27FC236}">
                    <a16:creationId xmlns:a16="http://schemas.microsoft.com/office/drawing/2014/main" id="{C2196818-BE00-ED82-3514-609D5BE31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0580" y="300826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3097" name="Text Box 44">
                <a:extLst>
                  <a:ext uri="{FF2B5EF4-FFF2-40B4-BE49-F238E27FC236}">
                    <a16:creationId xmlns:a16="http://schemas.microsoft.com/office/drawing/2014/main" id="{6AD1D760-FA61-C714-44A3-05663E2542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6124" y="3789040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3098" name="Line 45">
                <a:extLst>
                  <a:ext uri="{FF2B5EF4-FFF2-40B4-BE49-F238E27FC236}">
                    <a16:creationId xmlns:a16="http://schemas.microsoft.com/office/drawing/2014/main" id="{511920FC-A0CB-9D38-33BD-E37CFAE7E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71085" y="3501008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99" name="Line 46">
                <a:extLst>
                  <a:ext uri="{FF2B5EF4-FFF2-40B4-BE49-F238E27FC236}">
                    <a16:creationId xmlns:a16="http://schemas.microsoft.com/office/drawing/2014/main" id="{0829F342-F4A4-44FE-9CF3-DDEAB7BD2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0229" y="3239098"/>
                <a:ext cx="21581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100" name="Text Box 47">
                <a:extLst>
                  <a:ext uri="{FF2B5EF4-FFF2-40B4-BE49-F238E27FC236}">
                    <a16:creationId xmlns:a16="http://schemas.microsoft.com/office/drawing/2014/main" id="{01872D96-FDA4-A956-C13E-074E24D84F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7051" y="3008266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3101" name="Text Box 48">
                <a:extLst>
                  <a:ext uri="{FF2B5EF4-FFF2-40B4-BE49-F238E27FC236}">
                    <a16:creationId xmlns:a16="http://schemas.microsoft.com/office/drawing/2014/main" id="{9C519C64-65A6-FF9C-7071-0BD2AF8A1F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6083" y="3789040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3102" name="Line 49">
                <a:extLst>
                  <a:ext uri="{FF2B5EF4-FFF2-40B4-BE49-F238E27FC236}">
                    <a16:creationId xmlns:a16="http://schemas.microsoft.com/office/drawing/2014/main" id="{14EEAE8C-D41D-006D-C8F8-9335F1D16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11044" y="3501008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103" name="Text Box 50">
                <a:extLst>
                  <a:ext uri="{FF2B5EF4-FFF2-40B4-BE49-F238E27FC236}">
                    <a16:creationId xmlns:a16="http://schemas.microsoft.com/office/drawing/2014/main" id="{FA25B59A-20FF-89F9-C13F-B71A2C719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1464" y="3789040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3104" name="Line 51">
                <a:extLst>
                  <a:ext uri="{FF2B5EF4-FFF2-40B4-BE49-F238E27FC236}">
                    <a16:creationId xmlns:a16="http://schemas.microsoft.com/office/drawing/2014/main" id="{4506FD09-4104-FC5E-DBB6-13358A566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3490" y="3501008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73068" name="Agrupar 8">
            <a:extLst>
              <a:ext uri="{FF2B5EF4-FFF2-40B4-BE49-F238E27FC236}">
                <a16:creationId xmlns:a16="http://schemas.microsoft.com/office/drawing/2014/main" id="{4F4E88F7-81D2-088F-EBD3-65445F08A4DC}"/>
              </a:ext>
            </a:extLst>
          </p:cNvPr>
          <p:cNvGrpSpPr>
            <a:grpSpLocks/>
          </p:cNvGrpSpPr>
          <p:nvPr/>
        </p:nvGrpSpPr>
        <p:grpSpPr bwMode="auto">
          <a:xfrm>
            <a:off x="6110288" y="2747963"/>
            <a:ext cx="4319587" cy="2152650"/>
            <a:chOff x="6110184" y="2748227"/>
            <a:chExt cx="4320479" cy="2152222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006FE973-1A01-D7A7-D210-4F1847E69681}"/>
                </a:ext>
              </a:extLst>
            </p:cNvPr>
            <p:cNvSpPr/>
            <p:nvPr/>
          </p:nvSpPr>
          <p:spPr>
            <a:xfrm>
              <a:off x="6110184" y="2748227"/>
              <a:ext cx="4320479" cy="215222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grpSp>
          <p:nvGrpSpPr>
            <p:cNvPr id="173072" name="Agrupar 6">
              <a:extLst>
                <a:ext uri="{FF2B5EF4-FFF2-40B4-BE49-F238E27FC236}">
                  <a16:creationId xmlns:a16="http://schemas.microsoft.com/office/drawing/2014/main" id="{8BD1A7C0-1EC2-FD68-3219-D34406FED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4168" y="2809618"/>
              <a:ext cx="3932511" cy="2029441"/>
              <a:chOff x="6251166" y="2221264"/>
              <a:chExt cx="3932511" cy="2029441"/>
            </a:xfrm>
          </p:grpSpPr>
          <p:sp>
            <p:nvSpPr>
              <p:cNvPr id="173073" name="Text Box 25">
                <a:extLst>
                  <a:ext uri="{FF2B5EF4-FFF2-40B4-BE49-F238E27FC236}">
                    <a16:creationId xmlns:a16="http://schemas.microsoft.com/office/drawing/2014/main" id="{2324ABB1-7BAC-5D27-C887-98B7831C9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1166" y="300826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3074" name="Line 26">
                <a:extLst>
                  <a:ext uri="{FF2B5EF4-FFF2-40B4-BE49-F238E27FC236}">
                    <a16:creationId xmlns:a16="http://schemas.microsoft.com/office/drawing/2014/main" id="{0FC20A50-F4C0-A5A3-06F0-A066362C9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0216" y="3239098"/>
                <a:ext cx="215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75" name="Text Box 27">
                <a:extLst>
                  <a:ext uri="{FF2B5EF4-FFF2-40B4-BE49-F238E27FC236}">
                    <a16:creationId xmlns:a16="http://schemas.microsoft.com/office/drawing/2014/main" id="{E24508C1-B51A-B440-1812-5BD619733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44149" y="3008266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73076" name="Line 28">
                <a:extLst>
                  <a:ext uri="{FF2B5EF4-FFF2-40B4-BE49-F238E27FC236}">
                    <a16:creationId xmlns:a16="http://schemas.microsoft.com/office/drawing/2014/main" id="{344494E9-F143-AEBA-0E97-D0EFA7C59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0336" y="3239098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77" name="Text Box 29">
                <a:extLst>
                  <a:ext uri="{FF2B5EF4-FFF2-40B4-BE49-F238E27FC236}">
                    <a16:creationId xmlns:a16="http://schemas.microsoft.com/office/drawing/2014/main" id="{5258C083-E90B-14E6-D4DF-EDD900BBB3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67428" y="3008266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73078" name="Text Box 30">
                <a:extLst>
                  <a:ext uri="{FF2B5EF4-FFF2-40B4-BE49-F238E27FC236}">
                    <a16:creationId xmlns:a16="http://schemas.microsoft.com/office/drawing/2014/main" id="{7C98E083-653B-EF7A-2626-CFCCDA92FA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42140" y="3789040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3079" name="Line 31">
                <a:extLst>
                  <a:ext uri="{FF2B5EF4-FFF2-40B4-BE49-F238E27FC236}">
                    <a16:creationId xmlns:a16="http://schemas.microsoft.com/office/drawing/2014/main" id="{2860E1BA-64D6-06EA-2113-6465E53D7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44272" y="3501008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80" name="Line 34">
                <a:extLst>
                  <a:ext uri="{FF2B5EF4-FFF2-40B4-BE49-F238E27FC236}">
                    <a16:creationId xmlns:a16="http://schemas.microsoft.com/office/drawing/2014/main" id="{4E81BBEF-DF95-E45E-F5A9-462CFC000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04236" y="3239098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81" name="Text Box 35">
                <a:extLst>
                  <a:ext uri="{FF2B5EF4-FFF2-40B4-BE49-F238E27FC236}">
                    <a16:creationId xmlns:a16="http://schemas.microsoft.com/office/drawing/2014/main" id="{5B049CE6-8ACC-33E6-A3BE-200028C7AF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7814" y="3008266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3082" name="Text Box 36">
                <a:extLst>
                  <a:ext uri="{FF2B5EF4-FFF2-40B4-BE49-F238E27FC236}">
                    <a16:creationId xmlns:a16="http://schemas.microsoft.com/office/drawing/2014/main" id="{0559B551-E1A7-757C-BB70-796698C1EF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3602" y="3789040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73083" name="Line 37">
                <a:extLst>
                  <a:ext uri="{FF2B5EF4-FFF2-40B4-BE49-F238E27FC236}">
                    <a16:creationId xmlns:a16="http://schemas.microsoft.com/office/drawing/2014/main" id="{13ADA056-64BC-366C-E330-81E10889E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39571" y="3501008"/>
                <a:ext cx="0" cy="21590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84" name="Text Box 29">
                <a:extLst>
                  <a:ext uri="{FF2B5EF4-FFF2-40B4-BE49-F238E27FC236}">
                    <a16:creationId xmlns:a16="http://schemas.microsoft.com/office/drawing/2014/main" id="{9ED9DE6B-C1AD-F6EB-F2CD-C96174C3D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3077" y="2221264"/>
                <a:ext cx="8162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73085" name="Line 37">
                <a:extLst>
                  <a:ext uri="{FF2B5EF4-FFF2-40B4-BE49-F238E27FC236}">
                    <a16:creationId xmlns:a16="http://schemas.microsoft.com/office/drawing/2014/main" id="{908A9EB6-4231-98E1-CBF0-A1C1700CB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39571" y="2708920"/>
                <a:ext cx="0" cy="2159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86" name="Line 28">
                <a:extLst>
                  <a:ext uri="{FF2B5EF4-FFF2-40B4-BE49-F238E27FC236}">
                    <a16:creationId xmlns:a16="http://schemas.microsoft.com/office/drawing/2014/main" id="{0F25FC69-1D3A-A103-7BF9-0DC2AA140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28372" y="2452096"/>
                <a:ext cx="2159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087" name="Text Box 30">
                <a:extLst>
                  <a:ext uri="{FF2B5EF4-FFF2-40B4-BE49-F238E27FC236}">
                    <a16:creationId xmlns:a16="http://schemas.microsoft.com/office/drawing/2014/main" id="{0C4464ED-C35B-C199-E4F6-B90892DAE7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9736" y="2221264"/>
                <a:ext cx="6976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2A32CC-F6E1-FD1B-A68F-9EB86867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VAMOS PRATICAR?</a:t>
            </a:r>
          </a:p>
        </p:txBody>
      </p:sp>
      <p:pic>
        <p:nvPicPr>
          <p:cNvPr id="7" name="Graphic 6" descr="Lápis">
            <a:extLst>
              <a:ext uri="{FF2B5EF4-FFF2-40B4-BE49-F238E27FC236}">
                <a16:creationId xmlns:a16="http://schemas.microsoft.com/office/drawing/2014/main" id="{95999C74-39A5-6882-E7BB-C4F1CEE4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Lápis">
            <a:extLst>
              <a:ext uri="{FF2B5EF4-FFF2-40B4-BE49-F238E27FC236}">
                <a16:creationId xmlns:a16="http://schemas.microsoft.com/office/drawing/2014/main" id="{AC13B46D-C57E-4665-98F6-332DADF8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5A6493DE-8656-4037-E4C4-34674AEBB632}"/>
              </a:ext>
            </a:extLst>
          </p:cNvPr>
          <p:cNvSpPr/>
          <p:nvPr/>
        </p:nvSpPr>
        <p:spPr>
          <a:xfrm>
            <a:off x="6244572" y="1626432"/>
            <a:ext cx="5271251" cy="2926517"/>
          </a:xfrm>
          <a:prstGeom prst="roundRect">
            <a:avLst/>
          </a:prstGeom>
          <a:solidFill>
            <a:srgbClr val="07AEEA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4085" name="Rectangle 4">
            <a:extLst>
              <a:ext uri="{FF2B5EF4-FFF2-40B4-BE49-F238E27FC236}">
                <a16:creationId xmlns:a16="http://schemas.microsoft.com/office/drawing/2014/main" id="{358CCC1D-33FB-2779-08B8-1708E17A1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366713"/>
            <a:ext cx="909002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O ciclo  hexanol pode ser classificado como um álcool: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00EA45C3-73C8-1CAA-7F42-E1B3994EF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1082675"/>
            <a:ext cx="5272087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a)  alicícliclo, monol, secundário.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b)  aromático, poliol, terciário.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c)  aromático, poliol, secundário.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d)  alicícliclo, monol, primário.</a:t>
            </a:r>
          </a:p>
          <a:p>
            <a:pPr algn="just" eaLnBrk="1" hangingPunct="1">
              <a:lnSpc>
                <a:spcPct val="150000"/>
              </a:lnSpc>
            </a:pPr>
            <a:r>
              <a:rPr lang="pt-BR" altLang="pt-BR" sz="2200" b="1">
                <a:latin typeface="Arial Black" panose="020B0A04020102020204" pitchFamily="34" charset="0"/>
                <a:cs typeface="Arial" panose="020B0604020202020204" pitchFamily="34" charset="0"/>
              </a:rPr>
              <a:t>e)  aromático, monol, terciário.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0239286-60A3-9E1A-032B-AFD36DAA7511}"/>
              </a:ext>
            </a:extLst>
          </p:cNvPr>
          <p:cNvGrpSpPr>
            <a:grpSpLocks/>
          </p:cNvGrpSpPr>
          <p:nvPr/>
        </p:nvGrpSpPr>
        <p:grpSpPr bwMode="auto">
          <a:xfrm>
            <a:off x="10096500" y="2843213"/>
            <a:ext cx="1150938" cy="461962"/>
            <a:chOff x="9480377" y="2352001"/>
            <a:chExt cx="1152127" cy="461665"/>
          </a:xfrm>
        </p:grpSpPr>
        <p:sp>
          <p:nvSpPr>
            <p:cNvPr id="174130" name="Line 30">
              <a:extLst>
                <a:ext uri="{FF2B5EF4-FFF2-40B4-BE49-F238E27FC236}">
                  <a16:creationId xmlns:a16="http://schemas.microsoft.com/office/drawing/2014/main" id="{B698ED44-2F33-4CA4-04A7-FD9B49BF71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80377" y="2582833"/>
              <a:ext cx="356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131" name="Text Box 31">
              <a:extLst>
                <a:ext uri="{FF2B5EF4-FFF2-40B4-BE49-F238E27FC236}">
                  <a16:creationId xmlns:a16="http://schemas.microsoft.com/office/drawing/2014/main" id="{1BCE442F-ABC4-468E-7EC4-55A97FD82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4877" y="2352001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3D88E8AC-6E80-0B2B-D305-6AA45A71A833}"/>
              </a:ext>
            </a:extLst>
          </p:cNvPr>
          <p:cNvSpPr/>
          <p:nvPr/>
        </p:nvSpPr>
        <p:spPr>
          <a:xfrm>
            <a:off x="1143838" y="772284"/>
            <a:ext cx="705222" cy="1310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E4E7244-E240-9C56-5989-001EA56D9436}"/>
              </a:ext>
            </a:extLst>
          </p:cNvPr>
          <p:cNvSpPr/>
          <p:nvPr/>
        </p:nvSpPr>
        <p:spPr>
          <a:xfrm>
            <a:off x="2043034" y="778373"/>
            <a:ext cx="576063" cy="1310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06241C-8929-F803-1E92-67C38FD4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588" y="281305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37926D-D609-8951-171C-CD65EDD1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1798638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3DF4B9-E12E-183A-18B7-DC72C898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1798638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31D0D2-4792-7679-4CA7-9E75F39E2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338" y="281305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6874AA-D32B-94B6-716A-1D21ED71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380365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5DCF47-06AD-32AC-4558-3ECE4F157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380365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459A15C-A4A0-B246-67B9-98B1C1250CE5}"/>
              </a:ext>
            </a:extLst>
          </p:cNvPr>
          <p:cNvSpPr/>
          <p:nvPr/>
        </p:nvSpPr>
        <p:spPr>
          <a:xfrm>
            <a:off x="2619097" y="782129"/>
            <a:ext cx="324941" cy="131083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C2875B-5740-F6BF-29DD-587CF5B15626}"/>
              </a:ext>
            </a:extLst>
          </p:cNvPr>
          <p:cNvCxnSpPr>
            <a:cxnSpLocks/>
          </p:cNvCxnSpPr>
          <p:nvPr/>
        </p:nvCxnSpPr>
        <p:spPr>
          <a:xfrm>
            <a:off x="8151813" y="2060575"/>
            <a:ext cx="3857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2C4378A-AAD8-F814-4450-330B6BFB15CF}"/>
              </a:ext>
            </a:extLst>
          </p:cNvPr>
          <p:cNvCxnSpPr>
            <a:cxnSpLocks/>
          </p:cNvCxnSpPr>
          <p:nvPr/>
        </p:nvCxnSpPr>
        <p:spPr>
          <a:xfrm>
            <a:off x="8137525" y="4065588"/>
            <a:ext cx="3952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90F98DB-C092-2D57-11C7-59029EAA83E6}"/>
              </a:ext>
            </a:extLst>
          </p:cNvPr>
          <p:cNvCxnSpPr>
            <a:cxnSpLocks/>
          </p:cNvCxnSpPr>
          <p:nvPr/>
        </p:nvCxnSpPr>
        <p:spPr>
          <a:xfrm>
            <a:off x="9134475" y="2282825"/>
            <a:ext cx="250825" cy="4127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2C99A86-069D-545F-9CE9-471E811A3EE7}"/>
              </a:ext>
            </a:extLst>
          </p:cNvPr>
          <p:cNvCxnSpPr>
            <a:cxnSpLocks/>
          </p:cNvCxnSpPr>
          <p:nvPr/>
        </p:nvCxnSpPr>
        <p:spPr>
          <a:xfrm>
            <a:off x="7318375" y="3403600"/>
            <a:ext cx="206375" cy="3841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BAB9F09-1186-4BC7-BF0E-FE007F2F6B99}"/>
              </a:ext>
            </a:extLst>
          </p:cNvPr>
          <p:cNvCxnSpPr>
            <a:cxnSpLocks/>
          </p:cNvCxnSpPr>
          <p:nvPr/>
        </p:nvCxnSpPr>
        <p:spPr>
          <a:xfrm flipV="1">
            <a:off x="9155113" y="3354388"/>
            <a:ext cx="230187" cy="4175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942A1A9-FD5D-5568-7EDB-37030C884ED4}"/>
              </a:ext>
            </a:extLst>
          </p:cNvPr>
          <p:cNvCxnSpPr>
            <a:cxnSpLocks/>
          </p:cNvCxnSpPr>
          <p:nvPr/>
        </p:nvCxnSpPr>
        <p:spPr>
          <a:xfrm flipV="1">
            <a:off x="7348538" y="2328863"/>
            <a:ext cx="204787" cy="3286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32">
            <a:extLst>
              <a:ext uri="{FF2B5EF4-FFF2-40B4-BE49-F238E27FC236}">
                <a16:creationId xmlns:a16="http://schemas.microsoft.com/office/drawing/2014/main" id="{091E7AD2-8839-35E8-B9E9-BEB89466B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737" y="3890587"/>
            <a:ext cx="1972720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200" spc="300" dirty="0" err="1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alicíclico</a:t>
            </a:r>
            <a:endParaRPr lang="pt-BR" sz="2200" spc="300" dirty="0">
              <a:solidFill>
                <a:srgbClr val="FFFF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19CC04A0-D496-15C5-7F50-E3BA0E25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872" y="4577529"/>
            <a:ext cx="1316386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200" spc="300" dirty="0" err="1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monol</a:t>
            </a:r>
            <a:endParaRPr lang="pt-BR" sz="2200" spc="300" dirty="0">
              <a:solidFill>
                <a:srgbClr val="FFFF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D644C18F-1E67-E160-33BC-2A0F0C428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737" y="5212977"/>
            <a:ext cx="2274982" cy="430887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200" spc="3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secundário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7EF02695-3E28-B330-6DE6-094D4698BD7B}"/>
              </a:ext>
            </a:extLst>
          </p:cNvPr>
          <p:cNvSpPr/>
          <p:nvPr/>
        </p:nvSpPr>
        <p:spPr>
          <a:xfrm>
            <a:off x="2944253" y="782128"/>
            <a:ext cx="287817" cy="1310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51C4825-997C-7A87-523D-01FB856A4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2813050"/>
            <a:ext cx="64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r>
              <a:rPr lang="pt-BR" altLang="pt-BR" sz="2800" baseline="-25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EEAEB59-876C-516D-399E-E96F92BE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8" y="1798638"/>
            <a:ext cx="64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r>
              <a:rPr lang="pt-BR" altLang="pt-BR" sz="2800" baseline="-25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87DC3AC-591D-BC6A-539A-9F1D1495F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75" y="1798638"/>
            <a:ext cx="64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r>
              <a:rPr lang="pt-BR" altLang="pt-BR" sz="2800" baseline="-25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62CEF9A-C9C0-DC21-0657-79EFF238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675" y="2813050"/>
            <a:ext cx="48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endParaRPr lang="pt-BR" altLang="pt-BR" sz="2800" baseline="-25000">
              <a:latin typeface="Arial Black" panose="020B0A040201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19C2EE8-E1CF-A0B4-49BF-AE33AEDD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775" y="3803650"/>
            <a:ext cx="646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r>
              <a:rPr lang="pt-BR" altLang="pt-BR" sz="2800" baseline="-25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0EA1EF2-63C6-14EB-1D66-917A74B5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3" y="3803650"/>
            <a:ext cx="64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800">
                <a:latin typeface="Arial Black" panose="020B0A04020102020204" pitchFamily="34" charset="0"/>
              </a:rPr>
              <a:t>H</a:t>
            </a:r>
            <a:r>
              <a:rPr lang="pt-BR" altLang="pt-BR" sz="2800" baseline="-25000">
                <a:latin typeface="Arial Black" panose="020B0A04020102020204" pitchFamily="34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9" dur="250" autoRev="1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250" autoRev="1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7.40741E-7 L -3.125E-6 -0.07222 " pathEditMode="relative" rAng="0" ptsTypes="AA">
                                      <p:cBhvr>
                                        <p:cTn id="13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302CA4-7C62-2B09-310E-A9FF0632B4FD}"/>
              </a:ext>
            </a:extLst>
          </p:cNvPr>
          <p:cNvSpPr/>
          <p:nvPr/>
        </p:nvSpPr>
        <p:spPr>
          <a:xfrm>
            <a:off x="443372" y="1121351"/>
            <a:ext cx="11305256" cy="4615299"/>
          </a:xfrm>
          <a:prstGeom prst="roundRect">
            <a:avLst>
              <a:gd name="adj" fmla="val 6485"/>
            </a:avLst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C42222FB-A59C-F1F5-34A1-9F0D33A0BA90}"/>
              </a:ext>
            </a:extLst>
          </p:cNvPr>
          <p:cNvSpPr/>
          <p:nvPr/>
        </p:nvSpPr>
        <p:spPr>
          <a:xfrm>
            <a:off x="6071282" y="2203637"/>
            <a:ext cx="5247480" cy="715517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20E34F34-4A5C-BF01-282F-EBB0459D3ABA}"/>
              </a:ext>
            </a:extLst>
          </p:cNvPr>
          <p:cNvSpPr/>
          <p:nvPr/>
        </p:nvSpPr>
        <p:spPr>
          <a:xfrm>
            <a:off x="3153301" y="2739978"/>
            <a:ext cx="782459" cy="68902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/>
          </a:p>
        </p:txBody>
      </p:sp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79029500-9F4F-70D5-8C82-B829C824C7FA}"/>
              </a:ext>
            </a:extLst>
          </p:cNvPr>
          <p:cNvSpPr/>
          <p:nvPr/>
        </p:nvSpPr>
        <p:spPr>
          <a:xfrm>
            <a:off x="1184836" y="2281897"/>
            <a:ext cx="4276185" cy="432048"/>
          </a:xfrm>
          <a:prstGeom prst="roundRect">
            <a:avLst/>
          </a:prstGeom>
          <a:solidFill>
            <a:srgbClr val="003618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A2D3D5-8840-7A55-F88F-1FBB786063D4}"/>
              </a:ext>
            </a:extLst>
          </p:cNvPr>
          <p:cNvSpPr txBox="1"/>
          <p:nvPr/>
        </p:nvSpPr>
        <p:spPr>
          <a:xfrm>
            <a:off x="6783649" y="2345952"/>
            <a:ext cx="968535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metil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BF6D17-4B2D-6826-2A0E-AD226817E0C5}"/>
              </a:ext>
            </a:extLst>
          </p:cNvPr>
          <p:cNvSpPr txBox="1"/>
          <p:nvPr/>
        </p:nvSpPr>
        <p:spPr>
          <a:xfrm>
            <a:off x="621361" y="4260808"/>
            <a:ext cx="10949279" cy="43088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itchFamily="34" charset="0"/>
              </a:rPr>
              <a:t> A numeração tem início pela extremidade mais próxima do carbono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8567C7B-ABFA-736A-829D-C27709599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4870450"/>
            <a:ext cx="23209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da OXIDRILA</a:t>
            </a:r>
            <a:endParaRPr lang="pt-BR" alt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8D82BBB-C7AB-2021-DD53-065778019AB7}"/>
              </a:ext>
            </a:extLst>
          </p:cNvPr>
          <p:cNvSpPr txBox="1"/>
          <p:nvPr/>
        </p:nvSpPr>
        <p:spPr>
          <a:xfrm>
            <a:off x="4584606" y="2030651"/>
            <a:ext cx="269626" cy="2462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675D742-B82F-37A2-ADE9-849C6F99C4D8}"/>
              </a:ext>
            </a:extLst>
          </p:cNvPr>
          <p:cNvSpPr txBox="1"/>
          <p:nvPr/>
        </p:nvSpPr>
        <p:spPr>
          <a:xfrm>
            <a:off x="3936534" y="2030651"/>
            <a:ext cx="269626" cy="2462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E06B0B8-7290-D8CB-F565-2B5EBB5C6AB2}"/>
              </a:ext>
            </a:extLst>
          </p:cNvPr>
          <p:cNvSpPr txBox="1"/>
          <p:nvPr/>
        </p:nvSpPr>
        <p:spPr>
          <a:xfrm>
            <a:off x="3153262" y="2030651"/>
            <a:ext cx="269626" cy="2462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BB0608D-79A1-E852-6777-6B22FAF97F3D}"/>
              </a:ext>
            </a:extLst>
          </p:cNvPr>
          <p:cNvSpPr txBox="1"/>
          <p:nvPr/>
        </p:nvSpPr>
        <p:spPr>
          <a:xfrm>
            <a:off x="2289165" y="2030651"/>
            <a:ext cx="269626" cy="2462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rgbClr val="FFFF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CCBC251-94BC-A420-8B48-ECB131A7619E}"/>
              </a:ext>
            </a:extLst>
          </p:cNvPr>
          <p:cNvSpPr txBox="1"/>
          <p:nvPr/>
        </p:nvSpPr>
        <p:spPr>
          <a:xfrm>
            <a:off x="1640320" y="2030651"/>
            <a:ext cx="269626" cy="24622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rgbClr val="FFFF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F71E50E-A7B9-6D24-D4E2-AD821F390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2346325"/>
            <a:ext cx="873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pent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B2C30E3-046B-6EE1-8741-3D4CDCC3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1963" y="2346325"/>
            <a:ext cx="5603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en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569FEF0-5933-869F-EF3F-EF611837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150" y="2346325"/>
            <a:ext cx="466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rgbClr val="FFFF00"/>
                </a:solidFill>
                <a:latin typeface="Arial Black" panose="020B0A04020102020204" pitchFamily="34" charset="0"/>
              </a:rPr>
              <a:t>ol</a:t>
            </a:r>
          </a:p>
        </p:txBody>
      </p:sp>
      <p:grpSp>
        <p:nvGrpSpPr>
          <p:cNvPr id="152618" name="Grupo 9">
            <a:extLst>
              <a:ext uri="{FF2B5EF4-FFF2-40B4-BE49-F238E27FC236}">
                <a16:creationId xmlns:a16="http://schemas.microsoft.com/office/drawing/2014/main" id="{0E0495BB-C552-D1C6-37AD-356CD6821C00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1628775"/>
            <a:ext cx="4243387" cy="1719263"/>
            <a:chOff x="278162" y="585564"/>
            <a:chExt cx="4242684" cy="1719250"/>
          </a:xfrm>
        </p:grpSpPr>
        <p:sp>
          <p:nvSpPr>
            <p:cNvPr id="152624" name="CaixaDeTexto 12">
              <a:extLst>
                <a:ext uri="{FF2B5EF4-FFF2-40B4-BE49-F238E27FC236}">
                  <a16:creationId xmlns:a16="http://schemas.microsoft.com/office/drawing/2014/main" id="{09495829-FF8F-F4C5-05FC-C78DA0158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162" y="1233636"/>
              <a:ext cx="42426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H</a:t>
              </a:r>
              <a:r>
                <a:rPr lang="pt-BR" altLang="pt-BR" sz="2400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C – CH = C – CH – CH</a:t>
              </a:r>
              <a:r>
                <a:rPr lang="pt-BR" altLang="pt-BR" sz="2400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DDAF6240-47F8-576C-021A-12D71ECA8EFE}"/>
                </a:ext>
              </a:extLst>
            </p:cNvPr>
            <p:cNvCxnSpPr/>
            <p:nvPr/>
          </p:nvCxnSpPr>
          <p:spPr>
            <a:xfrm>
              <a:off x="2936783" y="1061810"/>
              <a:ext cx="0" cy="1444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4397E2B6-4514-AAE7-94BD-9E899377C174}"/>
                </a:ext>
              </a:extLst>
            </p:cNvPr>
            <p:cNvCxnSpPr/>
            <p:nvPr/>
          </p:nvCxnSpPr>
          <p:spPr>
            <a:xfrm>
              <a:off x="2360617" y="1684106"/>
              <a:ext cx="0" cy="1444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627" name="CaixaDeTexto 15">
              <a:extLst>
                <a:ext uri="{FF2B5EF4-FFF2-40B4-BE49-F238E27FC236}">
                  <a16:creationId xmlns:a16="http://schemas.microsoft.com/office/drawing/2014/main" id="{6AF803A8-C4E6-1D6F-E62B-E5F76DC5C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429" y="1843149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52628" name="CaixaDeTexto 16">
              <a:extLst>
                <a:ext uri="{FF2B5EF4-FFF2-40B4-BE49-F238E27FC236}">
                  <a16:creationId xmlns:a16="http://schemas.microsoft.com/office/drawing/2014/main" id="{35D0FD58-A624-7974-D8B9-556ECF89A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098" y="585564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OH</a:t>
              </a:r>
              <a:endParaRPr lang="pt-BR" altLang="pt-BR" sz="2400" baseline="-25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96008A8-51E7-C970-945C-A1449AE9CADE}"/>
              </a:ext>
            </a:extLst>
          </p:cNvPr>
          <p:cNvSpPr txBox="1"/>
          <p:nvPr/>
        </p:nvSpPr>
        <p:spPr>
          <a:xfrm>
            <a:off x="6253429" y="2345952"/>
            <a:ext cx="702435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chemeClr val="bg1"/>
                </a:solidFill>
                <a:latin typeface="Arial Black" pitchFamily="34" charset="0"/>
              </a:rPr>
              <a:t>3 –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D55951F-6A06-EC99-8CB1-38A3CD2B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2346325"/>
            <a:ext cx="842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– 3 –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FC0451E-1CC0-794F-B0CD-90C9C2FF5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200" y="2346325"/>
            <a:ext cx="8429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200">
                <a:solidFill>
                  <a:schemeClr val="bg1"/>
                </a:solidFill>
                <a:latin typeface="Arial Black" panose="020B0A04020102020204" pitchFamily="34" charset="0"/>
              </a:rPr>
              <a:t>– 2 –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/>
      <p:bldP spid="48" grpId="0"/>
      <p:bldP spid="49" grpId="0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62D199C-E902-95FE-F231-A41BFAFEEE21}"/>
              </a:ext>
            </a:extLst>
          </p:cNvPr>
          <p:cNvSpPr/>
          <p:nvPr/>
        </p:nvSpPr>
        <p:spPr>
          <a:xfrm>
            <a:off x="839416" y="1052736"/>
            <a:ext cx="2766342" cy="279553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34FB213-058C-8AE9-F92F-A0F910EC8C60}"/>
              </a:ext>
            </a:extLst>
          </p:cNvPr>
          <p:cNvSpPr/>
          <p:nvPr/>
        </p:nvSpPr>
        <p:spPr>
          <a:xfrm>
            <a:off x="3929292" y="1749892"/>
            <a:ext cx="5333826" cy="610877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153611" name="Grupo 29">
            <a:extLst>
              <a:ext uri="{FF2B5EF4-FFF2-40B4-BE49-F238E27FC236}">
                <a16:creationId xmlns:a16="http://schemas.microsoft.com/office/drawing/2014/main" id="{326604C4-2372-2852-1F33-47FDCE954A62}"/>
              </a:ext>
            </a:extLst>
          </p:cNvPr>
          <p:cNvGrpSpPr>
            <a:grpSpLocks/>
          </p:cNvGrpSpPr>
          <p:nvPr/>
        </p:nvGrpSpPr>
        <p:grpSpPr bwMode="auto">
          <a:xfrm>
            <a:off x="1309688" y="1644650"/>
            <a:ext cx="2166937" cy="1965325"/>
            <a:chOff x="892887" y="3195831"/>
            <a:chExt cx="2166945" cy="1966037"/>
          </a:xfrm>
        </p:grpSpPr>
        <p:sp>
          <p:nvSpPr>
            <p:cNvPr id="22" name="Pentágono regular 21">
              <a:extLst>
                <a:ext uri="{FF2B5EF4-FFF2-40B4-BE49-F238E27FC236}">
                  <a16:creationId xmlns:a16="http://schemas.microsoft.com/office/drawing/2014/main" id="{8B7BE4D6-412E-1C00-98C2-DB69D38C3398}"/>
                </a:ext>
              </a:extLst>
            </p:cNvPr>
            <p:cNvSpPr/>
            <p:nvPr/>
          </p:nvSpPr>
          <p:spPr>
            <a:xfrm>
              <a:off x="899237" y="3195831"/>
              <a:ext cx="1152529" cy="1097360"/>
            </a:xfrm>
            <a:prstGeom prst="pentagon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/>
            </a:p>
          </p:txBody>
        </p:sp>
        <p:sp>
          <p:nvSpPr>
            <p:cNvPr id="153652" name="CaixaDeTexto 22">
              <a:extLst>
                <a:ext uri="{FF2B5EF4-FFF2-40B4-BE49-F238E27FC236}">
                  <a16:creationId xmlns:a16="http://schemas.microsoft.com/office/drawing/2014/main" id="{E26BF23B-45DD-79D3-0FD1-28A3D5B0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5" y="3361668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OH</a:t>
              </a:r>
              <a:endParaRPr lang="pt-BR" altLang="pt-BR" sz="2400" baseline="-25000">
                <a:latin typeface="Arial Black" panose="020B0A04020102020204" pitchFamily="34" charset="0"/>
              </a:endParaRPr>
            </a:p>
          </p:txBody>
        </p:sp>
        <p:sp>
          <p:nvSpPr>
            <p:cNvPr id="153653" name="CaixaDeTexto 24">
              <a:extLst>
                <a:ext uri="{FF2B5EF4-FFF2-40B4-BE49-F238E27FC236}">
                  <a16:creationId xmlns:a16="http://schemas.microsoft.com/office/drawing/2014/main" id="{A30CAFE2-2376-0F40-762F-7EF058F07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887" y="4700203"/>
              <a:ext cx="18069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latin typeface="Arial Black" panose="020B0A04020102020204" pitchFamily="34" charset="0"/>
                </a:rPr>
                <a:t>2</a:t>
              </a:r>
              <a:r>
                <a:rPr lang="pt-BR" altLang="pt-BR" sz="2400">
                  <a:latin typeface="Arial Black" panose="020B0A04020102020204" pitchFamily="34" charset="0"/>
                </a:rPr>
                <a:t> – CH</a:t>
              </a:r>
              <a:r>
                <a:rPr lang="pt-BR" altLang="pt-BR" sz="2400" baseline="-25000">
                  <a:latin typeface="Arial Black" panose="020B0A04020102020204" pitchFamily="34" charset="0"/>
                </a:rPr>
                <a:t>3</a:t>
              </a: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5E8E508A-F586-DBEE-B105-F2F3E936A46D}"/>
                </a:ext>
              </a:extLst>
            </p:cNvPr>
            <p:cNvCxnSpPr/>
            <p:nvPr/>
          </p:nvCxnSpPr>
          <p:spPr>
            <a:xfrm>
              <a:off x="1115138" y="4293191"/>
              <a:ext cx="0" cy="2874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AF00622D-7256-B317-0053-B8EFBCA133FD}"/>
                </a:ext>
              </a:extLst>
            </p:cNvPr>
            <p:cNvCxnSpPr/>
            <p:nvPr/>
          </p:nvCxnSpPr>
          <p:spPr>
            <a:xfrm rot="5400000">
              <a:off x="2195436" y="3469826"/>
              <a:ext cx="0" cy="28733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C4D3B35-6634-28CD-5DD5-CDD7FD962726}"/>
              </a:ext>
            </a:extLst>
          </p:cNvPr>
          <p:cNvSpPr txBox="1"/>
          <p:nvPr/>
        </p:nvSpPr>
        <p:spPr>
          <a:xfrm>
            <a:off x="2423592" y="1676108"/>
            <a:ext cx="287258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85FBDC-DF1D-8C82-3B34-028C76A742E7}"/>
              </a:ext>
            </a:extLst>
          </p:cNvPr>
          <p:cNvSpPr txBox="1"/>
          <p:nvPr/>
        </p:nvSpPr>
        <p:spPr>
          <a:xfrm>
            <a:off x="2064326" y="2791961"/>
            <a:ext cx="287258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A4AE570-ED1F-20CF-5F67-BEBB074E7028}"/>
              </a:ext>
            </a:extLst>
          </p:cNvPr>
          <p:cNvSpPr txBox="1"/>
          <p:nvPr/>
        </p:nvSpPr>
        <p:spPr>
          <a:xfrm>
            <a:off x="1200230" y="2780928"/>
            <a:ext cx="287258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DCE1894-1CA1-25ED-17AA-E1343B44C0A2}"/>
              </a:ext>
            </a:extLst>
          </p:cNvPr>
          <p:cNvSpPr txBox="1"/>
          <p:nvPr/>
        </p:nvSpPr>
        <p:spPr>
          <a:xfrm>
            <a:off x="984206" y="1916832"/>
            <a:ext cx="287258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1E07D67-43D1-DC2A-C059-27BF628C6A9F}"/>
              </a:ext>
            </a:extLst>
          </p:cNvPr>
          <p:cNvSpPr txBox="1"/>
          <p:nvPr/>
        </p:nvSpPr>
        <p:spPr>
          <a:xfrm>
            <a:off x="1777068" y="1268760"/>
            <a:ext cx="287259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FFFF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9E902C4-40C7-310D-EE5C-29795CC7DAA5}"/>
              </a:ext>
            </a:extLst>
          </p:cNvPr>
          <p:cNvSpPr txBox="1"/>
          <p:nvPr/>
        </p:nvSpPr>
        <p:spPr>
          <a:xfrm>
            <a:off x="839416" y="4221088"/>
            <a:ext cx="8777339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 A numeração tem início no carbono da OXIDRILA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12E9B0C-CB26-91EC-42C6-52658F041779}"/>
              </a:ext>
            </a:extLst>
          </p:cNvPr>
          <p:cNvSpPr txBox="1"/>
          <p:nvPr/>
        </p:nvSpPr>
        <p:spPr>
          <a:xfrm>
            <a:off x="839416" y="5055567"/>
            <a:ext cx="9717404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 Segue no sentido que dê ao substituinte o menor valor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8F784D6-B424-87B1-BACE-5148B011AC9E}"/>
              </a:ext>
            </a:extLst>
          </p:cNvPr>
          <p:cNvSpPr txBox="1"/>
          <p:nvPr/>
        </p:nvSpPr>
        <p:spPr>
          <a:xfrm>
            <a:off x="4812939" y="1824498"/>
            <a:ext cx="88517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etil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939A28E-3DAF-914E-951E-DE65B5AB9E08}"/>
              </a:ext>
            </a:extLst>
          </p:cNvPr>
          <p:cNvSpPr txBox="1"/>
          <p:nvPr/>
        </p:nvSpPr>
        <p:spPr>
          <a:xfrm>
            <a:off x="5591944" y="1824498"/>
            <a:ext cx="185666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chemeClr val="bg1"/>
                </a:solidFill>
                <a:latin typeface="Arial Black" pitchFamily="34" charset="0"/>
              </a:rPr>
              <a:t>– ciclo –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461E47E-C08F-8C18-3FE0-DAACA4845D7D}"/>
              </a:ext>
            </a:extLst>
          </p:cNvPr>
          <p:cNvSpPr txBox="1"/>
          <p:nvPr/>
        </p:nvSpPr>
        <p:spPr>
          <a:xfrm>
            <a:off x="7320136" y="1824498"/>
            <a:ext cx="109036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itchFamily="34" charset="0"/>
              </a:rPr>
              <a:t>pent</a:t>
            </a:r>
            <a:endParaRPr lang="pt-BR" sz="2400" spc="3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9CF35A-884B-165D-2EC6-D36E6269F1B6}"/>
              </a:ext>
            </a:extLst>
          </p:cNvPr>
          <p:cNvSpPr txBox="1"/>
          <p:nvPr/>
        </p:nvSpPr>
        <p:spPr>
          <a:xfrm>
            <a:off x="4113759" y="1824498"/>
            <a:ext cx="902811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chemeClr val="bg1"/>
                </a:solidFill>
                <a:latin typeface="Arial Black" pitchFamily="34" charset="0"/>
              </a:rPr>
              <a:t>3 –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43DF2F-D09A-DA02-981C-710A69C997C0}"/>
              </a:ext>
            </a:extLst>
          </p:cNvPr>
          <p:cNvSpPr txBox="1"/>
          <p:nvPr/>
        </p:nvSpPr>
        <p:spPr>
          <a:xfrm>
            <a:off x="8232350" y="1824498"/>
            <a:ext cx="67197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chemeClr val="bg1"/>
                </a:solidFill>
                <a:latin typeface="Arial Black" pitchFamily="34" charset="0"/>
              </a:rPr>
              <a:t>an</a:t>
            </a:r>
            <a:endParaRPr lang="pt-BR" sz="2400" spc="3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13BA09-0517-15B4-325D-A9B428804813}"/>
              </a:ext>
            </a:extLst>
          </p:cNvPr>
          <p:cNvSpPr txBox="1"/>
          <p:nvPr/>
        </p:nvSpPr>
        <p:spPr>
          <a:xfrm>
            <a:off x="8712312" y="1824498"/>
            <a:ext cx="5693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itchFamily="34" charset="0"/>
              </a:rPr>
              <a:t>ol</a:t>
            </a:r>
            <a:endParaRPr lang="pt-BR" sz="2400" spc="3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46BAB1-BB33-2FC9-262F-FFD1116E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 O CARBONO </a:t>
            </a:r>
          </a:p>
        </p:txBody>
      </p:sp>
      <p:sp>
        <p:nvSpPr>
          <p:cNvPr id="60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magem relacionada">
            <a:extLst>
              <a:ext uri="{FF2B5EF4-FFF2-40B4-BE49-F238E27FC236}">
                <a16:creationId xmlns:a16="http://schemas.microsoft.com/office/drawing/2014/main" id="{62E16D41-D365-7317-5E2A-0AB8A7C2A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679" y="2619784"/>
            <a:ext cx="3600041" cy="3600041"/>
          </a:xfrm>
          <a:prstGeom prst="rect">
            <a:avLst/>
          </a:prstGeom>
          <a:noFill/>
        </p:spPr>
      </p:pic>
      <p:pic>
        <p:nvPicPr>
          <p:cNvPr id="5" name="Imagem 4" descr="Resultado de imagem para tetravalencia do carbono wikipedia">
            <a:extLst>
              <a:ext uri="{FF2B5EF4-FFF2-40B4-BE49-F238E27FC236}">
                <a16:creationId xmlns:a16="http://schemas.microsoft.com/office/drawing/2014/main" id="{2B90E888-5698-44B1-C0C0-76AC23459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908" y="3077596"/>
            <a:ext cx="3758184" cy="2684417"/>
          </a:xfrm>
          <a:prstGeom prst="rect">
            <a:avLst/>
          </a:prstGeom>
          <a:noFill/>
        </p:spPr>
      </p:pic>
      <p:grpSp>
        <p:nvGrpSpPr>
          <p:cNvPr id="25" name="Grupo 313">
            <a:extLst>
              <a:ext uri="{FF2B5EF4-FFF2-40B4-BE49-F238E27FC236}">
                <a16:creationId xmlns:a16="http://schemas.microsoft.com/office/drawing/2014/main" id="{0B7325AA-45AA-C4E6-B59F-93DB146AA4C0}"/>
              </a:ext>
            </a:extLst>
          </p:cNvPr>
          <p:cNvGrpSpPr/>
          <p:nvPr/>
        </p:nvGrpSpPr>
        <p:grpSpPr>
          <a:xfrm>
            <a:off x="8141208" y="3444819"/>
            <a:ext cx="3758184" cy="1949970"/>
            <a:chOff x="0" y="0"/>
            <a:chExt cx="4343400" cy="2253615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516D4333-1F8A-94B6-DC43-557531B6C560}"/>
                </a:ext>
              </a:extLst>
            </p:cNvPr>
            <p:cNvSpPr/>
            <p:nvPr/>
          </p:nvSpPr>
          <p:spPr>
            <a:xfrm>
              <a:off x="0" y="0"/>
              <a:ext cx="4343400" cy="2253615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Oval 315">
              <a:extLst>
                <a:ext uri="{FF2B5EF4-FFF2-40B4-BE49-F238E27FC236}">
                  <a16:creationId xmlns:a16="http://schemas.microsoft.com/office/drawing/2014/main" id="{35ADC24C-DA97-612D-94CB-69E1F6B0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615" y="105410"/>
              <a:ext cx="2105025" cy="2122170"/>
            </a:xfrm>
            <a:prstGeom prst="ellipse">
              <a:avLst/>
            </a:prstGeom>
            <a:solidFill>
              <a:srgbClr val="FFFFFF">
                <a:alpha val="89999"/>
              </a:srgbClr>
            </a:solidFill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" name="Oval 316">
              <a:extLst>
                <a:ext uri="{FF2B5EF4-FFF2-40B4-BE49-F238E27FC236}">
                  <a16:creationId xmlns:a16="http://schemas.microsoft.com/office/drawing/2014/main" id="{CD5AEF67-C176-F174-E248-E7EDB8EE0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035" y="948055"/>
              <a:ext cx="398780" cy="395605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square" lIns="84125" tIns="42062" rIns="84125" bIns="42062" anchor="ctr" anchorCtr="0" upright="1">
              <a:noAutofit/>
            </a:bodyPr>
            <a:lstStyle/>
            <a:p>
              <a:pPr algn="ctr" defTabSz="781812">
                <a:lnSpc>
                  <a:spcPct val="107000"/>
                </a:lnSpc>
                <a:spcAft>
                  <a:spcPts val="684"/>
                </a:spcAft>
              </a:pPr>
              <a:r>
                <a:rPr lang="pt-BR" sz="1881" kern="1200">
                  <a:solidFill>
                    <a:srgbClr val="B20000"/>
                  </a:solidFill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n</a:t>
              </a:r>
              <a:endParaRPr lang="pt-B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317">
              <a:extLst>
                <a:ext uri="{FF2B5EF4-FFF2-40B4-BE49-F238E27FC236}">
                  <a16:creationId xmlns:a16="http://schemas.microsoft.com/office/drawing/2014/main" id="{1E7F8BF7-EBAF-063F-1282-C442BEFFE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840" y="1127125"/>
              <a:ext cx="132715" cy="13271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" name="Oval 318">
              <a:extLst>
                <a:ext uri="{FF2B5EF4-FFF2-40B4-BE49-F238E27FC236}">
                  <a16:creationId xmlns:a16="http://schemas.microsoft.com/office/drawing/2014/main" id="{A3265F98-3CC9-E1DC-F4FD-550D40D62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190" y="2120265"/>
              <a:ext cx="133350" cy="1333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" name="Oval 319">
              <a:extLst>
                <a:ext uri="{FF2B5EF4-FFF2-40B4-BE49-F238E27FC236}">
                  <a16:creationId xmlns:a16="http://schemas.microsoft.com/office/drawing/2014/main" id="{1A9D2292-FA25-BB35-D8E5-BBA912193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150" y="0"/>
              <a:ext cx="133350" cy="1333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" name="Oval 320">
              <a:extLst>
                <a:ext uri="{FF2B5EF4-FFF2-40B4-BE49-F238E27FC236}">
                  <a16:creationId xmlns:a16="http://schemas.microsoft.com/office/drawing/2014/main" id="{5BAEA08F-A21F-F20B-6433-809769DAC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1060450"/>
              <a:ext cx="133350" cy="1333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cxnSp>
          <p:nvCxnSpPr>
            <p:cNvPr id="33" name="Line 321">
              <a:extLst>
                <a:ext uri="{FF2B5EF4-FFF2-40B4-BE49-F238E27FC236}">
                  <a16:creationId xmlns:a16="http://schemas.microsoft.com/office/drawing/2014/main" id="{B1560517-C87A-F39B-F3B6-40ED8B4E75B3}"/>
                </a:ext>
              </a:extLst>
            </p:cNvPr>
            <p:cNvCxnSpPr/>
            <p:nvPr/>
          </p:nvCxnSpPr>
          <p:spPr bwMode="auto">
            <a:xfrm flipV="1">
              <a:off x="989330" y="526415"/>
              <a:ext cx="1270" cy="19939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</p:cxnSp>
        <p:sp>
          <p:nvSpPr>
            <p:cNvPr id="34" name="Text Box 322">
              <a:extLst>
                <a:ext uri="{FF2B5EF4-FFF2-40B4-BE49-F238E27FC236}">
                  <a16:creationId xmlns:a16="http://schemas.microsoft.com/office/drawing/2014/main" id="{46BFA41A-34FC-12AB-D0F7-E183C8582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735" y="756920"/>
              <a:ext cx="522605" cy="568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33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84125" tIns="42062" rIns="84125" bIns="42062" anchor="t" anchorCtr="0" upright="1">
              <a:noAutofit/>
            </a:bodyPr>
            <a:lstStyle/>
            <a:p>
              <a:pPr algn="ctr" defTabSz="781812">
                <a:lnSpc>
                  <a:spcPct val="107000"/>
                </a:lnSpc>
                <a:spcAft>
                  <a:spcPts val="684"/>
                </a:spcAft>
              </a:pPr>
              <a:r>
                <a:rPr lang="pt-BR" sz="2822" b="1" kern="1200">
                  <a:solidFill>
                    <a:srgbClr val="000000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C</a:t>
              </a:r>
              <a:endParaRPr lang="pt-B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Line 323">
              <a:extLst>
                <a:ext uri="{FF2B5EF4-FFF2-40B4-BE49-F238E27FC236}">
                  <a16:creationId xmlns:a16="http://schemas.microsoft.com/office/drawing/2014/main" id="{9CEAACB3-B5DA-94AD-F74B-0733F370A4A3}"/>
                </a:ext>
              </a:extLst>
            </p:cNvPr>
            <p:cNvCxnSpPr/>
            <p:nvPr/>
          </p:nvCxnSpPr>
          <p:spPr bwMode="auto">
            <a:xfrm>
              <a:off x="1200150" y="1052195"/>
              <a:ext cx="264160" cy="63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</p:cxnSp>
        <p:cxnSp>
          <p:nvCxnSpPr>
            <p:cNvPr id="36" name="Line 324">
              <a:extLst>
                <a:ext uri="{FF2B5EF4-FFF2-40B4-BE49-F238E27FC236}">
                  <a16:creationId xmlns:a16="http://schemas.microsoft.com/office/drawing/2014/main" id="{A37CB9A1-EFC4-518F-5C65-5D817E075B8F}"/>
                </a:ext>
              </a:extLst>
            </p:cNvPr>
            <p:cNvCxnSpPr/>
            <p:nvPr/>
          </p:nvCxnSpPr>
          <p:spPr bwMode="auto">
            <a:xfrm>
              <a:off x="988695" y="1311910"/>
              <a:ext cx="635" cy="20002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</p:cxnSp>
        <p:cxnSp>
          <p:nvCxnSpPr>
            <p:cNvPr id="37" name="Line 325">
              <a:extLst>
                <a:ext uri="{FF2B5EF4-FFF2-40B4-BE49-F238E27FC236}">
                  <a16:creationId xmlns:a16="http://schemas.microsoft.com/office/drawing/2014/main" id="{D46D9B7C-BC23-5156-053F-5D486D952C45}"/>
                </a:ext>
              </a:extLst>
            </p:cNvPr>
            <p:cNvCxnSpPr/>
            <p:nvPr/>
          </p:nvCxnSpPr>
          <p:spPr bwMode="auto">
            <a:xfrm>
              <a:off x="472440" y="1052195"/>
              <a:ext cx="264160" cy="63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</p:cxnSp>
        <p:sp>
          <p:nvSpPr>
            <p:cNvPr id="38" name="Oval 326">
              <a:extLst>
                <a:ext uri="{FF2B5EF4-FFF2-40B4-BE49-F238E27FC236}">
                  <a16:creationId xmlns:a16="http://schemas.microsoft.com/office/drawing/2014/main" id="{896F3214-00B9-1E7C-9461-1B35C009C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736600"/>
              <a:ext cx="1263015" cy="1052830"/>
            </a:xfrm>
            <a:prstGeom prst="ellips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9" name="Oval 327">
              <a:extLst>
                <a:ext uri="{FF2B5EF4-FFF2-40B4-BE49-F238E27FC236}">
                  <a16:creationId xmlns:a16="http://schemas.microsoft.com/office/drawing/2014/main" id="{56B127BC-0651-5513-52E8-61CA653D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8725" y="1157605"/>
              <a:ext cx="132715" cy="13271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40" name="Oval 328">
              <a:extLst>
                <a:ext uri="{FF2B5EF4-FFF2-40B4-BE49-F238E27FC236}">
                  <a16:creationId xmlns:a16="http://schemas.microsoft.com/office/drawing/2014/main" id="{EB92D0EE-F6B4-E5B0-63C4-345E202FC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740" y="1157605"/>
              <a:ext cx="132715" cy="13271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C1F0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41" name="Text Box 329">
              <a:extLst>
                <a:ext uri="{FF2B5EF4-FFF2-40B4-BE49-F238E27FC236}">
                  <a16:creationId xmlns:a16="http://schemas.microsoft.com/office/drawing/2014/main" id="{6BCC6339-C126-CFD8-0414-B068C0B4D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8040" y="1368425"/>
              <a:ext cx="421005" cy="31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84125" tIns="42062" rIns="84125" bIns="42062" anchor="t" anchorCtr="0" upright="1">
              <a:noAutofit/>
            </a:bodyPr>
            <a:lstStyle/>
            <a:p>
              <a:pPr defTabSz="781812">
                <a:lnSpc>
                  <a:spcPct val="107000"/>
                </a:lnSpc>
                <a:spcAft>
                  <a:spcPts val="684"/>
                </a:spcAft>
              </a:pPr>
              <a:r>
                <a:rPr lang="pt-BR" sz="940" b="1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K</a:t>
              </a:r>
              <a:endParaRPr lang="pt-B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330">
              <a:extLst>
                <a:ext uri="{FF2B5EF4-FFF2-40B4-BE49-F238E27FC236}">
                  <a16:creationId xmlns:a16="http://schemas.microsoft.com/office/drawing/2014/main" id="{748CC52D-EE4E-E95E-3E00-D1EFC6A5C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860" y="1894840"/>
              <a:ext cx="315595" cy="31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84125" tIns="42062" rIns="84125" bIns="42062" anchor="t" anchorCtr="0" upright="1">
              <a:noAutofit/>
            </a:bodyPr>
            <a:lstStyle/>
            <a:p>
              <a:pPr defTabSz="781812">
                <a:lnSpc>
                  <a:spcPct val="107000"/>
                </a:lnSpc>
                <a:spcAft>
                  <a:spcPts val="684"/>
                </a:spcAft>
              </a:pPr>
              <a:r>
                <a:rPr lang="pt-BR" sz="940" b="1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L</a:t>
              </a:r>
              <a:endParaRPr lang="pt-B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4542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41137-C780-7465-1697-E5C12E30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químicas dos álcoois</a:t>
            </a:r>
          </a:p>
        </p:txBody>
      </p:sp>
      <p:pic>
        <p:nvPicPr>
          <p:cNvPr id="5" name="Espaço Reservado para Conteúdo 4" descr="Close-up de béqueres com solução em laboratório">
            <a:extLst>
              <a:ext uri="{FF2B5EF4-FFF2-40B4-BE49-F238E27FC236}">
                <a16:creationId xmlns:a16="http://schemas.microsoft.com/office/drawing/2014/main" id="{B79957C9-C07D-4961-A4CF-2712DB43A2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25179"/>
            <a:ext cx="5181600" cy="3552229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B33572-FCEF-3BA8-BD4F-4EFA443B848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/>
              <a:t>Reações de Oxidação</a:t>
            </a:r>
          </a:p>
          <a:p>
            <a:pPr lvl="1"/>
            <a:r>
              <a:rPr lang="pt-BR"/>
              <a:t>Os álcoois podem sofrer reações de oxidação, transformando-se em aldeídos ou cetonas, dependendo da estrutura do álcool.</a:t>
            </a:r>
          </a:p>
          <a:p>
            <a:r>
              <a:rPr lang="pt-BR"/>
              <a:t>Desidratação</a:t>
            </a:r>
          </a:p>
          <a:p>
            <a:pPr lvl="1"/>
            <a:r>
              <a:rPr lang="pt-BR"/>
              <a:t>A desidratação de álcoois leva à formação de alcenos, uma reação importante na síntese de compostos orgânicos.</a:t>
            </a:r>
          </a:p>
          <a:p>
            <a:r>
              <a:rPr lang="pt-BR"/>
              <a:t>Esterificação</a:t>
            </a:r>
          </a:p>
          <a:p>
            <a:pPr lvl="1"/>
            <a:r>
              <a:rPr lang="pt-BR"/>
              <a:t>A reação de álcoois com ácidos resulta na formação de ésteres, compostos amplamente utilizados na fabricação de fragrâncias e solventes.</a:t>
            </a:r>
          </a:p>
        </p:txBody>
      </p:sp>
    </p:spTree>
    <p:extLst>
      <p:ext uri="{BB962C8B-B14F-4D97-AF65-F5344CB8AC3E}">
        <p14:creationId xmlns:p14="http://schemas.microsoft.com/office/powerpoint/2010/main" val="1367895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01A064-0DDB-2A8A-C4BE-E3ABDA77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Propriedades biológicas dos álcoois</a:t>
            </a:r>
          </a:p>
        </p:txBody>
      </p:sp>
      <p:pic>
        <p:nvPicPr>
          <p:cNvPr id="5" name="Espaço Reservado para Conteúdo 4" descr="Tubos de ensaio com um tubo de ensaio em laranja com gotas">
            <a:extLst>
              <a:ext uri="{FF2B5EF4-FFF2-40B4-BE49-F238E27FC236}">
                <a16:creationId xmlns:a16="http://schemas.microsoft.com/office/drawing/2014/main" id="{0E1AF4A8-BA05-401D-8713-168CE67E8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35299"/>
            <a:ext cx="5181600" cy="3531989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DB4C07-A48F-2923-6FF7-2F36DC96F0C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Atividades Antimicrobianas</a:t>
            </a:r>
          </a:p>
          <a:p>
            <a:pPr lvl="1"/>
            <a:r>
              <a:rPr lang="pt-BR"/>
              <a:t>Os álcoois são conhecidos por suas propriedades antimicrobianas, tornando-os eficazes contra diferentes patógenos.</a:t>
            </a:r>
          </a:p>
          <a:p>
            <a:r>
              <a:rPr lang="pt-BR"/>
              <a:t>Uso do Etanol</a:t>
            </a:r>
          </a:p>
          <a:p>
            <a:pPr lvl="1"/>
            <a:r>
              <a:rPr lang="pt-BR"/>
              <a:t>O etanol é amplamente utilizado como desinfetante e em soluções medicinais, destacando suas aplicações em saúde pública.</a:t>
            </a:r>
          </a:p>
        </p:txBody>
      </p:sp>
    </p:spTree>
    <p:extLst>
      <p:ext uri="{BB962C8B-B14F-4D97-AF65-F5344CB8AC3E}">
        <p14:creationId xmlns:p14="http://schemas.microsoft.com/office/powerpoint/2010/main" val="4157312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12300" name="Freeform: Shape 12299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2301" name="Freeform: Shape 12300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2302" name="Freeform: Shape 12301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2303" name="Freeform: Shape 12302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305" name="Group 12304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12306" name="Freeform: Shape 12305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7" name="Freeform: Shape 12306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8" name="Freeform: Shape 12307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9" name="Freeform: Shape 12308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7F57B09-09B9-230D-8A61-79D912E8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Aplicações na medicina: etanol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BB46747-E688-114C-17B4-3A11754585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98853" y="319619"/>
            <a:ext cx="2629372" cy="1621446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F78E46-099F-FAD2-708E-55755A67D1B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24140" y="2421682"/>
            <a:ext cx="6661285" cy="4436317"/>
          </a:xfrm>
        </p:spPr>
        <p:txBody>
          <a:bodyPr anchor="ctr">
            <a:normAutofit/>
          </a:bodyPr>
          <a:lstStyle/>
          <a:p>
            <a:r>
              <a:rPr lang="pt-BR" sz="2000" b="1">
                <a:solidFill>
                  <a:schemeClr val="tx2"/>
                </a:solidFill>
              </a:rPr>
              <a:t>Uso como Antissépticos</a:t>
            </a:r>
          </a:p>
          <a:p>
            <a:pPr lvl="1"/>
            <a:r>
              <a:rPr lang="pt-BR" sz="2000" b="1">
                <a:solidFill>
                  <a:schemeClr val="tx2"/>
                </a:solidFill>
              </a:rPr>
              <a:t>O etanol e o isopropanol são amplamente utilizados como antissépticos em ambientes médicos, ajudando a prevenir infecções.</a:t>
            </a:r>
          </a:p>
          <a:p>
            <a:r>
              <a:rPr lang="pt-BR" sz="2000" b="1">
                <a:solidFill>
                  <a:schemeClr val="tx2"/>
                </a:solidFill>
              </a:rPr>
              <a:t>Desinfetantes Eficientes</a:t>
            </a:r>
          </a:p>
          <a:p>
            <a:pPr lvl="1"/>
            <a:r>
              <a:rPr lang="pt-BR" sz="2000" b="1">
                <a:solidFill>
                  <a:schemeClr val="tx2"/>
                </a:solidFill>
              </a:rPr>
              <a:t>Além de antissépticos, esses álcoois são componentes essenciais em desinfetantes, garantindo a limpeza de superfícies.</a:t>
            </a:r>
          </a:p>
          <a:p>
            <a:r>
              <a:rPr lang="pt-BR" sz="2000" b="1">
                <a:solidFill>
                  <a:schemeClr val="tx2"/>
                </a:solidFill>
              </a:rPr>
              <a:t>Prevenção de Infecções</a:t>
            </a:r>
          </a:p>
          <a:p>
            <a:pPr lvl="1"/>
            <a:r>
              <a:rPr lang="pt-BR" sz="2000" b="1">
                <a:solidFill>
                  <a:schemeClr val="tx2"/>
                </a:solidFill>
              </a:rPr>
              <a:t>O uso de etanol e isopropanol na medicina é crucial para a prevenção de infecções, especialmente em procedimentos invasivos.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DD34F40-3427-6EA1-26C4-C8DCDC96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5955" y="3880116"/>
            <a:ext cx="2871905" cy="19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01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3D347E-0D8A-C3CA-7E01-BDF6DB6C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Efeitos do etanol no sistema nervoso</a:t>
            </a:r>
          </a:p>
        </p:txBody>
      </p:sp>
      <p:pic>
        <p:nvPicPr>
          <p:cNvPr id="5" name="Espaço Reservado para Conteúdo 4" descr="Sistema de neurônios em amarelo e azul claro">
            <a:extLst>
              <a:ext uri="{FF2B5EF4-FFF2-40B4-BE49-F238E27FC236}">
                <a16:creationId xmlns:a16="http://schemas.microsoft.com/office/drawing/2014/main" id="{A4DFE2C0-8948-40A6-B149-CD858EE926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5879" r="2794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71A6A80-14A6-CB8A-6950-35864E466E2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657345" y="2706624"/>
            <a:ext cx="6891527" cy="3483864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000" b="1" dirty="0"/>
              <a:t>Efeitos no Sistema Nervoso Central</a:t>
            </a:r>
          </a:p>
          <a:p>
            <a:pPr marL="0" lvl="1" indent="0">
              <a:buNone/>
            </a:pPr>
            <a:r>
              <a:rPr lang="pt-BR" sz="2000" dirty="0"/>
              <a:t>O etanol atua como um depressor do sistema nervoso central, resultando em sedação e euforia em doses adequadas.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000" b="1" dirty="0"/>
              <a:t>Toxicidade em Altas Doses</a:t>
            </a:r>
          </a:p>
          <a:p>
            <a:pPr marL="0" lvl="1" indent="0">
              <a:buNone/>
            </a:pPr>
            <a:r>
              <a:rPr lang="pt-BR" sz="2000" dirty="0"/>
              <a:t>Em doses elevadas, o etanol pode ser tóxico, levando a efeitos adversos significativos e risco de danos neurológicos.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000" b="1" dirty="0"/>
              <a:t>Uso Médico do Etanol</a:t>
            </a:r>
          </a:p>
          <a:p>
            <a:pPr marL="0" lvl="1" indent="0">
              <a:buNone/>
            </a:pPr>
            <a:r>
              <a:rPr lang="pt-BR" sz="2000" dirty="0"/>
              <a:t>É crucial entender os efeitos do etanol quando considerado para uso em contextos médicos, dado seu impacto no sistema nervoso.</a:t>
            </a:r>
          </a:p>
        </p:txBody>
      </p:sp>
    </p:spTree>
    <p:extLst>
      <p:ext uri="{BB962C8B-B14F-4D97-AF65-F5344CB8AC3E}">
        <p14:creationId xmlns:p14="http://schemas.microsoft.com/office/powerpoint/2010/main" val="4275778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0E5D772B-4DA1-9424-8BF5-8EFA4789A4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1864299"/>
              </p:ext>
            </p:extLst>
          </p:nvPr>
        </p:nvGraphicFramePr>
        <p:xfrm>
          <a:off x="643467" y="914616"/>
          <a:ext cx="10905067" cy="5255352"/>
        </p:xfrm>
        <a:graphic>
          <a:graphicData uri="http://schemas.openxmlformats.org/drawingml/2006/table">
            <a:tbl>
              <a:tblPr firstRow="1" bandRow="1">
                <a:solidFill>
                  <a:srgbClr val="404040"/>
                </a:solidFill>
              </a:tblPr>
              <a:tblGrid>
                <a:gridCol w="6308020">
                  <a:extLst>
                    <a:ext uri="{9D8B030D-6E8A-4147-A177-3AD203B41FA5}">
                      <a16:colId xmlns:a16="http://schemas.microsoft.com/office/drawing/2014/main" val="1877461507"/>
                    </a:ext>
                  </a:extLst>
                </a:gridCol>
                <a:gridCol w="4597047">
                  <a:extLst>
                    <a:ext uri="{9D8B030D-6E8A-4147-A177-3AD203B41FA5}">
                      <a16:colId xmlns:a16="http://schemas.microsoft.com/office/drawing/2014/main" val="1700157990"/>
                    </a:ext>
                  </a:extLst>
                </a:gridCol>
              </a:tblGrid>
              <a:tr h="627858">
                <a:tc gridSpan="2">
                  <a:txBody>
                    <a:bodyPr/>
                    <a:lstStyle/>
                    <a:p>
                      <a:pPr algn="ctr"/>
                      <a:r>
                        <a:rPr lang="pt-BR" sz="2500" b="1" cap="none" spc="0" dirty="0">
                          <a:solidFill>
                            <a:schemeClr val="bg1"/>
                          </a:solidFill>
                        </a:rPr>
                        <a:t>Bebidas mais consumidas e sua concentração de etanol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09881"/>
                  </a:ext>
                </a:extLst>
              </a:tr>
              <a:tr h="821954"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Bebida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>
                          <a:solidFill>
                            <a:schemeClr val="bg1"/>
                          </a:solidFill>
                          <a:effectLst/>
                        </a:rPr>
                        <a:t>Quantidade equivalente a um drinque (15 g de etanol)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90790"/>
                  </a:ext>
                </a:extLst>
              </a:tr>
              <a:tr h="821954"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Cerveja (5% de etanol)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600 ml de cerveja = aprox. 30 g de álcool)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148219"/>
                  </a:ext>
                </a:extLst>
              </a:tr>
              <a:tr h="1113097"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Bebidas destiladas (conhaque, </a:t>
                      </a:r>
                      <a:r>
                        <a:rPr lang="pt-BR" sz="19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brandy</a:t>
                      </a:r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, uísque, vodca, gim, rum e cachaça) (35 a 65% etanol)</a:t>
                      </a:r>
                    </a:p>
                    <a:p>
                      <a:pPr algn="ctr"/>
                      <a:endParaRPr lang="pt-BR" sz="1900" b="1" cap="none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43 ml a 25 ml (1 dose = aproximadamente 15 g de álcool)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59749"/>
                  </a:ext>
                </a:extLst>
              </a:tr>
              <a:tr h="821954"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Vinho de mesa (11% de etanol)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142 ml (1 garrafa = 5,5 drinques = ~ 82 g de álcool)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60646"/>
                  </a:ext>
                </a:extLst>
              </a:tr>
              <a:tr h="821954"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Vinhos fortificados (vermute, </a:t>
                      </a:r>
                      <a:r>
                        <a:rPr lang="pt-BR" sz="1900" b="1" cap="none" spc="0" dirty="0" err="1">
                          <a:solidFill>
                            <a:schemeClr val="bg1"/>
                          </a:solidFill>
                          <a:effectLst/>
                        </a:rPr>
                        <a:t>Sherry</a:t>
                      </a:r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, Porto) (18% de etanol)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cap="none" spc="0" dirty="0">
                          <a:solidFill>
                            <a:schemeClr val="bg1"/>
                          </a:solidFill>
                          <a:effectLst/>
                        </a:rPr>
                        <a:t>85 ml (1 dose – aproximadamente 7,5 g de álcool)</a:t>
                      </a:r>
                    </a:p>
                  </a:txBody>
                  <a:tcPr marL="71730" marR="71730" marT="145572" marB="35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84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879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hlinkClick r:id="rId2"/>
            <a:extLst>
              <a:ext uri="{FF2B5EF4-FFF2-40B4-BE49-F238E27FC236}">
                <a16:creationId xmlns:a16="http://schemas.microsoft.com/office/drawing/2014/main" id="{3D8F78A8-3175-B085-6299-93B7AC52B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9148425"/>
            <a:ext cx="14287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B34FAAF-8E70-DBC4-6702-A4685B39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119" y="552091"/>
            <a:ext cx="7358969" cy="54315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3600" b="1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Síndrome</a:t>
            </a:r>
            <a:r>
              <a:rPr lang="pt-BR" sz="36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pt-BR" sz="36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fetal</a:t>
            </a:r>
            <a:endParaRPr lang="pt-BR" sz="36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 consumo de álcool por gestantes pode levar à síndrome fetal.</a:t>
            </a:r>
          </a:p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síndrome alcoólica fetal é um conjunto de sinais e sintomas resultantes da ingestão de etanol durante a gravidez, incluindo efeitos que podem persistir após o nascimento da criança.</a:t>
            </a:r>
          </a:p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Essa síndrome é caracterizada por uma combinação de diversos fatores, como abortos espontâneos, deficiência intelectual, malformações corporais, dificuldades de aprendizado, fissuras palpebrais, lábio </a:t>
            </a:r>
            <a:r>
              <a:rPr lang="pt-BR" sz="2400" dirty="0">
                <a:solidFill>
                  <a:srgbClr val="000000"/>
                </a:solidFill>
                <a:latin typeface="Aptos" panose="020B0004020202020204" pitchFamily="34" charset="0"/>
              </a:rPr>
              <a:t>leporino</a:t>
            </a:r>
            <a:r>
              <a:rPr lang="pt-BR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e recém-nascidos com baixo peso, entre outros problemas.</a:t>
            </a:r>
          </a:p>
          <a:p>
            <a:pPr marL="0" indent="-228600" algn="l" rtl="0" eaLnBrk="1" latinLnBrk="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Os principais fatores que contribuem para essa síndrome são a habilidade do álcool em atravessar a barreira placentária e sua influência em diferentes partes do corpo humano.</a:t>
            </a:r>
            <a:endParaRPr kumimoji="0" lang="en-US" altLang="pt-BR" sz="2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501EE70-605D-C5B5-EFF8-51024C7C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6" y="2058184"/>
            <a:ext cx="23812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73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F528FCF2-03AF-980E-FAE8-0943C13019B2}"/>
              </a:ext>
            </a:extLst>
          </p:cNvPr>
          <p:cNvSpPr/>
          <p:nvPr/>
        </p:nvSpPr>
        <p:spPr>
          <a:xfrm>
            <a:off x="1811338" y="1268413"/>
            <a:ext cx="4797425" cy="258286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164867" name="Agrupar 18">
            <a:extLst>
              <a:ext uri="{FF2B5EF4-FFF2-40B4-BE49-F238E27FC236}">
                <a16:creationId xmlns:a16="http://schemas.microsoft.com/office/drawing/2014/main" id="{93EE48F6-DD6F-36F1-AD70-20B3B973F145}"/>
              </a:ext>
            </a:extLst>
          </p:cNvPr>
          <p:cNvGrpSpPr>
            <a:grpSpLocks/>
          </p:cNvGrpSpPr>
          <p:nvPr/>
        </p:nvGrpSpPr>
        <p:grpSpPr bwMode="auto">
          <a:xfrm>
            <a:off x="4440238" y="2325688"/>
            <a:ext cx="1727200" cy="1071562"/>
            <a:chOff x="4470032" y="2218813"/>
            <a:chExt cx="1728192" cy="1071876"/>
          </a:xfrm>
        </p:grpSpPr>
        <p:sp>
          <p:nvSpPr>
            <p:cNvPr id="164906" name="CaixaDeTexto 6">
              <a:extLst>
                <a:ext uri="{FF2B5EF4-FFF2-40B4-BE49-F238E27FC236}">
                  <a16:creationId xmlns:a16="http://schemas.microsoft.com/office/drawing/2014/main" id="{4B9A9976-C8C8-D8D4-8AD3-026F02CB9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7868" y="2218813"/>
              <a:ext cx="13003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bg1"/>
                  </a:solidFill>
                  <a:latin typeface="Arial Black" panose="020B0A04020102020204" pitchFamily="34" charset="0"/>
                </a:rPr>
                <a:t>CH – CH</a:t>
              </a:r>
              <a:r>
                <a:rPr lang="pt-BR" altLang="pt-BR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64907" name="CaixaDeTexto 9">
              <a:extLst>
                <a:ext uri="{FF2B5EF4-FFF2-40B4-BE49-F238E27FC236}">
                  <a16:creationId xmlns:a16="http://schemas.microsoft.com/office/drawing/2014/main" id="{90CCE450-81AF-3417-E54E-117750B2F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997" y="2921357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bg1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baseline="-250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AE13834A-7CE5-18C0-926B-C3AD65431170}"/>
                </a:ext>
              </a:extLst>
            </p:cNvPr>
            <p:cNvCxnSpPr/>
            <p:nvPr/>
          </p:nvCxnSpPr>
          <p:spPr>
            <a:xfrm>
              <a:off x="5079982" y="2609452"/>
              <a:ext cx="0" cy="28742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045FA51-7BF1-C8CA-52D0-59F0E51892FF}"/>
                </a:ext>
              </a:extLst>
            </p:cNvPr>
            <p:cNvCxnSpPr>
              <a:cxnSpLocks/>
              <a:endCxn id="164906" idx="1"/>
            </p:cNvCxnSpPr>
            <p:nvPr/>
          </p:nvCxnSpPr>
          <p:spPr>
            <a:xfrm flipV="1">
              <a:off x="4470032" y="2403017"/>
              <a:ext cx="42728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868" name="Agrupar 19">
            <a:extLst>
              <a:ext uri="{FF2B5EF4-FFF2-40B4-BE49-F238E27FC236}">
                <a16:creationId xmlns:a16="http://schemas.microsoft.com/office/drawing/2014/main" id="{7DC28CE6-C65B-7834-6926-BFA7A1C524F7}"/>
              </a:ext>
            </a:extLst>
          </p:cNvPr>
          <p:cNvGrpSpPr>
            <a:grpSpLocks/>
          </p:cNvGrpSpPr>
          <p:nvPr/>
        </p:nvGrpSpPr>
        <p:grpSpPr bwMode="auto">
          <a:xfrm>
            <a:off x="4121150" y="1338263"/>
            <a:ext cx="852488" cy="611187"/>
            <a:chOff x="4124214" y="1367001"/>
            <a:chExt cx="852877" cy="610819"/>
          </a:xfrm>
        </p:grpSpPr>
        <p:sp>
          <p:nvSpPr>
            <p:cNvPr id="164904" name="CaixaDeTexto 7">
              <a:extLst>
                <a:ext uri="{FF2B5EF4-FFF2-40B4-BE49-F238E27FC236}">
                  <a16:creationId xmlns:a16="http://schemas.microsoft.com/office/drawing/2014/main" id="{489C9DCA-B3E2-0BA0-BF17-AA0A3B11F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7704" y="1367001"/>
              <a:ext cx="569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bg1"/>
                  </a:solidFill>
                  <a:latin typeface="Arial Black" panose="020B0A04020102020204" pitchFamily="34" charset="0"/>
                </a:rPr>
                <a:t>OH</a:t>
              </a:r>
              <a:endParaRPr lang="pt-BR" altLang="pt-BR" baseline="-25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D0D6F72F-3E08-14D4-A4FF-6E0E31AC0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4214" y="1679550"/>
              <a:ext cx="303351" cy="2982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872" name="CaixaDeTexto 1">
            <a:extLst>
              <a:ext uri="{FF2B5EF4-FFF2-40B4-BE49-F238E27FC236}">
                <a16:creationId xmlns:a16="http://schemas.microsoft.com/office/drawing/2014/main" id="{4B45ED6B-7CE2-C752-94C3-B92E6AC9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90500"/>
            <a:ext cx="110664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pt-BR" altLang="pt-BR" sz="2000">
                <a:latin typeface="Arial Black" panose="020B0A04020102020204" pitchFamily="34" charset="0"/>
              </a:rPr>
              <a:t>O mentol é uma substância usada em balas, gomas de mascar e medicamentos, sendo responsável pelo aroma de menta.</a:t>
            </a: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F82C00B3-B23C-56BA-EA8E-9D64A8CBC211}"/>
              </a:ext>
            </a:extLst>
          </p:cNvPr>
          <p:cNvSpPr/>
          <p:nvPr/>
        </p:nvSpPr>
        <p:spPr>
          <a:xfrm>
            <a:off x="3100388" y="1935163"/>
            <a:ext cx="1316037" cy="1135062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4874" name="CaixaDeTexto 5">
            <a:extLst>
              <a:ext uri="{FF2B5EF4-FFF2-40B4-BE49-F238E27FC236}">
                <a16:creationId xmlns:a16="http://schemas.microsoft.com/office/drawing/2014/main" id="{F2D63670-19F3-9565-C4A8-06CCDAC7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2325688"/>
            <a:ext cx="65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baseline="-25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B5C1C60-F947-A89D-1BBD-22F793EF2C6A}"/>
              </a:ext>
            </a:extLst>
          </p:cNvPr>
          <p:cNvCxnSpPr>
            <a:cxnSpLocks/>
          </p:cNvCxnSpPr>
          <p:nvPr/>
        </p:nvCxnSpPr>
        <p:spPr>
          <a:xfrm rot="16200000">
            <a:off x="2967038" y="2365375"/>
            <a:ext cx="0" cy="2889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7F3DB7F-C04D-13CA-6EF8-0D6222437760}"/>
              </a:ext>
            </a:extLst>
          </p:cNvPr>
          <p:cNvSpPr txBox="1"/>
          <p:nvPr/>
        </p:nvSpPr>
        <p:spPr>
          <a:xfrm>
            <a:off x="6793802" y="2242756"/>
            <a:ext cx="1154483" cy="40011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FFFF00"/>
                </a:solidFill>
                <a:latin typeface="Arial Black" panose="020B0A04020102020204" pitchFamily="34" charset="0"/>
              </a:rPr>
              <a:t>mentol</a:t>
            </a:r>
          </a:p>
        </p:txBody>
      </p:sp>
      <p:grpSp>
        <p:nvGrpSpPr>
          <p:cNvPr id="164879" name="Grupo 30">
            <a:extLst>
              <a:ext uri="{FF2B5EF4-FFF2-40B4-BE49-F238E27FC236}">
                <a16:creationId xmlns:a16="http://schemas.microsoft.com/office/drawing/2014/main" id="{F573FEA3-2937-31C7-02C5-A1BCA6F24B83}"/>
              </a:ext>
            </a:extLst>
          </p:cNvPr>
          <p:cNvGrpSpPr>
            <a:grpSpLocks/>
          </p:cNvGrpSpPr>
          <p:nvPr/>
        </p:nvGrpSpPr>
        <p:grpSpPr bwMode="auto">
          <a:xfrm>
            <a:off x="911225" y="4005263"/>
            <a:ext cx="7564438" cy="1662112"/>
            <a:chOff x="-286239" y="2780928"/>
            <a:chExt cx="7564187" cy="1113900"/>
          </a:xfrm>
        </p:grpSpPr>
        <p:sp>
          <p:nvSpPr>
            <p:cNvPr id="164902" name="CaixaDeTexto 16">
              <a:extLst>
                <a:ext uri="{FF2B5EF4-FFF2-40B4-BE49-F238E27FC236}">
                  <a16:creationId xmlns:a16="http://schemas.microsoft.com/office/drawing/2014/main" id="{A4A86AB1-2791-3DCC-3113-40890EDE2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6239" y="2780928"/>
              <a:ext cx="7564187" cy="26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pt-BR" altLang="pt-BR" sz="2000">
                  <a:latin typeface="Arial Black" panose="020B0A04020102020204" pitchFamily="34" charset="0"/>
                </a:rPr>
                <a:t>a) A cadeia carbônica desse composto é aromática?</a:t>
              </a:r>
            </a:p>
          </p:txBody>
        </p:sp>
        <p:sp>
          <p:nvSpPr>
            <p:cNvPr id="164903" name="CaixaDeTexto 17">
              <a:extLst>
                <a:ext uri="{FF2B5EF4-FFF2-40B4-BE49-F238E27FC236}">
                  <a16:creationId xmlns:a16="http://schemas.microsoft.com/office/drawing/2014/main" id="{EF494D8D-3563-52D1-8B9C-69B8C089B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7795" y="3626796"/>
              <a:ext cx="6628674" cy="26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pt-BR" altLang="pt-BR" sz="2000">
                  <a:latin typeface="Arial Black" panose="020B0A04020102020204" pitchFamily="34" charset="0"/>
                </a:rPr>
                <a:t>b) Qual a fórmula molecular desse composto?</a:t>
              </a:r>
            </a:p>
          </p:txBody>
        </p:sp>
      </p:grpSp>
      <p:sp>
        <p:nvSpPr>
          <p:cNvPr id="21" name="CaixaDeTexto 5">
            <a:extLst>
              <a:ext uri="{FF2B5EF4-FFF2-40B4-BE49-F238E27FC236}">
                <a16:creationId xmlns:a16="http://schemas.microsoft.com/office/drawing/2014/main" id="{7DF52018-34D4-4436-8F6D-697798E6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774" y="4653136"/>
            <a:ext cx="5759334" cy="400110"/>
          </a:xfrm>
          <a:prstGeom prst="rect">
            <a:avLst/>
          </a:prstGeom>
          <a:solidFill>
            <a:srgbClr val="000099"/>
          </a:solidFill>
          <a:ln w="3810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000" dirty="0">
                <a:solidFill>
                  <a:srgbClr val="FFFF00"/>
                </a:solidFill>
                <a:latin typeface="Arial Black" pitchFamily="34" charset="0"/>
              </a:rPr>
              <a:t>Não, pois não possui o grupo benzênico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3D002BA-8EF6-9944-061A-1E535EFA7EA5}"/>
              </a:ext>
            </a:extLst>
          </p:cNvPr>
          <p:cNvGrpSpPr>
            <a:grpSpLocks/>
          </p:cNvGrpSpPr>
          <p:nvPr/>
        </p:nvGrpSpPr>
        <p:grpSpPr bwMode="auto">
          <a:xfrm>
            <a:off x="1241425" y="5732463"/>
            <a:ext cx="2684463" cy="863600"/>
            <a:chOff x="1240774" y="5865062"/>
            <a:chExt cx="2685881" cy="862575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17552A1-4949-9C61-3D39-BF8AD2E9F572}"/>
                </a:ext>
              </a:extLst>
            </p:cNvPr>
            <p:cNvSpPr/>
            <p:nvPr/>
          </p:nvSpPr>
          <p:spPr>
            <a:xfrm>
              <a:off x="1240774" y="5865062"/>
              <a:ext cx="2685881" cy="862575"/>
            </a:xfrm>
            <a:prstGeom prst="round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2" name="CaixaDeTexto 5">
              <a:extLst>
                <a:ext uri="{FF2B5EF4-FFF2-40B4-BE49-F238E27FC236}">
                  <a16:creationId xmlns:a16="http://schemas.microsoft.com/office/drawing/2014/main" id="{CC0FAA20-C29F-970E-EA00-5C5519EEE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706" y="6011924"/>
              <a:ext cx="1972014" cy="5232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2800" spc="300" dirty="0">
                  <a:solidFill>
                    <a:srgbClr val="FFFF00"/>
                  </a:solidFill>
                  <a:latin typeface="Arial Black" pitchFamily="34" charset="0"/>
                </a:rPr>
                <a:t>C   H  O</a:t>
              </a: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E595149-4997-92E5-D5C1-7CE77627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2338388"/>
            <a:ext cx="365125" cy="36988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BE9C0C0-C664-9BED-3636-64AADCCEC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3" y="2905125"/>
            <a:ext cx="363537" cy="3683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E81DDD5-98B0-939F-1261-02D805E8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888" y="2909888"/>
            <a:ext cx="365125" cy="36988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A88613D-9D97-4C16-9857-1B59D4E5A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1770063"/>
            <a:ext cx="363537" cy="3683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810567C-9B09-DA38-CCBB-296E64E85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770063"/>
            <a:ext cx="363538" cy="3683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C2B76F5-C43F-3120-C49F-5C4EBE102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17716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8628056-19C0-36C0-D1EB-79DF565C5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2335213"/>
            <a:ext cx="37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21A2D18-2B8A-0EF4-07E8-C4247F21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906713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0412242-4D19-8500-9E62-B82565574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29146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pt-BR" altLang="pt-BR" baseline="-250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B226927-DBD0-0436-46D4-54C660EEB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2338388"/>
            <a:ext cx="441325" cy="36988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C 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EA82D76-84F0-C20F-5942-DF1DF566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2335213"/>
            <a:ext cx="37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7812E1B-E945-34F0-185E-226D29771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5" y="1779588"/>
            <a:ext cx="37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endParaRPr lang="pt-BR" altLang="pt-BR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8712AEF-5534-B718-2906-04768E2A0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6134100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0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endParaRPr lang="pt-BR" altLang="pt-BR" sz="2000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6F817B2-4408-E78A-DDF0-1FB0C8F96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6134100"/>
            <a:ext cx="528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r>
            <a:endParaRPr lang="pt-BR" altLang="pt-BR" sz="2000" baseline="-25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24" grpId="0" animBg="1"/>
      <p:bldP spid="26" grpId="0" animBg="1"/>
      <p:bldP spid="27" grpId="0" animBg="1"/>
      <p:bldP spid="33" grpId="0" animBg="1"/>
      <p:bldP spid="42" grpId="0" animBg="1"/>
      <p:bldP spid="43" grpId="0" animBg="1"/>
      <p:bldP spid="45" grpId="0" animBg="1"/>
      <p:bldP spid="25" grpId="0" animBg="1"/>
      <p:bldP spid="47" grpId="0" animBg="1"/>
      <p:bldP spid="54" grpId="0" animBg="1"/>
      <p:bldP spid="59" grpId="0" animBg="1"/>
      <p:bldP spid="6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79B75BAC-C608-7477-9373-3773A45B88A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9436093"/>
              </p:ext>
            </p:extLst>
          </p:nvPr>
        </p:nvGraphicFramePr>
        <p:xfrm>
          <a:off x="643467" y="755898"/>
          <a:ext cx="10905067" cy="53760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89813">
                  <a:extLst>
                    <a:ext uri="{9D8B030D-6E8A-4147-A177-3AD203B41FA5}">
                      <a16:colId xmlns:a16="http://schemas.microsoft.com/office/drawing/2014/main" val="2535950219"/>
                    </a:ext>
                  </a:extLst>
                </a:gridCol>
                <a:gridCol w="5315254">
                  <a:extLst>
                    <a:ext uri="{9D8B030D-6E8A-4147-A177-3AD203B41FA5}">
                      <a16:colId xmlns:a16="http://schemas.microsoft.com/office/drawing/2014/main" val="431751006"/>
                    </a:ext>
                  </a:extLst>
                </a:gridCol>
              </a:tblGrid>
              <a:tr h="517826"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b="1" cap="none" spc="0" dirty="0">
                          <a:solidFill>
                            <a:schemeClr val="tx1"/>
                          </a:solidFill>
                        </a:rPr>
                        <a:t>Alterações orgânicas do álcool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809699"/>
                  </a:ext>
                </a:extLst>
              </a:tr>
              <a:tr h="1077638"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Neurológicas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 Demência alcoólica, degeneração cerebelar, </a:t>
                      </a:r>
                      <a:r>
                        <a:rPr lang="pt-BR" sz="1800" u="none" strike="noStrike" cap="none" spc="0" dirty="0">
                          <a:solidFill>
                            <a:schemeClr val="tx1"/>
                          </a:solidFill>
                          <a:effectLst/>
                          <a:hlinkClick r:id="rId2" tooltip="Síndrome de Wernicke-Korsakoff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síndrome de </a:t>
                      </a:r>
                      <a:r>
                        <a:rPr lang="pt-BR" sz="1800" u="none" strike="noStrike" cap="none" spc="0" dirty="0" err="1">
                          <a:solidFill>
                            <a:schemeClr val="tx1"/>
                          </a:solidFill>
                          <a:effectLst/>
                          <a:hlinkClick r:id="rId2" tooltip="Síndrome de Wernicke-Korsakoff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Wernicke-Korsakoff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pt-BR" sz="18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mielinólise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8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pontina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 central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Metabólica/renal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 Cetoacidose alcoólica, síndrome hepato renal, </a:t>
                      </a:r>
                      <a:r>
                        <a:rPr lang="pt-BR" sz="1800" u="none" strike="noStrike" cap="none" spc="0" dirty="0">
                          <a:solidFill>
                            <a:schemeClr val="tx1"/>
                          </a:solidFill>
                          <a:effectLst/>
                          <a:hlinkClick r:id="rId3" tooltip="Hipocalcemi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hipocalcemia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pt-BR" sz="1800" u="none" strike="noStrike" cap="none" spc="0" dirty="0" err="1">
                          <a:solidFill>
                            <a:schemeClr val="tx1"/>
                          </a:solidFill>
                          <a:effectLst/>
                          <a:hlinkClick r:id="rId4" tooltip="Hipofosfatemi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hipofosfatemia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769613"/>
                  </a:ext>
                </a:extLst>
              </a:tr>
              <a:tr h="1077638"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Dermatológica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 Rubor da face, eritema palmar, olhos vermelhos, edema de pálpebras, dermatite </a:t>
                      </a:r>
                      <a:r>
                        <a:rPr lang="pt-BR" sz="18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seborréica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>
                          <a:solidFill>
                            <a:schemeClr val="tx1"/>
                          </a:solidFill>
                          <a:effectLst/>
                        </a:rPr>
                        <a:t>Gastrintestinal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 - Cirrose, hepatite alcoólica, úlceras, pancreatite.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628601"/>
                  </a:ext>
                </a:extLst>
              </a:tr>
              <a:tr h="797732"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Cardiovascular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 </a:t>
                      </a:r>
                      <a:r>
                        <a:rPr lang="pt-BR" sz="1800" u="none" strike="noStrike" cap="none" spc="0" dirty="0">
                          <a:solidFill>
                            <a:schemeClr val="tx1"/>
                          </a:solidFill>
                          <a:effectLst/>
                          <a:hlinkClick r:id="rId5" tooltip="Hipertensão arterial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Hipertensão arterial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 miocardiopatia.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>
                          <a:solidFill>
                            <a:schemeClr val="tx1"/>
                          </a:solidFill>
                          <a:effectLst/>
                        </a:rPr>
                        <a:t>Nutricional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 - </a:t>
                      </a:r>
                      <a:r>
                        <a:rPr lang="pt-BR" sz="1800" u="none" strike="noStrike" cap="none" spc="0">
                          <a:solidFill>
                            <a:schemeClr val="tx1"/>
                          </a:solidFill>
                          <a:effectLst/>
                          <a:hlinkClick r:id="rId6" tooltip="Beribér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Béri-béri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pt-BR" sz="1800" u="none" strike="noStrike" cap="none" spc="0">
                          <a:solidFill>
                            <a:schemeClr val="tx1"/>
                          </a:solidFill>
                          <a:effectLst/>
                          <a:hlinkClick r:id="rId7" tooltip="Pelag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pelagra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, deficiência de </a:t>
                      </a:r>
                      <a:r>
                        <a:rPr lang="pt-BR" sz="1800" u="none" strike="noStrike" cap="none" spc="0">
                          <a:solidFill>
                            <a:schemeClr val="tx1"/>
                          </a:solidFill>
                          <a:effectLst/>
                          <a:hlinkClick r:id="rId8" tooltip="Riboflavin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riboflavina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 e </a:t>
                      </a:r>
                      <a:r>
                        <a:rPr lang="pt-BR" sz="1800" u="none" strike="noStrike" cap="none" spc="0">
                          <a:solidFill>
                            <a:schemeClr val="tx1"/>
                          </a:solidFill>
                          <a:effectLst/>
                          <a:hlinkClick r:id="rId9" tooltip="Piridoxin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piridoxina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50836"/>
                  </a:ext>
                </a:extLst>
              </a:tr>
              <a:tr h="1077638"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Câncer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 Boca, esôfago, fígado, </a:t>
                      </a:r>
                      <a:r>
                        <a:rPr lang="pt-BR" sz="1800" cap="none" spc="0" dirty="0" err="1">
                          <a:solidFill>
                            <a:schemeClr val="tx1"/>
                          </a:solidFill>
                          <a:effectLst/>
                        </a:rPr>
                        <a:t>tireóide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 próstata, reto, </a:t>
                      </a:r>
                      <a:r>
                        <a:rPr lang="pt-BR" sz="18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pancrêas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 estômago.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>
                          <a:solidFill>
                            <a:schemeClr val="tx1"/>
                          </a:solidFill>
                          <a:effectLst/>
                        </a:rPr>
                        <a:t>Hematológico/imunológico</a:t>
                      </a:r>
                      <a:r>
                        <a:rPr lang="pt-BR" sz="1800" cap="none" spc="0">
                          <a:solidFill>
                            <a:schemeClr val="tx1"/>
                          </a:solidFill>
                          <a:effectLst/>
                        </a:rPr>
                        <a:t> - Aumento de infecções, leucopenia, VCM elevado, coagulação prejudicada.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365191"/>
                  </a:ext>
                </a:extLst>
              </a:tr>
              <a:tr h="797732"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Endócrino/reprodutivo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 Impotência, hipoglicemia, feminilização em homens.</a:t>
                      </a:r>
                      <a:r>
                        <a:rPr lang="pt-BR" sz="1800" b="0" i="0" u="none" strike="noStrike" cap="none" spc="0" baseline="30000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[29]</a:t>
                      </a:r>
                      <a:r>
                        <a:rPr lang="pt-BR" sz="1800" b="0" i="0" u="none" strike="noStrike" cap="none" spc="0" baseline="30000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[30]</a:t>
                      </a:r>
                      <a:endParaRPr lang="pt-BR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Músculo-esquelético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 - </a:t>
                      </a:r>
                      <a:r>
                        <a:rPr lang="pt-BR" sz="1800" u="none" strike="noStrike" cap="none" spc="0" dirty="0">
                          <a:solidFill>
                            <a:schemeClr val="tx1"/>
                          </a:solidFill>
                          <a:effectLst/>
                          <a:hlinkClick r:id="rId12" tooltip="Go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Gota</a:t>
                      </a:r>
                      <a:r>
                        <a:rPr lang="pt-BR" sz="1800" cap="none" spc="0" dirty="0">
                          <a:solidFill>
                            <a:schemeClr val="tx1"/>
                          </a:solidFill>
                          <a:effectLst/>
                        </a:rPr>
                        <a:t>, miopatia, necrose asséptica do quadril.</a:t>
                      </a:r>
                    </a:p>
                  </a:txBody>
                  <a:tcPr marL="0" marR="68962" marT="41986" marB="1399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299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F80BC018-947A-ED96-B342-68A272A1645F}"/>
                  </a:ext>
                </a:extLst>
              </p14:cNvPr>
              <p14:cNvContentPartPr/>
              <p14:nvPr/>
            </p14:nvContentPartPr>
            <p14:xfrm>
              <a:off x="672589" y="2553650"/>
              <a:ext cx="10767240" cy="72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F80BC018-947A-ED96-B342-68A272A164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3589" y="2535650"/>
                <a:ext cx="10784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B60C79EB-8C81-0C25-4869-7315650C9541}"/>
                  </a:ext>
                </a:extLst>
              </p14:cNvPr>
              <p14:cNvContentPartPr/>
              <p14:nvPr/>
            </p14:nvContentPartPr>
            <p14:xfrm>
              <a:off x="-690371" y="431090"/>
              <a:ext cx="360" cy="3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B60C79EB-8C81-0C25-4869-7315650C95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99011" y="4220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9A7B6F1F-831F-0196-5B0D-09BABFB7F527}"/>
                  </a:ext>
                </a:extLst>
              </p14:cNvPr>
              <p14:cNvContentPartPr/>
              <p14:nvPr/>
            </p14:nvContentPartPr>
            <p14:xfrm>
              <a:off x="2225269" y="2915450"/>
              <a:ext cx="360" cy="36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9A7B6F1F-831F-0196-5B0D-09BABFB7F52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16269" y="29068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33B7E5AF-F44A-4B38-CCE4-10529F6C9C97}"/>
                  </a:ext>
                </a:extLst>
              </p14:cNvPr>
              <p14:cNvContentPartPr/>
              <p14:nvPr/>
            </p14:nvContentPartPr>
            <p14:xfrm>
              <a:off x="982909" y="1397330"/>
              <a:ext cx="360" cy="36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33B7E5AF-F44A-4B38-CCE4-10529F6C9C9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4269" y="138869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320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Rectangle 2459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9F8203-B7B3-4298-EE3C-21E53D4C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ENOL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04BC4B-77E7-D49D-CB68-98B3DD7F6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024" y="4414180"/>
            <a:ext cx="4830283" cy="15945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 em um carbono Insaturado</a:t>
            </a:r>
          </a:p>
        </p:txBody>
      </p:sp>
      <p:grpSp>
        <p:nvGrpSpPr>
          <p:cNvPr id="24601" name="Group 24600">
            <a:extLst>
              <a:ext uri="{FF2B5EF4-FFF2-40B4-BE49-F238E27FC236}">
                <a16:creationId xmlns:a16="http://schemas.microsoft.com/office/drawing/2014/main" id="{9523617D-D84A-4054-95AA-9F89131D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24602" name="Group 24601">
              <a:extLst>
                <a:ext uri="{FF2B5EF4-FFF2-40B4-BE49-F238E27FC236}">
                  <a16:creationId xmlns:a16="http://schemas.microsoft.com/office/drawing/2014/main" id="{AB43C5D0-A5EA-4427-B537-1D236BB7A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4606" name="Freeform: Shape 24605">
                <a:extLst>
                  <a:ext uri="{FF2B5EF4-FFF2-40B4-BE49-F238E27FC236}">
                    <a16:creationId xmlns:a16="http://schemas.microsoft.com/office/drawing/2014/main" id="{70FA4045-2CBD-47E7-B0D7-2F5619C9A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07" name="Freeform: Shape 24606">
                <a:extLst>
                  <a:ext uri="{FF2B5EF4-FFF2-40B4-BE49-F238E27FC236}">
                    <a16:creationId xmlns:a16="http://schemas.microsoft.com/office/drawing/2014/main" id="{41DFCB8A-0C16-4BF4-89D1-2A93FDA13D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603" name="Group 24602">
              <a:extLst>
                <a:ext uri="{FF2B5EF4-FFF2-40B4-BE49-F238E27FC236}">
                  <a16:creationId xmlns:a16="http://schemas.microsoft.com/office/drawing/2014/main" id="{7EC88587-B5AF-448E-9735-D9A2946AE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4604" name="Freeform: Shape 24603">
                <a:extLst>
                  <a:ext uri="{FF2B5EF4-FFF2-40B4-BE49-F238E27FC236}">
                    <a16:creationId xmlns:a16="http://schemas.microsoft.com/office/drawing/2014/main" id="{686A5CBB-E03B-4019-8BCD-78975D39E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05" name="Freeform: Shape 24604">
                <a:extLst>
                  <a:ext uri="{FF2B5EF4-FFF2-40B4-BE49-F238E27FC236}">
                    <a16:creationId xmlns:a16="http://schemas.microsoft.com/office/drawing/2014/main" id="{94993204-9792-4E61-A83C-73D4379E2B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7CFBC02-D935-225B-6C24-0ABC98C072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78149"/>
            <a:ext cx="4369112" cy="28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01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F9CDF6-8CFD-48D7-C061-3F5B22701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016104"/>
            <a:ext cx="6642340" cy="535019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6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FENOL</a:t>
            </a:r>
            <a:endParaRPr lang="pt-BR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pt-BR" sz="3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São compostos derivados dos hidrocarbonetos pela substituição de um ou mais átomos de H, de carbono de núcleo aromático, por igual número de hidroxilas (-</a:t>
            </a:r>
            <a:r>
              <a:rPr lang="pt-BR" sz="30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pt-BR" sz="3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Se na molécula só existe uma hidroxila, eles são </a:t>
            </a:r>
            <a:r>
              <a:rPr lang="pt-BR" sz="30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monofenois</a:t>
            </a:r>
            <a:r>
              <a:rPr lang="pt-BR" sz="3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se existem várias hidroxilas são </a:t>
            </a:r>
            <a:r>
              <a:rPr lang="pt-BR" sz="3000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polifenois</a:t>
            </a:r>
            <a:r>
              <a:rPr lang="pt-BR" sz="3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 nomenclatura oficial, usa-se o prefixo hidroxi.</a:t>
            </a:r>
            <a:endParaRPr lang="pt-BR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36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51481F-EEFE-4CB3-9F74-C941BF783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64956"/>
          <a:stretch/>
        </p:blipFill>
        <p:spPr>
          <a:xfrm>
            <a:off x="6896818" y="706350"/>
            <a:ext cx="4697084" cy="39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7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539A66-EA52-28AF-D1FF-304CC113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PROPRIEDADES DO CARBONO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024462F-E0CE-24EA-9F01-CBCE36AAE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25" y="2104212"/>
            <a:ext cx="11327549" cy="4176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6913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F02BFF-FBE6-C326-8B30-0599546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1"/>
            <a:ext cx="10909640" cy="1832654"/>
          </a:xfrm>
        </p:spPr>
        <p:txBody>
          <a:bodyPr anchor="b">
            <a:normAutofit/>
          </a:bodyPr>
          <a:lstStyle/>
          <a:p>
            <a:r>
              <a:rPr lang="pt-BR" sz="6600"/>
              <a:t>FENOL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3F64F89-D481-B2B9-6A8D-333F32BE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445891"/>
            <a:ext cx="11548872" cy="24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35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10CC5-8D6E-D4E7-8F8A-2A20782D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FENOL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796EEE-8631-BE7D-E172-B1924781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71626" cy="4351338"/>
          </a:xfrm>
        </p:spPr>
        <p:txBody>
          <a:bodyPr>
            <a:normAutofit fontScale="92500" lnSpcReduction="10000"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fenóis são sólidos, em geral, com maior densidade que a água e pouco solúveis nela. </a:t>
            </a:r>
            <a:r>
              <a:rPr lang="pt-BR" sz="24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fenóis encontram diversas aplicações práticas, tais como: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000500" algn="l"/>
              </a:tabLst>
            </a:pP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Desinfetantes (fenóis e cresóis)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000500" algn="l"/>
              </a:tabLst>
            </a:pP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Preparação de resinas e polímeros, como a baquelite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000500" algn="l"/>
              </a:tabLst>
            </a:pP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Preparação do ácido pícrico, usado na preparação de explosivos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000500" algn="l"/>
              </a:tabLst>
            </a:pP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Síntese da aspirina e de outros medicamentos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000500" algn="l"/>
              </a:tabLst>
            </a:pPr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Utilizado como catalisador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fenóis são bactericidas, sendo empregados como antissépticos, nos desinfetantes cresóis, conhecido como creolina.</a:t>
            </a:r>
            <a:endParaRPr lang="pt-BR" sz="3600" dirty="0"/>
          </a:p>
        </p:txBody>
      </p:sp>
      <p:pic>
        <p:nvPicPr>
          <p:cNvPr id="19458" name="Picture 2" descr="Leiraw Limpador Fenol Concentrado em Promoção na Americanas">
            <a:extLst>
              <a:ext uri="{FF2B5EF4-FFF2-40B4-BE49-F238E27FC236}">
                <a16:creationId xmlns:a16="http://schemas.microsoft.com/office/drawing/2014/main" id="{C40CD2E3-2CF2-9396-DB77-6505B7EF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48" y="2484408"/>
            <a:ext cx="2773752" cy="27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329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411D04-682B-1CD8-A86F-B7EDD741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EFEITOS DO FENOL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430293E-9BCC-73EC-A52E-CBED9C9188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532524"/>
              </p:ext>
            </p:extLst>
          </p:nvPr>
        </p:nvGraphicFramePr>
        <p:xfrm>
          <a:off x="206985" y="1924820"/>
          <a:ext cx="11985016" cy="472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1272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D07B41-B0E1-F5E6-FA01-BBAE3519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PROPOFOL – ANESTÉSICO GERAL</a:t>
            </a:r>
          </a:p>
        </p:txBody>
      </p:sp>
      <p:pic>
        <p:nvPicPr>
          <p:cNvPr id="21506" name="Picture 2" descr="Propofol">
            <a:extLst>
              <a:ext uri="{FF2B5EF4-FFF2-40B4-BE49-F238E27FC236}">
                <a16:creationId xmlns:a16="http://schemas.microsoft.com/office/drawing/2014/main" id="{D28E4D64-0CB7-D2D3-F5B7-B85780C47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98680"/>
            <a:ext cx="6780700" cy="44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32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6B22ED-E8C7-2D6A-31E9-065543EA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POLIFENOL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3F773B9-8CD6-DBC5-16AF-AEF84E5C2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338" y="644630"/>
            <a:ext cx="6136606" cy="5568739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F1FF5E8-2E20-BBB1-E093-FF1BB7117E6D}"/>
              </a:ext>
            </a:extLst>
          </p:cNvPr>
          <p:cNvSpPr txBox="1"/>
          <p:nvPr/>
        </p:nvSpPr>
        <p:spPr>
          <a:xfrm>
            <a:off x="717422" y="5301016"/>
            <a:ext cx="6770306" cy="139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Tanino, um polifenol (várias hidroxilas) no composto. Os taninos são substâncias adstringentes que as plantas produzem como defesa tendo ação cicatrizante e antisséptica em tecidos animais.</a:t>
            </a:r>
            <a:endParaRPr lang="pt-B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017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73D9CD-F9C8-FDFF-89E5-9E500D8A1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Ácidos Carboxílicos: Estrutura e Identificação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8C35CB-334D-9537-45C9-C96406BA7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98903"/>
            <a:ext cx="6780700" cy="4657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4999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4EA33-F409-DFBB-F0EC-0444644F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que são ácidos carboxílicos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2203D4C8-1919-EBB5-C607-10D93663EF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554036"/>
            <a:ext cx="5458968" cy="3749927"/>
          </a:xfrm>
          <a:prstGeom prst="rect">
            <a:avLst/>
          </a:prstGeom>
          <a:noFill/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795E7E-9CE6-A46C-9B99-F22EDA358CB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739128" y="2664886"/>
            <a:ext cx="4818888" cy="355078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Definição de Ácidos Carboxílicos</a:t>
            </a:r>
          </a:p>
          <a:p>
            <a:pPr marL="0" lvl="1" indent="0">
              <a:buNone/>
            </a:pPr>
            <a:r>
              <a:rPr lang="pt-BR" dirty="0"/>
              <a:t>Os ácidos carboxílicos são compostos orgânicos que possuem um grupo funcional carboxila, representado como -COOH.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pt-BR" sz="2400" b="1" dirty="0"/>
              <a:t>Importância na Química Orgânica</a:t>
            </a:r>
          </a:p>
          <a:p>
            <a:pPr marL="0" lvl="1" indent="0">
              <a:buNone/>
            </a:pPr>
            <a:r>
              <a:rPr lang="pt-BR" dirty="0"/>
              <a:t>Esses ácidos desempenham um papel fundamental em várias reações químicas e são comuns em muitos compostos orgânicos.</a:t>
            </a:r>
          </a:p>
        </p:txBody>
      </p:sp>
    </p:spTree>
    <p:extLst>
      <p:ext uri="{BB962C8B-B14F-4D97-AF65-F5344CB8AC3E}">
        <p14:creationId xmlns:p14="http://schemas.microsoft.com/office/powerpoint/2010/main" val="34660640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2EE161-6199-0560-87B6-2BE937F8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Classificação e nomenclatura dos ácidos carboxílicos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C05575-201B-7031-CBB8-2BD1F4D8D752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810259" y="649481"/>
            <a:ext cx="6915019" cy="3473946"/>
          </a:xfrm>
        </p:spPr>
        <p:txBody>
          <a:bodyPr anchor="ctr">
            <a:normAutofit/>
          </a:bodyPr>
          <a:lstStyle/>
          <a:p>
            <a:r>
              <a:rPr lang="pt-BR" sz="2400" dirty="0"/>
              <a:t>Classificação dos Ácidos Carboxílicos</a:t>
            </a:r>
          </a:p>
          <a:p>
            <a:pPr lvl="1"/>
            <a:r>
              <a:rPr lang="pt-BR" dirty="0"/>
              <a:t>Os ácidos carboxílicos podem ser classificados pela estrutura da cadeia de carbono, como saturados e insaturados.</a:t>
            </a:r>
          </a:p>
          <a:p>
            <a:r>
              <a:rPr lang="pt-BR" sz="2400" dirty="0"/>
              <a:t>Nomenclatura dos Ácidos</a:t>
            </a:r>
          </a:p>
          <a:p>
            <a:pPr lvl="1"/>
            <a:r>
              <a:rPr lang="pt-BR" dirty="0"/>
              <a:t>A nomenclatura dos ácidos carboxílicos é feita a partir do nome do alcano correspondente, adicionando o sufixo '-</a:t>
            </a:r>
            <a:r>
              <a:rPr lang="pt-BR" dirty="0" err="1"/>
              <a:t>oico</a:t>
            </a:r>
            <a:r>
              <a:rPr lang="pt-BR" dirty="0"/>
              <a:t>'.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13E367-E6B3-A43B-291C-9813289DF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7" y="4348317"/>
            <a:ext cx="1832462" cy="1258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6221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9A1F1-EC64-D458-12D4-A8F6D0CD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NOMENCLATURA DOS ÁCIDOS CARBOXÍLICOS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FB9FE12-5610-6156-5AB9-23C80536B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AD5C474-6CA2-718E-9888-1802AF6F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584"/>
          <a:stretch/>
        </p:blipFill>
        <p:spPr>
          <a:xfrm>
            <a:off x="1446362" y="2055813"/>
            <a:ext cx="9299276" cy="32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889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28D13DE-CD8B-7FA3-E20F-60896B8585E2}"/>
              </a:ext>
            </a:extLst>
          </p:cNvPr>
          <p:cNvGrpSpPr>
            <a:grpSpLocks/>
          </p:cNvGrpSpPr>
          <p:nvPr/>
        </p:nvGrpSpPr>
        <p:grpSpPr bwMode="auto">
          <a:xfrm>
            <a:off x="1598613" y="2406650"/>
            <a:ext cx="2951162" cy="1944688"/>
            <a:chOff x="6096000" y="1991754"/>
            <a:chExt cx="2952328" cy="1944217"/>
          </a:xfrm>
        </p:grpSpPr>
        <p:grpSp>
          <p:nvGrpSpPr>
            <p:cNvPr id="132145" name="Agrupar 37">
              <a:extLst>
                <a:ext uri="{FF2B5EF4-FFF2-40B4-BE49-F238E27FC236}">
                  <a16:creationId xmlns:a16="http://schemas.microsoft.com/office/drawing/2014/main" id="{270085C1-0977-754D-0859-BE761F6694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0" y="1991754"/>
              <a:ext cx="2952328" cy="1944217"/>
              <a:chOff x="2135560" y="2456891"/>
              <a:chExt cx="2952328" cy="1944217"/>
            </a:xfrm>
          </p:grpSpPr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221440FE-9E55-5097-584A-3715F4E74BAA}"/>
                  </a:ext>
                </a:extLst>
              </p:cNvPr>
              <p:cNvSpPr/>
              <p:nvPr/>
            </p:nvSpPr>
            <p:spPr>
              <a:xfrm>
                <a:off x="2135560" y="2456891"/>
                <a:ext cx="2952328" cy="1944217"/>
              </a:xfrm>
              <a:prstGeom prst="roundRect">
                <a:avLst/>
              </a:prstGeom>
              <a:solidFill>
                <a:srgbClr val="000066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dirty="0"/>
              </a:p>
            </p:txBody>
          </p:sp>
          <p:grpSp>
            <p:nvGrpSpPr>
              <p:cNvPr id="132151" name="Agrupar 42">
                <a:extLst>
                  <a:ext uri="{FF2B5EF4-FFF2-40B4-BE49-F238E27FC236}">
                    <a16:creationId xmlns:a16="http://schemas.microsoft.com/office/drawing/2014/main" id="{0F0A96C0-245B-16A9-5F61-A8DE0A9E63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0484" y="2687423"/>
                <a:ext cx="1726537" cy="1015815"/>
                <a:chOff x="5663952" y="1810853"/>
                <a:chExt cx="1726537" cy="1015815"/>
              </a:xfrm>
            </p:grpSpPr>
            <p:sp>
              <p:nvSpPr>
                <p:cNvPr id="44" name="Text Box 78">
                  <a:extLst>
                    <a:ext uri="{FF2B5EF4-FFF2-40B4-BE49-F238E27FC236}">
                      <a16:creationId xmlns:a16="http://schemas.microsoft.com/office/drawing/2014/main" id="{F6B39B56-0348-5D12-900C-35667E86CC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42584" y="2346898"/>
                  <a:ext cx="424029" cy="4618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pt-BR" sz="2400" kern="0" dirty="0">
                      <a:solidFill>
                        <a:schemeClr val="bg1"/>
                      </a:solidFill>
                      <a:latin typeface="Arial Black" pitchFamily="34" charset="0"/>
                    </a:rPr>
                    <a:t>C</a:t>
                  </a:r>
                </a:p>
              </p:txBody>
            </p:sp>
            <p:sp>
              <p:nvSpPr>
                <p:cNvPr id="45" name="Line 79">
                  <a:extLst>
                    <a:ext uri="{FF2B5EF4-FFF2-40B4-BE49-F238E27FC236}">
                      <a16:creationId xmlns:a16="http://schemas.microsoft.com/office/drawing/2014/main" id="{C764209F-09F4-C3A1-50FB-C669E1013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4557" y="2577029"/>
                  <a:ext cx="28745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sz="2400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46" name="Text Box 83">
                  <a:extLst>
                    <a:ext uri="{FF2B5EF4-FFF2-40B4-BE49-F238E27FC236}">
                      <a16:creationId xmlns:a16="http://schemas.microsoft.com/office/drawing/2014/main" id="{3AC9974F-3240-9257-7000-68E741E698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49353" y="1810453"/>
                  <a:ext cx="441499" cy="4618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pt-BR" sz="2400" kern="0" dirty="0">
                      <a:solidFill>
                        <a:schemeClr val="bg1"/>
                      </a:solidFill>
                      <a:latin typeface="Arial Black" pitchFamily="34" charset="0"/>
                    </a:rPr>
                    <a:t>O</a:t>
                  </a:r>
                </a:p>
              </p:txBody>
            </p:sp>
            <p:sp>
              <p:nvSpPr>
                <p:cNvPr id="47" name="Line 85">
                  <a:extLst>
                    <a:ext uri="{FF2B5EF4-FFF2-40B4-BE49-F238E27FC236}">
                      <a16:creationId xmlns:a16="http://schemas.microsoft.com/office/drawing/2014/main" id="{EC4FFAA8-D50C-7CAE-5CE7-AFBD8C7DD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400000" flipV="1">
                  <a:off x="6682547" y="2761135"/>
                  <a:ext cx="316037" cy="65072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sz="2400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grpSp>
              <p:nvGrpSpPr>
                <p:cNvPr id="132156" name="Agrupar 47">
                  <a:extLst>
                    <a:ext uri="{FF2B5EF4-FFF2-40B4-BE49-F238E27FC236}">
                      <a16:creationId xmlns:a16="http://schemas.microsoft.com/office/drawing/2014/main" id="{F1FD5319-D09B-22FD-3779-4BBE5BB335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210351">
                  <a:off x="6760561" y="2143642"/>
                  <a:ext cx="133252" cy="287336"/>
                  <a:chOff x="3010420" y="4981095"/>
                  <a:chExt cx="133252" cy="287336"/>
                </a:xfrm>
              </p:grpSpPr>
              <p:sp>
                <p:nvSpPr>
                  <p:cNvPr id="49" name="Line 85">
                    <a:extLst>
                      <a:ext uri="{FF2B5EF4-FFF2-40B4-BE49-F238E27FC236}">
                        <a16:creationId xmlns:a16="http://schemas.microsoft.com/office/drawing/2014/main" id="{82FCF89E-0FE4-CCB2-B210-9E36ED3B0D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866162" y="5123596"/>
                    <a:ext cx="287451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kern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50" name="Line 85">
                    <a:extLst>
                      <a:ext uri="{FF2B5EF4-FFF2-40B4-BE49-F238E27FC236}">
                        <a16:creationId xmlns:a16="http://schemas.microsoft.com/office/drawing/2014/main" id="{C0F88697-A60B-C7CE-1387-A64289BE85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997899" y="5124319"/>
                    <a:ext cx="2874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kern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</p:grpSp>
          </p:grpSp>
        </p:grpSp>
        <p:sp>
          <p:nvSpPr>
            <p:cNvPr id="132146" name="CaixaDeTexto 38">
              <a:extLst>
                <a:ext uri="{FF2B5EF4-FFF2-40B4-BE49-F238E27FC236}">
                  <a16:creationId xmlns:a16="http://schemas.microsoft.com/office/drawing/2014/main" id="{04DEA01E-D2E5-BDCA-2BB6-2C4D34599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0" y="3183359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OH</a:t>
              </a:r>
            </a:p>
          </p:txBody>
        </p:sp>
        <p:sp>
          <p:nvSpPr>
            <p:cNvPr id="132147" name="CaixaDeTexto 39">
              <a:extLst>
                <a:ext uri="{FF2B5EF4-FFF2-40B4-BE49-F238E27FC236}">
                  <a16:creationId xmlns:a16="http://schemas.microsoft.com/office/drawing/2014/main" id="{A9C36E81-3FA6-2D15-5E82-771C6A950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9498" y="2776264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CH</a:t>
              </a:r>
              <a:r>
                <a:rPr lang="pt-BR" altLang="pt-BR" sz="2400" baseline="-2500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EBB48C4-7771-1886-68D6-7662A644E887}"/>
              </a:ext>
            </a:extLst>
          </p:cNvPr>
          <p:cNvGrpSpPr>
            <a:grpSpLocks/>
          </p:cNvGrpSpPr>
          <p:nvPr/>
        </p:nvGrpSpPr>
        <p:grpSpPr bwMode="auto">
          <a:xfrm>
            <a:off x="1598613" y="2406650"/>
            <a:ext cx="2951162" cy="1944688"/>
            <a:chOff x="6096000" y="1991754"/>
            <a:chExt cx="2952328" cy="1944217"/>
          </a:xfrm>
        </p:grpSpPr>
        <p:grpSp>
          <p:nvGrpSpPr>
            <p:cNvPr id="132131" name="Agrupar 7">
              <a:extLst>
                <a:ext uri="{FF2B5EF4-FFF2-40B4-BE49-F238E27FC236}">
                  <a16:creationId xmlns:a16="http://schemas.microsoft.com/office/drawing/2014/main" id="{F58EE7EA-6DA6-B6D0-3B9A-5D91C3CF4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0" y="1991754"/>
              <a:ext cx="2952328" cy="1944217"/>
              <a:chOff x="2135560" y="2456891"/>
              <a:chExt cx="2952328" cy="1944217"/>
            </a:xfrm>
          </p:grpSpPr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10DDAC89-809C-EC17-0699-ED49298A7399}"/>
                  </a:ext>
                </a:extLst>
              </p:cNvPr>
              <p:cNvSpPr/>
              <p:nvPr/>
            </p:nvSpPr>
            <p:spPr>
              <a:xfrm>
                <a:off x="2135560" y="2456891"/>
                <a:ext cx="2952328" cy="1944217"/>
              </a:xfrm>
              <a:prstGeom prst="roundRect">
                <a:avLst/>
              </a:prstGeom>
              <a:solidFill>
                <a:srgbClr val="000066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dirty="0"/>
              </a:p>
            </p:txBody>
          </p:sp>
          <p:grpSp>
            <p:nvGrpSpPr>
              <p:cNvPr id="132137" name="Agrupar 10">
                <a:extLst>
                  <a:ext uri="{FF2B5EF4-FFF2-40B4-BE49-F238E27FC236}">
                    <a16:creationId xmlns:a16="http://schemas.microsoft.com/office/drawing/2014/main" id="{C4871E0F-2744-2106-1596-4C958B0F89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0484" y="2687423"/>
                <a:ext cx="1726537" cy="1015815"/>
                <a:chOff x="5663952" y="1810853"/>
                <a:chExt cx="1726537" cy="1015815"/>
              </a:xfrm>
            </p:grpSpPr>
            <p:sp>
              <p:nvSpPr>
                <p:cNvPr id="13" name="Text Box 78">
                  <a:extLst>
                    <a:ext uri="{FF2B5EF4-FFF2-40B4-BE49-F238E27FC236}">
                      <a16:creationId xmlns:a16="http://schemas.microsoft.com/office/drawing/2014/main" id="{21651232-FD27-34CF-283E-FB169C9715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42584" y="2346898"/>
                  <a:ext cx="424029" cy="4618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pt-BR" sz="2400" kern="0" dirty="0">
                      <a:solidFill>
                        <a:schemeClr val="bg1"/>
                      </a:solidFill>
                      <a:latin typeface="Arial Black" pitchFamily="34" charset="0"/>
                    </a:rPr>
                    <a:t>C</a:t>
                  </a:r>
                </a:p>
              </p:txBody>
            </p:sp>
            <p:sp>
              <p:nvSpPr>
                <p:cNvPr id="14" name="Line 79">
                  <a:extLst>
                    <a:ext uri="{FF2B5EF4-FFF2-40B4-BE49-F238E27FC236}">
                      <a16:creationId xmlns:a16="http://schemas.microsoft.com/office/drawing/2014/main" id="{03708EE0-64BA-5378-515C-CE4008018E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4557" y="2577029"/>
                  <a:ext cx="28745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sz="2400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5" name="Text Box 83">
                  <a:extLst>
                    <a:ext uri="{FF2B5EF4-FFF2-40B4-BE49-F238E27FC236}">
                      <a16:creationId xmlns:a16="http://schemas.microsoft.com/office/drawing/2014/main" id="{89381868-CB0F-F79D-8DDE-ED3D069F36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49353" y="1810453"/>
                  <a:ext cx="441499" cy="4618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pt-BR" sz="2400" kern="0" dirty="0">
                      <a:solidFill>
                        <a:schemeClr val="bg1"/>
                      </a:solidFill>
                      <a:latin typeface="Arial Black" pitchFamily="34" charset="0"/>
                    </a:rPr>
                    <a:t>O</a:t>
                  </a:r>
                </a:p>
              </p:txBody>
            </p:sp>
            <p:sp>
              <p:nvSpPr>
                <p:cNvPr id="16" name="Line 85">
                  <a:extLst>
                    <a:ext uri="{FF2B5EF4-FFF2-40B4-BE49-F238E27FC236}">
                      <a16:creationId xmlns:a16="http://schemas.microsoft.com/office/drawing/2014/main" id="{75F1B329-1214-4619-C8B4-BD136B2CE3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400000" flipV="1">
                  <a:off x="6682547" y="2761135"/>
                  <a:ext cx="316037" cy="65072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sz="2400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grpSp>
              <p:nvGrpSpPr>
                <p:cNvPr id="132142" name="Agrupar 16">
                  <a:extLst>
                    <a:ext uri="{FF2B5EF4-FFF2-40B4-BE49-F238E27FC236}">
                      <a16:creationId xmlns:a16="http://schemas.microsoft.com/office/drawing/2014/main" id="{4ED7019A-EB0A-5696-89E3-A11CAE1928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210351">
                  <a:off x="6760561" y="2143642"/>
                  <a:ext cx="133252" cy="287336"/>
                  <a:chOff x="3010420" y="4981095"/>
                  <a:chExt cx="133252" cy="287336"/>
                </a:xfrm>
              </p:grpSpPr>
              <p:sp>
                <p:nvSpPr>
                  <p:cNvPr id="19" name="Line 85">
                    <a:extLst>
                      <a:ext uri="{FF2B5EF4-FFF2-40B4-BE49-F238E27FC236}">
                        <a16:creationId xmlns:a16="http://schemas.microsoft.com/office/drawing/2014/main" id="{C6DB8446-23AE-F674-3B57-29D5517F0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866162" y="5123596"/>
                    <a:ext cx="287451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kern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31" name="Line 85">
                    <a:extLst>
                      <a:ext uri="{FF2B5EF4-FFF2-40B4-BE49-F238E27FC236}">
                        <a16:creationId xmlns:a16="http://schemas.microsoft.com/office/drawing/2014/main" id="{036BB7AA-DB5D-1665-E5DC-82E5345AF1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997899" y="5124319"/>
                    <a:ext cx="2874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kern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</p:grpSp>
          </p:grpSp>
        </p:grpSp>
        <p:sp>
          <p:nvSpPr>
            <p:cNvPr id="132132" name="CaixaDeTexto 33">
              <a:extLst>
                <a:ext uri="{FF2B5EF4-FFF2-40B4-BE49-F238E27FC236}">
                  <a16:creationId xmlns:a16="http://schemas.microsoft.com/office/drawing/2014/main" id="{2C383AF3-A97A-45C0-CD51-13842F038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6240" y="3183359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OH</a:t>
              </a:r>
            </a:p>
          </p:txBody>
        </p:sp>
        <p:sp>
          <p:nvSpPr>
            <p:cNvPr id="132133" name="CaixaDeTexto 34">
              <a:extLst>
                <a:ext uri="{FF2B5EF4-FFF2-40B4-BE49-F238E27FC236}">
                  <a16:creationId xmlns:a16="http://schemas.microsoft.com/office/drawing/2014/main" id="{83F2E755-132F-5778-A112-06944FF6B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4574" y="2778223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 sz="2400">
                  <a:solidFill>
                    <a:srgbClr val="FFFF00"/>
                  </a:solidFill>
                  <a:latin typeface="Arial Black" panose="020B0A04020102020204" pitchFamily="34" charset="0"/>
                </a:rPr>
                <a:t>H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9F7383-CCBB-5BDB-6168-E739C09BDB80}"/>
              </a:ext>
            </a:extLst>
          </p:cNvPr>
          <p:cNvSpPr txBox="1"/>
          <p:nvPr/>
        </p:nvSpPr>
        <p:spPr>
          <a:xfrm>
            <a:off x="1325470" y="764704"/>
            <a:ext cx="9541060" cy="58477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FF00"/>
                </a:solidFill>
                <a:latin typeface="Algerian" panose="04020705040A02060702" pitchFamily="82" charset="0"/>
              </a:rPr>
              <a:t>Algumas funções orgânicas OXIGENADAS</a:t>
            </a:r>
          </a:p>
        </p:txBody>
      </p:sp>
      <p:sp>
        <p:nvSpPr>
          <p:cNvPr id="130" name="Text Box 94">
            <a:extLst>
              <a:ext uri="{FF2B5EF4-FFF2-40B4-BE49-F238E27FC236}">
                <a16:creationId xmlns:a16="http://schemas.microsoft.com/office/drawing/2014/main" id="{AC774FA9-8BE7-C909-FDA5-A6ADB4F52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082" y="4725144"/>
            <a:ext cx="2886224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carbonila</a:t>
            </a:r>
          </a:p>
        </p:txBody>
      </p:sp>
      <p:grpSp>
        <p:nvGrpSpPr>
          <p:cNvPr id="132106" name="Agrupar 1">
            <a:extLst>
              <a:ext uri="{FF2B5EF4-FFF2-40B4-BE49-F238E27FC236}">
                <a16:creationId xmlns:a16="http://schemas.microsoft.com/office/drawing/2014/main" id="{8CE58C84-6BD5-D69A-35CF-6258FD39C962}"/>
              </a:ext>
            </a:extLst>
          </p:cNvPr>
          <p:cNvGrpSpPr>
            <a:grpSpLocks/>
          </p:cNvGrpSpPr>
          <p:nvPr/>
        </p:nvGrpSpPr>
        <p:grpSpPr bwMode="auto">
          <a:xfrm>
            <a:off x="1598613" y="2406650"/>
            <a:ext cx="2951162" cy="1944688"/>
            <a:chOff x="2135560" y="2456891"/>
            <a:chExt cx="2952328" cy="1944217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D5905267-8385-F8A7-2EFA-9439DFEA85D2}"/>
                </a:ext>
              </a:extLst>
            </p:cNvPr>
            <p:cNvSpPr/>
            <p:nvPr/>
          </p:nvSpPr>
          <p:spPr>
            <a:xfrm>
              <a:off x="2135560" y="2456891"/>
              <a:ext cx="2952328" cy="194421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grpSp>
          <p:nvGrpSpPr>
            <p:cNvPr id="132123" name="Agrupar 2">
              <a:extLst>
                <a:ext uri="{FF2B5EF4-FFF2-40B4-BE49-F238E27FC236}">
                  <a16:creationId xmlns:a16="http://schemas.microsoft.com/office/drawing/2014/main" id="{17B87C43-47B9-8DE0-C57C-D72DC1F2F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0484" y="2687423"/>
              <a:ext cx="1726537" cy="1015815"/>
              <a:chOff x="5663952" y="1810853"/>
              <a:chExt cx="1726537" cy="1015815"/>
            </a:xfrm>
          </p:grpSpPr>
          <p:sp>
            <p:nvSpPr>
              <p:cNvPr id="122" name="Text Box 78">
                <a:extLst>
                  <a:ext uri="{FF2B5EF4-FFF2-40B4-BE49-F238E27FC236}">
                    <a16:creationId xmlns:a16="http://schemas.microsoft.com/office/drawing/2014/main" id="{DE91902D-F2CC-A32F-6962-8C7154D3E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2584" y="2346898"/>
                <a:ext cx="424029" cy="46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pt-BR" sz="2400" kern="0" dirty="0">
                    <a:solidFill>
                      <a:schemeClr val="bg1"/>
                    </a:solidFill>
                    <a:latin typeface="Arial Black" pitchFamily="34" charset="0"/>
                  </a:rPr>
                  <a:t>C</a:t>
                </a:r>
              </a:p>
            </p:txBody>
          </p:sp>
          <p:sp>
            <p:nvSpPr>
              <p:cNvPr id="123" name="Line 79">
                <a:extLst>
                  <a:ext uri="{FF2B5EF4-FFF2-40B4-BE49-F238E27FC236}">
                    <a16:creationId xmlns:a16="http://schemas.microsoft.com/office/drawing/2014/main" id="{6A995A18-FD1C-4196-C21C-41EE8E223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4557" y="2577029"/>
                <a:ext cx="28745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 sz="2400" kern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24" name="Text Box 83">
                <a:extLst>
                  <a:ext uri="{FF2B5EF4-FFF2-40B4-BE49-F238E27FC236}">
                    <a16:creationId xmlns:a16="http://schemas.microsoft.com/office/drawing/2014/main" id="{DE0CBAD6-533F-D600-7277-E0F8F567E9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9353" y="1810453"/>
                <a:ext cx="441499" cy="46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pt-BR" sz="2400" kern="0" dirty="0">
                    <a:solidFill>
                      <a:schemeClr val="bg1"/>
                    </a:solidFill>
                    <a:latin typeface="Arial Black" pitchFamily="34" charset="0"/>
                  </a:rPr>
                  <a:t>O</a:t>
                </a:r>
              </a:p>
            </p:txBody>
          </p:sp>
          <p:sp>
            <p:nvSpPr>
              <p:cNvPr id="125" name="Line 85">
                <a:extLst>
                  <a:ext uri="{FF2B5EF4-FFF2-40B4-BE49-F238E27FC236}">
                    <a16:creationId xmlns:a16="http://schemas.microsoft.com/office/drawing/2014/main" id="{D7368D2C-27A0-184F-2DB7-6735B26FD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400000" flipV="1">
                <a:off x="6682547" y="2761135"/>
                <a:ext cx="316037" cy="65072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pt-BR" sz="2400" kern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132128" name="Agrupar 126">
                <a:extLst>
                  <a:ext uri="{FF2B5EF4-FFF2-40B4-BE49-F238E27FC236}">
                    <a16:creationId xmlns:a16="http://schemas.microsoft.com/office/drawing/2014/main" id="{CF9E257A-1A93-69CD-785B-F587C57A69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210351">
                <a:off x="6760561" y="2143642"/>
                <a:ext cx="133252" cy="287336"/>
                <a:chOff x="3010420" y="4981095"/>
                <a:chExt cx="133252" cy="287336"/>
              </a:xfrm>
            </p:grpSpPr>
            <p:sp>
              <p:nvSpPr>
                <p:cNvPr id="128" name="Line 85">
                  <a:extLst>
                    <a:ext uri="{FF2B5EF4-FFF2-40B4-BE49-F238E27FC236}">
                      <a16:creationId xmlns:a16="http://schemas.microsoft.com/office/drawing/2014/main" id="{6B950B91-2713-70FD-D1F1-80D771312A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2866162" y="5123596"/>
                  <a:ext cx="287451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29" name="Line 85">
                  <a:extLst>
                    <a:ext uri="{FF2B5EF4-FFF2-40B4-BE49-F238E27FC236}">
                      <a16:creationId xmlns:a16="http://schemas.microsoft.com/office/drawing/2014/main" id="{D174C01D-E8A0-E651-42D7-038EB0805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2997899" y="5124319"/>
                  <a:ext cx="28745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t-BR" kern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C478EA-119E-E99B-B003-42F7C215EB70}"/>
              </a:ext>
            </a:extLst>
          </p:cNvPr>
          <p:cNvSpPr txBox="1"/>
          <p:nvPr/>
        </p:nvSpPr>
        <p:spPr>
          <a:xfrm>
            <a:off x="3779080" y="3587735"/>
            <a:ext cx="69762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Arial Black" panose="020B0A04020102020204" pitchFamily="34" charset="0"/>
              </a:rPr>
              <a:t>OH</a:t>
            </a:r>
          </a:p>
        </p:txBody>
      </p:sp>
      <p:sp>
        <p:nvSpPr>
          <p:cNvPr id="6" name="Text Box 94">
            <a:extLst>
              <a:ext uri="{FF2B5EF4-FFF2-40B4-BE49-F238E27FC236}">
                <a16:creationId xmlns:a16="http://schemas.microsoft.com/office/drawing/2014/main" id="{D56FC1B5-AC3E-036C-56DE-B554CDF4C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4725144"/>
            <a:ext cx="3749477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itchFamily="34" charset="0"/>
              </a:rPr>
              <a:t>ácido carboxílico</a:t>
            </a:r>
          </a:p>
        </p:txBody>
      </p:sp>
      <p:sp>
        <p:nvSpPr>
          <p:cNvPr id="132113" name="CaixaDeTexto 6">
            <a:extLst>
              <a:ext uri="{FF2B5EF4-FFF2-40B4-BE49-F238E27FC236}">
                <a16:creationId xmlns:a16="http://schemas.microsoft.com/office/drawing/2014/main" id="{9863DBC5-A1C1-B164-530E-E307F6AD9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3173413"/>
            <a:ext cx="42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srgbClr val="FFFF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id="{3AE76FC7-B9E0-AE35-25FC-335F86137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304" y="2348880"/>
            <a:ext cx="3104041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ácido </a:t>
            </a:r>
            <a:r>
              <a:rPr lang="pt-BR" sz="2400" dirty="0" err="1">
                <a:solidFill>
                  <a:srgbClr val="FFFF00"/>
                </a:solidFill>
                <a:latin typeface="Arial Black" pitchFamily="34" charset="0"/>
              </a:rPr>
              <a:t>metanóico</a:t>
            </a:r>
            <a:endParaRPr lang="pt-BR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8" name="Text Box 94">
            <a:extLst>
              <a:ext uri="{FF2B5EF4-FFF2-40B4-BE49-F238E27FC236}">
                <a16:creationId xmlns:a16="http://schemas.microsoft.com/office/drawing/2014/main" id="{46257F78-9FF5-760A-FE96-35E62516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304" y="4581128"/>
            <a:ext cx="3104041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400" dirty="0">
                <a:solidFill>
                  <a:srgbClr val="FFFF00"/>
                </a:solidFill>
                <a:latin typeface="Arial Black" pitchFamily="34" charset="0"/>
              </a:rPr>
              <a:t>ácido etanóico</a:t>
            </a:r>
          </a:p>
        </p:txBody>
      </p:sp>
    </p:spTree>
    <p:extLst>
      <p:ext uri="{BB962C8B-B14F-4D97-AF65-F5344CB8AC3E}">
        <p14:creationId xmlns:p14="http://schemas.microsoft.com/office/powerpoint/2010/main" val="2398778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34323 -0.10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34323 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A4034C-E92C-6588-4D3C-E1A1EBBFE8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026" y="457200"/>
            <a:ext cx="10291948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4721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EEF755-EA86-00F2-FAE9-BBEB3DA5D585}"/>
              </a:ext>
            </a:extLst>
          </p:cNvPr>
          <p:cNvSpPr txBox="1"/>
          <p:nvPr/>
        </p:nvSpPr>
        <p:spPr>
          <a:xfrm>
            <a:off x="3061596" y="764704"/>
            <a:ext cx="6068808" cy="707886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rgbClr val="FFFF00"/>
                </a:solidFill>
                <a:latin typeface="Algerian" panose="04020705040A02060702" pitchFamily="82" charset="0"/>
              </a:rPr>
              <a:t>Ácido carboxílico</a:t>
            </a:r>
          </a:p>
        </p:txBody>
      </p:sp>
      <p:sp>
        <p:nvSpPr>
          <p:cNvPr id="41" name="CaixaDeTexto 5">
            <a:extLst>
              <a:ext uri="{FF2B5EF4-FFF2-40B4-BE49-F238E27FC236}">
                <a16:creationId xmlns:a16="http://schemas.microsoft.com/office/drawing/2014/main" id="{76106C3C-FA2B-7E14-F58F-EBCB6B23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6330806"/>
            <a:ext cx="2913683" cy="338554"/>
          </a:xfrm>
          <a:prstGeom prst="rect">
            <a:avLst/>
          </a:prstGeom>
          <a:solidFill>
            <a:srgbClr val="000066"/>
          </a:solidFill>
          <a:ln w="3810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600" i="1">
                <a:solidFill>
                  <a:srgbClr val="FFFF00"/>
                </a:solidFill>
                <a:latin typeface="Arial Black" pitchFamily="34" charset="0"/>
              </a:rPr>
              <a:t>Prof. Agamenon Roberto</a:t>
            </a:r>
          </a:p>
        </p:txBody>
      </p:sp>
      <p:grpSp>
        <p:nvGrpSpPr>
          <p:cNvPr id="133128" name="Agrupar 62">
            <a:extLst>
              <a:ext uri="{FF2B5EF4-FFF2-40B4-BE49-F238E27FC236}">
                <a16:creationId xmlns:a16="http://schemas.microsoft.com/office/drawing/2014/main" id="{06FA2421-310D-2CB6-BDF3-3EF7396D792F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2420938"/>
            <a:ext cx="6696075" cy="3744912"/>
            <a:chOff x="2601479" y="2003648"/>
            <a:chExt cx="6696744" cy="374441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57E98C81-F566-ED14-45FC-2A78FBAEAF40}"/>
                </a:ext>
              </a:extLst>
            </p:cNvPr>
            <p:cNvSpPr/>
            <p:nvPr/>
          </p:nvSpPr>
          <p:spPr>
            <a:xfrm>
              <a:off x="2601479" y="2003648"/>
              <a:ext cx="6696744" cy="374441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grpSp>
          <p:nvGrpSpPr>
            <p:cNvPr id="133135" name="Agrupar 61">
              <a:extLst>
                <a:ext uri="{FF2B5EF4-FFF2-40B4-BE49-F238E27FC236}">
                  <a16:creationId xmlns:a16="http://schemas.microsoft.com/office/drawing/2014/main" id="{C0B7B5F6-C1CF-6D43-41C5-B7CD79294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3422" y="2543708"/>
              <a:ext cx="5332859" cy="3033629"/>
              <a:chOff x="3429571" y="2492895"/>
              <a:chExt cx="5332859" cy="3033629"/>
            </a:xfrm>
          </p:grpSpPr>
          <p:sp>
            <p:nvSpPr>
              <p:cNvPr id="6" name="Text Box 94">
                <a:extLst>
                  <a:ext uri="{FF2B5EF4-FFF2-40B4-BE49-F238E27FC236}">
                    <a16:creationId xmlns:a16="http://schemas.microsoft.com/office/drawing/2014/main" id="{1FCC1456-C09F-3B8B-2067-CA3DA40195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7728" y="4695527"/>
                <a:ext cx="4934682" cy="830997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pt-BR" sz="2400" spc="300" dirty="0">
                    <a:solidFill>
                      <a:schemeClr val="bg1"/>
                    </a:solidFill>
                    <a:latin typeface="Arial Black" pitchFamily="34" charset="0"/>
                  </a:rPr>
                  <a:t>GRUPO FUNCIONAL </a:t>
                </a:r>
                <a:r>
                  <a:rPr lang="pt-BR" sz="2400" spc="300" dirty="0">
                    <a:solidFill>
                      <a:srgbClr val="FFFF00"/>
                    </a:solidFill>
                    <a:latin typeface="Arial Black" pitchFamily="34" charset="0"/>
                  </a:rPr>
                  <a:t>dos</a:t>
                </a:r>
              </a:p>
              <a:p>
                <a:pPr algn="ctr" eaLnBrk="1" hangingPunct="1">
                  <a:defRPr/>
                </a:pPr>
                <a:r>
                  <a:rPr lang="pt-BR" sz="2400" spc="300" dirty="0">
                    <a:solidFill>
                      <a:srgbClr val="FFFF00"/>
                    </a:solidFill>
                    <a:latin typeface="Arial Black" pitchFamily="34" charset="0"/>
                  </a:rPr>
                  <a:t>ÁCIDO CARBOXÍLICO</a:t>
                </a:r>
              </a:p>
            </p:txBody>
          </p:sp>
          <p:grpSp>
            <p:nvGrpSpPr>
              <p:cNvPr id="133139" name="Agrupar 17">
                <a:extLst>
                  <a:ext uri="{FF2B5EF4-FFF2-40B4-BE49-F238E27FC236}">
                    <a16:creationId xmlns:a16="http://schemas.microsoft.com/office/drawing/2014/main" id="{30BFC845-F59B-5359-7F78-CCFBE2DF1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29571" y="2492895"/>
                <a:ext cx="5332859" cy="1944217"/>
                <a:chOff x="2279576" y="2492895"/>
                <a:chExt cx="5332859" cy="1944217"/>
              </a:xfrm>
            </p:grpSpPr>
            <p:grpSp>
              <p:nvGrpSpPr>
                <p:cNvPr id="133140" name="Agrupar 3">
                  <a:extLst>
                    <a:ext uri="{FF2B5EF4-FFF2-40B4-BE49-F238E27FC236}">
                      <a16:creationId xmlns:a16="http://schemas.microsoft.com/office/drawing/2014/main" id="{FD89A969-4529-84A9-9964-CB55C9C931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79576" y="2492895"/>
                  <a:ext cx="2520280" cy="1944217"/>
                  <a:chOff x="2279576" y="2492895"/>
                  <a:chExt cx="2520280" cy="1944217"/>
                </a:xfrm>
              </p:grpSpPr>
              <p:sp>
                <p:nvSpPr>
                  <p:cNvPr id="10" name="Retângulo: Cantos Arredondados 9">
                    <a:extLst>
                      <a:ext uri="{FF2B5EF4-FFF2-40B4-BE49-F238E27FC236}">
                        <a16:creationId xmlns:a16="http://schemas.microsoft.com/office/drawing/2014/main" id="{5EDAC9B4-2ED5-B4BC-ADDF-4299C51B1B56}"/>
                      </a:ext>
                    </a:extLst>
                  </p:cNvPr>
                  <p:cNvSpPr/>
                  <p:nvPr/>
                </p:nvSpPr>
                <p:spPr>
                  <a:xfrm>
                    <a:off x="2279576" y="2492895"/>
                    <a:ext cx="2520280" cy="1944217"/>
                  </a:xfrm>
                  <a:prstGeom prst="roundRect">
                    <a:avLst/>
                  </a:prstGeom>
                  <a:solidFill>
                    <a:srgbClr val="000066"/>
                  </a:solidFill>
                  <a:ln>
                    <a:noFill/>
                  </a:ln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22" name="Text Box 78">
                    <a:extLst>
                      <a:ext uri="{FF2B5EF4-FFF2-40B4-BE49-F238E27FC236}">
                        <a16:creationId xmlns:a16="http://schemas.microsoft.com/office/drawing/2014/main" id="{83561C10-00F4-8F64-F30E-4BCCFB85B6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1642" y="3251237"/>
                    <a:ext cx="422317" cy="4619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pt-BR" sz="2400" kern="0" dirty="0">
                        <a:solidFill>
                          <a:srgbClr val="FFFF00"/>
                        </a:solidFill>
                        <a:latin typeface="Arial Black" pitchFamily="34" charset="0"/>
                      </a:rPr>
                      <a:t>C</a:t>
                    </a:r>
                  </a:p>
                </p:txBody>
              </p:sp>
              <p:sp>
                <p:nvSpPr>
                  <p:cNvPr id="123" name="Line 79">
                    <a:extLst>
                      <a:ext uri="{FF2B5EF4-FFF2-40B4-BE49-F238E27FC236}">
                        <a16:creationId xmlns:a16="http://schemas.microsoft.com/office/drawing/2014/main" id="{F783FDED-049C-34BE-A424-C265AC85CF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13756" y="3481394"/>
                    <a:ext cx="28736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sz="2400" kern="0">
                      <a:solidFill>
                        <a:srgbClr val="FFFF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24" name="Text Box 83">
                    <a:extLst>
                      <a:ext uri="{FF2B5EF4-FFF2-40B4-BE49-F238E27FC236}">
                        <a16:creationId xmlns:a16="http://schemas.microsoft.com/office/drawing/2014/main" id="{1528A394-AFA0-0D45-1E7D-85CF2DD3321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8173" y="2722670"/>
                    <a:ext cx="441369" cy="4619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pt-BR" sz="2400" kern="0" dirty="0">
                        <a:solidFill>
                          <a:srgbClr val="FFFF00"/>
                        </a:solidFill>
                        <a:latin typeface="Arial Black" pitchFamily="34" charset="0"/>
                      </a:rPr>
                      <a:t>O</a:t>
                    </a:r>
                  </a:p>
                </p:txBody>
              </p:sp>
              <p:sp>
                <p:nvSpPr>
                  <p:cNvPr id="125" name="Line 85">
                    <a:extLst>
                      <a:ext uri="{FF2B5EF4-FFF2-40B4-BE49-F238E27FC236}">
                        <a16:creationId xmlns:a16="http://schemas.microsoft.com/office/drawing/2014/main" id="{B013AC02-F415-C118-FE40-8C0377F9B9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400000" flipV="1">
                    <a:off x="3731446" y="3673456"/>
                    <a:ext cx="315944" cy="6507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sz="2400" kern="0">
                      <a:solidFill>
                        <a:srgbClr val="FFFF00"/>
                      </a:solidFill>
                      <a:latin typeface="+mn-lt"/>
                    </a:endParaRPr>
                  </a:p>
                </p:txBody>
              </p:sp>
              <p:grpSp>
                <p:nvGrpSpPr>
                  <p:cNvPr id="133153" name="Agrupar 126">
                    <a:extLst>
                      <a:ext uri="{FF2B5EF4-FFF2-40B4-BE49-F238E27FC236}">
                        <a16:creationId xmlns:a16="http://schemas.microsoft.com/office/drawing/2014/main" id="{FCE82E14-B2A3-86AB-9A8A-7C58DF72BD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3210351">
                    <a:off x="3809061" y="3056216"/>
                    <a:ext cx="133252" cy="287336"/>
                    <a:chOff x="3010420" y="4981095"/>
                    <a:chExt cx="133252" cy="287336"/>
                  </a:xfrm>
                </p:grpSpPr>
                <p:sp>
                  <p:nvSpPr>
                    <p:cNvPr id="128" name="Line 85">
                      <a:extLst>
                        <a:ext uri="{FF2B5EF4-FFF2-40B4-BE49-F238E27FC236}">
                          <a16:creationId xmlns:a16="http://schemas.microsoft.com/office/drawing/2014/main" id="{CC88CA39-E091-BD80-4BAB-52FCCBC6AE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866163" y="5123129"/>
                      <a:ext cx="287366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pt-BR" kern="0">
                        <a:solidFill>
                          <a:srgbClr val="FFFF00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29" name="Line 85">
                      <a:extLst>
                        <a:ext uri="{FF2B5EF4-FFF2-40B4-BE49-F238E27FC236}">
                          <a16:creationId xmlns:a16="http://schemas.microsoft.com/office/drawing/2014/main" id="{4EBF0917-F02E-94F4-BCEA-D515E83D4ED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997915" y="5123853"/>
                      <a:ext cx="28736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pt-BR" kern="0">
                        <a:solidFill>
                          <a:srgbClr val="FFFF00"/>
                        </a:solidFill>
                        <a:latin typeface="+mn-lt"/>
                      </a:endParaRPr>
                    </a:p>
                  </p:txBody>
                </p:sp>
              </p:grpSp>
              <p:sp>
                <p:nvSpPr>
                  <p:cNvPr id="133154" name="CaixaDeTexto 4">
                    <a:extLst>
                      <a:ext uri="{FF2B5EF4-FFF2-40B4-BE49-F238E27FC236}">
                        <a16:creationId xmlns:a16="http://schemas.microsoft.com/office/drawing/2014/main" id="{8C9A78F0-C867-BB97-D9AC-C32E9D90EE5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79776" y="3645024"/>
                    <a:ext cx="697627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/>
                    <a:r>
                      <a:rPr lang="pt-BR" altLang="pt-BR" sz="2400">
                        <a:solidFill>
                          <a:srgbClr val="FFFF00"/>
                        </a:solidFill>
                        <a:latin typeface="Arial Black" panose="020B0A04020102020204" pitchFamily="34" charset="0"/>
                      </a:rPr>
                      <a:t>OH</a:t>
                    </a:r>
                  </a:p>
                </p:txBody>
              </p:sp>
            </p:grpSp>
            <p:grpSp>
              <p:nvGrpSpPr>
                <p:cNvPr id="133141" name="Agrupar 65">
                  <a:extLst>
                    <a:ext uri="{FF2B5EF4-FFF2-40B4-BE49-F238E27FC236}">
                      <a16:creationId xmlns:a16="http://schemas.microsoft.com/office/drawing/2014/main" id="{3904CD31-1CD3-5C28-EBE7-53A8B86996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35960" y="3234171"/>
                  <a:ext cx="1876475" cy="461665"/>
                  <a:chOff x="2419325" y="5612100"/>
                  <a:chExt cx="1876475" cy="461665"/>
                </a:xfrm>
              </p:grpSpPr>
              <p:sp>
                <p:nvSpPr>
                  <p:cNvPr id="64" name="Text Box 94">
                    <a:extLst>
                      <a:ext uri="{FF2B5EF4-FFF2-40B4-BE49-F238E27FC236}">
                        <a16:creationId xmlns:a16="http://schemas.microsoft.com/office/drawing/2014/main" id="{316551C7-6EE2-5F2D-AB3C-2AFD6586421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9325" y="5612100"/>
                    <a:ext cx="1876475" cy="461665"/>
                  </a:xfrm>
                  <a:prstGeom prst="rect">
                    <a:avLst/>
                  </a:prstGeom>
                  <a:solidFill>
                    <a:srgbClr val="000066"/>
                  </a:solidFill>
                  <a:ln>
                    <a:noFill/>
                  </a:ln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r" eaLnBrk="1" hangingPunct="1">
                      <a:defRPr/>
                    </a:pPr>
                    <a:r>
                      <a:rPr lang="pt-BR" sz="2400" spc="300" dirty="0">
                        <a:solidFill>
                          <a:srgbClr val="FFFF00"/>
                        </a:solidFill>
                        <a:latin typeface="Arial Black" pitchFamily="34" charset="0"/>
                      </a:rPr>
                      <a:t>COOH</a:t>
                    </a:r>
                  </a:p>
                </p:txBody>
              </p:sp>
              <p:sp>
                <p:nvSpPr>
                  <p:cNvPr id="65" name="Line 79">
                    <a:extLst>
                      <a:ext uri="{FF2B5EF4-FFF2-40B4-BE49-F238E27FC236}">
                        <a16:creationId xmlns:a16="http://schemas.microsoft.com/office/drawing/2014/main" id="{ACE9E0D0-1CF9-3084-C311-53E55F691A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39120" y="5841864"/>
                    <a:ext cx="28736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pt-BR" sz="2400" kern="0" dirty="0">
                      <a:solidFill>
                        <a:schemeClr val="bg1"/>
                      </a:solidFill>
                      <a:latin typeface="+mn-lt"/>
                    </a:endParaRPr>
                  </a:p>
                </p:txBody>
              </p:sp>
            </p:grpSp>
          </p:grpSp>
        </p:grp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A4AB7792-D701-542D-7945-AA897EE19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431" y="1700808"/>
            <a:ext cx="8713139" cy="496739"/>
          </a:xfrm>
          <a:prstGeom prst="rect">
            <a:avLst/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É todo composto orgânico que possui o grupo funcional</a:t>
            </a:r>
            <a:r>
              <a:rPr lang="pt-BR" sz="22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186484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>
            <a:extLst>
              <a:ext uri="{FF2B5EF4-FFF2-40B4-BE49-F238E27FC236}">
                <a16:creationId xmlns:a16="http://schemas.microsoft.com/office/drawing/2014/main" id="{0094C7AC-FEB2-C6CF-8561-FCAE7C4E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603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pt-BR" altLang="pt-BR" sz="2000" b="1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4147" name="Agrupar 3">
            <a:extLst>
              <a:ext uri="{FF2B5EF4-FFF2-40B4-BE49-F238E27FC236}">
                <a16:creationId xmlns:a16="http://schemas.microsoft.com/office/drawing/2014/main" id="{2AF96179-7B5A-4CE7-D5DB-C164EDA76214}"/>
              </a:ext>
            </a:extLst>
          </p:cNvPr>
          <p:cNvGrpSpPr>
            <a:grpSpLocks/>
          </p:cNvGrpSpPr>
          <p:nvPr/>
        </p:nvGrpSpPr>
        <p:grpSpPr bwMode="auto">
          <a:xfrm>
            <a:off x="3300413" y="685800"/>
            <a:ext cx="5832475" cy="1366838"/>
            <a:chOff x="3300900" y="685057"/>
            <a:chExt cx="5832648" cy="1368152"/>
          </a:xfrm>
        </p:grpSpPr>
        <p:sp>
          <p:nvSpPr>
            <p:cNvPr id="41" name="Retângulo de cantos arredondados 40">
              <a:extLst>
                <a:ext uri="{FF2B5EF4-FFF2-40B4-BE49-F238E27FC236}">
                  <a16:creationId xmlns:a16="http://schemas.microsoft.com/office/drawing/2014/main" id="{ED2B54D4-02AE-69FC-ACA7-816A718F2535}"/>
                </a:ext>
              </a:extLst>
            </p:cNvPr>
            <p:cNvSpPr/>
            <p:nvPr/>
          </p:nvSpPr>
          <p:spPr>
            <a:xfrm>
              <a:off x="3300900" y="685057"/>
              <a:ext cx="5832648" cy="1368152"/>
            </a:xfrm>
            <a:prstGeom prst="roundRect">
              <a:avLst/>
            </a:prstGeom>
            <a:solidFill>
              <a:srgbClr val="000066"/>
            </a:solidFill>
            <a:ln w="28575">
              <a:noFill/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rgbClr val="FFFF00"/>
                </a:solidFill>
              </a:endParaRPr>
            </a:p>
          </p:txBody>
        </p:sp>
        <p:grpSp>
          <p:nvGrpSpPr>
            <p:cNvPr id="134191" name="Grupo 38">
              <a:extLst>
                <a:ext uri="{FF2B5EF4-FFF2-40B4-BE49-F238E27FC236}">
                  <a16:creationId xmlns:a16="http://schemas.microsoft.com/office/drawing/2014/main" id="{CA6EC601-96A6-4243-16B4-7E33BED05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1089" y="777939"/>
              <a:ext cx="5292271" cy="1182388"/>
              <a:chOff x="1979613" y="1989138"/>
              <a:chExt cx="5292307" cy="1182392"/>
            </a:xfrm>
          </p:grpSpPr>
          <p:sp>
            <p:nvSpPr>
              <p:cNvPr id="134192" name="Text Box 32">
                <a:extLst>
                  <a:ext uri="{FF2B5EF4-FFF2-40B4-BE49-F238E27FC236}">
                    <a16:creationId xmlns:a16="http://schemas.microsoft.com/office/drawing/2014/main" id="{3E91B192-36E4-B004-8B16-171FFE20A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673" y="2420938"/>
                <a:ext cx="423517" cy="461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FFFF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4193" name="Line 34">
                <a:extLst>
                  <a:ext uri="{FF2B5EF4-FFF2-40B4-BE49-F238E27FC236}">
                    <a16:creationId xmlns:a16="http://schemas.microsoft.com/office/drawing/2014/main" id="{B5936251-2F4C-9BC9-1117-F82F573923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9263" y="2373313"/>
                <a:ext cx="360362" cy="217487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94" name="Line 35">
                <a:extLst>
                  <a:ext uri="{FF2B5EF4-FFF2-40B4-BE49-F238E27FC236}">
                    <a16:creationId xmlns:a16="http://schemas.microsoft.com/office/drawing/2014/main" id="{AA7E09A9-FCC8-65AF-2B99-31ED0FF4E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7825" y="2230438"/>
                <a:ext cx="360363" cy="217487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95" name="Line 36">
                <a:extLst>
                  <a:ext uri="{FF2B5EF4-FFF2-40B4-BE49-F238E27FC236}">
                    <a16:creationId xmlns:a16="http://schemas.microsoft.com/office/drawing/2014/main" id="{048288C7-83E8-D630-9591-60EECF80E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9263" y="2736850"/>
                <a:ext cx="360362" cy="14128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96" name="Text Box 37">
                <a:extLst>
                  <a:ext uri="{FF2B5EF4-FFF2-40B4-BE49-F238E27FC236}">
                    <a16:creationId xmlns:a16="http://schemas.microsoft.com/office/drawing/2014/main" id="{B71AF3E0-9526-AD35-D537-D92AC92915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3995" y="1989138"/>
                <a:ext cx="441149" cy="461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FFFF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34197" name="Text Box 38">
                <a:extLst>
                  <a:ext uri="{FF2B5EF4-FFF2-40B4-BE49-F238E27FC236}">
                    <a16:creationId xmlns:a16="http://schemas.microsoft.com/office/drawing/2014/main" id="{775C81AB-1BDD-3AB9-3A44-CAAA63DEB5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9507" y="2709863"/>
                <a:ext cx="697633" cy="461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FFFF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sp>
            <p:nvSpPr>
              <p:cNvPr id="134198" name="Text Box 39">
                <a:extLst>
                  <a:ext uri="{FF2B5EF4-FFF2-40B4-BE49-F238E27FC236}">
                    <a16:creationId xmlns:a16="http://schemas.microsoft.com/office/drawing/2014/main" id="{B99F2BB9-5FD0-6339-9057-F4FFD2C858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4674" y="2363788"/>
                <a:ext cx="595040" cy="461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FFFF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ou</a:t>
                </a:r>
              </a:p>
            </p:txBody>
          </p:sp>
          <p:sp>
            <p:nvSpPr>
              <p:cNvPr id="134199" name="Text Box 40">
                <a:extLst>
                  <a:ext uri="{FF2B5EF4-FFF2-40B4-BE49-F238E27FC236}">
                    <a16:creationId xmlns:a16="http://schemas.microsoft.com/office/drawing/2014/main" id="{723FB3DF-0155-7A40-47ED-C6BDDB9D27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8957" y="2395538"/>
                <a:ext cx="1192963" cy="461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solidFill>
                      <a:srgbClr val="FFFF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COOH</a:t>
                </a:r>
              </a:p>
            </p:txBody>
          </p:sp>
          <p:sp>
            <p:nvSpPr>
              <p:cNvPr id="134200" name="Line 72">
                <a:extLst>
                  <a:ext uri="{FF2B5EF4-FFF2-40B4-BE49-F238E27FC236}">
                    <a16:creationId xmlns:a16="http://schemas.microsoft.com/office/drawing/2014/main" id="{4564EC98-EDC0-43D6-8E30-5BFC140ED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9613" y="2636838"/>
                <a:ext cx="433387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201" name="Line 73">
                <a:extLst>
                  <a:ext uri="{FF2B5EF4-FFF2-40B4-BE49-F238E27FC236}">
                    <a16:creationId xmlns:a16="http://schemas.microsoft.com/office/drawing/2014/main" id="{49452044-B430-F7A2-B71D-518E31EC7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0063" y="2620963"/>
                <a:ext cx="433387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34148" name="Agrupar 6">
            <a:extLst>
              <a:ext uri="{FF2B5EF4-FFF2-40B4-BE49-F238E27FC236}">
                <a16:creationId xmlns:a16="http://schemas.microsoft.com/office/drawing/2014/main" id="{1D1AE8C2-8060-F474-95C8-260B532840BC}"/>
              </a:ext>
            </a:extLst>
          </p:cNvPr>
          <p:cNvGrpSpPr>
            <a:grpSpLocks/>
          </p:cNvGrpSpPr>
          <p:nvPr/>
        </p:nvGrpSpPr>
        <p:grpSpPr bwMode="auto">
          <a:xfrm>
            <a:off x="1169988" y="2755900"/>
            <a:ext cx="4216400" cy="1536700"/>
            <a:chOff x="1169196" y="2755844"/>
            <a:chExt cx="4216523" cy="1537252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AB2FBBF7-B712-1A1E-14E8-E325BF680040}"/>
                </a:ext>
              </a:extLst>
            </p:cNvPr>
            <p:cNvSpPr/>
            <p:nvPr/>
          </p:nvSpPr>
          <p:spPr>
            <a:xfrm>
              <a:off x="1169196" y="2755844"/>
              <a:ext cx="4216523" cy="1537252"/>
            </a:xfrm>
            <a:prstGeom prst="roundRect">
              <a:avLst>
                <a:gd name="adj" fmla="val 8447"/>
              </a:avLst>
            </a:prstGeom>
            <a:solidFill>
              <a:schemeClr val="accent5"/>
            </a:solidFill>
            <a:ln>
              <a:solidFill>
                <a:srgbClr val="FFFF00"/>
              </a:solidFill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34176" name="Agrupar 5">
              <a:extLst>
                <a:ext uri="{FF2B5EF4-FFF2-40B4-BE49-F238E27FC236}">
                  <a16:creationId xmlns:a16="http://schemas.microsoft.com/office/drawing/2014/main" id="{365103B4-6831-10CA-C909-77DD70F48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5249" y="2982966"/>
              <a:ext cx="3744416" cy="1083009"/>
              <a:chOff x="1415480" y="2994063"/>
              <a:chExt cx="3744416" cy="1083009"/>
            </a:xfrm>
          </p:grpSpPr>
          <p:sp>
            <p:nvSpPr>
              <p:cNvPr id="134177" name="Text Box 24">
                <a:extLst>
                  <a:ext uri="{FF2B5EF4-FFF2-40B4-BE49-F238E27FC236}">
                    <a16:creationId xmlns:a16="http://schemas.microsoft.com/office/drawing/2014/main" id="{4ED0DBF2-FF45-92D3-4AAE-0C4CE8BB3A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480" y="3284984"/>
                <a:ext cx="8162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4178" name="Text Box 41">
                <a:extLst>
                  <a:ext uri="{FF2B5EF4-FFF2-40B4-BE49-F238E27FC236}">
                    <a16:creationId xmlns:a16="http://schemas.microsoft.com/office/drawing/2014/main" id="{C7D46CB3-A788-6F8E-28C2-5D0F154378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8567" y="3284984"/>
                <a:ext cx="8162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34179" name="Line 43">
                <a:extLst>
                  <a:ext uri="{FF2B5EF4-FFF2-40B4-BE49-F238E27FC236}">
                    <a16:creationId xmlns:a16="http://schemas.microsoft.com/office/drawing/2014/main" id="{46A2F1F9-F46C-8827-FCA2-FF3BA54EA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1848" y="3515816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80" name="Line 42">
                <a:extLst>
                  <a:ext uri="{FF2B5EF4-FFF2-40B4-BE49-F238E27FC236}">
                    <a16:creationId xmlns:a16="http://schemas.microsoft.com/office/drawing/2014/main" id="{698104A6-4E5D-49B5-7D78-A40A950DD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0350" y="3515816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81" name="Text Box 25">
                <a:extLst>
                  <a:ext uri="{FF2B5EF4-FFF2-40B4-BE49-F238E27FC236}">
                    <a16:creationId xmlns:a16="http://schemas.microsoft.com/office/drawing/2014/main" id="{979B9DCE-CF8A-F21B-92A1-F2AF779F0C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7748" y="3284984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4182" name="Text Box 30">
                <a:extLst>
                  <a:ext uri="{FF2B5EF4-FFF2-40B4-BE49-F238E27FC236}">
                    <a16:creationId xmlns:a16="http://schemas.microsoft.com/office/drawing/2014/main" id="{E72E04E0-9A65-69DD-A104-3B53B41859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6378" y="2994063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34183" name="Text Box 31">
                <a:extLst>
                  <a:ext uri="{FF2B5EF4-FFF2-40B4-BE49-F238E27FC236}">
                    <a16:creationId xmlns:a16="http://schemas.microsoft.com/office/drawing/2014/main" id="{330775B5-ABF1-7588-036D-09C8946703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2269" y="3615407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grpSp>
            <p:nvGrpSpPr>
              <p:cNvPr id="134184" name="Grupo 45">
                <a:extLst>
                  <a:ext uri="{FF2B5EF4-FFF2-40B4-BE49-F238E27FC236}">
                    <a16:creationId xmlns:a16="http://schemas.microsoft.com/office/drawing/2014/main" id="{9F02356A-9656-0AC0-2AFE-06DF5897D6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221527" flipV="1">
                <a:off x="4207721" y="3287152"/>
                <a:ext cx="288926" cy="144017"/>
                <a:chOff x="8132059" y="3108903"/>
                <a:chExt cx="288926" cy="144017"/>
              </a:xfrm>
            </p:grpSpPr>
            <p:sp>
              <p:nvSpPr>
                <p:cNvPr id="134186" name="Line 42">
                  <a:extLst>
                    <a:ext uri="{FF2B5EF4-FFF2-40B4-BE49-F238E27FC236}">
                      <a16:creationId xmlns:a16="http://schemas.microsoft.com/office/drawing/2014/main" id="{5948EBC6-2AFA-B2B2-A4DC-9164C350E9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32059" y="3108903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187" name="Line 42">
                  <a:extLst>
                    <a:ext uri="{FF2B5EF4-FFF2-40B4-BE49-F238E27FC236}">
                      <a16:creationId xmlns:a16="http://schemas.microsoft.com/office/drawing/2014/main" id="{BAC6BCF9-AE1B-EE1A-5C84-2CE71A913B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32060" y="3252920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34185" name="Line 42">
                <a:extLst>
                  <a:ext uri="{FF2B5EF4-FFF2-40B4-BE49-F238E27FC236}">
                    <a16:creationId xmlns:a16="http://schemas.microsoft.com/office/drawing/2014/main" id="{9CCEA249-4B25-B66A-97CC-7EFB80C7D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>
                <a:off x="4177538" y="3727987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34149" name="Agrupar 10">
            <a:extLst>
              <a:ext uri="{FF2B5EF4-FFF2-40B4-BE49-F238E27FC236}">
                <a16:creationId xmlns:a16="http://schemas.microsoft.com/office/drawing/2014/main" id="{C8A87FFC-07B1-A3B7-8681-F32D8C77E055}"/>
              </a:ext>
            </a:extLst>
          </p:cNvPr>
          <p:cNvGrpSpPr>
            <a:grpSpLocks/>
          </p:cNvGrpSpPr>
          <p:nvPr/>
        </p:nvGrpSpPr>
        <p:grpSpPr bwMode="auto">
          <a:xfrm>
            <a:off x="6130925" y="2755900"/>
            <a:ext cx="5078413" cy="1628775"/>
            <a:chOff x="6131373" y="2755844"/>
            <a:chExt cx="5077195" cy="1628190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B2E6AFBE-8730-4226-2429-5D227A14C9C2}"/>
                </a:ext>
              </a:extLst>
            </p:cNvPr>
            <p:cNvSpPr/>
            <p:nvPr/>
          </p:nvSpPr>
          <p:spPr>
            <a:xfrm>
              <a:off x="6131373" y="2755844"/>
              <a:ext cx="5077195" cy="1628190"/>
            </a:xfrm>
            <a:prstGeom prst="roundRect">
              <a:avLst>
                <a:gd name="adj" fmla="val 8447"/>
              </a:avLst>
            </a:prstGeom>
            <a:solidFill>
              <a:schemeClr val="accent5"/>
            </a:solidFill>
            <a:ln>
              <a:solidFill>
                <a:srgbClr val="FFFF00"/>
              </a:solidFill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34156" name="Agrupar 8">
              <a:extLst>
                <a:ext uri="{FF2B5EF4-FFF2-40B4-BE49-F238E27FC236}">
                  <a16:creationId xmlns:a16="http://schemas.microsoft.com/office/drawing/2014/main" id="{60E04C3A-9B1A-A12B-0997-B78B4044EB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0783" y="2781778"/>
              <a:ext cx="4758375" cy="1576322"/>
              <a:chOff x="6209474" y="2780928"/>
              <a:chExt cx="4758375" cy="1576322"/>
            </a:xfrm>
          </p:grpSpPr>
          <p:sp>
            <p:nvSpPr>
              <p:cNvPr id="134157" name="Text Box 48">
                <a:extLst>
                  <a:ext uri="{FF2B5EF4-FFF2-40B4-BE49-F238E27FC236}">
                    <a16:creationId xmlns:a16="http://schemas.microsoft.com/office/drawing/2014/main" id="{A1AFA6D4-F217-A645-E608-8CC6CFC056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9474" y="3062590"/>
                <a:ext cx="8162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4158" name="Text Box 55">
                <a:extLst>
                  <a:ext uri="{FF2B5EF4-FFF2-40B4-BE49-F238E27FC236}">
                    <a16:creationId xmlns:a16="http://schemas.microsoft.com/office/drawing/2014/main" id="{ABE5B900-0C83-C2DF-1F7B-E0888F9E1B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0187" y="3062590"/>
                <a:ext cx="8162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  <a:r>
                  <a:rPr lang="pt-BR" altLang="pt-BR" sz="2400" b="1" baseline="-25000">
                    <a:latin typeface="Arial Black" panose="020B0A040201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34159" name="Line 57">
                <a:extLst>
                  <a:ext uri="{FF2B5EF4-FFF2-40B4-BE49-F238E27FC236}">
                    <a16:creationId xmlns:a16="http://schemas.microsoft.com/office/drawing/2014/main" id="{83E1ED9A-154E-4036-1DBC-85907F0A3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7572" y="3293422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60" name="Text Box 58">
                <a:extLst>
                  <a:ext uri="{FF2B5EF4-FFF2-40B4-BE49-F238E27FC236}">
                    <a16:creationId xmlns:a16="http://schemas.microsoft.com/office/drawing/2014/main" id="{54C4DD87-3AA0-074C-D69E-1CF3372446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8222" y="3062590"/>
                <a:ext cx="67999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CH</a:t>
                </a:r>
              </a:p>
            </p:txBody>
          </p:sp>
          <p:sp>
            <p:nvSpPr>
              <p:cNvPr id="134161" name="Line 59">
                <a:extLst>
                  <a:ext uri="{FF2B5EF4-FFF2-40B4-BE49-F238E27FC236}">
                    <a16:creationId xmlns:a16="http://schemas.microsoft.com/office/drawing/2014/main" id="{8C52ED90-E14F-DB99-E1ED-4BE5EBA2E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2141" y="3293422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34162" name="Agrupar 7">
                <a:extLst>
                  <a:ext uri="{FF2B5EF4-FFF2-40B4-BE49-F238E27FC236}">
                    <a16:creationId xmlns:a16="http://schemas.microsoft.com/office/drawing/2014/main" id="{5023EE88-9260-C385-FFE2-C94FA63911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72264" y="3520364"/>
                <a:ext cx="816250" cy="836886"/>
                <a:chOff x="8472264" y="3520364"/>
                <a:chExt cx="816250" cy="836886"/>
              </a:xfrm>
            </p:grpSpPr>
            <p:sp>
              <p:nvSpPr>
                <p:cNvPr id="134171" name="Line 60">
                  <a:extLst>
                    <a:ext uri="{FF2B5EF4-FFF2-40B4-BE49-F238E27FC236}">
                      <a16:creationId xmlns:a16="http://schemas.microsoft.com/office/drawing/2014/main" id="{B4BB9914-4D1C-F803-CA56-2B1331120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3287" y="3520364"/>
                  <a:ext cx="0" cy="303213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172" name="Text Box 61">
                  <a:extLst>
                    <a:ext uri="{FF2B5EF4-FFF2-40B4-BE49-F238E27FC236}">
                      <a16:creationId xmlns:a16="http://schemas.microsoft.com/office/drawing/2014/main" id="{43AF2CCF-6029-5EF2-0AEF-57CB1DF754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72264" y="3895585"/>
                  <a:ext cx="81625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/>
                  <a:r>
                    <a:rPr lang="pt-BR" altLang="pt-BR" sz="2400" b="1">
                      <a:latin typeface="Arial Black" panose="020B0A04020102020204" pitchFamily="34" charset="0"/>
                      <a:cs typeface="Arial" panose="020B0604020202020204" pitchFamily="34" charset="0"/>
                    </a:rPr>
                    <a:t>CH</a:t>
                  </a:r>
                  <a:r>
                    <a:rPr lang="pt-BR" altLang="pt-BR" sz="2400" b="1" baseline="-25000">
                      <a:latin typeface="Arial Black" panose="020B0A040201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  <p:sp>
            <p:nvSpPr>
              <p:cNvPr id="134163" name="Line 56">
                <a:extLst>
                  <a:ext uri="{FF2B5EF4-FFF2-40B4-BE49-F238E27FC236}">
                    <a16:creationId xmlns:a16="http://schemas.microsoft.com/office/drawing/2014/main" id="{712EE5C8-4517-AC83-D527-18B1B4916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78009" y="3293422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164" name="Text Box 25">
                <a:extLst>
                  <a:ext uri="{FF2B5EF4-FFF2-40B4-BE49-F238E27FC236}">
                    <a16:creationId xmlns:a16="http://schemas.microsoft.com/office/drawing/2014/main" id="{E6769845-2E3F-FA4A-B409-99E55C2656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10908" y="3062590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4165" name="Text Box 30">
                <a:extLst>
                  <a:ext uri="{FF2B5EF4-FFF2-40B4-BE49-F238E27FC236}">
                    <a16:creationId xmlns:a16="http://schemas.microsoft.com/office/drawing/2014/main" id="{EF786E84-FE60-D0FF-5836-D01ED1C815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3365" y="2780928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34166" name="Text Box 31">
                <a:extLst>
                  <a:ext uri="{FF2B5EF4-FFF2-40B4-BE49-F238E27FC236}">
                    <a16:creationId xmlns:a16="http://schemas.microsoft.com/office/drawing/2014/main" id="{756268C2-6D66-27B2-1B43-940EDF00DF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0222" y="3433920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grpSp>
            <p:nvGrpSpPr>
              <p:cNvPr id="134167" name="Grupo 45">
                <a:extLst>
                  <a:ext uri="{FF2B5EF4-FFF2-40B4-BE49-F238E27FC236}">
                    <a16:creationId xmlns:a16="http://schemas.microsoft.com/office/drawing/2014/main" id="{E2C55306-60C7-3F74-27F0-F82439F221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124597" flipV="1">
                <a:off x="9966676" y="3076050"/>
                <a:ext cx="288925" cy="144016"/>
                <a:chOff x="8100392" y="3212976"/>
                <a:chExt cx="288925" cy="144016"/>
              </a:xfrm>
            </p:grpSpPr>
            <p:sp>
              <p:nvSpPr>
                <p:cNvPr id="134169" name="Line 42">
                  <a:extLst>
                    <a:ext uri="{FF2B5EF4-FFF2-40B4-BE49-F238E27FC236}">
                      <a16:creationId xmlns:a16="http://schemas.microsoft.com/office/drawing/2014/main" id="{A64AEDFA-A4B2-6A3C-637D-1EE120509E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00392" y="3212976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170" name="Line 42">
                  <a:extLst>
                    <a:ext uri="{FF2B5EF4-FFF2-40B4-BE49-F238E27FC236}">
                      <a16:creationId xmlns:a16="http://schemas.microsoft.com/office/drawing/2014/main" id="{102C89B5-F9D1-9EFA-9B9A-ECF89E888C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00392" y="3356992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34168" name="Line 42">
                <a:extLst>
                  <a:ext uri="{FF2B5EF4-FFF2-40B4-BE49-F238E27FC236}">
                    <a16:creationId xmlns:a16="http://schemas.microsoft.com/office/drawing/2014/main" id="{3C10B37E-BF57-1386-727E-08E7C5F7E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>
                <a:off x="9960767" y="351678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2936568"/>
      </p:ext>
    </p:extLst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4EF4E94-0DEF-6258-D8F7-1AF0FCF73A84}"/>
              </a:ext>
            </a:extLst>
          </p:cNvPr>
          <p:cNvSpPr/>
          <p:nvPr/>
        </p:nvSpPr>
        <p:spPr>
          <a:xfrm>
            <a:off x="5375921" y="3412314"/>
            <a:ext cx="3672408" cy="674364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098" name="Rectangle 4">
            <a:extLst>
              <a:ext uri="{FF2B5EF4-FFF2-40B4-BE49-F238E27FC236}">
                <a16:creationId xmlns:a16="http://schemas.microsoft.com/office/drawing/2014/main" id="{5CF3DF50-DB3D-E715-1F54-2E52584D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949713"/>
            <a:ext cx="10729192" cy="1055354"/>
          </a:xfrm>
          <a:prstGeom prst="rect">
            <a:avLst/>
          </a:prstGeom>
          <a:solidFill>
            <a:srgbClr val="000066"/>
          </a:solidFill>
          <a:ln w="19050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A sua nomenclatura é iniciada com a palavra </a:t>
            </a:r>
            <a:r>
              <a:rPr lang="pt-BR" sz="2200" b="1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ÁCIDO</a:t>
            </a: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 seguida do nome do </a:t>
            </a:r>
            <a:r>
              <a:rPr lang="pt-BR" sz="2200" b="1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hidrocarboneto correspondente</a:t>
            </a:r>
            <a:r>
              <a:rPr lang="pt-BR" sz="2200" b="1" dirty="0">
                <a:solidFill>
                  <a:srgbClr val="FFFF00"/>
                </a:solidFill>
                <a:latin typeface="Arial Black" panose="020B0A04020102020204" pitchFamily="34" charset="0"/>
                <a:cs typeface="Arial" pitchFamily="34" charset="0"/>
              </a:rPr>
              <a:t> com a terminação </a:t>
            </a:r>
            <a:r>
              <a:rPr lang="pt-BR" sz="2200" b="1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“ </a:t>
            </a:r>
            <a:r>
              <a:rPr lang="pt-BR" sz="2200" b="1" dirty="0" err="1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ÓICO</a:t>
            </a:r>
            <a:r>
              <a:rPr lang="pt-BR" sz="2200" b="1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 “ </a:t>
            </a:r>
          </a:p>
        </p:txBody>
      </p:sp>
      <p:grpSp>
        <p:nvGrpSpPr>
          <p:cNvPr id="135176" name="Grupo 42">
            <a:extLst>
              <a:ext uri="{FF2B5EF4-FFF2-40B4-BE49-F238E27FC236}">
                <a16:creationId xmlns:a16="http://schemas.microsoft.com/office/drawing/2014/main" id="{BB1C82F0-18DA-AD3F-77BF-9851558DADCC}"/>
              </a:ext>
            </a:extLst>
          </p:cNvPr>
          <p:cNvGrpSpPr>
            <a:grpSpLocks/>
          </p:cNvGrpSpPr>
          <p:nvPr/>
        </p:nvGrpSpPr>
        <p:grpSpPr bwMode="auto">
          <a:xfrm>
            <a:off x="976313" y="2990850"/>
            <a:ext cx="3871912" cy="1182688"/>
            <a:chOff x="1211126" y="1357298"/>
            <a:chExt cx="3870820" cy="1182390"/>
          </a:xfrm>
        </p:grpSpPr>
        <p:sp>
          <p:nvSpPr>
            <p:cNvPr id="135191" name="Text Box 6">
              <a:extLst>
                <a:ext uri="{FF2B5EF4-FFF2-40B4-BE49-F238E27FC236}">
                  <a16:creationId xmlns:a16="http://schemas.microsoft.com/office/drawing/2014/main" id="{0C13F67F-DC66-64A6-999E-585347525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126" y="1784335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5192" name="Text Box 7">
              <a:extLst>
                <a:ext uri="{FF2B5EF4-FFF2-40B4-BE49-F238E27FC236}">
                  <a16:creationId xmlns:a16="http://schemas.microsoft.com/office/drawing/2014/main" id="{EC9F648D-A3C2-14EE-4BBC-05DD8FF8E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3312" y="1789098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5193" name="Line 8">
              <a:extLst>
                <a:ext uri="{FF2B5EF4-FFF2-40B4-BE49-F238E27FC236}">
                  <a16:creationId xmlns:a16="http://schemas.microsoft.com/office/drawing/2014/main" id="{C2D5C720-EA36-FDB4-5159-A416700FFD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738" y="1741473"/>
              <a:ext cx="360362" cy="2174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194" name="Line 9">
              <a:extLst>
                <a:ext uri="{FF2B5EF4-FFF2-40B4-BE49-F238E27FC236}">
                  <a16:creationId xmlns:a16="http://schemas.microsoft.com/office/drawing/2014/main" id="{7F20693A-479B-7BBA-A841-0EA01594C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4300" y="1598598"/>
              <a:ext cx="360363" cy="2174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195" name="Line 10">
              <a:extLst>
                <a:ext uri="{FF2B5EF4-FFF2-40B4-BE49-F238E27FC236}">
                  <a16:creationId xmlns:a16="http://schemas.microsoft.com/office/drawing/2014/main" id="{7654AF1F-1B60-F213-0FCB-05B3B7C73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5738" y="2105010"/>
              <a:ext cx="360362" cy="141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196" name="Text Box 11">
              <a:extLst>
                <a:ext uri="{FF2B5EF4-FFF2-40B4-BE49-F238E27FC236}">
                  <a16:creationId xmlns:a16="http://schemas.microsoft.com/office/drawing/2014/main" id="{4D30C971-84E8-AB95-720E-90CC96341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884" y="135729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5197" name="Text Box 12">
              <a:extLst>
                <a:ext uri="{FF2B5EF4-FFF2-40B4-BE49-F238E27FC236}">
                  <a16:creationId xmlns:a16="http://schemas.microsoft.com/office/drawing/2014/main" id="{AC5AE0F1-1C62-21AB-0066-6CAC7DF82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318" y="2078023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35198" name="Text Box 13">
              <a:extLst>
                <a:ext uri="{FF2B5EF4-FFF2-40B4-BE49-F238E27FC236}">
                  <a16:creationId xmlns:a16="http://schemas.microsoft.com/office/drawing/2014/main" id="{479980E4-016E-918E-8F8A-963EE2EDA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4126" y="1777985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5199" name="Line 14">
              <a:extLst>
                <a:ext uri="{FF2B5EF4-FFF2-40B4-BE49-F238E27FC236}">
                  <a16:creationId xmlns:a16="http://schemas.microsoft.com/office/drawing/2014/main" id="{38A67598-92F7-BD28-A62D-6C1AA0AB02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6113" y="2004998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200" name="Line 15">
              <a:extLst>
                <a:ext uri="{FF2B5EF4-FFF2-40B4-BE49-F238E27FC236}">
                  <a16:creationId xmlns:a16="http://schemas.microsoft.com/office/drawing/2014/main" id="{E350BC91-E1CF-0376-3937-5DBAECCD1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8513" y="2004998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2176" name="Text Box 16">
            <a:extLst>
              <a:ext uri="{FF2B5EF4-FFF2-40B4-BE49-F238E27FC236}">
                <a16:creationId xmlns:a16="http://schemas.microsoft.com/office/drawing/2014/main" id="{D64DE679-B44F-70FC-D6F6-7188D5D34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3533775"/>
            <a:ext cx="1189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ÁCIDO</a:t>
            </a:r>
            <a:endParaRPr lang="pt-BR" altLang="pt-BR" sz="2200" b="1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6">
            <a:extLst>
              <a:ext uri="{FF2B5EF4-FFF2-40B4-BE49-F238E27FC236}">
                <a16:creationId xmlns:a16="http://schemas.microsoft.com/office/drawing/2014/main" id="{7CE048F0-571C-653F-1670-B04130A0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3533775"/>
            <a:ext cx="1042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PROP</a:t>
            </a:r>
          </a:p>
        </p:txBody>
      </p:sp>
      <p:sp>
        <p:nvSpPr>
          <p:cNvPr id="40" name="Text Box 16">
            <a:extLst>
              <a:ext uri="{FF2B5EF4-FFF2-40B4-BE49-F238E27FC236}">
                <a16:creationId xmlns:a16="http://schemas.microsoft.com/office/drawing/2014/main" id="{78F73256-9AEB-0B0A-E43D-797B0E43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3533775"/>
            <a:ext cx="639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</a:t>
            </a:r>
            <a:endParaRPr lang="pt-BR" altLang="pt-BR" sz="2200" b="1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6">
            <a:extLst>
              <a:ext uri="{FF2B5EF4-FFF2-40B4-BE49-F238E27FC236}">
                <a16:creationId xmlns:a16="http://schemas.microsoft.com/office/drawing/2014/main" id="{A1FCA34D-770E-0533-E18A-D9C444CCE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3533775"/>
            <a:ext cx="985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ÓICO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C8DF8C-3790-52E7-57B0-7FB8496903B7}"/>
              </a:ext>
            </a:extLst>
          </p:cNvPr>
          <p:cNvCxnSpPr/>
          <p:nvPr/>
        </p:nvCxnSpPr>
        <p:spPr>
          <a:xfrm>
            <a:off x="4848225" y="1477963"/>
            <a:ext cx="463232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AC8502B-7977-3358-6823-A2C93A2644F3}"/>
              </a:ext>
            </a:extLst>
          </p:cNvPr>
          <p:cNvSpPr/>
          <p:nvPr/>
        </p:nvSpPr>
        <p:spPr>
          <a:xfrm>
            <a:off x="2495600" y="1543402"/>
            <a:ext cx="489654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4C3ACC9D-CCC9-5BDB-0706-B5C364C788D0}"/>
              </a:ext>
            </a:extLst>
          </p:cNvPr>
          <p:cNvSpPr/>
          <p:nvPr/>
        </p:nvSpPr>
        <p:spPr>
          <a:xfrm>
            <a:off x="10272464" y="1543401"/>
            <a:ext cx="144016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70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6" grpId="0"/>
      <p:bldP spid="39" grpId="0"/>
      <p:bldP spid="40" grpId="0"/>
      <p:bldP spid="4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Agrupar 51">
            <a:extLst>
              <a:ext uri="{FF2B5EF4-FFF2-40B4-BE49-F238E27FC236}">
                <a16:creationId xmlns:a16="http://schemas.microsoft.com/office/drawing/2014/main" id="{FB61130D-A055-4D73-E38D-721C852CF2F6}"/>
              </a:ext>
            </a:extLst>
          </p:cNvPr>
          <p:cNvGrpSpPr>
            <a:grpSpLocks/>
          </p:cNvGrpSpPr>
          <p:nvPr/>
        </p:nvGrpSpPr>
        <p:grpSpPr bwMode="auto">
          <a:xfrm>
            <a:off x="550863" y="404813"/>
            <a:ext cx="2776537" cy="1536700"/>
            <a:chOff x="4871864" y="1052736"/>
            <a:chExt cx="2776363" cy="153725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9E19198A-5C2A-3C9D-B019-E2C84073CEC5}"/>
                </a:ext>
              </a:extLst>
            </p:cNvPr>
            <p:cNvSpPr/>
            <p:nvPr/>
          </p:nvSpPr>
          <p:spPr>
            <a:xfrm>
              <a:off x="4871864" y="1052736"/>
              <a:ext cx="2776363" cy="1537252"/>
            </a:xfrm>
            <a:prstGeom prst="roundRect">
              <a:avLst>
                <a:gd name="adj" fmla="val 8447"/>
              </a:avLst>
            </a:prstGeom>
            <a:solidFill>
              <a:schemeClr val="accent5"/>
            </a:solidFill>
            <a:ln>
              <a:solidFill>
                <a:srgbClr val="FF0000"/>
              </a:solidFill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36225" name="Agrupar 50">
              <a:extLst>
                <a:ext uri="{FF2B5EF4-FFF2-40B4-BE49-F238E27FC236}">
                  <a16:creationId xmlns:a16="http://schemas.microsoft.com/office/drawing/2014/main" id="{98F3E55F-FA0C-89E0-D380-F1F4C16A8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9358" y="1279858"/>
              <a:ext cx="2261375" cy="1083009"/>
              <a:chOff x="5150798" y="1279858"/>
              <a:chExt cx="2261375" cy="1083009"/>
            </a:xfrm>
          </p:grpSpPr>
          <p:sp>
            <p:nvSpPr>
              <p:cNvPr id="136226" name="Text Box 41">
                <a:extLst>
                  <a:ext uri="{FF2B5EF4-FFF2-40B4-BE49-F238E27FC236}">
                    <a16:creationId xmlns:a16="http://schemas.microsoft.com/office/drawing/2014/main" id="{2AE22E03-4F23-5BEB-D794-7D9B614AFF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0798" y="1570779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endPara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227" name="Line 42">
                <a:extLst>
                  <a:ext uri="{FF2B5EF4-FFF2-40B4-BE49-F238E27FC236}">
                    <a16:creationId xmlns:a16="http://schemas.microsoft.com/office/drawing/2014/main" id="{CF42E715-D90A-47FF-8EBB-797898288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6522" y="1801611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6228" name="Text Box 25">
                <a:extLst>
                  <a:ext uri="{FF2B5EF4-FFF2-40B4-BE49-F238E27FC236}">
                    <a16:creationId xmlns:a16="http://schemas.microsoft.com/office/drawing/2014/main" id="{36075AFE-63D0-1490-FC48-9345E793A9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0025" y="1570779"/>
                <a:ext cx="42351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6229" name="Text Box 30">
                <a:extLst>
                  <a:ext uri="{FF2B5EF4-FFF2-40B4-BE49-F238E27FC236}">
                    <a16:creationId xmlns:a16="http://schemas.microsoft.com/office/drawing/2014/main" id="{4F64F1AB-67E2-A339-FE10-D1A2EF8F5B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8655" y="1279858"/>
                <a:ext cx="44114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36230" name="Text Box 31">
                <a:extLst>
                  <a:ext uri="{FF2B5EF4-FFF2-40B4-BE49-F238E27FC236}">
                    <a16:creationId xmlns:a16="http://schemas.microsoft.com/office/drawing/2014/main" id="{58E86084-0FA1-3596-B47F-170B9D655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4546" y="1901202"/>
                <a:ext cx="69762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2400" b="1">
                    <a:latin typeface="Arial Black" panose="020B0A04020102020204" pitchFamily="34" charset="0"/>
                    <a:cs typeface="Arial" panose="020B0604020202020204" pitchFamily="34" charset="0"/>
                  </a:rPr>
                  <a:t>OH</a:t>
                </a:r>
              </a:p>
            </p:txBody>
          </p:sp>
          <p:grpSp>
            <p:nvGrpSpPr>
              <p:cNvPr id="136231" name="Agrupar 49">
                <a:extLst>
                  <a:ext uri="{FF2B5EF4-FFF2-40B4-BE49-F238E27FC236}">
                    <a16:creationId xmlns:a16="http://schemas.microsoft.com/office/drawing/2014/main" id="{C04E2B86-CE41-00E1-32E2-30AD7AB37E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31892" y="1578659"/>
                <a:ext cx="345138" cy="132593"/>
                <a:chOff x="6431892" y="1578659"/>
                <a:chExt cx="345138" cy="132593"/>
              </a:xfrm>
            </p:grpSpPr>
            <p:sp>
              <p:nvSpPr>
                <p:cNvPr id="136233" name="Line 42">
                  <a:extLst>
                    <a:ext uri="{FF2B5EF4-FFF2-40B4-BE49-F238E27FC236}">
                      <a16:creationId xmlns:a16="http://schemas.microsoft.com/office/drawing/2014/main" id="{1B3194F0-4ECB-17C1-6AEA-6432A896C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221527" flipV="1">
                  <a:off x="6488105" y="1711252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6234" name="Line 42">
                  <a:extLst>
                    <a:ext uri="{FF2B5EF4-FFF2-40B4-BE49-F238E27FC236}">
                      <a16:creationId xmlns:a16="http://schemas.microsoft.com/office/drawing/2014/main" id="{61EF9F7D-A95F-8696-246B-69392FBFC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221527" flipV="1">
                  <a:off x="6431892" y="1578659"/>
                  <a:ext cx="288925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36232" name="Line 42">
                <a:extLst>
                  <a:ext uri="{FF2B5EF4-FFF2-40B4-BE49-F238E27FC236}">
                    <a16:creationId xmlns:a16="http://schemas.microsoft.com/office/drawing/2014/main" id="{27FAFCB9-4DE5-4C25-D1A0-C547FE4F5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>
                <a:off x="6429815" y="2013782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63FD15D7-068B-966B-69CC-468E7510BE8F}"/>
              </a:ext>
            </a:extLst>
          </p:cNvPr>
          <p:cNvSpPr/>
          <p:nvPr/>
        </p:nvSpPr>
        <p:spPr>
          <a:xfrm>
            <a:off x="4316901" y="825163"/>
            <a:ext cx="3435283" cy="658799"/>
          </a:xfrm>
          <a:prstGeom prst="roundRect">
            <a:avLst>
              <a:gd name="adj" fmla="val 8447"/>
            </a:avLst>
          </a:prstGeom>
          <a:solidFill>
            <a:srgbClr val="000099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26772E9-612A-4976-5B27-47956A8E6126}"/>
              </a:ext>
            </a:extLst>
          </p:cNvPr>
          <p:cNvSpPr txBox="1"/>
          <p:nvPr/>
        </p:nvSpPr>
        <p:spPr>
          <a:xfrm>
            <a:off x="4363068" y="1067746"/>
            <a:ext cx="110799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anose="020B0A04020102020204" pitchFamily="34" charset="0"/>
              </a:rPr>
              <a:t>ácido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62B5F6BB-9D85-067F-CB3F-CCE999254361}"/>
              </a:ext>
            </a:extLst>
          </p:cNvPr>
          <p:cNvSpPr txBox="1"/>
          <p:nvPr/>
        </p:nvSpPr>
        <p:spPr>
          <a:xfrm>
            <a:off x="360363" y="2133600"/>
            <a:ext cx="3108325" cy="4603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Palavra </a:t>
            </a:r>
            <a:r>
              <a:rPr lang="pt-BR" sz="2400" spc="300" dirty="0">
                <a:latin typeface="Arial Black" panose="020B0A04020102020204" pitchFamily="34" charset="0"/>
              </a:rPr>
              <a:t>ÁCIDO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DCCD39C-E2E9-851C-3E65-FD65EACF6658}"/>
              </a:ext>
            </a:extLst>
          </p:cNvPr>
          <p:cNvSpPr txBox="1"/>
          <p:nvPr/>
        </p:nvSpPr>
        <p:spPr>
          <a:xfrm>
            <a:off x="360363" y="2740025"/>
            <a:ext cx="8504237" cy="431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Prefixo indicativo do número de átomos de carbono.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F59751B-82F2-829F-D49F-53EE2D204A47}"/>
              </a:ext>
            </a:extLst>
          </p:cNvPr>
          <p:cNvSpPr txBox="1"/>
          <p:nvPr/>
        </p:nvSpPr>
        <p:spPr>
          <a:xfrm>
            <a:off x="5439023" y="1067746"/>
            <a:ext cx="1008112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anose="020B0A04020102020204" pitchFamily="34" charset="0"/>
              </a:rPr>
              <a:t>met</a:t>
            </a:r>
            <a:endParaRPr lang="pt-BR" sz="2400" spc="3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077D03EA-CB52-2A1F-2ADB-AC4483A38425}"/>
              </a:ext>
            </a:extLst>
          </p:cNvPr>
          <p:cNvSpPr txBox="1"/>
          <p:nvPr/>
        </p:nvSpPr>
        <p:spPr>
          <a:xfrm>
            <a:off x="360363" y="3317875"/>
            <a:ext cx="7440612" cy="4302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Tipo de ligação entre os átomos de carbono.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76E5181-D5C2-0F1B-898E-00DD5C7CBBDE}"/>
              </a:ext>
            </a:extLst>
          </p:cNvPr>
          <p:cNvSpPr txBox="1"/>
          <p:nvPr/>
        </p:nvSpPr>
        <p:spPr>
          <a:xfrm>
            <a:off x="6208956" y="1067746"/>
            <a:ext cx="679132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chemeClr val="bg1"/>
                </a:solidFill>
                <a:latin typeface="Arial Black" panose="020B0A04020102020204" pitchFamily="34" charset="0"/>
              </a:rPr>
              <a:t>an</a:t>
            </a:r>
            <a:endParaRPr lang="pt-BR" sz="2400" spc="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0B8F9C2-BCBA-0A28-E593-A00A9ABCCA96}"/>
              </a:ext>
            </a:extLst>
          </p:cNvPr>
          <p:cNvSpPr txBox="1"/>
          <p:nvPr/>
        </p:nvSpPr>
        <p:spPr>
          <a:xfrm>
            <a:off x="360363" y="3894138"/>
            <a:ext cx="7440612" cy="431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Terminação dos ÁCIDOS CARBOXÍLICOS.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0777D035-2174-8E2C-3403-7708A40B3174}"/>
              </a:ext>
            </a:extLst>
          </p:cNvPr>
          <p:cNvSpPr txBox="1"/>
          <p:nvPr/>
        </p:nvSpPr>
        <p:spPr>
          <a:xfrm>
            <a:off x="6705357" y="1067746"/>
            <a:ext cx="1056700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anose="020B0A04020102020204" pitchFamily="34" charset="0"/>
              </a:rPr>
              <a:t>óico</a:t>
            </a:r>
            <a:endParaRPr lang="pt-BR" sz="2400" spc="3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830C9D3F-B824-1176-6AE9-A8514E4D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714" y="5070267"/>
            <a:ext cx="2228134" cy="1671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5828E614-7FC2-9EB1-FBFC-30A03F3B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1" y="5077725"/>
            <a:ext cx="2496761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5" name="CaixaDeTexto 64">
            <a:extLst>
              <a:ext uri="{FF2B5EF4-FFF2-40B4-BE49-F238E27FC236}">
                <a16:creationId xmlns:a16="http://schemas.microsoft.com/office/drawing/2014/main" id="{72C1CF19-AC22-7CB4-8822-58FD274E444E}"/>
              </a:ext>
            </a:extLst>
          </p:cNvPr>
          <p:cNvSpPr txBox="1"/>
          <p:nvPr/>
        </p:nvSpPr>
        <p:spPr>
          <a:xfrm>
            <a:off x="5447929" y="5124225"/>
            <a:ext cx="5976663" cy="156318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FF"/>
                </a:solidFill>
                <a:latin typeface="Arial Black" panose="020B0A04020102020204" pitchFamily="34" charset="0"/>
              </a:rPr>
              <a:t>O </a:t>
            </a: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ÁCIDO METANÓICO 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é</a:t>
            </a: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pt-BR" sz="2200" dirty="0">
                <a:solidFill>
                  <a:srgbClr val="FFFFFF"/>
                </a:solidFill>
                <a:latin typeface="Arial Black" panose="020B0A04020102020204" pitchFamily="34" charset="0"/>
              </a:rPr>
              <a:t>composto que causa a irritação na pele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spc="300" dirty="0">
                <a:solidFill>
                  <a:srgbClr val="FFFF00"/>
                </a:solidFill>
                <a:latin typeface="Arial Black" panose="020B0A04020102020204" pitchFamily="34" charset="0"/>
              </a:rPr>
              <a:t>(ÁCIDO FÓRMICO)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E8CD238-01E2-CAA5-8703-C64071F85F03}"/>
              </a:ext>
            </a:extLst>
          </p:cNvPr>
          <p:cNvSpPr txBox="1"/>
          <p:nvPr/>
        </p:nvSpPr>
        <p:spPr>
          <a:xfrm>
            <a:off x="760547" y="4510281"/>
            <a:ext cx="10670907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Quando uma formiga ferroa uma pessoa causa uma irritação na pele </a:t>
            </a:r>
            <a:endParaRPr lang="pt-BR" sz="2400" spc="3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6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9" grpId="0" animBg="1"/>
      <p:bldP spid="6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21" name="Agrupar 51">
            <a:extLst>
              <a:ext uri="{FF2B5EF4-FFF2-40B4-BE49-F238E27FC236}">
                <a16:creationId xmlns:a16="http://schemas.microsoft.com/office/drawing/2014/main" id="{CFAFEA87-4FEB-A057-7544-7A4CE7C29CFA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1963738"/>
            <a:ext cx="2921000" cy="1536700"/>
            <a:chOff x="654466" y="404664"/>
            <a:chExt cx="2920379" cy="153725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A0EA36A-8486-3275-846A-10BB1AB49E62}"/>
                </a:ext>
              </a:extLst>
            </p:cNvPr>
            <p:cNvSpPr/>
            <p:nvPr/>
          </p:nvSpPr>
          <p:spPr>
            <a:xfrm>
              <a:off x="654466" y="404664"/>
              <a:ext cx="2920379" cy="1537252"/>
            </a:xfrm>
            <a:prstGeom prst="roundRect">
              <a:avLst>
                <a:gd name="adj" fmla="val 8447"/>
              </a:avLst>
            </a:prstGeom>
            <a:solidFill>
              <a:schemeClr val="accent5"/>
            </a:solidFill>
            <a:ln>
              <a:solidFill>
                <a:srgbClr val="FFFF00"/>
              </a:solidFill>
            </a:ln>
            <a:effectLst>
              <a:glow rad="228600">
                <a:srgbClr val="FF0000"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37249" name="Text Box 41">
              <a:extLst>
                <a:ext uri="{FF2B5EF4-FFF2-40B4-BE49-F238E27FC236}">
                  <a16:creationId xmlns:a16="http://schemas.microsoft.com/office/drawing/2014/main" id="{0A9A4D2A-F2A1-DF4F-1828-762994098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463" y="922707"/>
              <a:ext cx="816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sz="2400" b="1" baseline="-2500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7250" name="Line 42">
              <a:extLst>
                <a:ext uri="{FF2B5EF4-FFF2-40B4-BE49-F238E27FC236}">
                  <a16:creationId xmlns:a16="http://schemas.microsoft.com/office/drawing/2014/main" id="{C6191B93-239A-02AB-C770-D650A704D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245" y="1153539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7251" name="Text Box 25">
              <a:extLst>
                <a:ext uri="{FF2B5EF4-FFF2-40B4-BE49-F238E27FC236}">
                  <a16:creationId xmlns:a16="http://schemas.microsoft.com/office/drawing/2014/main" id="{96D0B21D-EF27-A3AC-CE00-60B8FA0EA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6643" y="922707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7252" name="Text Box 30">
              <a:extLst>
                <a:ext uri="{FF2B5EF4-FFF2-40B4-BE49-F238E27FC236}">
                  <a16:creationId xmlns:a16="http://schemas.microsoft.com/office/drawing/2014/main" id="{2669F682-93F7-284A-91FB-F257BDE1D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273" y="631786"/>
              <a:ext cx="4411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7253" name="Text Box 31">
              <a:extLst>
                <a:ext uri="{FF2B5EF4-FFF2-40B4-BE49-F238E27FC236}">
                  <a16:creationId xmlns:a16="http://schemas.microsoft.com/office/drawing/2014/main" id="{A015825E-1C45-ACB6-82F6-8EE48909E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1164" y="1253130"/>
              <a:ext cx="6976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grpSp>
          <p:nvGrpSpPr>
            <p:cNvPr id="137254" name="Grupo 45">
              <a:extLst>
                <a:ext uri="{FF2B5EF4-FFF2-40B4-BE49-F238E27FC236}">
                  <a16:creationId xmlns:a16="http://schemas.microsoft.com/office/drawing/2014/main" id="{F666C922-7210-F30A-EC79-AC971B93EF5A}"/>
                </a:ext>
              </a:extLst>
            </p:cNvPr>
            <p:cNvGrpSpPr>
              <a:grpSpLocks/>
            </p:cNvGrpSpPr>
            <p:nvPr/>
          </p:nvGrpSpPr>
          <p:grpSpPr bwMode="auto">
            <a:xfrm rot="20221527" flipV="1">
              <a:off x="2386616" y="924875"/>
              <a:ext cx="288926" cy="144017"/>
              <a:chOff x="8132059" y="3108903"/>
              <a:chExt cx="288926" cy="144017"/>
            </a:xfrm>
          </p:grpSpPr>
          <p:sp>
            <p:nvSpPr>
              <p:cNvPr id="137256" name="Line 42">
                <a:extLst>
                  <a:ext uri="{FF2B5EF4-FFF2-40B4-BE49-F238E27FC236}">
                    <a16:creationId xmlns:a16="http://schemas.microsoft.com/office/drawing/2014/main" id="{17D2F587-E912-BEC9-1D31-D786884B2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32059" y="3108903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257" name="Line 42">
                <a:extLst>
                  <a:ext uri="{FF2B5EF4-FFF2-40B4-BE49-F238E27FC236}">
                    <a16:creationId xmlns:a16="http://schemas.microsoft.com/office/drawing/2014/main" id="{B60AA8BD-54A3-133E-8D0F-4768074D0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32060" y="3252920"/>
                <a:ext cx="288925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37255" name="Line 42">
              <a:extLst>
                <a:ext uri="{FF2B5EF4-FFF2-40B4-BE49-F238E27FC236}">
                  <a16:creationId xmlns:a16="http://schemas.microsoft.com/office/drawing/2014/main" id="{935D9F40-A2CE-BC0C-95AA-81691E54A9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>
              <a:off x="2356433" y="1365710"/>
              <a:ext cx="2889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71BCD7B9-D4FA-AE71-E2DC-1468A7E4D6DF}"/>
              </a:ext>
            </a:extLst>
          </p:cNvPr>
          <p:cNvSpPr/>
          <p:nvPr/>
        </p:nvSpPr>
        <p:spPr>
          <a:xfrm>
            <a:off x="4380671" y="2402983"/>
            <a:ext cx="3188184" cy="658799"/>
          </a:xfrm>
          <a:prstGeom prst="roundRect">
            <a:avLst>
              <a:gd name="adj" fmla="val 8447"/>
            </a:avLst>
          </a:prstGeom>
          <a:solidFill>
            <a:srgbClr val="000099"/>
          </a:solidFill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D4E5F78-AECD-5B96-B8EA-43C5D9476400}"/>
              </a:ext>
            </a:extLst>
          </p:cNvPr>
          <p:cNvSpPr txBox="1"/>
          <p:nvPr/>
        </p:nvSpPr>
        <p:spPr>
          <a:xfrm>
            <a:off x="4426837" y="2501550"/>
            <a:ext cx="1107996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FF00"/>
                </a:solidFill>
                <a:latin typeface="Arial Black" panose="020B0A04020102020204" pitchFamily="34" charset="0"/>
              </a:rPr>
              <a:t>ácido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5AFE376-968A-494B-5A8F-021B6A3EBB4B}"/>
              </a:ext>
            </a:extLst>
          </p:cNvPr>
          <p:cNvSpPr txBox="1"/>
          <p:nvPr/>
        </p:nvSpPr>
        <p:spPr>
          <a:xfrm>
            <a:off x="360363" y="3900488"/>
            <a:ext cx="3108325" cy="4619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Palavra </a:t>
            </a:r>
            <a:r>
              <a:rPr lang="pt-BR" sz="2400" spc="300" dirty="0">
                <a:latin typeface="Arial Black" panose="020B0A04020102020204" pitchFamily="34" charset="0"/>
              </a:rPr>
              <a:t>ÁCIDO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1E13949-E6C8-CEC6-364A-DB0BFA37A898}"/>
              </a:ext>
            </a:extLst>
          </p:cNvPr>
          <p:cNvSpPr txBox="1"/>
          <p:nvPr/>
        </p:nvSpPr>
        <p:spPr>
          <a:xfrm>
            <a:off x="360363" y="4508500"/>
            <a:ext cx="8504237" cy="4302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Prefixo indicativo do número de átomos de carbono.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248C2A5-0C39-12DA-40BE-05344D13C169}"/>
              </a:ext>
            </a:extLst>
          </p:cNvPr>
          <p:cNvSpPr txBox="1"/>
          <p:nvPr/>
        </p:nvSpPr>
        <p:spPr>
          <a:xfrm>
            <a:off x="5574800" y="2501550"/>
            <a:ext cx="656977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>
                <a:solidFill>
                  <a:srgbClr val="FFFF00"/>
                </a:solidFill>
                <a:latin typeface="Arial Black" panose="020B0A04020102020204" pitchFamily="34" charset="0"/>
              </a:rPr>
              <a:t>et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B598EAC-E45A-80D6-1607-F4F1DB0E7350}"/>
              </a:ext>
            </a:extLst>
          </p:cNvPr>
          <p:cNvSpPr txBox="1"/>
          <p:nvPr/>
        </p:nvSpPr>
        <p:spPr>
          <a:xfrm>
            <a:off x="360363" y="5084763"/>
            <a:ext cx="7440612" cy="431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Tipo de ligação entre os átomos de carbono.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B838653-C556-7D0D-14FE-0C48C8BE8046}"/>
              </a:ext>
            </a:extLst>
          </p:cNvPr>
          <p:cNvSpPr txBox="1"/>
          <p:nvPr/>
        </p:nvSpPr>
        <p:spPr>
          <a:xfrm>
            <a:off x="6015753" y="2501550"/>
            <a:ext cx="679132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chemeClr val="bg1"/>
                </a:solidFill>
                <a:latin typeface="Arial Black" panose="020B0A04020102020204" pitchFamily="34" charset="0"/>
              </a:rPr>
              <a:t>an</a:t>
            </a:r>
            <a:endParaRPr lang="pt-BR" sz="2400" spc="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66D6841A-69A4-6E14-819D-A53760F9607D}"/>
              </a:ext>
            </a:extLst>
          </p:cNvPr>
          <p:cNvSpPr txBox="1"/>
          <p:nvPr/>
        </p:nvSpPr>
        <p:spPr>
          <a:xfrm>
            <a:off x="360363" y="5662613"/>
            <a:ext cx="7440612" cy="4302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latin typeface="Arial Black" panose="020B0A04020102020204" pitchFamily="34" charset="0"/>
              </a:rPr>
              <a:t>Terminação dos ÁCIDOS CARBOXÍLICOS.</a:t>
            </a:r>
            <a:endParaRPr lang="pt-BR" sz="2400" spc="300" dirty="0">
              <a:latin typeface="Arial Black" panose="020B0A040201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F8E9C7D-B174-44B2-ED4B-A0756A8271CC}"/>
              </a:ext>
            </a:extLst>
          </p:cNvPr>
          <p:cNvSpPr txBox="1"/>
          <p:nvPr/>
        </p:nvSpPr>
        <p:spPr>
          <a:xfrm>
            <a:off x="6512154" y="2501550"/>
            <a:ext cx="1056700" cy="4616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300" dirty="0" err="1">
                <a:solidFill>
                  <a:srgbClr val="FFFF00"/>
                </a:solidFill>
                <a:latin typeface="Arial Black" panose="020B0A04020102020204" pitchFamily="34" charset="0"/>
              </a:rPr>
              <a:t>óico</a:t>
            </a:r>
            <a:endParaRPr lang="pt-BR" sz="2400" spc="3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D3FD2EFA-3F11-DD58-03FC-F10AF76B2B64}"/>
              </a:ext>
            </a:extLst>
          </p:cNvPr>
          <p:cNvGrpSpPr>
            <a:grpSpLocks/>
          </p:cNvGrpSpPr>
          <p:nvPr/>
        </p:nvGrpSpPr>
        <p:grpSpPr bwMode="auto">
          <a:xfrm>
            <a:off x="4322763" y="484188"/>
            <a:ext cx="6813550" cy="2224087"/>
            <a:chOff x="2875664" y="4040980"/>
            <a:chExt cx="6813267" cy="2225204"/>
          </a:xfrm>
        </p:grpSpPr>
        <p:pic>
          <p:nvPicPr>
            <p:cNvPr id="137242" name="Picture 4" descr="Vinagre de Álcool | Segredinhos Minhoto - Tempere com Carinho">
              <a:extLst>
                <a:ext uri="{FF2B5EF4-FFF2-40B4-BE49-F238E27FC236}">
                  <a16:creationId xmlns:a16="http://schemas.microsoft.com/office/drawing/2014/main" id="{8F34CFA0-53A8-9B11-336E-FD4C27D99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2" r="20554"/>
            <a:stretch>
              <a:fillRect/>
            </a:stretch>
          </p:blipFill>
          <p:spPr bwMode="auto">
            <a:xfrm>
              <a:off x="9024199" y="4040980"/>
              <a:ext cx="664732" cy="222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B9A8416C-CE91-EF2C-BE5F-3B9C51B2FCEA}"/>
                </a:ext>
              </a:extLst>
            </p:cNvPr>
            <p:cNvSpPr txBox="1"/>
            <p:nvPr/>
          </p:nvSpPr>
          <p:spPr>
            <a:xfrm>
              <a:off x="2875664" y="4861367"/>
              <a:ext cx="5869748" cy="43088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ÁCIDO ACÉTICO </a:t>
              </a:r>
              <a:r>
                <a:rPr lang="pt-BR" sz="22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presente no vinagre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815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EBB94AD9-2710-4E2C-0ED7-3428D86BD3CF}"/>
              </a:ext>
            </a:extLst>
          </p:cNvPr>
          <p:cNvSpPr/>
          <p:nvPr/>
        </p:nvSpPr>
        <p:spPr>
          <a:xfrm>
            <a:off x="3927715" y="2291989"/>
            <a:ext cx="5372317" cy="2232248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34AEAA19-D8F2-8A7B-8F0C-297EE8B64B3B}"/>
              </a:ext>
            </a:extLst>
          </p:cNvPr>
          <p:cNvSpPr/>
          <p:nvPr/>
        </p:nvSpPr>
        <p:spPr>
          <a:xfrm>
            <a:off x="6549094" y="3659958"/>
            <a:ext cx="858357" cy="760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3CA43F0-4EF5-CCD3-B35B-85AE967733FA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2670175"/>
            <a:ext cx="5087938" cy="1141413"/>
            <a:chOff x="3287688" y="2636913"/>
            <a:chExt cx="5088305" cy="1141439"/>
          </a:xfrm>
        </p:grpSpPr>
        <p:sp>
          <p:nvSpPr>
            <p:cNvPr id="25" name="Retângulo: Cantos Superiores Recortados 24">
              <a:extLst>
                <a:ext uri="{FF2B5EF4-FFF2-40B4-BE49-F238E27FC236}">
                  <a16:creationId xmlns:a16="http://schemas.microsoft.com/office/drawing/2014/main" id="{A6D47DA1-86A6-168E-C582-C7B63420521B}"/>
                </a:ext>
              </a:extLst>
            </p:cNvPr>
            <p:cNvSpPr/>
            <p:nvPr/>
          </p:nvSpPr>
          <p:spPr>
            <a:xfrm rot="16200000">
              <a:off x="7241670" y="2644029"/>
              <a:ext cx="1141439" cy="1127206"/>
            </a:xfrm>
            <a:prstGeom prst="snip2SameRect">
              <a:avLst>
                <a:gd name="adj1" fmla="val 15025"/>
                <a:gd name="adj2" fmla="val 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33D98C4B-5612-713A-E448-6F3E73DEEA54}"/>
                </a:ext>
              </a:extLst>
            </p:cNvPr>
            <p:cNvSpPr/>
            <p:nvPr/>
          </p:nvSpPr>
          <p:spPr>
            <a:xfrm>
              <a:off x="3287688" y="2895682"/>
              <a:ext cx="3961099" cy="674702"/>
            </a:xfrm>
            <a:prstGeom prst="roundRect">
              <a:avLst>
                <a:gd name="adj" fmla="val 2543"/>
              </a:avLst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48A071C-CB59-3C43-1A65-1D0ED5522A06}"/>
              </a:ext>
            </a:extLst>
          </p:cNvPr>
          <p:cNvSpPr/>
          <p:nvPr/>
        </p:nvSpPr>
        <p:spPr>
          <a:xfrm>
            <a:off x="3927715" y="4923309"/>
            <a:ext cx="5372317" cy="674364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EAECCC18-6CEA-89E5-043E-297A86DD9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477" y="260648"/>
            <a:ext cx="7699047" cy="1696875"/>
          </a:xfrm>
          <a:prstGeom prst="rect">
            <a:avLst/>
          </a:prstGeom>
          <a:solidFill>
            <a:srgbClr val="000066"/>
          </a:solidFill>
          <a:ln w="28575"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Havendo necessidade de numeração,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devemos iniciar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PELO CARBONO DO GRUPO FUNCIONAL </a:t>
            </a:r>
          </a:p>
        </p:txBody>
      </p:sp>
      <p:sp>
        <p:nvSpPr>
          <p:cNvPr id="138255" name="Text Box 20">
            <a:extLst>
              <a:ext uri="{FF2B5EF4-FFF2-40B4-BE49-F238E27FC236}">
                <a16:creationId xmlns:a16="http://schemas.microsoft.com/office/drawing/2014/main" id="{C71297CE-944E-D113-956C-7F6878AB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3060700"/>
            <a:ext cx="81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rial Black" panose="020B0A04020102020204" pitchFamily="34" charset="0"/>
                <a:cs typeface="Arial" panose="020B0604020202020204" pitchFamily="34" charset="0"/>
              </a:rPr>
              <a:t>H</a:t>
            </a:r>
            <a:r>
              <a:rPr lang="pt-BR" altLang="pt-BR" sz="2400" b="1" baseline="-2500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pt-BR" altLang="pt-BR" sz="2400" b="1"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8256" name="Text Box 27">
            <a:extLst>
              <a:ext uri="{FF2B5EF4-FFF2-40B4-BE49-F238E27FC236}">
                <a16:creationId xmlns:a16="http://schemas.microsoft.com/office/drawing/2014/main" id="{D16B86CE-9169-2AA5-4D79-1882A651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060700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rial Black" panose="020B0A04020102020204" pitchFamily="34" charset="0"/>
                <a:cs typeface="Arial" panose="020B0604020202020204" pitchFamily="34" charset="0"/>
              </a:rPr>
              <a:t>CH</a:t>
            </a:r>
            <a:r>
              <a:rPr lang="pt-BR" altLang="pt-BR" sz="2400" b="1" baseline="-2500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8257" name="Line 29">
            <a:extLst>
              <a:ext uri="{FF2B5EF4-FFF2-40B4-BE49-F238E27FC236}">
                <a16:creationId xmlns:a16="http://schemas.microsoft.com/office/drawing/2014/main" id="{8C47540C-B8AB-0198-DBB4-EA643A35C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1113" y="3292475"/>
            <a:ext cx="288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8258" name="Text Box 30">
            <a:extLst>
              <a:ext uri="{FF2B5EF4-FFF2-40B4-BE49-F238E27FC236}">
                <a16:creationId xmlns:a16="http://schemas.microsoft.com/office/drawing/2014/main" id="{E93429D0-DDA3-9B84-0DBE-75096A1EE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3060700"/>
            <a:ext cx="681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rial Black" panose="020B0A040201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138259" name="Line 31">
            <a:extLst>
              <a:ext uri="{FF2B5EF4-FFF2-40B4-BE49-F238E27FC236}">
                <a16:creationId xmlns:a16="http://schemas.microsoft.com/office/drawing/2014/main" id="{801F2B8C-8EB7-FE6D-B85D-2613E3B4A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7450" y="3292475"/>
            <a:ext cx="288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8260" name="Line 32">
            <a:extLst>
              <a:ext uri="{FF2B5EF4-FFF2-40B4-BE49-F238E27FC236}">
                <a16:creationId xmlns:a16="http://schemas.microsoft.com/office/drawing/2014/main" id="{3999B438-4845-FCEE-5357-DCFC4D002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613" y="35782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8261" name="Text Box 33">
            <a:extLst>
              <a:ext uri="{FF2B5EF4-FFF2-40B4-BE49-F238E27FC236}">
                <a16:creationId xmlns:a16="http://schemas.microsoft.com/office/drawing/2014/main" id="{414AECCA-8BD9-C9CD-4BCE-0541C50E1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3836988"/>
            <a:ext cx="81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rial Black" panose="020B0A04020102020204" pitchFamily="34" charset="0"/>
                <a:cs typeface="Arial" panose="020B0604020202020204" pitchFamily="34" charset="0"/>
              </a:rPr>
              <a:t>CH</a:t>
            </a:r>
            <a:r>
              <a:rPr lang="pt-BR" altLang="pt-BR" sz="2400" b="1" baseline="-2500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200" name="Text Box 40">
            <a:extLst>
              <a:ext uri="{FF2B5EF4-FFF2-40B4-BE49-F238E27FC236}">
                <a16:creationId xmlns:a16="http://schemas.microsoft.com/office/drawing/2014/main" id="{AD6EB6B7-AE53-66E4-7437-D14BA679B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782" y="2578994"/>
            <a:ext cx="338555" cy="369332"/>
          </a:xfrm>
          <a:prstGeom prst="rect">
            <a:avLst/>
          </a:prstGeom>
          <a:solidFill>
            <a:schemeClr val="tx1"/>
          </a:solidFill>
          <a:ln>
            <a:noFill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1</a:t>
            </a:r>
          </a:p>
        </p:txBody>
      </p:sp>
      <p:sp>
        <p:nvSpPr>
          <p:cNvPr id="92201" name="Text Box 41">
            <a:extLst>
              <a:ext uri="{FF2B5EF4-FFF2-40B4-BE49-F238E27FC236}">
                <a16:creationId xmlns:a16="http://schemas.microsoft.com/office/drawing/2014/main" id="{A77643F2-A48B-34A2-A6AB-7CE72596D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007" y="2578994"/>
            <a:ext cx="338555" cy="369332"/>
          </a:xfrm>
          <a:prstGeom prst="rect">
            <a:avLst/>
          </a:prstGeom>
          <a:solidFill>
            <a:schemeClr val="tx1"/>
          </a:solidFill>
          <a:ln>
            <a:noFill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2</a:t>
            </a:r>
          </a:p>
        </p:txBody>
      </p:sp>
      <p:sp>
        <p:nvSpPr>
          <p:cNvPr id="92202" name="Text Box 42">
            <a:extLst>
              <a:ext uri="{FF2B5EF4-FFF2-40B4-BE49-F238E27FC236}">
                <a16:creationId xmlns:a16="http://schemas.microsoft.com/office/drawing/2014/main" id="{FB06FF2F-658C-1EEC-4B0F-C982805A2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132" y="2578994"/>
            <a:ext cx="338555" cy="369332"/>
          </a:xfrm>
          <a:prstGeom prst="rect">
            <a:avLst/>
          </a:prstGeom>
          <a:solidFill>
            <a:schemeClr val="tx1"/>
          </a:solidFill>
          <a:ln>
            <a:noFill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3</a:t>
            </a:r>
          </a:p>
        </p:txBody>
      </p:sp>
      <p:sp>
        <p:nvSpPr>
          <p:cNvPr id="92203" name="Text Box 43">
            <a:extLst>
              <a:ext uri="{FF2B5EF4-FFF2-40B4-BE49-F238E27FC236}">
                <a16:creationId xmlns:a16="http://schemas.microsoft.com/office/drawing/2014/main" id="{58CB8A6D-5F9C-8E51-933A-438276742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72" y="2578994"/>
            <a:ext cx="338555" cy="369332"/>
          </a:xfrm>
          <a:prstGeom prst="rect">
            <a:avLst/>
          </a:prstGeom>
          <a:solidFill>
            <a:schemeClr val="tx1"/>
          </a:solidFill>
          <a:ln>
            <a:noFill/>
            <a:headEnd/>
            <a:tailEnd/>
          </a:ln>
          <a:effectLst>
            <a:glow rad="101600">
              <a:srgbClr val="FF00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4</a:t>
            </a:r>
          </a:p>
        </p:txBody>
      </p:sp>
      <p:sp>
        <p:nvSpPr>
          <p:cNvPr id="40" name="Text Box 34">
            <a:extLst>
              <a:ext uri="{FF2B5EF4-FFF2-40B4-BE49-F238E27FC236}">
                <a16:creationId xmlns:a16="http://schemas.microsoft.com/office/drawing/2014/main" id="{1D9B4EFF-FAF1-0934-D720-2798B7B8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5045075"/>
            <a:ext cx="1187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ÁCIDO</a:t>
            </a:r>
          </a:p>
        </p:txBody>
      </p:sp>
      <p:sp>
        <p:nvSpPr>
          <p:cNvPr id="41" name="Text Box 34">
            <a:extLst>
              <a:ext uri="{FF2B5EF4-FFF2-40B4-BE49-F238E27FC236}">
                <a16:creationId xmlns:a16="http://schemas.microsoft.com/office/drawing/2014/main" id="{5517EF19-4250-41AB-1205-76ADB0B00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5045075"/>
            <a:ext cx="8366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BUT</a:t>
            </a:r>
          </a:p>
        </p:txBody>
      </p:sp>
      <p:sp>
        <p:nvSpPr>
          <p:cNvPr id="29" name="Text Box 34">
            <a:extLst>
              <a:ext uri="{FF2B5EF4-FFF2-40B4-BE49-F238E27FC236}">
                <a16:creationId xmlns:a16="http://schemas.microsoft.com/office/drawing/2014/main" id="{840B7D3C-A011-C74C-2416-A8BBEDC1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0" y="5045075"/>
            <a:ext cx="984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ÓICO</a:t>
            </a:r>
          </a:p>
        </p:txBody>
      </p:sp>
      <p:sp>
        <p:nvSpPr>
          <p:cNvPr id="30" name="Text Box 34">
            <a:extLst>
              <a:ext uri="{FF2B5EF4-FFF2-40B4-BE49-F238E27FC236}">
                <a16:creationId xmlns:a16="http://schemas.microsoft.com/office/drawing/2014/main" id="{FBCA08D8-EAF5-AEC5-C193-C0E1927E0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5045075"/>
            <a:ext cx="639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A53BD459-63CA-5E81-9B0F-1E99D4D5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5045075"/>
            <a:ext cx="11541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METIL</a:t>
            </a:r>
          </a:p>
        </p:txBody>
      </p:sp>
      <p:grpSp>
        <p:nvGrpSpPr>
          <p:cNvPr id="138282" name="Agrupar 14">
            <a:extLst>
              <a:ext uri="{FF2B5EF4-FFF2-40B4-BE49-F238E27FC236}">
                <a16:creationId xmlns:a16="http://schemas.microsoft.com/office/drawing/2014/main" id="{6DC235B0-F93D-B8EC-2C8C-8753B7C624E0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2608263"/>
            <a:ext cx="1846262" cy="1257300"/>
            <a:chOff x="6500034" y="2555608"/>
            <a:chExt cx="1846373" cy="1257002"/>
          </a:xfrm>
        </p:grpSpPr>
        <p:sp>
          <p:nvSpPr>
            <p:cNvPr id="138302" name="Text Box 21">
              <a:extLst>
                <a:ext uri="{FF2B5EF4-FFF2-40B4-BE49-F238E27FC236}">
                  <a16:creationId xmlns:a16="http://schemas.microsoft.com/office/drawing/2014/main" id="{16EE0E24-5D33-840B-1B40-E91E8423A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4614" y="3027889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8303" name="Line 24">
              <a:extLst>
                <a:ext uri="{FF2B5EF4-FFF2-40B4-BE49-F238E27FC236}">
                  <a16:creationId xmlns:a16="http://schemas.microsoft.com/office/drawing/2014/main" id="{0CC3CE2D-F130-7831-D44B-66FE04842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0947" y="3349358"/>
              <a:ext cx="360481" cy="1412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04" name="Text Box 25">
              <a:extLst>
                <a:ext uri="{FF2B5EF4-FFF2-40B4-BE49-F238E27FC236}">
                  <a16:creationId xmlns:a16="http://schemas.microsoft.com/office/drawing/2014/main" id="{427CABDE-381E-8E71-FE4B-5A3DBF5F6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5859" y="255560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8305" name="Text Box 26">
              <a:extLst>
                <a:ext uri="{FF2B5EF4-FFF2-40B4-BE49-F238E27FC236}">
                  <a16:creationId xmlns:a16="http://schemas.microsoft.com/office/drawing/2014/main" id="{A0314836-E8C5-B4EA-75DE-402454E95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8779" y="3350945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38306" name="Line 28">
              <a:extLst>
                <a:ext uri="{FF2B5EF4-FFF2-40B4-BE49-F238E27FC236}">
                  <a16:creationId xmlns:a16="http://schemas.microsoft.com/office/drawing/2014/main" id="{4B381A5E-5A6E-189F-6213-B55C114A9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034" y="3258721"/>
              <a:ext cx="28901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8307" name="Agrupar 13">
              <a:extLst>
                <a:ext uri="{FF2B5EF4-FFF2-40B4-BE49-F238E27FC236}">
                  <a16:creationId xmlns:a16="http://schemas.microsoft.com/office/drawing/2014/main" id="{589B095B-B7F7-E73B-3F3E-A571502DA5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9487" y="2842945"/>
              <a:ext cx="427623" cy="346849"/>
              <a:chOff x="7269487" y="2842945"/>
              <a:chExt cx="427623" cy="346849"/>
            </a:xfrm>
          </p:grpSpPr>
          <p:sp>
            <p:nvSpPr>
              <p:cNvPr id="138308" name="Line 23">
                <a:extLst>
                  <a:ext uri="{FF2B5EF4-FFF2-40B4-BE49-F238E27FC236}">
                    <a16:creationId xmlns:a16="http://schemas.microsoft.com/office/drawing/2014/main" id="{FF122E0A-BBD8-9223-A2ED-C9F9A69300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69487" y="2842945"/>
                <a:ext cx="360480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8309" name="Line 22">
                <a:extLst>
                  <a:ext uri="{FF2B5EF4-FFF2-40B4-BE49-F238E27FC236}">
                    <a16:creationId xmlns:a16="http://schemas.microsoft.com/office/drawing/2014/main" id="{CC1754BF-8971-2214-DAF2-06BF2DE3E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36629" y="2972306"/>
                <a:ext cx="360481" cy="2174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7D45915-DBA5-7752-C25C-2D3F864FA2C2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2608263"/>
            <a:ext cx="1846262" cy="1257300"/>
            <a:chOff x="6500034" y="2555608"/>
            <a:chExt cx="1846373" cy="1257002"/>
          </a:xfrm>
        </p:grpSpPr>
        <p:sp>
          <p:nvSpPr>
            <p:cNvPr id="138294" name="Text Box 21">
              <a:extLst>
                <a:ext uri="{FF2B5EF4-FFF2-40B4-BE49-F238E27FC236}">
                  <a16:creationId xmlns:a16="http://schemas.microsoft.com/office/drawing/2014/main" id="{6330561F-747F-1D40-7A6E-081A73080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4614" y="3027889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000099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8295" name="Line 24">
              <a:extLst>
                <a:ext uri="{FF2B5EF4-FFF2-40B4-BE49-F238E27FC236}">
                  <a16:creationId xmlns:a16="http://schemas.microsoft.com/office/drawing/2014/main" id="{9F687C45-4685-0FEC-2701-E3BE0ADA3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0947" y="3349358"/>
              <a:ext cx="360481" cy="141287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296" name="Text Box 25">
              <a:extLst>
                <a:ext uri="{FF2B5EF4-FFF2-40B4-BE49-F238E27FC236}">
                  <a16:creationId xmlns:a16="http://schemas.microsoft.com/office/drawing/2014/main" id="{C4B5339A-85F4-571F-66EB-430FC6F65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5859" y="2555608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000099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8297" name="Text Box 26">
              <a:extLst>
                <a:ext uri="{FF2B5EF4-FFF2-40B4-BE49-F238E27FC236}">
                  <a16:creationId xmlns:a16="http://schemas.microsoft.com/office/drawing/2014/main" id="{87794CFD-2472-5759-E170-947713568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8779" y="3350945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solidFill>
                    <a:srgbClr val="000099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38298" name="Line 28">
              <a:extLst>
                <a:ext uri="{FF2B5EF4-FFF2-40B4-BE49-F238E27FC236}">
                  <a16:creationId xmlns:a16="http://schemas.microsoft.com/office/drawing/2014/main" id="{99D2FB85-743D-BAEF-4594-1EFB066B0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034" y="3258721"/>
              <a:ext cx="289019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8299" name="Agrupar 21">
              <a:extLst>
                <a:ext uri="{FF2B5EF4-FFF2-40B4-BE49-F238E27FC236}">
                  <a16:creationId xmlns:a16="http://schemas.microsoft.com/office/drawing/2014/main" id="{31E23067-9DBA-6569-E2DF-A4D587CF69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9487" y="2842945"/>
              <a:ext cx="427623" cy="346849"/>
              <a:chOff x="7269487" y="2842945"/>
              <a:chExt cx="427623" cy="346849"/>
            </a:xfrm>
          </p:grpSpPr>
          <p:sp>
            <p:nvSpPr>
              <p:cNvPr id="138300" name="Line 23">
                <a:extLst>
                  <a:ext uri="{FF2B5EF4-FFF2-40B4-BE49-F238E27FC236}">
                    <a16:creationId xmlns:a16="http://schemas.microsoft.com/office/drawing/2014/main" id="{C02176DC-3396-0786-2ECD-4698BE60E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69487" y="2842945"/>
                <a:ext cx="360480" cy="217488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8301" name="Line 22">
                <a:extLst>
                  <a:ext uri="{FF2B5EF4-FFF2-40B4-BE49-F238E27FC236}">
                    <a16:creationId xmlns:a16="http://schemas.microsoft.com/office/drawing/2014/main" id="{43CBA19C-F6F9-2D25-9835-E64D731BF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36629" y="2972306"/>
                <a:ext cx="360481" cy="217488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D166C99-DF33-AE23-5D9D-9FD71BF3160C}"/>
              </a:ext>
            </a:extLst>
          </p:cNvPr>
          <p:cNvSpPr txBox="1"/>
          <p:nvPr/>
        </p:nvSpPr>
        <p:spPr>
          <a:xfrm>
            <a:off x="47328" y="4509120"/>
            <a:ext cx="3108307" cy="461665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Palavra </a:t>
            </a:r>
            <a:r>
              <a:rPr lang="pt-BR" sz="2400" spc="300" dirty="0">
                <a:solidFill>
                  <a:srgbClr val="FFFF00"/>
                </a:solidFill>
                <a:latin typeface="Arial Black" panose="020B0A04020102020204" pitchFamily="34" charset="0"/>
              </a:rPr>
              <a:t>ÁCIDO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2D2D635-CBCB-A32B-D703-580ABD89AF66}"/>
              </a:ext>
            </a:extLst>
          </p:cNvPr>
          <p:cNvSpPr txBox="1"/>
          <p:nvPr/>
        </p:nvSpPr>
        <p:spPr>
          <a:xfrm>
            <a:off x="47328" y="5245170"/>
            <a:ext cx="3090691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Nome do radical</a:t>
            </a:r>
            <a:endParaRPr lang="pt-BR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5ADDEA75-AA46-D98A-F3A5-7F71CA46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5" y="5045075"/>
            <a:ext cx="938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2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 2 –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24E941B-3D60-38BC-AC04-D9DF1C279756}"/>
              </a:ext>
            </a:extLst>
          </p:cNvPr>
          <p:cNvSpPr txBox="1"/>
          <p:nvPr/>
        </p:nvSpPr>
        <p:spPr>
          <a:xfrm>
            <a:off x="47328" y="5950441"/>
            <a:ext cx="4602656" cy="430887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200" dirty="0">
                <a:solidFill>
                  <a:srgbClr val="FFFF00"/>
                </a:solidFill>
                <a:latin typeface="Arial Black" panose="020B0A04020102020204" pitchFamily="34" charset="0"/>
              </a:rPr>
              <a:t>Nome da cadeia principal</a:t>
            </a:r>
            <a:endParaRPr lang="pt-BR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68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9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9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29" grpId="0"/>
      <p:bldP spid="30" grpId="0"/>
      <p:bldP spid="5" grpId="0"/>
      <p:bldP spid="3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08DE5B6-3695-EB0B-35AA-AEE0180DC066}"/>
              </a:ext>
            </a:extLst>
          </p:cNvPr>
          <p:cNvSpPr/>
          <p:nvPr/>
        </p:nvSpPr>
        <p:spPr>
          <a:xfrm>
            <a:off x="2783632" y="136472"/>
            <a:ext cx="6612949" cy="3292528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4" name="Retângulo de cantos arredondados 53">
            <a:extLst>
              <a:ext uri="{FF2B5EF4-FFF2-40B4-BE49-F238E27FC236}">
                <a16:creationId xmlns:a16="http://schemas.microsoft.com/office/drawing/2014/main" id="{005BEBB9-EED5-CCB0-4BE6-1AEAF0B26F20}"/>
              </a:ext>
            </a:extLst>
          </p:cNvPr>
          <p:cNvSpPr/>
          <p:nvPr/>
        </p:nvSpPr>
        <p:spPr>
          <a:xfrm>
            <a:off x="3952860" y="1857364"/>
            <a:ext cx="1285884" cy="1357322"/>
          </a:xfrm>
          <a:prstGeom prst="roundRect">
            <a:avLst/>
          </a:prstGeom>
          <a:solidFill>
            <a:srgbClr val="07AEEA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3" name="Retângulo de cantos arredondados 52">
            <a:extLst>
              <a:ext uri="{FF2B5EF4-FFF2-40B4-BE49-F238E27FC236}">
                <a16:creationId xmlns:a16="http://schemas.microsoft.com/office/drawing/2014/main" id="{B448AA1A-9958-9385-9545-4EBADD821239}"/>
              </a:ext>
            </a:extLst>
          </p:cNvPr>
          <p:cNvSpPr/>
          <p:nvPr/>
        </p:nvSpPr>
        <p:spPr>
          <a:xfrm>
            <a:off x="5595934" y="357166"/>
            <a:ext cx="785818" cy="785818"/>
          </a:xfrm>
          <a:prstGeom prst="roundRect">
            <a:avLst/>
          </a:prstGeom>
          <a:solidFill>
            <a:srgbClr val="07AEEA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2" name="Retângulo de cantos arredondados 51">
            <a:extLst>
              <a:ext uri="{FF2B5EF4-FFF2-40B4-BE49-F238E27FC236}">
                <a16:creationId xmlns:a16="http://schemas.microsoft.com/office/drawing/2014/main" id="{0CEA68E2-0482-8894-05FC-F34F70377F58}"/>
              </a:ext>
            </a:extLst>
          </p:cNvPr>
          <p:cNvSpPr/>
          <p:nvPr/>
        </p:nvSpPr>
        <p:spPr>
          <a:xfrm>
            <a:off x="4381488" y="357166"/>
            <a:ext cx="785818" cy="785818"/>
          </a:xfrm>
          <a:prstGeom prst="roundRect">
            <a:avLst/>
          </a:prstGeom>
          <a:solidFill>
            <a:srgbClr val="07AEEA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1" name="Retângulo de cantos arredondados 50">
            <a:extLst>
              <a:ext uri="{FF2B5EF4-FFF2-40B4-BE49-F238E27FC236}">
                <a16:creationId xmlns:a16="http://schemas.microsoft.com/office/drawing/2014/main" id="{F97FED21-960E-93FD-7572-CCBD502520A3}"/>
              </a:ext>
            </a:extLst>
          </p:cNvPr>
          <p:cNvSpPr/>
          <p:nvPr/>
        </p:nvSpPr>
        <p:spPr>
          <a:xfrm>
            <a:off x="6381752" y="1857364"/>
            <a:ext cx="785818" cy="1428760"/>
          </a:xfrm>
          <a:prstGeom prst="roundRect">
            <a:avLst/>
          </a:prstGeom>
          <a:solidFill>
            <a:srgbClr val="07AEEA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grpSp>
        <p:nvGrpSpPr>
          <p:cNvPr id="2" name="Grupo 49">
            <a:extLst>
              <a:ext uri="{FF2B5EF4-FFF2-40B4-BE49-F238E27FC236}">
                <a16:creationId xmlns:a16="http://schemas.microsoft.com/office/drawing/2014/main" id="{D8D0F256-D66E-BF2E-29A9-A6D4FB8F7B7D}"/>
              </a:ext>
            </a:extLst>
          </p:cNvPr>
          <p:cNvGrpSpPr>
            <a:grpSpLocks/>
          </p:cNvGrpSpPr>
          <p:nvPr/>
        </p:nvGrpSpPr>
        <p:grpSpPr bwMode="auto">
          <a:xfrm>
            <a:off x="2913063" y="757238"/>
            <a:ext cx="6373812" cy="1214437"/>
            <a:chOff x="1285852" y="785794"/>
            <a:chExt cx="6373859" cy="1214446"/>
          </a:xfrm>
        </p:grpSpPr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6D016EA8-7288-FF7C-4977-78B2E4BFDCFD}"/>
                </a:ext>
              </a:extLst>
            </p:cNvPr>
            <p:cNvSpPr/>
            <p:nvPr/>
          </p:nvSpPr>
          <p:spPr>
            <a:xfrm>
              <a:off x="1285852" y="1142984"/>
              <a:ext cx="5072099" cy="64294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8" name="Retângulo com Canto Aparado do Mesmo Lado 47">
              <a:extLst>
                <a:ext uri="{FF2B5EF4-FFF2-40B4-BE49-F238E27FC236}">
                  <a16:creationId xmlns:a16="http://schemas.microsoft.com/office/drawing/2014/main" id="{035978E9-F579-26EA-DDB0-43EA141F1F06}"/>
                </a:ext>
              </a:extLst>
            </p:cNvPr>
            <p:cNvSpPr/>
            <p:nvPr/>
          </p:nvSpPr>
          <p:spPr>
            <a:xfrm rot="16200000">
              <a:off x="6187294" y="527823"/>
              <a:ext cx="1214446" cy="1730388"/>
            </a:xfrm>
            <a:prstGeom prst="snip2SameRect">
              <a:avLst>
                <a:gd name="adj1" fmla="val 43709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120850" name="Text Box 18">
            <a:extLst>
              <a:ext uri="{FF2B5EF4-FFF2-40B4-BE49-F238E27FC236}">
                <a16:creationId xmlns:a16="http://schemas.microsoft.com/office/drawing/2014/main" id="{FE135C90-3A4B-CA2C-54CD-198B20C37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897" y="845056"/>
            <a:ext cx="338555" cy="369332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1</a:t>
            </a:r>
          </a:p>
        </p:txBody>
      </p:sp>
      <p:sp>
        <p:nvSpPr>
          <p:cNvPr id="120851" name="Text Box 19">
            <a:extLst>
              <a:ext uri="{FF2B5EF4-FFF2-40B4-BE49-F238E27FC236}">
                <a16:creationId xmlns:a16="http://schemas.microsoft.com/office/drawing/2014/main" id="{743A23F8-F115-C3F8-F52B-0CE13FB99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49" y="845056"/>
            <a:ext cx="338555" cy="369332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2</a:t>
            </a:r>
          </a:p>
        </p:txBody>
      </p:sp>
      <p:sp>
        <p:nvSpPr>
          <p:cNvPr id="120852" name="Text Box 20">
            <a:extLst>
              <a:ext uri="{FF2B5EF4-FFF2-40B4-BE49-F238E27FC236}">
                <a16:creationId xmlns:a16="http://schemas.microsoft.com/office/drawing/2014/main" id="{7C643CA7-165C-70A5-68B5-71C9A63B4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916" y="1701792"/>
            <a:ext cx="338555" cy="369332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3</a:t>
            </a:r>
          </a:p>
        </p:txBody>
      </p:sp>
      <p:sp>
        <p:nvSpPr>
          <p:cNvPr id="120853" name="Text Box 21">
            <a:extLst>
              <a:ext uri="{FF2B5EF4-FFF2-40B4-BE49-F238E27FC236}">
                <a16:creationId xmlns:a16="http://schemas.microsoft.com/office/drawing/2014/main" id="{35F4656E-D5B8-6FE4-B478-6B2C64D9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389" y="845056"/>
            <a:ext cx="338555" cy="369332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4</a:t>
            </a:r>
          </a:p>
        </p:txBody>
      </p:sp>
      <p:sp>
        <p:nvSpPr>
          <p:cNvPr id="120871" name="Text Box 39">
            <a:extLst>
              <a:ext uri="{FF2B5EF4-FFF2-40B4-BE49-F238E27FC236}">
                <a16:creationId xmlns:a16="http://schemas.microsoft.com/office/drawing/2014/main" id="{2DAD8A2B-DBE9-FE21-529F-F12292D74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14" y="845056"/>
            <a:ext cx="338555" cy="369332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5</a:t>
            </a:r>
          </a:p>
        </p:txBody>
      </p:sp>
      <p:grpSp>
        <p:nvGrpSpPr>
          <p:cNvPr id="139297" name="Grupo 45">
            <a:extLst>
              <a:ext uri="{FF2B5EF4-FFF2-40B4-BE49-F238E27FC236}">
                <a16:creationId xmlns:a16="http://schemas.microsoft.com/office/drawing/2014/main" id="{E30B5A76-F455-6519-D7D3-86D309C49286}"/>
              </a:ext>
            </a:extLst>
          </p:cNvPr>
          <p:cNvGrpSpPr>
            <a:grpSpLocks/>
          </p:cNvGrpSpPr>
          <p:nvPr/>
        </p:nvGrpSpPr>
        <p:grpSpPr bwMode="auto">
          <a:xfrm>
            <a:off x="2932113" y="428625"/>
            <a:ext cx="6308725" cy="2813050"/>
            <a:chOff x="1511872" y="549275"/>
            <a:chExt cx="6308511" cy="2812753"/>
          </a:xfrm>
        </p:grpSpPr>
        <p:sp>
          <p:nvSpPr>
            <p:cNvPr id="139316" name="Text Box 4">
              <a:extLst>
                <a:ext uri="{FF2B5EF4-FFF2-40B4-BE49-F238E27FC236}">
                  <a16:creationId xmlns:a16="http://schemas.microsoft.com/office/drawing/2014/main" id="{53590873-4B62-3F09-26A4-E607DB18B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025" y="1354138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9317" name="Text Box 5">
              <a:extLst>
                <a:ext uri="{FF2B5EF4-FFF2-40B4-BE49-F238E27FC236}">
                  <a16:creationId xmlns:a16="http://schemas.microsoft.com/office/drawing/2014/main" id="{B0F1F819-2E55-A901-0B3F-7B236A909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562" y="1358900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9318" name="Line 6">
              <a:extLst>
                <a:ext uri="{FF2B5EF4-FFF2-40B4-BE49-F238E27FC236}">
                  <a16:creationId xmlns:a16="http://schemas.microsoft.com/office/drawing/2014/main" id="{C384CBCE-1330-B036-37E9-DAE394877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32588" y="1311275"/>
              <a:ext cx="360362" cy="217488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19" name="Line 7">
              <a:extLst>
                <a:ext uri="{FF2B5EF4-FFF2-40B4-BE49-F238E27FC236}">
                  <a16:creationId xmlns:a16="http://schemas.microsoft.com/office/drawing/2014/main" id="{F18FA2CC-6C77-0930-C623-CBDC2F6D8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61150" y="1168400"/>
              <a:ext cx="360363" cy="217488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0" name="Line 8">
              <a:extLst>
                <a:ext uri="{FF2B5EF4-FFF2-40B4-BE49-F238E27FC236}">
                  <a16:creationId xmlns:a16="http://schemas.microsoft.com/office/drawing/2014/main" id="{C61DB0E4-16AA-30D3-969F-C06CBF7F6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2588" y="1674813"/>
              <a:ext cx="360362" cy="141287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1" name="Text Box 9">
              <a:extLst>
                <a:ext uri="{FF2B5EF4-FFF2-40B4-BE49-F238E27FC236}">
                  <a16:creationId xmlns:a16="http://schemas.microsoft.com/office/drawing/2014/main" id="{0233464D-E759-F9D0-0FCD-D2D3F4EE2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7321" y="881063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9322" name="Text Box 10">
              <a:extLst>
                <a:ext uri="{FF2B5EF4-FFF2-40B4-BE49-F238E27FC236}">
                  <a16:creationId xmlns:a16="http://schemas.microsoft.com/office/drawing/2014/main" id="{F2D25F88-D0A9-1B99-C138-94E8F283A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2755" y="1647825"/>
              <a:ext cx="6976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139323" name="Text Box 11">
              <a:extLst>
                <a:ext uri="{FF2B5EF4-FFF2-40B4-BE49-F238E27FC236}">
                  <a16:creationId xmlns:a16="http://schemas.microsoft.com/office/drawing/2014/main" id="{9931BB59-10E7-DC1C-DFFC-04A352134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325" y="1347788"/>
              <a:ext cx="4235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  <a:endParaRPr lang="pt-BR" altLang="pt-BR" b="1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324" name="Line 12">
              <a:extLst>
                <a:ext uri="{FF2B5EF4-FFF2-40B4-BE49-F238E27FC236}">
                  <a16:creationId xmlns:a16="http://schemas.microsoft.com/office/drawing/2014/main" id="{64EC7964-DE78-B11C-594E-8567786A2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1574800"/>
              <a:ext cx="288925" cy="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5" name="Line 13">
              <a:extLst>
                <a:ext uri="{FF2B5EF4-FFF2-40B4-BE49-F238E27FC236}">
                  <a16:creationId xmlns:a16="http://schemas.microsoft.com/office/drawing/2014/main" id="{929807B9-C799-4E8F-C9B2-2888802D5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6813" y="1647825"/>
              <a:ext cx="288925" cy="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6" name="Text Box 14">
              <a:extLst>
                <a:ext uri="{FF2B5EF4-FFF2-40B4-BE49-F238E27FC236}">
                  <a16:creationId xmlns:a16="http://schemas.microsoft.com/office/drawing/2014/main" id="{DF8E0C6A-5B5F-527C-3D75-DB1BB7B02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8447" y="1358900"/>
              <a:ext cx="67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</a:p>
          </p:txBody>
        </p:sp>
        <p:sp>
          <p:nvSpPr>
            <p:cNvPr id="139327" name="Line 15">
              <a:extLst>
                <a:ext uri="{FF2B5EF4-FFF2-40B4-BE49-F238E27FC236}">
                  <a16:creationId xmlns:a16="http://schemas.microsoft.com/office/drawing/2014/main" id="{138DE8C9-BCBD-8DF6-3006-B69F71B29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3913" y="1585913"/>
              <a:ext cx="288925" cy="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8" name="Line 16">
              <a:extLst>
                <a:ext uri="{FF2B5EF4-FFF2-40B4-BE49-F238E27FC236}">
                  <a16:creationId xmlns:a16="http://schemas.microsoft.com/office/drawing/2014/main" id="{BC55BC63-0838-B8CC-CDD3-047F7E917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5575" y="1862138"/>
              <a:ext cx="0" cy="21590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29" name="Text Box 17">
              <a:extLst>
                <a:ext uri="{FF2B5EF4-FFF2-40B4-BE49-F238E27FC236}">
                  <a16:creationId xmlns:a16="http://schemas.microsoft.com/office/drawing/2014/main" id="{D013EE9D-FCFB-BE65-FEFC-48FCED152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3097" y="2152650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9330" name="Text Box 22">
              <a:extLst>
                <a:ext uri="{FF2B5EF4-FFF2-40B4-BE49-F238E27FC236}">
                  <a16:creationId xmlns:a16="http://schemas.microsoft.com/office/drawing/2014/main" id="{E70ACDA0-AEB9-3D85-C629-E541A8D4D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872" y="1363663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9331" name="Line 31">
              <a:extLst>
                <a:ext uri="{FF2B5EF4-FFF2-40B4-BE49-F238E27FC236}">
                  <a16:creationId xmlns:a16="http://schemas.microsoft.com/office/drawing/2014/main" id="{B8E1078F-1FBA-0236-206D-2349B7DF9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725" y="1584325"/>
              <a:ext cx="288925" cy="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32" name="Line 33">
              <a:extLst>
                <a:ext uri="{FF2B5EF4-FFF2-40B4-BE49-F238E27FC236}">
                  <a16:creationId xmlns:a16="http://schemas.microsoft.com/office/drawing/2014/main" id="{0C4205B6-07FB-E684-F5C8-152FC7A5B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6813" y="1530350"/>
              <a:ext cx="288925" cy="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33" name="Line 34">
              <a:extLst>
                <a:ext uri="{FF2B5EF4-FFF2-40B4-BE49-F238E27FC236}">
                  <a16:creationId xmlns:a16="http://schemas.microsoft.com/office/drawing/2014/main" id="{5C40A2C2-011A-8388-E0AE-B6594F69D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575" y="1077913"/>
              <a:ext cx="0" cy="21590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34" name="Text Box 35">
              <a:extLst>
                <a:ext uri="{FF2B5EF4-FFF2-40B4-BE49-F238E27FC236}">
                  <a16:creationId xmlns:a16="http://schemas.microsoft.com/office/drawing/2014/main" id="{992B11E6-951E-41A2-11FE-8DB78EA6B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734" y="549275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9335" name="AutoShape 40">
              <a:extLst>
                <a:ext uri="{FF2B5EF4-FFF2-40B4-BE49-F238E27FC236}">
                  <a16:creationId xmlns:a16="http://schemas.microsoft.com/office/drawing/2014/main" id="{91CFF4A8-B078-433D-F226-3AAA8BA9AC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95575" y="2173288"/>
              <a:ext cx="1008063" cy="871537"/>
            </a:xfrm>
            <a:prstGeom prst="hexagon">
              <a:avLst>
                <a:gd name="adj" fmla="val 28916"/>
                <a:gd name="vf" fmla="val 115470"/>
              </a:avLst>
            </a:prstGeom>
            <a:noFill/>
            <a:ln w="57150">
              <a:solidFill>
                <a:srgbClr val="00361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pt-BR" altLang="pt-BR" b="1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336" name="Oval 41">
              <a:extLst>
                <a:ext uri="{FF2B5EF4-FFF2-40B4-BE49-F238E27FC236}">
                  <a16:creationId xmlns:a16="http://schemas.microsoft.com/office/drawing/2014/main" id="{E995C006-2ED8-9F27-1D80-55BD62A7C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475" y="2316163"/>
              <a:ext cx="576263" cy="576262"/>
            </a:xfrm>
            <a:prstGeom prst="ellips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pt-BR" altLang="pt-BR" b="1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337" name="Line 43">
              <a:extLst>
                <a:ext uri="{FF2B5EF4-FFF2-40B4-BE49-F238E27FC236}">
                  <a16:creationId xmlns:a16="http://schemas.microsoft.com/office/drawing/2014/main" id="{DD3A2A2C-736C-A01A-CAC8-C3D822A23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575" y="1889125"/>
              <a:ext cx="0" cy="21590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38" name="Line 44">
              <a:extLst>
                <a:ext uri="{FF2B5EF4-FFF2-40B4-BE49-F238E27FC236}">
                  <a16:creationId xmlns:a16="http://schemas.microsoft.com/office/drawing/2014/main" id="{D3E99F19-5051-E273-79F0-DAD388CEA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6100" y="1077913"/>
              <a:ext cx="0" cy="21590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39" name="Text Box 45">
              <a:extLst>
                <a:ext uri="{FF2B5EF4-FFF2-40B4-BE49-F238E27FC236}">
                  <a16:creationId xmlns:a16="http://schemas.microsoft.com/office/drawing/2014/main" id="{E4AFE46B-787A-ABAA-C192-391AFD4A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909" y="574675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9340" name="Line 46">
              <a:extLst>
                <a:ext uri="{FF2B5EF4-FFF2-40B4-BE49-F238E27FC236}">
                  <a16:creationId xmlns:a16="http://schemas.microsoft.com/office/drawing/2014/main" id="{733021C3-719F-D544-4047-740161218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0338" y="2641596"/>
              <a:ext cx="0" cy="215900"/>
            </a:xfrm>
            <a:prstGeom prst="line">
              <a:avLst/>
            </a:prstGeom>
            <a:noFill/>
            <a:ln w="57150">
              <a:solidFill>
                <a:srgbClr val="0036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341" name="Text Box 47">
              <a:extLst>
                <a:ext uri="{FF2B5EF4-FFF2-40B4-BE49-F238E27FC236}">
                  <a16:creationId xmlns:a16="http://schemas.microsoft.com/office/drawing/2014/main" id="{158CEFF9-F970-F5A7-579B-B7DFBECDF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859" y="2900363"/>
              <a:ext cx="8338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pt-BR" altLang="pt-BR" sz="2400" b="1">
                  <a:latin typeface="Arial Black" panose="020B0A04020102020204" pitchFamily="34" charset="0"/>
                  <a:cs typeface="Arial" panose="020B0604020202020204" pitchFamily="34" charset="0"/>
                </a:rPr>
                <a:t>CH</a:t>
              </a:r>
              <a:r>
                <a:rPr lang="pt-BR" altLang="pt-BR" b="1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0891" name="AutoShape 59">
            <a:extLst>
              <a:ext uri="{FF2B5EF4-FFF2-40B4-BE49-F238E27FC236}">
                <a16:creationId xmlns:a16="http://schemas.microsoft.com/office/drawing/2014/main" id="{E637DE1B-D88A-E318-F933-9DF21EA78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3857628"/>
            <a:ext cx="9832281" cy="1079500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  <a:headEnd/>
            <a:tailEnd/>
          </a:ln>
          <a:effectLst>
            <a:glow rad="228600">
              <a:srgbClr val="FF0000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pt-BR" b="1">
              <a:solidFill>
                <a:srgbClr val="FFFFFF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0893" name="Text Box 61">
            <a:extLst>
              <a:ext uri="{FF2B5EF4-FFF2-40B4-BE49-F238E27FC236}">
                <a16:creationId xmlns:a16="http://schemas.microsoft.com/office/drawing/2014/main" id="{61C02530-A794-724C-CB52-D44B8642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4167188"/>
            <a:ext cx="835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etil </a:t>
            </a:r>
          </a:p>
        </p:txBody>
      </p:sp>
      <p:sp>
        <p:nvSpPr>
          <p:cNvPr id="120895" name="Text Box 63">
            <a:extLst>
              <a:ext uri="{FF2B5EF4-FFF2-40B4-BE49-F238E27FC236}">
                <a16:creationId xmlns:a16="http://schemas.microsoft.com/office/drawing/2014/main" id="{681C1C8C-301B-5B72-B667-9980411AC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4167188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fenil </a:t>
            </a:r>
          </a:p>
        </p:txBody>
      </p:sp>
      <p:sp>
        <p:nvSpPr>
          <p:cNvPr id="120898" name="Text Box 66">
            <a:extLst>
              <a:ext uri="{FF2B5EF4-FFF2-40B4-BE49-F238E27FC236}">
                <a16:creationId xmlns:a16="http://schemas.microsoft.com/office/drawing/2014/main" id="{0C03B5BF-A66B-5F05-E278-159BA0CF1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4167188"/>
            <a:ext cx="1039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metil</a:t>
            </a:r>
          </a:p>
        </p:txBody>
      </p:sp>
      <p:sp>
        <p:nvSpPr>
          <p:cNvPr id="20" name="Text Box 61">
            <a:extLst>
              <a:ext uri="{FF2B5EF4-FFF2-40B4-BE49-F238E27FC236}">
                <a16:creationId xmlns:a16="http://schemas.microsoft.com/office/drawing/2014/main" id="{0F20DD60-E364-4BA0-AB88-4F2214ED6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4167188"/>
            <a:ext cx="1187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ácido </a:t>
            </a:r>
          </a:p>
        </p:txBody>
      </p:sp>
      <p:sp>
        <p:nvSpPr>
          <p:cNvPr id="21" name="Text Box 66">
            <a:extLst>
              <a:ext uri="{FF2B5EF4-FFF2-40B4-BE49-F238E27FC236}">
                <a16:creationId xmlns:a16="http://schemas.microsoft.com/office/drawing/2014/main" id="{8DA1A441-E6D4-1928-69EA-29669665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938" y="4167188"/>
            <a:ext cx="49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</a:t>
            </a: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98085A38-A71E-B71F-79B5-1A6C5CDCA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167188"/>
            <a:ext cx="1312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 3, 4 –</a:t>
            </a:r>
          </a:p>
        </p:txBody>
      </p:sp>
      <p:sp>
        <p:nvSpPr>
          <p:cNvPr id="23" name="Text Box 67">
            <a:extLst>
              <a:ext uri="{FF2B5EF4-FFF2-40B4-BE49-F238E27FC236}">
                <a16:creationId xmlns:a16="http://schemas.microsoft.com/office/drawing/2014/main" id="{1B85D40A-3435-7CEB-3413-4B0521215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00" y="4167188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pent</a:t>
            </a:r>
          </a:p>
        </p:txBody>
      </p:sp>
      <p:sp>
        <p:nvSpPr>
          <p:cNvPr id="24" name="Text Box 67">
            <a:extLst>
              <a:ext uri="{FF2B5EF4-FFF2-40B4-BE49-F238E27FC236}">
                <a16:creationId xmlns:a16="http://schemas.microsoft.com/office/drawing/2014/main" id="{81B0177C-E233-C491-533B-911814BE8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9763" y="4167188"/>
            <a:ext cx="595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25" name="Text Box 67">
            <a:extLst>
              <a:ext uri="{FF2B5EF4-FFF2-40B4-BE49-F238E27FC236}">
                <a16:creationId xmlns:a16="http://schemas.microsoft.com/office/drawing/2014/main" id="{655AF15C-7FF0-680D-618B-3CE99F3A4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5063" y="4167188"/>
            <a:ext cx="903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 3 –</a:t>
            </a:r>
          </a:p>
        </p:txBody>
      </p:sp>
      <p:sp>
        <p:nvSpPr>
          <p:cNvPr id="26" name="Text Box 67">
            <a:extLst>
              <a:ext uri="{FF2B5EF4-FFF2-40B4-BE49-F238E27FC236}">
                <a16:creationId xmlns:a16="http://schemas.microsoft.com/office/drawing/2014/main" id="{EC7F4FB8-6D30-0B97-9F15-A97D3341F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1088" y="4167188"/>
            <a:ext cx="903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óico</a:t>
            </a:r>
          </a:p>
        </p:txBody>
      </p:sp>
      <p:sp>
        <p:nvSpPr>
          <p:cNvPr id="6" name="Text Box 61">
            <a:extLst>
              <a:ext uri="{FF2B5EF4-FFF2-40B4-BE49-F238E27FC236}">
                <a16:creationId xmlns:a16="http://schemas.microsoft.com/office/drawing/2014/main" id="{2EB75023-2F9F-4186-FA5B-B8A59E786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167188"/>
            <a:ext cx="1004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 2 – 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9F8BC6B3-94DF-E6D5-4CBB-74E59959F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763" y="4167188"/>
            <a:ext cx="1004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– 4 – </a:t>
            </a:r>
          </a:p>
        </p:txBody>
      </p:sp>
    </p:spTree>
    <p:extLst>
      <p:ext uri="{BB962C8B-B14F-4D97-AF65-F5344CB8AC3E}">
        <p14:creationId xmlns:p14="http://schemas.microsoft.com/office/powerpoint/2010/main" val="3121054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2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12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12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500"/>
                                        <p:tgtEl>
                                          <p:spTgt spid="1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93" grpId="0"/>
      <p:bldP spid="120895" grpId="0"/>
      <p:bldP spid="12089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6" grpId="0"/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A647E72-0EB4-3815-7E3E-4459CE9E99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268163"/>
              </p:ext>
            </p:extLst>
          </p:nvPr>
        </p:nvGraphicFramePr>
        <p:xfrm>
          <a:off x="1246706" y="643467"/>
          <a:ext cx="9698589" cy="5571072"/>
        </p:xfrm>
        <a:graphic>
          <a:graphicData uri="http://schemas.openxmlformats.org/drawingml/2006/table">
            <a:tbl>
              <a:tblPr/>
              <a:tblGrid>
                <a:gridCol w="3163190">
                  <a:extLst>
                    <a:ext uri="{9D8B030D-6E8A-4147-A177-3AD203B41FA5}">
                      <a16:colId xmlns:a16="http://schemas.microsoft.com/office/drawing/2014/main" val="306255920"/>
                    </a:ext>
                  </a:extLst>
                </a:gridCol>
                <a:gridCol w="3157494">
                  <a:extLst>
                    <a:ext uri="{9D8B030D-6E8A-4147-A177-3AD203B41FA5}">
                      <a16:colId xmlns:a16="http://schemas.microsoft.com/office/drawing/2014/main" val="1964793269"/>
                    </a:ext>
                  </a:extLst>
                </a:gridCol>
                <a:gridCol w="3377905">
                  <a:extLst>
                    <a:ext uri="{9D8B030D-6E8A-4147-A177-3AD203B41FA5}">
                      <a16:colId xmlns:a16="http://schemas.microsoft.com/office/drawing/2014/main" val="1464921451"/>
                    </a:ext>
                  </a:extLst>
                </a:gridCol>
              </a:tblGrid>
              <a:tr h="404484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1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Nome oficial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1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Nome comercial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1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Origem do nome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20787"/>
                  </a:ext>
                </a:extLst>
              </a:tr>
              <a:tr h="404484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metanoico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fórmico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Existe nas formigas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345748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etanoico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acético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Formado no azedamento do vinho (vinagre).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612874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propanoico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propiônico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Usado como conservante do pão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56147"/>
                  </a:ext>
                </a:extLst>
              </a:tr>
              <a:tr h="404484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butanoico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butírico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Encontrado na manteiga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946954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pentanoico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valérico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Encontrado na planta valeriana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438889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hexanoico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caproico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Produzidos por cabras e bodes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972620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octanoico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caprílico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Produzidos por cabras e bodes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306793"/>
                  </a:ext>
                </a:extLst>
              </a:tr>
              <a:tr h="726270"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decanoico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Ácido cáprico</a:t>
                      </a:r>
                      <a:endParaRPr lang="pt-BR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0" i="0" u="none" strike="noStrike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Produzidos por cabras e bodes</a:t>
                      </a:r>
                      <a:endParaRPr lang="pt-BR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35" marR="79735" marT="17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27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4294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79551-368E-2E33-1D26-192FC645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ÁCIDO BENZOICO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C65A0A2-DF02-CADA-FCFE-CA842B072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16" y="1826018"/>
            <a:ext cx="7830643" cy="3591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5741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0FB04-6396-3924-13DB-69CFFDD0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identificar ácidos carboxílicos</a:t>
            </a:r>
          </a:p>
        </p:txBody>
      </p:sp>
      <p:pic>
        <p:nvPicPr>
          <p:cNvPr id="5" name="Espaço Reservado para Conteúdo 4" descr="Armazenamento e fabricação de vacinas">
            <a:extLst>
              <a:ext uri="{FF2B5EF4-FFF2-40B4-BE49-F238E27FC236}">
                <a16:creationId xmlns:a16="http://schemas.microsoft.com/office/drawing/2014/main" id="{75ABF900-D5D6-4458-9B75-12C31D0451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458C07-2261-B8F6-F200-A2AEAB65349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Reações Químicas Específicas</a:t>
            </a:r>
          </a:p>
          <a:p>
            <a:pPr lvl="1"/>
            <a:r>
              <a:rPr lang="pt-BR" dirty="0"/>
              <a:t>Reações químicas específicas podem evidenciar a presença do grupo carboxila em compostos, facilitando a identificação dos ácidos carboxílicos.</a:t>
            </a:r>
          </a:p>
          <a:p>
            <a:r>
              <a:rPr lang="pt-BR" dirty="0"/>
              <a:t>Técnicas Analíticas</a:t>
            </a:r>
          </a:p>
          <a:p>
            <a:pPr lvl="1"/>
            <a:r>
              <a:rPr lang="pt-BR" dirty="0"/>
              <a:t>Técnicas analíticas como a espectroscopia são utilizadas para identificar e caracterizar ácidos carboxílicos com alta precisão.</a:t>
            </a:r>
          </a:p>
        </p:txBody>
      </p:sp>
    </p:spTree>
    <p:extLst>
      <p:ext uri="{BB962C8B-B14F-4D97-AF65-F5344CB8AC3E}">
        <p14:creationId xmlns:p14="http://schemas.microsoft.com/office/powerpoint/2010/main" val="492672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7990</Words>
  <Application>Microsoft Office PowerPoint</Application>
  <PresentationFormat>Widescreen</PresentationFormat>
  <Paragraphs>1730</Paragraphs>
  <Slides>185</Slides>
  <Notes>46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185</vt:i4>
      </vt:variant>
    </vt:vector>
  </HeadingPairs>
  <TitlesOfParts>
    <vt:vector size="204" baseType="lpstr">
      <vt:lpstr>Algerian</vt:lpstr>
      <vt:lpstr>Aptos</vt:lpstr>
      <vt:lpstr>Aptos Display</vt:lpstr>
      <vt:lpstr>Arial</vt:lpstr>
      <vt:lpstr>Arial Black</vt:lpstr>
      <vt:lpstr>Avenir Next LT Pro</vt:lpstr>
      <vt:lpstr>Calibri</vt:lpstr>
      <vt:lpstr>Forte</vt:lpstr>
      <vt:lpstr>Rockwell Nova Light</vt:lpstr>
      <vt:lpstr>Symbol</vt:lpstr>
      <vt:lpstr>The Hand Extrablack</vt:lpstr>
      <vt:lpstr>Times New Roman</vt:lpstr>
      <vt:lpstr>Trebuchet MS</vt:lpstr>
      <vt:lpstr>Wingdings</vt:lpstr>
      <vt:lpstr>Tema do Office</vt:lpstr>
      <vt:lpstr>BlobVTI</vt:lpstr>
      <vt:lpstr>1_Tema do Office</vt:lpstr>
      <vt:lpstr>2_Design padrão</vt:lpstr>
      <vt:lpstr>22_Design padrão</vt:lpstr>
      <vt:lpstr>Funções Orgânicas: Estrutura, Propriedades e Aplicações na Medicina</vt:lpstr>
      <vt:lpstr>FONTE DA AULA</vt:lpstr>
      <vt:lpstr>A TERRA</vt:lpstr>
      <vt:lpstr>A VIDA NA TERRA</vt:lpstr>
      <vt:lpstr>ELEMENTOS QUÍMICOS FORMAM A VIDA</vt:lpstr>
      <vt:lpstr>Apresentação do PowerPoint</vt:lpstr>
      <vt:lpstr> O CARBONO </vt:lpstr>
      <vt:lpstr>PROPRIEDADES DO CARBONO</vt:lpstr>
      <vt:lpstr>Apresentação do PowerPoint</vt:lpstr>
      <vt:lpstr>A VIDA BASEADA EM CARBONO</vt:lpstr>
      <vt:lpstr>CADEIAS CARBÔNICAS</vt:lpstr>
      <vt:lpstr>CADEIAS CARBÔNICAS  HETEROGÊNEAS</vt:lpstr>
      <vt:lpstr>TIPOS DE CADEIAS CARBÔNICAS</vt:lpstr>
      <vt:lpstr>CADEIAS CARBÔNICAS FECHADA OU CÍCLICA</vt:lpstr>
      <vt:lpstr>CADEIA FECHADA AROMÁTICA</vt:lpstr>
      <vt:lpstr>CADEIAS MISTAS</vt:lpstr>
      <vt:lpstr>CADEIAS FECHADAS PODEM TER HETEROÁTOMOS</vt:lpstr>
      <vt:lpstr>Apresentação do PowerPoint</vt:lpstr>
      <vt:lpstr>Apresentação do PowerPoint</vt:lpstr>
      <vt:lpstr>Várias formas de representar uma mesma molécula</vt:lpstr>
      <vt:lpstr>Vamos treinar</vt:lpstr>
      <vt:lpstr>Introdução às Funções Orgânicas</vt:lpstr>
      <vt:lpstr>Definição de funções orgânicas</vt:lpstr>
      <vt:lpstr>FUNÇÕES ORGÂNICAS</vt:lpstr>
      <vt:lpstr>Importância no estudo da química orgânica</vt:lpstr>
      <vt:lpstr>NÍVEIS DE ORGANIZAÇÃO BIOQUÍMICA</vt:lpstr>
      <vt:lpstr>Apresentação do PowerPoint</vt:lpstr>
      <vt:lpstr>Apresentação do PowerPoint</vt:lpstr>
      <vt:lpstr>Hidrocarbonetos: Estrutura e Identificação</vt:lpstr>
      <vt:lpstr>O que são hidrocarbonetos</vt:lpstr>
      <vt:lpstr>Classificação: alcanos, alcenos e alcinos</vt:lpstr>
      <vt:lpstr>Alcanos </vt:lpstr>
      <vt:lpstr>Propriedades físicas de alguns alcenos.</vt:lpstr>
      <vt:lpstr>PROPRIEDADES DOS ALCINOS</vt:lpstr>
      <vt:lpstr>RAMIFICAÇÕES</vt:lpstr>
      <vt:lpstr>AROMÁTICOS COMO RAMIFICAÇÕES</vt:lpstr>
      <vt:lpstr>RAMIFICAÇÕES DE ALCENOS</vt:lpstr>
      <vt:lpstr>CLASSIFICANDO HIDROCARBONETOS</vt:lpstr>
      <vt:lpstr>HIDROCARBONETOS CÍCLICOS</vt:lpstr>
      <vt:lpstr>HIDROCARBONETOS CÍCLICOS INSATURADOS    ALCENO</vt:lpstr>
      <vt:lpstr>Benzeno</vt:lpstr>
      <vt:lpstr>Como identificar hidrocarbonetos</vt:lpstr>
      <vt:lpstr>Hidrocarbonetos: Propriedades e Aplicações</vt:lpstr>
      <vt:lpstr>Propriedades químicas dos hidrocarbonetos</vt:lpstr>
      <vt:lpstr>Propriedades biológicas e impacto ambiental</vt:lpstr>
      <vt:lpstr>Aplicações na medicina: uso de alcanos e alcenos</vt:lpstr>
      <vt:lpstr>Álcoois: Estrutura e Identificação</vt:lpstr>
      <vt:lpstr>O que são álcoois</vt:lpstr>
      <vt:lpstr>Classificação e nomenclatura dos álcoois</vt:lpstr>
      <vt:lpstr>Como identificar álcoois</vt:lpstr>
      <vt:lpstr>Álcoois: Propriedades e Aplicações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PRATICAR?</vt:lpstr>
      <vt:lpstr>Apresentação do PowerPoint</vt:lpstr>
      <vt:lpstr>Apresentação do PowerPoint</vt:lpstr>
      <vt:lpstr>Apresentação do PowerPoint</vt:lpstr>
      <vt:lpstr>Propriedades químicas dos álcoois</vt:lpstr>
      <vt:lpstr>Propriedades biológicas dos álcoois</vt:lpstr>
      <vt:lpstr>Aplicações na medicina: etanol</vt:lpstr>
      <vt:lpstr>Efeitos do etanol no sistema nervoso</vt:lpstr>
      <vt:lpstr>Apresentação do PowerPoint</vt:lpstr>
      <vt:lpstr>Apresentação do PowerPoint</vt:lpstr>
      <vt:lpstr>Apresentação do PowerPoint</vt:lpstr>
      <vt:lpstr>Apresentação do PowerPoint</vt:lpstr>
      <vt:lpstr>ENOL</vt:lpstr>
      <vt:lpstr>Apresentação do PowerPoint</vt:lpstr>
      <vt:lpstr>FENOL</vt:lpstr>
      <vt:lpstr>FENOL</vt:lpstr>
      <vt:lpstr>EFEITOS DO FENOL</vt:lpstr>
      <vt:lpstr>PROPOFOL – ANESTÉSICO GERAL</vt:lpstr>
      <vt:lpstr>POLIFENOL</vt:lpstr>
      <vt:lpstr>Ácidos Carboxílicos: Estrutura e Identificação</vt:lpstr>
      <vt:lpstr>O que são ácidos carboxílicos</vt:lpstr>
      <vt:lpstr>Classificação e nomenclatura dos ácidos carboxílicos</vt:lpstr>
      <vt:lpstr>NOMENCLATURA DOS ÁCIDOS CARBOXÍLICOS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ÁCIDO BENZOICO</vt:lpstr>
      <vt:lpstr>Como identificar ácidos carboxílicos</vt:lpstr>
      <vt:lpstr>Ácidos Carboxílicos: Propriedades e Aplicações</vt:lpstr>
      <vt:lpstr>Propriedades químicas dos ácidos carboxílicos</vt:lpstr>
      <vt:lpstr>Propriedades biológicas dos ácidos carboxílicos</vt:lpstr>
      <vt:lpstr>Aplicações na medicina: ácido acetilsalicílico (aspirina)</vt:lpstr>
      <vt:lpstr>Aldeídos e Cetonas: Estrutura e Identificação</vt:lpstr>
      <vt:lpstr>O que são aldeídos e cetonas</vt:lpstr>
      <vt:lpstr>Classificação e nomenclatura dos aldeídos e cetonas</vt:lpstr>
      <vt:lpstr>Como identificar aldeídos e cetonas</vt:lpstr>
      <vt:lpstr>Apresentação do PowerPoint</vt:lpstr>
      <vt:lpstr>Metanal = Formol</vt:lpstr>
      <vt:lpstr>Metanal = Formol</vt:lpstr>
      <vt:lpstr>Metanal = Formol</vt:lpstr>
      <vt:lpstr>Etanal = ACETALDEIDO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Aminas: Estrutura e Identificação</vt:lpstr>
      <vt:lpstr>O que são aminas</vt:lpstr>
      <vt:lpstr>Classificação e nomenclatura das aminas</vt:lpstr>
      <vt:lpstr>Como identificar aminas</vt:lpstr>
      <vt:lpstr>Aminas: Propriedades e Aplicações</vt:lpstr>
      <vt:lpstr>Propriedades químicas das aminas</vt:lpstr>
      <vt:lpstr>Propriedades biológicas das aminas</vt:lpstr>
      <vt:lpstr>Aplicações na medicina: neurotransmissores e fármacos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SEROTONINA – NEUROTRANSMISSOR DO BOM HUMOR</vt:lpstr>
      <vt:lpstr>Apresentação do PowerPoint</vt:lpstr>
      <vt:lpstr>CAFEÍNA</vt:lpstr>
      <vt:lpstr>CAFEÍNA</vt:lpstr>
      <vt:lpstr>TAURINA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NITROGLICERINA</vt:lpstr>
      <vt:lpstr>ÓXIDO NÍTRICO E A VASOLDILATAÇÃO</vt:lpstr>
      <vt:lpstr>TADALAFILA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MARCONI BRITO</dc:creator>
  <cp:lastModifiedBy>MARCONI BRITO</cp:lastModifiedBy>
  <cp:revision>1</cp:revision>
  <dcterms:created xsi:type="dcterms:W3CDTF">2025-03-30T22:08:02Z</dcterms:created>
  <dcterms:modified xsi:type="dcterms:W3CDTF">2025-04-07T18:45:42Z</dcterms:modified>
</cp:coreProperties>
</file>