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99" r:id="rId2"/>
    <p:sldId id="2563" r:id="rId3"/>
    <p:sldId id="2564" r:id="rId4"/>
    <p:sldId id="2565" r:id="rId5"/>
    <p:sldId id="2566" r:id="rId6"/>
    <p:sldId id="2590" r:id="rId7"/>
    <p:sldId id="2567" r:id="rId8"/>
    <p:sldId id="2569" r:id="rId9"/>
    <p:sldId id="2570" r:id="rId10"/>
    <p:sldId id="2571" r:id="rId11"/>
    <p:sldId id="2573" r:id="rId12"/>
    <p:sldId id="2572" r:id="rId13"/>
    <p:sldId id="2574" r:id="rId14"/>
    <p:sldId id="2591" r:id="rId15"/>
    <p:sldId id="2575" r:id="rId16"/>
    <p:sldId id="2576" r:id="rId17"/>
    <p:sldId id="2592" r:id="rId18"/>
    <p:sldId id="2577" r:id="rId19"/>
    <p:sldId id="2578" r:id="rId20"/>
    <p:sldId id="2579" r:id="rId21"/>
    <p:sldId id="2580" r:id="rId22"/>
    <p:sldId id="2581" r:id="rId23"/>
    <p:sldId id="2601" r:id="rId24"/>
    <p:sldId id="2602" r:id="rId25"/>
    <p:sldId id="2582" r:id="rId26"/>
    <p:sldId id="2583" r:id="rId27"/>
    <p:sldId id="2584" r:id="rId28"/>
    <p:sldId id="2595" r:id="rId29"/>
    <p:sldId id="2596" r:id="rId30"/>
    <p:sldId id="2597" r:id="rId31"/>
    <p:sldId id="2586" r:id="rId32"/>
    <p:sldId id="2603" r:id="rId33"/>
    <p:sldId id="2587" r:id="rId34"/>
    <p:sldId id="2588" r:id="rId35"/>
    <p:sldId id="2604" r:id="rId36"/>
    <p:sldId id="2605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deia Transportadora de Elétrons e Fosforilação Oxidativa: Complexos e Processos" id="{244241FC-CFB1-486D-B0A3-1F965EF5919A}">
          <p14:sldIdLst/>
        </p14:section>
        <p14:section name="Complexo I: NADH desidrogenase" id="{E52B765C-DF7A-40D0-8F1F-DF0D98410884}">
          <p14:sldIdLst>
            <p14:sldId id="2599"/>
            <p14:sldId id="2563"/>
            <p14:sldId id="2564"/>
            <p14:sldId id="2565"/>
            <p14:sldId id="2566"/>
            <p14:sldId id="2590"/>
          </p14:sldIdLst>
        </p14:section>
        <p14:section name="Complexo II: Succinato desidrogenase" id="{B409B557-6A02-4437-A193-8123F698BE6A}">
          <p14:sldIdLst>
            <p14:sldId id="2567"/>
            <p14:sldId id="2569"/>
          </p14:sldIdLst>
        </p14:section>
        <p14:section name="Complexo III: Citocromo bc1" id="{AE84E8E7-5646-4CA6-A635-98BA6A768C4A}">
          <p14:sldIdLst>
            <p14:sldId id="2570"/>
            <p14:sldId id="2571"/>
            <p14:sldId id="2573"/>
            <p14:sldId id="2572"/>
          </p14:sldIdLst>
        </p14:section>
        <p14:section name="Complexo IV: Citocromo c oxidase" id="{6117C85B-0E2D-4AFC-B0AF-4B7EEEF720DE}">
          <p14:sldIdLst>
            <p14:sldId id="2574"/>
            <p14:sldId id="2591"/>
            <p14:sldId id="2575"/>
            <p14:sldId id="2576"/>
            <p14:sldId id="2592"/>
            <p14:sldId id="2577"/>
          </p14:sldIdLst>
        </p14:section>
        <p14:section name="Síntese de ATP através da F1fo ATPase (ATP sintase)" id="{3DD803A0-DD0A-44AF-A848-5BF50F3864E5}">
          <p14:sldIdLst>
            <p14:sldId id="2578"/>
            <p14:sldId id="2579"/>
            <p14:sldId id="2580"/>
            <p14:sldId id="2581"/>
            <p14:sldId id="2601"/>
            <p14:sldId id="2602"/>
          </p14:sldIdLst>
        </p14:section>
        <p14:section name="Inibidores da cadeia transportadora de elétrons" id="{6B4DD9CA-96B7-4ECF-A1DB-07AA32A1CA2B}">
          <p14:sldIdLst>
            <p14:sldId id="2582"/>
            <p14:sldId id="2583"/>
            <p14:sldId id="2584"/>
            <p14:sldId id="2595"/>
            <p14:sldId id="2596"/>
            <p14:sldId id="2597"/>
            <p14:sldId id="2586"/>
            <p14:sldId id="2603"/>
            <p14:sldId id="2587"/>
            <p14:sldId id="2588"/>
            <p14:sldId id="2604"/>
            <p14:sldId id="2605"/>
          </p14:sldIdLst>
        </p14:section>
        <p14:section name="Conclusão" id="{C9ABDE32-69D5-410D-9849-317E0C0606D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2B4FC1-33CD-46AA-A90E-11EFE2823FF6}" v="157" dt="2025-05-07T01:03:54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NI BRITO" userId="0f3003359ceb8299" providerId="LiveId" clId="{C12B4FC1-33CD-46AA-A90E-11EFE2823FF6}"/>
    <pc:docChg chg="undo redo custSel addSld delSld modSld sldOrd modSection">
      <pc:chgData name="MARCONI BRITO" userId="0f3003359ceb8299" providerId="LiveId" clId="{C12B4FC1-33CD-46AA-A90E-11EFE2823FF6}" dt="2025-05-07T02:16:45.786" v="675" actId="14100"/>
      <pc:docMkLst>
        <pc:docMk/>
      </pc:docMkLst>
      <pc:sldChg chg="del">
        <pc:chgData name="MARCONI BRITO" userId="0f3003359ceb8299" providerId="LiveId" clId="{C12B4FC1-33CD-46AA-A90E-11EFE2823FF6}" dt="2025-04-24T03:10:51.569" v="439" actId="47"/>
        <pc:sldMkLst>
          <pc:docMk/>
          <pc:sldMk cId="2791899857" sldId="2561"/>
        </pc:sldMkLst>
      </pc:sldChg>
      <pc:sldChg chg="del">
        <pc:chgData name="MARCONI BRITO" userId="0f3003359ceb8299" providerId="LiveId" clId="{C12B4FC1-33CD-46AA-A90E-11EFE2823FF6}" dt="2025-04-24T03:10:54.331" v="440" actId="47"/>
        <pc:sldMkLst>
          <pc:docMk/>
          <pc:sldMk cId="3834416783" sldId="2562"/>
        </pc:sldMkLst>
      </pc:sldChg>
      <pc:sldChg chg="addSp delSp modSp mod">
        <pc:chgData name="MARCONI BRITO" userId="0f3003359ceb8299" providerId="LiveId" clId="{C12B4FC1-33CD-46AA-A90E-11EFE2823FF6}" dt="2025-04-24T01:38:31.637" v="12" actId="26606"/>
        <pc:sldMkLst>
          <pc:docMk/>
          <pc:sldMk cId="2635666367" sldId="2563"/>
        </pc:sldMkLst>
        <pc:spChg chg="mod">
          <ac:chgData name="MARCONI BRITO" userId="0f3003359ceb8299" providerId="LiveId" clId="{C12B4FC1-33CD-46AA-A90E-11EFE2823FF6}" dt="2025-04-24T01:38:31.637" v="12" actId="26606"/>
          <ac:spMkLst>
            <pc:docMk/>
            <pc:sldMk cId="2635666367" sldId="2563"/>
            <ac:spMk id="2" creationId="{63BCDE71-1F47-FA2D-4631-69CE1001FFCA}"/>
          </ac:spMkLst>
        </pc:spChg>
        <pc:spChg chg="add">
          <ac:chgData name="MARCONI BRITO" userId="0f3003359ceb8299" providerId="LiveId" clId="{C12B4FC1-33CD-46AA-A90E-11EFE2823FF6}" dt="2025-04-24T01:38:31.637" v="12" actId="26606"/>
          <ac:spMkLst>
            <pc:docMk/>
            <pc:sldMk cId="2635666367" sldId="2563"/>
            <ac:spMk id="20" creationId="{CFD1D2CD-954D-4C4D-B505-05EAD159B230}"/>
          </ac:spMkLst>
        </pc:spChg>
        <pc:picChg chg="add mod">
          <ac:chgData name="MARCONI BRITO" userId="0f3003359ceb8299" providerId="LiveId" clId="{C12B4FC1-33CD-46AA-A90E-11EFE2823FF6}" dt="2025-04-24T01:38:31.637" v="12" actId="26606"/>
          <ac:picMkLst>
            <pc:docMk/>
            <pc:sldMk cId="2635666367" sldId="2563"/>
            <ac:picMk id="4" creationId="{B5BC6860-BC8F-EE61-E197-ACE105B6B757}"/>
          </ac:picMkLst>
        </pc:picChg>
        <pc:cxnChg chg="add">
          <ac:chgData name="MARCONI BRITO" userId="0f3003359ceb8299" providerId="LiveId" clId="{C12B4FC1-33CD-46AA-A90E-11EFE2823FF6}" dt="2025-04-24T01:38:31.637" v="12" actId="26606"/>
          <ac:cxnSpMkLst>
            <pc:docMk/>
            <pc:sldMk cId="2635666367" sldId="2563"/>
            <ac:cxnSpMk id="21" creationId="{D132AEA7-A24A-45A9-BF8F-D0AFF34DF68C}"/>
          </ac:cxnSpMkLst>
        </pc:cxnChg>
      </pc:sldChg>
      <pc:sldChg chg="addSp delSp modSp mod">
        <pc:chgData name="MARCONI BRITO" userId="0f3003359ceb8299" providerId="LiveId" clId="{C12B4FC1-33CD-46AA-A90E-11EFE2823FF6}" dt="2025-05-07T01:01:45.497" v="572" actId="403"/>
        <pc:sldMkLst>
          <pc:docMk/>
          <pc:sldMk cId="1253440613" sldId="2564"/>
        </pc:sldMkLst>
        <pc:spChg chg="mod">
          <ac:chgData name="MARCONI BRITO" userId="0f3003359ceb8299" providerId="LiveId" clId="{C12B4FC1-33CD-46AA-A90E-11EFE2823FF6}" dt="2025-05-07T01:01:45.497" v="572" actId="403"/>
          <ac:spMkLst>
            <pc:docMk/>
            <pc:sldMk cId="1253440613" sldId="2564"/>
            <ac:spMk id="4" creationId="{E07DE6BD-E89A-2DE3-753B-83EA3FBB94DE}"/>
          </ac:spMkLst>
        </pc:spChg>
        <pc:picChg chg="add mod">
          <ac:chgData name="MARCONI BRITO" userId="0f3003359ceb8299" providerId="LiveId" clId="{C12B4FC1-33CD-46AA-A90E-11EFE2823FF6}" dt="2025-04-24T01:40:07.965" v="15" actId="1076"/>
          <ac:picMkLst>
            <pc:docMk/>
            <pc:sldMk cId="1253440613" sldId="2564"/>
            <ac:picMk id="8" creationId="{DEB5CB68-3EB0-26BE-4986-665E16C9B594}"/>
          </ac:picMkLst>
        </pc:picChg>
      </pc:sldChg>
      <pc:sldChg chg="addSp delSp modSp mod">
        <pc:chgData name="MARCONI BRITO" userId="0f3003359ceb8299" providerId="LiveId" clId="{C12B4FC1-33CD-46AA-A90E-11EFE2823FF6}" dt="2025-04-24T01:45:20.325" v="56" actId="14100"/>
        <pc:sldMkLst>
          <pc:docMk/>
          <pc:sldMk cId="1022762966" sldId="2565"/>
        </pc:sldMkLst>
        <pc:spChg chg="mod">
          <ac:chgData name="MARCONI BRITO" userId="0f3003359ceb8299" providerId="LiveId" clId="{C12B4FC1-33CD-46AA-A90E-11EFE2823FF6}" dt="2025-04-24T01:41:13.992" v="19" actId="26606"/>
          <ac:spMkLst>
            <pc:docMk/>
            <pc:sldMk cId="1022762966" sldId="2565"/>
            <ac:spMk id="2" creationId="{56C71269-7087-C603-BFE1-E85510DB0455}"/>
          </ac:spMkLst>
        </pc:spChg>
        <pc:spChg chg="mod">
          <ac:chgData name="MARCONI BRITO" userId="0f3003359ceb8299" providerId="LiveId" clId="{C12B4FC1-33CD-46AA-A90E-11EFE2823FF6}" dt="2025-04-24T01:42:41" v="26" actId="403"/>
          <ac:spMkLst>
            <pc:docMk/>
            <pc:sldMk cId="1022762966" sldId="2565"/>
            <ac:spMk id="3" creationId="{EEC01452-DA4D-120B-7DB0-F9143724A62C}"/>
          </ac:spMkLst>
        </pc:spChg>
        <pc:spChg chg="add">
          <ac:chgData name="MARCONI BRITO" userId="0f3003359ceb8299" providerId="LiveId" clId="{C12B4FC1-33CD-46AA-A90E-11EFE2823FF6}" dt="2025-04-24T01:41:13.992" v="19" actId="26606"/>
          <ac:spMkLst>
            <pc:docMk/>
            <pc:sldMk cId="1022762966" sldId="2565"/>
            <ac:spMk id="13" creationId="{DBDA151C-5770-45E4-AAFF-59E7F403866D}"/>
          </ac:spMkLst>
        </pc:spChg>
        <pc:picChg chg="add mod">
          <ac:chgData name="MARCONI BRITO" userId="0f3003359ceb8299" providerId="LiveId" clId="{C12B4FC1-33CD-46AA-A90E-11EFE2823FF6}" dt="2025-04-24T01:45:20.325" v="56" actId="14100"/>
          <ac:picMkLst>
            <pc:docMk/>
            <pc:sldMk cId="1022762966" sldId="2565"/>
            <ac:picMk id="5" creationId="{933F3570-9FF1-453A-D91E-D39B94C63E96}"/>
          </ac:picMkLst>
        </pc:picChg>
        <pc:cxnChg chg="add">
          <ac:chgData name="MARCONI BRITO" userId="0f3003359ceb8299" providerId="LiveId" clId="{C12B4FC1-33CD-46AA-A90E-11EFE2823FF6}" dt="2025-04-24T01:41:13.992" v="19" actId="26606"/>
          <ac:cxnSpMkLst>
            <pc:docMk/>
            <pc:sldMk cId="1022762966" sldId="2565"/>
            <ac:cxnSpMk id="15" creationId="{10694E1F-471C-4340-BE4B-28F2BF7D7A91}"/>
          </ac:cxnSpMkLst>
        </pc:cxnChg>
      </pc:sldChg>
      <pc:sldChg chg="addSp delSp modSp mod modAnim">
        <pc:chgData name="MARCONI BRITO" userId="0f3003359ceb8299" providerId="LiveId" clId="{C12B4FC1-33CD-46AA-A90E-11EFE2823FF6}" dt="2025-04-24T01:54:12.801" v="68" actId="14100"/>
        <pc:sldMkLst>
          <pc:docMk/>
          <pc:sldMk cId="950418077" sldId="2566"/>
        </pc:sldMkLst>
        <pc:spChg chg="mod">
          <ac:chgData name="MARCONI BRITO" userId="0f3003359ceb8299" providerId="LiveId" clId="{C12B4FC1-33CD-46AA-A90E-11EFE2823FF6}" dt="2025-04-24T01:45:42.911" v="57" actId="20577"/>
          <ac:spMkLst>
            <pc:docMk/>
            <pc:sldMk cId="950418077" sldId="2566"/>
            <ac:spMk id="3" creationId="{F477E8A1-E190-FE1D-721B-64B727A7980C}"/>
          </ac:spMkLst>
        </pc:spChg>
        <pc:picChg chg="add mod">
          <ac:chgData name="MARCONI BRITO" userId="0f3003359ceb8299" providerId="LiveId" clId="{C12B4FC1-33CD-46AA-A90E-11EFE2823FF6}" dt="2025-04-24T01:54:12.801" v="68" actId="14100"/>
          <ac:picMkLst>
            <pc:docMk/>
            <pc:sldMk cId="950418077" sldId="2566"/>
            <ac:picMk id="6" creationId="{CB0091C1-6CB8-6DEE-4B24-C5EF48EDFF9B}"/>
          </ac:picMkLst>
        </pc:picChg>
      </pc:sldChg>
      <pc:sldChg chg="addSp delSp modSp mod">
        <pc:chgData name="MARCONI BRITO" userId="0f3003359ceb8299" providerId="LiveId" clId="{C12B4FC1-33CD-46AA-A90E-11EFE2823FF6}" dt="2025-04-24T02:05:03.971" v="77" actId="26606"/>
        <pc:sldMkLst>
          <pc:docMk/>
          <pc:sldMk cId="1471251111" sldId="2567"/>
        </pc:sldMkLst>
        <pc:spChg chg="mod">
          <ac:chgData name="MARCONI BRITO" userId="0f3003359ceb8299" providerId="LiveId" clId="{C12B4FC1-33CD-46AA-A90E-11EFE2823FF6}" dt="2025-04-24T02:05:03.971" v="77" actId="26606"/>
          <ac:spMkLst>
            <pc:docMk/>
            <pc:sldMk cId="1471251111" sldId="2567"/>
            <ac:spMk id="2" creationId="{855FE589-3DED-32C0-23B6-8BE5005D095C}"/>
          </ac:spMkLst>
        </pc:spChg>
        <pc:spChg chg="add">
          <ac:chgData name="MARCONI BRITO" userId="0f3003359ceb8299" providerId="LiveId" clId="{C12B4FC1-33CD-46AA-A90E-11EFE2823FF6}" dt="2025-04-24T02:05:03.971" v="77" actId="26606"/>
          <ac:spMkLst>
            <pc:docMk/>
            <pc:sldMk cId="1471251111" sldId="2567"/>
            <ac:spMk id="16" creationId="{19F9BF86-FE94-4517-B97D-026C7515E589}"/>
          </ac:spMkLst>
        </pc:spChg>
        <pc:picChg chg="add mod">
          <ac:chgData name="MARCONI BRITO" userId="0f3003359ceb8299" providerId="LiveId" clId="{C12B4FC1-33CD-46AA-A90E-11EFE2823FF6}" dt="2025-04-24T02:05:03.971" v="77" actId="26606"/>
          <ac:picMkLst>
            <pc:docMk/>
            <pc:sldMk cId="1471251111" sldId="2567"/>
            <ac:picMk id="4" creationId="{D2470B4D-22E5-EB2C-8D7C-A7B1451AADC0}"/>
          </ac:picMkLst>
        </pc:picChg>
        <pc:cxnChg chg="add">
          <ac:chgData name="MARCONI BRITO" userId="0f3003359ceb8299" providerId="LiveId" clId="{C12B4FC1-33CD-46AA-A90E-11EFE2823FF6}" dt="2025-04-24T02:05:03.971" v="77" actId="26606"/>
          <ac:cxnSpMkLst>
            <pc:docMk/>
            <pc:sldMk cId="1471251111" sldId="2567"/>
            <ac:cxnSpMk id="18" creationId="{59D7B6BE-A4E0-4483-BEC5-493AC3E5D2AD}"/>
          </ac:cxnSpMkLst>
        </pc:cxnChg>
      </pc:sldChg>
      <pc:sldChg chg="del">
        <pc:chgData name="MARCONI BRITO" userId="0f3003359ceb8299" providerId="LiveId" clId="{C12B4FC1-33CD-46AA-A90E-11EFE2823FF6}" dt="2025-04-24T02:06:07.026" v="78" actId="47"/>
        <pc:sldMkLst>
          <pc:docMk/>
          <pc:sldMk cId="4155085104" sldId="2568"/>
        </pc:sldMkLst>
      </pc:sldChg>
      <pc:sldChg chg="addSp delSp modSp mod">
        <pc:chgData name="MARCONI BRITO" userId="0f3003359ceb8299" providerId="LiveId" clId="{C12B4FC1-33CD-46AA-A90E-11EFE2823FF6}" dt="2025-04-24T02:08:12.798" v="100" actId="404"/>
        <pc:sldMkLst>
          <pc:docMk/>
          <pc:sldMk cId="566338307" sldId="2569"/>
        </pc:sldMkLst>
        <pc:spChg chg="mod">
          <ac:chgData name="MARCONI BRITO" userId="0f3003359ceb8299" providerId="LiveId" clId="{C12B4FC1-33CD-46AA-A90E-11EFE2823FF6}" dt="2025-04-24T02:07:26.815" v="94" actId="113"/>
          <ac:spMkLst>
            <pc:docMk/>
            <pc:sldMk cId="566338307" sldId="2569"/>
            <ac:spMk id="2" creationId="{6CEA1477-3308-668B-BCAA-90D690C6E501}"/>
          </ac:spMkLst>
        </pc:spChg>
        <pc:spChg chg="mod ord">
          <ac:chgData name="MARCONI BRITO" userId="0f3003359ceb8299" providerId="LiveId" clId="{C12B4FC1-33CD-46AA-A90E-11EFE2823FF6}" dt="2025-04-24T02:08:12.798" v="100" actId="404"/>
          <ac:spMkLst>
            <pc:docMk/>
            <pc:sldMk cId="566338307" sldId="2569"/>
            <ac:spMk id="4" creationId="{84C16E42-2F40-0C6F-11ED-99D727B9AD8D}"/>
          </ac:spMkLst>
        </pc:spChg>
        <pc:spChg chg="add">
          <ac:chgData name="MARCONI BRITO" userId="0f3003359ceb8299" providerId="LiveId" clId="{C12B4FC1-33CD-46AA-A90E-11EFE2823FF6}" dt="2025-04-24T02:06:50.658" v="84" actId="26606"/>
          <ac:spMkLst>
            <pc:docMk/>
            <pc:sldMk cId="566338307" sldId="2569"/>
            <ac:spMk id="21" creationId="{744CAA32-F237-419C-A2DD-43C28D920D3C}"/>
          </ac:spMkLst>
        </pc:spChg>
        <pc:picChg chg="add mod ord">
          <ac:chgData name="MARCONI BRITO" userId="0f3003359ceb8299" providerId="LiveId" clId="{C12B4FC1-33CD-46AA-A90E-11EFE2823FF6}" dt="2025-04-24T02:06:50.658" v="84" actId="26606"/>
          <ac:picMkLst>
            <pc:docMk/>
            <pc:sldMk cId="566338307" sldId="2569"/>
            <ac:picMk id="8" creationId="{37A92440-2D6F-4CAF-9B1D-E84F0AE43029}"/>
          </ac:picMkLst>
        </pc:picChg>
        <pc:cxnChg chg="add">
          <ac:chgData name="MARCONI BRITO" userId="0f3003359ceb8299" providerId="LiveId" clId="{C12B4FC1-33CD-46AA-A90E-11EFE2823FF6}" dt="2025-04-24T02:06:50.658" v="84" actId="26606"/>
          <ac:cxnSpMkLst>
            <pc:docMk/>
            <pc:sldMk cId="566338307" sldId="2569"/>
            <ac:cxnSpMk id="19" creationId="{118E06E4-607B-144B-382B-AD3D06B1EE8C}"/>
          </ac:cxnSpMkLst>
        </pc:cxnChg>
        <pc:cxnChg chg="add">
          <ac:chgData name="MARCONI BRITO" userId="0f3003359ceb8299" providerId="LiveId" clId="{C12B4FC1-33CD-46AA-A90E-11EFE2823FF6}" dt="2025-04-24T02:06:50.658" v="84" actId="26606"/>
          <ac:cxnSpMkLst>
            <pc:docMk/>
            <pc:sldMk cId="566338307" sldId="2569"/>
            <ac:cxnSpMk id="23" creationId="{08052531-D50B-3899-B150-D05525F4F2BC}"/>
          </ac:cxnSpMkLst>
        </pc:cxnChg>
      </pc:sldChg>
      <pc:sldChg chg="addSp modSp mod">
        <pc:chgData name="MARCONI BRITO" userId="0f3003359ceb8299" providerId="LiveId" clId="{C12B4FC1-33CD-46AA-A90E-11EFE2823FF6}" dt="2025-04-24T02:15:52.131" v="104" actId="14100"/>
        <pc:sldMkLst>
          <pc:docMk/>
          <pc:sldMk cId="2880737531" sldId="2570"/>
        </pc:sldMkLst>
        <pc:picChg chg="add mod">
          <ac:chgData name="MARCONI BRITO" userId="0f3003359ceb8299" providerId="LiveId" clId="{C12B4FC1-33CD-46AA-A90E-11EFE2823FF6}" dt="2025-04-24T02:15:52.131" v="104" actId="14100"/>
          <ac:picMkLst>
            <pc:docMk/>
            <pc:sldMk cId="2880737531" sldId="2570"/>
            <ac:picMk id="4" creationId="{FDC7EB46-6027-B97C-9576-86C9490996BA}"/>
          </ac:picMkLst>
        </pc:picChg>
      </pc:sldChg>
      <pc:sldChg chg="addSp delSp modSp mod">
        <pc:chgData name="MARCONI BRITO" userId="0f3003359ceb8299" providerId="LiveId" clId="{C12B4FC1-33CD-46AA-A90E-11EFE2823FF6}" dt="2025-04-24T02:17:10.835" v="116" actId="20577"/>
        <pc:sldMkLst>
          <pc:docMk/>
          <pc:sldMk cId="1385592753" sldId="2571"/>
        </pc:sldMkLst>
        <pc:spChg chg="mod">
          <ac:chgData name="MARCONI BRITO" userId="0f3003359ceb8299" providerId="LiveId" clId="{C12B4FC1-33CD-46AA-A90E-11EFE2823FF6}" dt="2025-04-24T02:16:34.820" v="109" actId="403"/>
          <ac:spMkLst>
            <pc:docMk/>
            <pc:sldMk cId="1385592753" sldId="2571"/>
            <ac:spMk id="2" creationId="{3B5BACA6-CA52-417E-D9BD-09D54C77FB7A}"/>
          </ac:spMkLst>
        </pc:spChg>
        <pc:spChg chg="mod">
          <ac:chgData name="MARCONI BRITO" userId="0f3003359ceb8299" providerId="LiveId" clId="{C12B4FC1-33CD-46AA-A90E-11EFE2823FF6}" dt="2025-04-24T02:17:10.835" v="116" actId="20577"/>
          <ac:spMkLst>
            <pc:docMk/>
            <pc:sldMk cId="1385592753" sldId="2571"/>
            <ac:spMk id="4" creationId="{26B13728-B29C-4287-DD64-5CB50FDCABD9}"/>
          </ac:spMkLst>
        </pc:spChg>
        <pc:picChg chg="add mod ord">
          <ac:chgData name="MARCONI BRITO" userId="0f3003359ceb8299" providerId="LiveId" clId="{C12B4FC1-33CD-46AA-A90E-11EFE2823FF6}" dt="2025-04-24T02:16:14.295" v="107" actId="1076"/>
          <ac:picMkLst>
            <pc:docMk/>
            <pc:sldMk cId="1385592753" sldId="2571"/>
            <ac:picMk id="8" creationId="{BDD61743-362E-97F5-645B-9930E2809DBE}"/>
          </ac:picMkLst>
        </pc:picChg>
      </pc:sldChg>
      <pc:sldChg chg="addSp delSp modSp mod">
        <pc:chgData name="MARCONI BRITO" userId="0f3003359ceb8299" providerId="LiveId" clId="{C12B4FC1-33CD-46AA-A90E-11EFE2823FF6}" dt="2025-04-24T02:25:33.971" v="159" actId="1036"/>
        <pc:sldMkLst>
          <pc:docMk/>
          <pc:sldMk cId="3243257456" sldId="2572"/>
        </pc:sldMkLst>
        <pc:spChg chg="mod">
          <ac:chgData name="MARCONI BRITO" userId="0f3003359ceb8299" providerId="LiveId" clId="{C12B4FC1-33CD-46AA-A90E-11EFE2823FF6}" dt="2025-04-24T02:19:22" v="155" actId="1035"/>
          <ac:spMkLst>
            <pc:docMk/>
            <pc:sldMk cId="3243257456" sldId="2572"/>
            <ac:spMk id="2" creationId="{E718B2EE-52E8-8C7B-E491-1D1E46D82C1F}"/>
          </ac:spMkLst>
        </pc:spChg>
        <pc:spChg chg="mod">
          <ac:chgData name="MARCONI BRITO" userId="0f3003359ceb8299" providerId="LiveId" clId="{C12B4FC1-33CD-46AA-A90E-11EFE2823FF6}" dt="2025-04-24T02:25:29.585" v="158" actId="403"/>
          <ac:spMkLst>
            <pc:docMk/>
            <pc:sldMk cId="3243257456" sldId="2572"/>
            <ac:spMk id="4" creationId="{536A6331-120B-537F-AF0D-0E839B473523}"/>
          </ac:spMkLst>
        </pc:spChg>
        <pc:picChg chg="add mod">
          <ac:chgData name="MARCONI BRITO" userId="0f3003359ceb8299" providerId="LiveId" clId="{C12B4FC1-33CD-46AA-A90E-11EFE2823FF6}" dt="2025-04-24T02:25:33.971" v="159" actId="1036"/>
          <ac:picMkLst>
            <pc:docMk/>
            <pc:sldMk cId="3243257456" sldId="2572"/>
            <ac:picMk id="8" creationId="{6CE9775B-97E5-E761-2004-0C1E88880EB9}"/>
          </ac:picMkLst>
        </pc:picChg>
      </pc:sldChg>
      <pc:sldChg chg="addSp modSp mod ord modAnim">
        <pc:chgData name="MARCONI BRITO" userId="0f3003359ceb8299" providerId="LiveId" clId="{C12B4FC1-33CD-46AA-A90E-11EFE2823FF6}" dt="2025-04-24T02:33:39.181" v="181" actId="403"/>
        <pc:sldMkLst>
          <pc:docMk/>
          <pc:sldMk cId="828455215" sldId="2573"/>
        </pc:sldMkLst>
        <pc:spChg chg="mod">
          <ac:chgData name="MARCONI BRITO" userId="0f3003359ceb8299" providerId="LiveId" clId="{C12B4FC1-33CD-46AA-A90E-11EFE2823FF6}" dt="2025-04-24T02:31:47.014" v="172" actId="1076"/>
          <ac:spMkLst>
            <pc:docMk/>
            <pc:sldMk cId="828455215" sldId="2573"/>
            <ac:spMk id="2" creationId="{8AC7319C-5F3B-6A9F-9606-80A310A93599}"/>
          </ac:spMkLst>
        </pc:spChg>
        <pc:spChg chg="mod">
          <ac:chgData name="MARCONI BRITO" userId="0f3003359ceb8299" providerId="LiveId" clId="{C12B4FC1-33CD-46AA-A90E-11EFE2823FF6}" dt="2025-04-24T02:33:39.181" v="181" actId="403"/>
          <ac:spMkLst>
            <pc:docMk/>
            <pc:sldMk cId="828455215" sldId="2573"/>
            <ac:spMk id="3" creationId="{F8EACD4F-C04E-B766-E672-1D882E8C3D6A}"/>
          </ac:spMkLst>
        </pc:spChg>
        <pc:picChg chg="add mod">
          <ac:chgData name="MARCONI BRITO" userId="0f3003359ceb8299" providerId="LiveId" clId="{C12B4FC1-33CD-46AA-A90E-11EFE2823FF6}" dt="2025-04-24T02:32:06.580" v="176" actId="14100"/>
          <ac:picMkLst>
            <pc:docMk/>
            <pc:sldMk cId="828455215" sldId="2573"/>
            <ac:picMk id="4" creationId="{6580B656-F0DB-9957-A93F-1B8E91C2A190}"/>
          </ac:picMkLst>
        </pc:picChg>
      </pc:sldChg>
      <pc:sldChg chg="addSp modSp mod">
        <pc:chgData name="MARCONI BRITO" userId="0f3003359ceb8299" providerId="LiveId" clId="{C12B4FC1-33CD-46AA-A90E-11EFE2823FF6}" dt="2025-04-24T02:37:04.572" v="236" actId="403"/>
        <pc:sldMkLst>
          <pc:docMk/>
          <pc:sldMk cId="785196134" sldId="2574"/>
        </pc:sldMkLst>
        <pc:spChg chg="mod">
          <ac:chgData name="MARCONI BRITO" userId="0f3003359ceb8299" providerId="LiveId" clId="{C12B4FC1-33CD-46AA-A90E-11EFE2823FF6}" dt="2025-04-24T02:35:18.739" v="208" actId="403"/>
          <ac:spMkLst>
            <pc:docMk/>
            <pc:sldMk cId="785196134" sldId="2574"/>
            <ac:spMk id="2" creationId="{E7EE47BE-3B38-8A84-DCF6-4916FB703474}"/>
          </ac:spMkLst>
        </pc:spChg>
        <pc:spChg chg="add mod">
          <ac:chgData name="MARCONI BRITO" userId="0f3003359ceb8299" providerId="LiveId" clId="{C12B4FC1-33CD-46AA-A90E-11EFE2823FF6}" dt="2025-04-24T02:37:04.572" v="236" actId="403"/>
          <ac:spMkLst>
            <pc:docMk/>
            <pc:sldMk cId="785196134" sldId="2574"/>
            <ac:spMk id="5" creationId="{25EB778B-B071-AC6C-29CB-DB97EEF9FF31}"/>
          </ac:spMkLst>
        </pc:spChg>
        <pc:picChg chg="add mod">
          <ac:chgData name="MARCONI BRITO" userId="0f3003359ceb8299" providerId="LiveId" clId="{C12B4FC1-33CD-46AA-A90E-11EFE2823FF6}" dt="2025-04-24T02:36:18.133" v="211" actId="14100"/>
          <ac:picMkLst>
            <pc:docMk/>
            <pc:sldMk cId="785196134" sldId="2574"/>
            <ac:picMk id="4" creationId="{CB56D154-77AA-DCEE-4F44-76D04E25E12A}"/>
          </ac:picMkLst>
        </pc:picChg>
      </pc:sldChg>
      <pc:sldChg chg="addSp delSp modSp mod">
        <pc:chgData name="MARCONI BRITO" userId="0f3003359ceb8299" providerId="LiveId" clId="{C12B4FC1-33CD-46AA-A90E-11EFE2823FF6}" dt="2025-04-24T02:41:51.504" v="250" actId="1076"/>
        <pc:sldMkLst>
          <pc:docMk/>
          <pc:sldMk cId="1834822885" sldId="2575"/>
        </pc:sldMkLst>
        <pc:spChg chg="mod">
          <ac:chgData name="MARCONI BRITO" userId="0f3003359ceb8299" providerId="LiveId" clId="{C12B4FC1-33CD-46AA-A90E-11EFE2823FF6}" dt="2025-04-24T02:41:30.302" v="246" actId="14100"/>
          <ac:spMkLst>
            <pc:docMk/>
            <pc:sldMk cId="1834822885" sldId="2575"/>
            <ac:spMk id="2" creationId="{0B92ECF4-EB06-00C1-E2B5-8716B01FAE3C}"/>
          </ac:spMkLst>
        </pc:spChg>
        <pc:spChg chg="mod">
          <ac:chgData name="MARCONI BRITO" userId="0f3003359ceb8299" providerId="LiveId" clId="{C12B4FC1-33CD-46AA-A90E-11EFE2823FF6}" dt="2025-04-24T02:41:18.554" v="243" actId="403"/>
          <ac:spMkLst>
            <pc:docMk/>
            <pc:sldMk cId="1834822885" sldId="2575"/>
            <ac:spMk id="4" creationId="{7C3E3CE8-AE52-F2D6-810A-550214D43AC2}"/>
          </ac:spMkLst>
        </pc:spChg>
        <pc:picChg chg="add mod">
          <ac:chgData name="MARCONI BRITO" userId="0f3003359ceb8299" providerId="LiveId" clId="{C12B4FC1-33CD-46AA-A90E-11EFE2823FF6}" dt="2025-04-24T02:41:51.504" v="250" actId="1076"/>
          <ac:picMkLst>
            <pc:docMk/>
            <pc:sldMk cId="1834822885" sldId="2575"/>
            <ac:picMk id="8" creationId="{50D5A57F-2395-D267-C307-87374287E322}"/>
          </ac:picMkLst>
        </pc:picChg>
      </pc:sldChg>
      <pc:sldChg chg="modSp">
        <pc:chgData name="MARCONI BRITO" userId="0f3003359ceb8299" providerId="LiveId" clId="{C12B4FC1-33CD-46AA-A90E-11EFE2823FF6}" dt="2025-04-24T02:42:36.420" v="257" actId="403"/>
        <pc:sldMkLst>
          <pc:docMk/>
          <pc:sldMk cId="2743869887" sldId="2576"/>
        </pc:sldMkLst>
        <pc:spChg chg="mod">
          <ac:chgData name="MARCONI BRITO" userId="0f3003359ceb8299" providerId="LiveId" clId="{C12B4FC1-33CD-46AA-A90E-11EFE2823FF6}" dt="2025-04-24T02:42:36.420" v="257" actId="403"/>
          <ac:spMkLst>
            <pc:docMk/>
            <pc:sldMk cId="2743869887" sldId="2576"/>
            <ac:spMk id="4" creationId="{7E83D46F-8271-AF20-847E-8E5DC2ADD5F4}"/>
          </ac:spMkLst>
        </pc:spChg>
      </pc:sldChg>
      <pc:sldChg chg="addSp delSp modSp mod">
        <pc:chgData name="MARCONI BRITO" userId="0f3003359ceb8299" providerId="LiveId" clId="{C12B4FC1-33CD-46AA-A90E-11EFE2823FF6}" dt="2025-05-07T01:03:54.901" v="573" actId="113"/>
        <pc:sldMkLst>
          <pc:docMk/>
          <pc:sldMk cId="558318047" sldId="2577"/>
        </pc:sldMkLst>
        <pc:spChg chg="mod">
          <ac:chgData name="MARCONI BRITO" userId="0f3003359ceb8299" providerId="LiveId" clId="{C12B4FC1-33CD-46AA-A90E-11EFE2823FF6}" dt="2025-05-07T01:03:54.901" v="573" actId="113"/>
          <ac:spMkLst>
            <pc:docMk/>
            <pc:sldMk cId="558318047" sldId="2577"/>
            <ac:spMk id="4" creationId="{DF18918B-556D-3EB1-B359-65EA5C642095}"/>
          </ac:spMkLst>
        </pc:spChg>
        <pc:picChg chg="add mod">
          <ac:chgData name="MARCONI BRITO" userId="0f3003359ceb8299" providerId="LiveId" clId="{C12B4FC1-33CD-46AA-A90E-11EFE2823FF6}" dt="2025-04-24T03:16:41.949" v="464" actId="14100"/>
          <ac:picMkLst>
            <pc:docMk/>
            <pc:sldMk cId="558318047" sldId="2577"/>
            <ac:picMk id="8" creationId="{B29E3BB4-157D-B40D-6531-704B5A3B0CA0}"/>
          </ac:picMkLst>
        </pc:picChg>
      </pc:sldChg>
      <pc:sldChg chg="addSp delSp modSp mod">
        <pc:chgData name="MARCONI BRITO" userId="0f3003359ceb8299" providerId="LiveId" clId="{C12B4FC1-33CD-46AA-A90E-11EFE2823FF6}" dt="2025-04-24T03:21:33.384" v="516" actId="20577"/>
        <pc:sldMkLst>
          <pc:docMk/>
          <pc:sldMk cId="3918395093" sldId="2578"/>
        </pc:sldMkLst>
        <pc:spChg chg="mod">
          <ac:chgData name="MARCONI BRITO" userId="0f3003359ceb8299" providerId="LiveId" clId="{C12B4FC1-33CD-46AA-A90E-11EFE2823FF6}" dt="2025-04-24T03:21:33.384" v="516" actId="20577"/>
          <ac:spMkLst>
            <pc:docMk/>
            <pc:sldMk cId="3918395093" sldId="2578"/>
            <ac:spMk id="2" creationId="{50975D18-24F9-671F-D975-09253DDB4A6A}"/>
          </ac:spMkLst>
        </pc:spChg>
        <pc:spChg chg="add">
          <ac:chgData name="MARCONI BRITO" userId="0f3003359ceb8299" providerId="LiveId" clId="{C12B4FC1-33CD-46AA-A90E-11EFE2823FF6}" dt="2025-04-24T03:21:11.847" v="512" actId="26606"/>
          <ac:spMkLst>
            <pc:docMk/>
            <pc:sldMk cId="3918395093" sldId="2578"/>
            <ac:spMk id="16" creationId="{19F9BF86-FE94-4517-B97D-026C7515E589}"/>
          </ac:spMkLst>
        </pc:spChg>
        <pc:picChg chg="add mod">
          <ac:chgData name="MARCONI BRITO" userId="0f3003359ceb8299" providerId="LiveId" clId="{C12B4FC1-33CD-46AA-A90E-11EFE2823FF6}" dt="2025-04-24T03:21:11.847" v="512" actId="26606"/>
          <ac:picMkLst>
            <pc:docMk/>
            <pc:sldMk cId="3918395093" sldId="2578"/>
            <ac:picMk id="4" creationId="{2C9C597F-9739-D9FC-D630-B19AE2893697}"/>
          </ac:picMkLst>
        </pc:picChg>
        <pc:cxnChg chg="add">
          <ac:chgData name="MARCONI BRITO" userId="0f3003359ceb8299" providerId="LiveId" clId="{C12B4FC1-33CD-46AA-A90E-11EFE2823FF6}" dt="2025-04-24T03:21:11.847" v="512" actId="26606"/>
          <ac:cxnSpMkLst>
            <pc:docMk/>
            <pc:sldMk cId="3918395093" sldId="2578"/>
            <ac:cxnSpMk id="18" creationId="{87534CB3-4CA5-DDD2-D519-C4A714A689D2}"/>
          </ac:cxnSpMkLst>
        </pc:cxnChg>
      </pc:sldChg>
      <pc:sldChg chg="addSp delSp modSp mod">
        <pc:chgData name="MARCONI BRITO" userId="0f3003359ceb8299" providerId="LiveId" clId="{C12B4FC1-33CD-46AA-A90E-11EFE2823FF6}" dt="2025-04-24T03:20:24.397" v="510" actId="113"/>
        <pc:sldMkLst>
          <pc:docMk/>
          <pc:sldMk cId="3572368439" sldId="2579"/>
        </pc:sldMkLst>
        <pc:spChg chg="mod">
          <ac:chgData name="MARCONI BRITO" userId="0f3003359ceb8299" providerId="LiveId" clId="{C12B4FC1-33CD-46AA-A90E-11EFE2823FF6}" dt="2025-04-24T03:19:20.966" v="481" actId="122"/>
          <ac:spMkLst>
            <pc:docMk/>
            <pc:sldMk cId="3572368439" sldId="2579"/>
            <ac:spMk id="2" creationId="{99E88145-101D-93DF-1FBF-AE23DFC8DE83}"/>
          </ac:spMkLst>
        </pc:spChg>
        <pc:spChg chg="mod ord">
          <ac:chgData name="MARCONI BRITO" userId="0f3003359ceb8299" providerId="LiveId" clId="{C12B4FC1-33CD-46AA-A90E-11EFE2823FF6}" dt="2025-04-24T03:20:24.397" v="510" actId="113"/>
          <ac:spMkLst>
            <pc:docMk/>
            <pc:sldMk cId="3572368439" sldId="2579"/>
            <ac:spMk id="4" creationId="{002C5A7B-1E75-173A-4A19-8DB1813EAC87}"/>
          </ac:spMkLst>
        </pc:spChg>
        <pc:spChg chg="add">
          <ac:chgData name="MARCONI BRITO" userId="0f3003359ceb8299" providerId="LiveId" clId="{C12B4FC1-33CD-46AA-A90E-11EFE2823FF6}" dt="2025-04-24T03:18:52.257" v="472" actId="26606"/>
          <ac:spMkLst>
            <pc:docMk/>
            <pc:sldMk cId="3572368439" sldId="2579"/>
            <ac:spMk id="21" creationId="{744CAA32-F237-419C-A2DD-43C28D920D3C}"/>
          </ac:spMkLst>
        </pc:spChg>
        <pc:picChg chg="add mod">
          <ac:chgData name="MARCONI BRITO" userId="0f3003359ceb8299" providerId="LiveId" clId="{C12B4FC1-33CD-46AA-A90E-11EFE2823FF6}" dt="2025-04-24T03:18:52.257" v="472" actId="26606"/>
          <ac:picMkLst>
            <pc:docMk/>
            <pc:sldMk cId="3572368439" sldId="2579"/>
            <ac:picMk id="8" creationId="{4027CECD-DDCB-75BB-4209-01DB1C07E89B}"/>
          </ac:picMkLst>
        </pc:picChg>
        <pc:cxnChg chg="add">
          <ac:chgData name="MARCONI BRITO" userId="0f3003359ceb8299" providerId="LiveId" clId="{C12B4FC1-33CD-46AA-A90E-11EFE2823FF6}" dt="2025-04-24T03:18:52.257" v="472" actId="26606"/>
          <ac:cxnSpMkLst>
            <pc:docMk/>
            <pc:sldMk cId="3572368439" sldId="2579"/>
            <ac:cxnSpMk id="19" creationId="{118E06E4-607B-144B-382B-AD3D06B1EE8C}"/>
          </ac:cxnSpMkLst>
        </pc:cxnChg>
        <pc:cxnChg chg="add">
          <ac:chgData name="MARCONI BRITO" userId="0f3003359ceb8299" providerId="LiveId" clId="{C12B4FC1-33CD-46AA-A90E-11EFE2823FF6}" dt="2025-04-24T03:18:52.257" v="472" actId="26606"/>
          <ac:cxnSpMkLst>
            <pc:docMk/>
            <pc:sldMk cId="3572368439" sldId="2579"/>
            <ac:cxnSpMk id="23" creationId="{02C7985C-B0C3-CC50-E86A-B5EBA40E01DF}"/>
          </ac:cxnSpMkLst>
        </pc:cxnChg>
      </pc:sldChg>
      <pc:sldChg chg="addSp delSp modSp mod modAnim">
        <pc:chgData name="MARCONI BRITO" userId="0f3003359ceb8299" providerId="LiveId" clId="{C12B4FC1-33CD-46AA-A90E-11EFE2823FF6}" dt="2025-04-24T03:23:28.390" v="529" actId="14100"/>
        <pc:sldMkLst>
          <pc:docMk/>
          <pc:sldMk cId="1871197861" sldId="2580"/>
        </pc:sldMkLst>
        <pc:spChg chg="mod">
          <ac:chgData name="MARCONI BRITO" userId="0f3003359ceb8299" providerId="LiveId" clId="{C12B4FC1-33CD-46AA-A90E-11EFE2823FF6}" dt="2025-04-24T03:23:14.633" v="525" actId="26606"/>
          <ac:spMkLst>
            <pc:docMk/>
            <pc:sldMk cId="1871197861" sldId="2580"/>
            <ac:spMk id="2" creationId="{EF8888F4-6378-037A-CA23-CE4D4CFF3068}"/>
          </ac:spMkLst>
        </pc:spChg>
        <pc:spChg chg="mod ord">
          <ac:chgData name="MARCONI BRITO" userId="0f3003359ceb8299" providerId="LiveId" clId="{C12B4FC1-33CD-46AA-A90E-11EFE2823FF6}" dt="2025-04-24T03:23:28.390" v="529" actId="14100"/>
          <ac:spMkLst>
            <pc:docMk/>
            <pc:sldMk cId="1871197861" sldId="2580"/>
            <ac:spMk id="4" creationId="{8DAD864A-1DD8-2EB4-FD1D-347CBA8B7E9D}"/>
          </ac:spMkLst>
        </pc:spChg>
        <pc:spChg chg="add">
          <ac:chgData name="MARCONI BRITO" userId="0f3003359ceb8299" providerId="LiveId" clId="{C12B4FC1-33CD-46AA-A90E-11EFE2823FF6}" dt="2025-04-24T03:23:14.633" v="525" actId="26606"/>
          <ac:spMkLst>
            <pc:docMk/>
            <pc:sldMk cId="1871197861" sldId="2580"/>
            <ac:spMk id="21" creationId="{063F27BC-7079-4FF7-8F7C-ABC82FA3C247}"/>
          </ac:spMkLst>
        </pc:spChg>
        <pc:picChg chg="add mod">
          <ac:chgData name="MARCONI BRITO" userId="0f3003359ceb8299" providerId="LiveId" clId="{C12B4FC1-33CD-46AA-A90E-11EFE2823FF6}" dt="2025-04-24T03:23:14.633" v="525" actId="26606"/>
          <ac:picMkLst>
            <pc:docMk/>
            <pc:sldMk cId="1871197861" sldId="2580"/>
            <ac:picMk id="7" creationId="{1467D3F2-A685-A5B3-E8A3-E89844E7284D}"/>
          </ac:picMkLst>
        </pc:picChg>
        <pc:cxnChg chg="add">
          <ac:chgData name="MARCONI BRITO" userId="0f3003359ceb8299" providerId="LiveId" clId="{C12B4FC1-33CD-46AA-A90E-11EFE2823FF6}" dt="2025-04-24T03:23:14.633" v="525" actId="26606"/>
          <ac:cxnSpMkLst>
            <pc:docMk/>
            <pc:sldMk cId="1871197861" sldId="2580"/>
            <ac:cxnSpMk id="19" creationId="{118E06E4-607B-144B-382B-AD3D06B1EE8C}"/>
          </ac:cxnSpMkLst>
        </pc:cxnChg>
        <pc:cxnChg chg="add">
          <ac:chgData name="MARCONI BRITO" userId="0f3003359ceb8299" providerId="LiveId" clId="{C12B4FC1-33CD-46AA-A90E-11EFE2823FF6}" dt="2025-04-24T03:23:14.633" v="525" actId="26606"/>
          <ac:cxnSpMkLst>
            <pc:docMk/>
            <pc:sldMk cId="1871197861" sldId="2580"/>
            <ac:cxnSpMk id="23" creationId="{540DBD50-3CB1-A513-2321-1891E3F0954D}"/>
          </ac:cxnSpMkLst>
        </pc:cxnChg>
      </pc:sldChg>
      <pc:sldChg chg="addSp delSp modSp mod">
        <pc:chgData name="MARCONI BRITO" userId="0f3003359ceb8299" providerId="LiveId" clId="{C12B4FC1-33CD-46AA-A90E-11EFE2823FF6}" dt="2025-04-24T03:27:35.273" v="540" actId="113"/>
        <pc:sldMkLst>
          <pc:docMk/>
          <pc:sldMk cId="846276881" sldId="2581"/>
        </pc:sldMkLst>
        <pc:spChg chg="mod">
          <ac:chgData name="MARCONI BRITO" userId="0f3003359ceb8299" providerId="LiveId" clId="{C12B4FC1-33CD-46AA-A90E-11EFE2823FF6}" dt="2025-04-24T03:27:35.273" v="540" actId="113"/>
          <ac:spMkLst>
            <pc:docMk/>
            <pc:sldMk cId="846276881" sldId="2581"/>
            <ac:spMk id="4" creationId="{3B9B57CD-2884-B052-B21A-0F4F96F4E99E}"/>
          </ac:spMkLst>
        </pc:spChg>
        <pc:picChg chg="add mod ord">
          <ac:chgData name="MARCONI BRITO" userId="0f3003359ceb8299" providerId="LiveId" clId="{C12B4FC1-33CD-46AA-A90E-11EFE2823FF6}" dt="2025-04-24T03:27:19.203" v="535" actId="14100"/>
          <ac:picMkLst>
            <pc:docMk/>
            <pc:sldMk cId="846276881" sldId="2581"/>
            <ac:picMk id="8" creationId="{549DB674-F762-8DBF-DB2B-22E5901FA001}"/>
          </ac:picMkLst>
        </pc:picChg>
      </pc:sldChg>
      <pc:sldChg chg="addSp delSp modSp mod">
        <pc:chgData name="MARCONI BRITO" userId="0f3003359ceb8299" providerId="LiveId" clId="{C12B4FC1-33CD-46AA-A90E-11EFE2823FF6}" dt="2025-04-24T02:48:22.094" v="290" actId="26606"/>
        <pc:sldMkLst>
          <pc:docMk/>
          <pc:sldMk cId="3837958513" sldId="2582"/>
        </pc:sldMkLst>
        <pc:spChg chg="mod">
          <ac:chgData name="MARCONI BRITO" userId="0f3003359ceb8299" providerId="LiveId" clId="{C12B4FC1-33CD-46AA-A90E-11EFE2823FF6}" dt="2025-04-24T02:48:22.094" v="290" actId="26606"/>
          <ac:spMkLst>
            <pc:docMk/>
            <pc:sldMk cId="3837958513" sldId="2582"/>
            <ac:spMk id="2" creationId="{7CFB1ADB-4BC1-5FEF-FFD7-8B18641506BF}"/>
          </ac:spMkLst>
        </pc:spChg>
        <pc:spChg chg="add">
          <ac:chgData name="MARCONI BRITO" userId="0f3003359ceb8299" providerId="LiveId" clId="{C12B4FC1-33CD-46AA-A90E-11EFE2823FF6}" dt="2025-04-24T02:48:22.094" v="290" actId="26606"/>
          <ac:spMkLst>
            <pc:docMk/>
            <pc:sldMk cId="3837958513" sldId="2582"/>
            <ac:spMk id="20" creationId="{19F9BF86-FE94-4517-B97D-026C7515E589}"/>
          </ac:spMkLst>
        </pc:spChg>
        <pc:picChg chg="add mod">
          <ac:chgData name="MARCONI BRITO" userId="0f3003359ceb8299" providerId="LiveId" clId="{C12B4FC1-33CD-46AA-A90E-11EFE2823FF6}" dt="2025-04-24T02:48:22.094" v="290" actId="26606"/>
          <ac:picMkLst>
            <pc:docMk/>
            <pc:sldMk cId="3837958513" sldId="2582"/>
            <ac:picMk id="4" creationId="{700481A2-11AF-1109-5F15-DBE7D393378B}"/>
          </ac:picMkLst>
        </pc:picChg>
        <pc:cxnChg chg="add">
          <ac:chgData name="MARCONI BRITO" userId="0f3003359ceb8299" providerId="LiveId" clId="{C12B4FC1-33CD-46AA-A90E-11EFE2823FF6}" dt="2025-04-24T02:48:22.094" v="290" actId="26606"/>
          <ac:cxnSpMkLst>
            <pc:docMk/>
            <pc:sldMk cId="3837958513" sldId="2582"/>
            <ac:cxnSpMk id="21" creationId="{6CA391F1-4B2C-521B-F6A5-52C74B30349D}"/>
          </ac:cxnSpMkLst>
        </pc:cxnChg>
      </pc:sldChg>
      <pc:sldChg chg="modSp mod">
        <pc:chgData name="MARCONI BRITO" userId="0f3003359ceb8299" providerId="LiveId" clId="{C12B4FC1-33CD-46AA-A90E-11EFE2823FF6}" dt="2025-04-24T02:52:58.757" v="307" actId="14100"/>
        <pc:sldMkLst>
          <pc:docMk/>
          <pc:sldMk cId="3627968028" sldId="2583"/>
        </pc:sldMkLst>
        <pc:spChg chg="mod">
          <ac:chgData name="MARCONI BRITO" userId="0f3003359ceb8299" providerId="LiveId" clId="{C12B4FC1-33CD-46AA-A90E-11EFE2823FF6}" dt="2025-04-24T02:52:58.757" v="307" actId="14100"/>
          <ac:spMkLst>
            <pc:docMk/>
            <pc:sldMk cId="3627968028" sldId="2583"/>
            <ac:spMk id="4" creationId="{B72056C6-2AAD-A32E-A6E0-268B63B3ADC3}"/>
          </ac:spMkLst>
        </pc:spChg>
      </pc:sldChg>
      <pc:sldChg chg="modSp mod">
        <pc:chgData name="MARCONI BRITO" userId="0f3003359ceb8299" providerId="LiveId" clId="{C12B4FC1-33CD-46AA-A90E-11EFE2823FF6}" dt="2025-04-24T02:49:34.161" v="299" actId="113"/>
        <pc:sldMkLst>
          <pc:docMk/>
          <pc:sldMk cId="3100274951" sldId="2584"/>
        </pc:sldMkLst>
        <pc:spChg chg="mod">
          <ac:chgData name="MARCONI BRITO" userId="0f3003359ceb8299" providerId="LiveId" clId="{C12B4FC1-33CD-46AA-A90E-11EFE2823FF6}" dt="2025-04-24T02:49:34.161" v="299" actId="113"/>
          <ac:spMkLst>
            <pc:docMk/>
            <pc:sldMk cId="3100274951" sldId="2584"/>
            <ac:spMk id="3" creationId="{8094CF2A-979E-D886-F4D1-FC2149147A01}"/>
          </ac:spMkLst>
        </pc:spChg>
      </pc:sldChg>
      <pc:sldChg chg="del">
        <pc:chgData name="MARCONI BRITO" userId="0f3003359ceb8299" providerId="LiveId" clId="{C12B4FC1-33CD-46AA-A90E-11EFE2823FF6}" dt="2025-04-24T02:50:17.235" v="300" actId="47"/>
        <pc:sldMkLst>
          <pc:docMk/>
          <pc:sldMk cId="1665487878" sldId="2585"/>
        </pc:sldMkLst>
      </pc:sldChg>
      <pc:sldChg chg="modSp mod">
        <pc:chgData name="MARCONI BRITO" userId="0f3003359ceb8299" providerId="LiveId" clId="{C12B4FC1-33CD-46AA-A90E-11EFE2823FF6}" dt="2025-04-24T03:00:25.363" v="340" actId="14100"/>
        <pc:sldMkLst>
          <pc:docMk/>
          <pc:sldMk cId="1212069159" sldId="2586"/>
        </pc:sldMkLst>
        <pc:spChg chg="mod">
          <ac:chgData name="MARCONI BRITO" userId="0f3003359ceb8299" providerId="LiveId" clId="{C12B4FC1-33CD-46AA-A90E-11EFE2823FF6}" dt="2025-04-24T03:00:25.363" v="340" actId="14100"/>
          <ac:spMkLst>
            <pc:docMk/>
            <pc:sldMk cId="1212069159" sldId="2586"/>
            <ac:spMk id="3" creationId="{3B586F8D-AAF9-4F64-CCE5-A646AACF9EC4}"/>
          </ac:spMkLst>
        </pc:spChg>
      </pc:sldChg>
      <pc:sldChg chg="modSp mod">
        <pc:chgData name="MARCONI BRITO" userId="0f3003359ceb8299" providerId="LiveId" clId="{C12B4FC1-33CD-46AA-A90E-11EFE2823FF6}" dt="2025-04-24T02:59:50.964" v="332" actId="403"/>
        <pc:sldMkLst>
          <pc:docMk/>
          <pc:sldMk cId="2566852454" sldId="2587"/>
        </pc:sldMkLst>
        <pc:spChg chg="mod">
          <ac:chgData name="MARCONI BRITO" userId="0f3003359ceb8299" providerId="LiveId" clId="{C12B4FC1-33CD-46AA-A90E-11EFE2823FF6}" dt="2025-04-24T02:59:50.964" v="332" actId="403"/>
          <ac:spMkLst>
            <pc:docMk/>
            <pc:sldMk cId="2566852454" sldId="2587"/>
            <ac:spMk id="3" creationId="{AB80B1BB-8BA0-7E56-C92A-89215EF8E0B2}"/>
          </ac:spMkLst>
        </pc:spChg>
      </pc:sldChg>
      <pc:sldChg chg="modSp">
        <pc:chgData name="MARCONI BRITO" userId="0f3003359ceb8299" providerId="LiveId" clId="{C12B4FC1-33CD-46AA-A90E-11EFE2823FF6}" dt="2025-04-24T03:32:53.605" v="562" actId="403"/>
        <pc:sldMkLst>
          <pc:docMk/>
          <pc:sldMk cId="4253332569" sldId="2588"/>
        </pc:sldMkLst>
        <pc:spChg chg="mod">
          <ac:chgData name="MARCONI BRITO" userId="0f3003359ceb8299" providerId="LiveId" clId="{C12B4FC1-33CD-46AA-A90E-11EFE2823FF6}" dt="2025-04-24T03:32:53.605" v="562" actId="403"/>
          <ac:spMkLst>
            <pc:docMk/>
            <pc:sldMk cId="4253332569" sldId="2588"/>
            <ac:spMk id="4" creationId="{5334B49E-1362-DD1C-EA14-7A0C2C5FA939}"/>
          </ac:spMkLst>
        </pc:spChg>
      </pc:sldChg>
      <pc:sldChg chg="del">
        <pc:chgData name="MARCONI BRITO" userId="0f3003359ceb8299" providerId="LiveId" clId="{C12B4FC1-33CD-46AA-A90E-11EFE2823FF6}" dt="2025-04-24T03:33:03.655" v="563" actId="47"/>
        <pc:sldMkLst>
          <pc:docMk/>
          <pc:sldMk cId="3254578504" sldId="2589"/>
        </pc:sldMkLst>
      </pc:sldChg>
      <pc:sldChg chg="addSp delSp modSp new mod modAnim">
        <pc:chgData name="MARCONI BRITO" userId="0f3003359ceb8299" providerId="LiveId" clId="{C12B4FC1-33CD-46AA-A90E-11EFE2823FF6}" dt="2025-04-24T02:00:59.686" v="74" actId="1440"/>
        <pc:sldMkLst>
          <pc:docMk/>
          <pc:sldMk cId="4074575158" sldId="2590"/>
        </pc:sldMkLst>
        <pc:picChg chg="add mod">
          <ac:chgData name="MARCONI BRITO" userId="0f3003359ceb8299" providerId="LiveId" clId="{C12B4FC1-33CD-46AA-A90E-11EFE2823FF6}" dt="2025-04-24T02:00:59.686" v="74" actId="1440"/>
          <ac:picMkLst>
            <pc:docMk/>
            <pc:sldMk cId="4074575158" sldId="2590"/>
            <ac:picMk id="4" creationId="{DF19F5BC-0941-1D7E-6C53-24F49DE485A8}"/>
          </ac:picMkLst>
        </pc:picChg>
      </pc:sldChg>
      <pc:sldChg chg="addSp modSp add mod">
        <pc:chgData name="MARCONI BRITO" userId="0f3003359ceb8299" providerId="LiveId" clId="{C12B4FC1-33CD-46AA-A90E-11EFE2823FF6}" dt="2025-04-24T02:40:46.536" v="238" actId="1076"/>
        <pc:sldMkLst>
          <pc:docMk/>
          <pc:sldMk cId="2333783181" sldId="2591"/>
        </pc:sldMkLst>
        <pc:picChg chg="add mod">
          <ac:chgData name="MARCONI BRITO" userId="0f3003359ceb8299" providerId="LiveId" clId="{C12B4FC1-33CD-46AA-A90E-11EFE2823FF6}" dt="2025-04-24T02:40:46.536" v="238" actId="1076"/>
          <ac:picMkLst>
            <pc:docMk/>
            <pc:sldMk cId="2333783181" sldId="2591"/>
            <ac:picMk id="4" creationId="{6DD677E4-EC34-0FD6-BEB0-CF3949FA7F5C}"/>
          </ac:picMkLst>
        </pc:picChg>
      </pc:sldChg>
      <pc:sldChg chg="addSp delSp modSp new mod setBg">
        <pc:chgData name="MARCONI BRITO" userId="0f3003359ceb8299" providerId="LiveId" clId="{C12B4FC1-33CD-46AA-A90E-11EFE2823FF6}" dt="2025-04-24T02:44:09.994" v="281" actId="478"/>
        <pc:sldMkLst>
          <pc:docMk/>
          <pc:sldMk cId="3285317824" sldId="2592"/>
        </pc:sldMkLst>
        <pc:spChg chg="add">
          <ac:chgData name="MARCONI BRITO" userId="0f3003359ceb8299" providerId="LiveId" clId="{C12B4FC1-33CD-46AA-A90E-11EFE2823FF6}" dt="2025-04-24T02:43:29.767" v="262" actId="26606"/>
          <ac:spMkLst>
            <pc:docMk/>
            <pc:sldMk cId="3285317824" sldId="2592"/>
            <ac:spMk id="18" creationId="{744CAA32-F237-419C-A2DD-43C28D920D3C}"/>
          </ac:spMkLst>
        </pc:spChg>
        <pc:picChg chg="add mod ord">
          <ac:chgData name="MARCONI BRITO" userId="0f3003359ceb8299" providerId="LiveId" clId="{C12B4FC1-33CD-46AA-A90E-11EFE2823FF6}" dt="2025-04-24T02:44:03.795" v="279" actId="14100"/>
          <ac:picMkLst>
            <pc:docMk/>
            <pc:sldMk cId="3285317824" sldId="2592"/>
            <ac:picMk id="6" creationId="{DF368920-BDB6-F569-2358-1570F5F18AD2}"/>
          </ac:picMkLst>
        </pc:picChg>
        <pc:cxnChg chg="add">
          <ac:chgData name="MARCONI BRITO" userId="0f3003359ceb8299" providerId="LiveId" clId="{C12B4FC1-33CD-46AA-A90E-11EFE2823FF6}" dt="2025-04-24T02:43:29.767" v="262" actId="26606"/>
          <ac:cxnSpMkLst>
            <pc:docMk/>
            <pc:sldMk cId="3285317824" sldId="2592"/>
            <ac:cxnSpMk id="17" creationId="{118E06E4-607B-144B-382B-AD3D06B1EE8C}"/>
          </ac:cxnSpMkLst>
        </pc:cxnChg>
        <pc:cxnChg chg="add">
          <ac:chgData name="MARCONI BRITO" userId="0f3003359ceb8299" providerId="LiveId" clId="{C12B4FC1-33CD-46AA-A90E-11EFE2823FF6}" dt="2025-04-24T02:43:29.767" v="262" actId="26606"/>
          <ac:cxnSpMkLst>
            <pc:docMk/>
            <pc:sldMk cId="3285317824" sldId="2592"/>
            <ac:cxnSpMk id="19" creationId="{753FE100-D0AB-4AE2-824B-60CFA31EC6A2}"/>
          </ac:cxnSpMkLst>
        </pc:cxnChg>
      </pc:sldChg>
      <pc:sldChg chg="new del">
        <pc:chgData name="MARCONI BRITO" userId="0f3003359ceb8299" providerId="LiveId" clId="{C12B4FC1-33CD-46AA-A90E-11EFE2823FF6}" dt="2025-04-24T03:15:47.128" v="454" actId="47"/>
        <pc:sldMkLst>
          <pc:docMk/>
          <pc:sldMk cId="2559941655" sldId="2593"/>
        </pc:sldMkLst>
      </pc:sldChg>
      <pc:sldChg chg="addSp delSp modSp new del mod">
        <pc:chgData name="MARCONI BRITO" userId="0f3003359ceb8299" providerId="LiveId" clId="{C12B4FC1-33CD-46AA-A90E-11EFE2823FF6}" dt="2025-04-24T02:59:18.814" v="326" actId="47"/>
        <pc:sldMkLst>
          <pc:docMk/>
          <pc:sldMk cId="753047212" sldId="2594"/>
        </pc:sldMkLst>
      </pc:sldChg>
      <pc:sldChg chg="addSp delSp modSp new mod">
        <pc:chgData name="MARCONI BRITO" userId="0f3003359ceb8299" providerId="LiveId" clId="{C12B4FC1-33CD-46AA-A90E-11EFE2823FF6}" dt="2025-04-24T02:57:55.112" v="325" actId="14100"/>
        <pc:sldMkLst>
          <pc:docMk/>
          <pc:sldMk cId="3417043088" sldId="2595"/>
        </pc:sldMkLst>
        <pc:picChg chg="add mod ord">
          <ac:chgData name="MARCONI BRITO" userId="0f3003359ceb8299" providerId="LiveId" clId="{C12B4FC1-33CD-46AA-A90E-11EFE2823FF6}" dt="2025-04-24T02:57:55.112" v="325" actId="14100"/>
          <ac:picMkLst>
            <pc:docMk/>
            <pc:sldMk cId="3417043088" sldId="2595"/>
            <ac:picMk id="5" creationId="{88DEA32A-FE6C-57A1-1A19-8BA2B0B62A11}"/>
          </ac:picMkLst>
        </pc:picChg>
      </pc:sldChg>
      <pc:sldChg chg="addSp delSp modSp new mod">
        <pc:chgData name="MARCONI BRITO" userId="0f3003359ceb8299" providerId="LiveId" clId="{C12B4FC1-33CD-46AA-A90E-11EFE2823FF6}" dt="2025-05-07T01:06:45.814" v="577" actId="123"/>
        <pc:sldMkLst>
          <pc:docMk/>
          <pc:sldMk cId="2561266515" sldId="2596"/>
        </pc:sldMkLst>
        <pc:spChg chg="mod">
          <ac:chgData name="MARCONI BRITO" userId="0f3003359ceb8299" providerId="LiveId" clId="{C12B4FC1-33CD-46AA-A90E-11EFE2823FF6}" dt="2025-04-24T03:02:08.082" v="399" actId="20577"/>
          <ac:spMkLst>
            <pc:docMk/>
            <pc:sldMk cId="2561266515" sldId="2596"/>
            <ac:spMk id="2" creationId="{79C0E3FD-02BC-5049-95F8-BF3691977AAC}"/>
          </ac:spMkLst>
        </pc:spChg>
        <pc:spChg chg="add mod">
          <ac:chgData name="MARCONI BRITO" userId="0f3003359ceb8299" providerId="LiveId" clId="{C12B4FC1-33CD-46AA-A90E-11EFE2823FF6}" dt="2025-05-07T01:06:45.814" v="577" actId="123"/>
          <ac:spMkLst>
            <pc:docMk/>
            <pc:sldMk cId="2561266515" sldId="2596"/>
            <ac:spMk id="7" creationId="{7415A0BC-23C0-6FAB-289A-D7D797486869}"/>
          </ac:spMkLst>
        </pc:spChg>
      </pc:sldChg>
      <pc:sldChg chg="addSp delSp modSp new mod">
        <pc:chgData name="MARCONI BRITO" userId="0f3003359ceb8299" providerId="LiveId" clId="{C12B4FC1-33CD-46AA-A90E-11EFE2823FF6}" dt="2025-04-24T03:06:31.393" v="437" actId="5793"/>
        <pc:sldMkLst>
          <pc:docMk/>
          <pc:sldMk cId="1354366283" sldId="2597"/>
        </pc:sldMkLst>
        <pc:spChg chg="mod">
          <ac:chgData name="MARCONI BRITO" userId="0f3003359ceb8299" providerId="LiveId" clId="{C12B4FC1-33CD-46AA-A90E-11EFE2823FF6}" dt="2025-04-24T03:06:31.393" v="437" actId="5793"/>
          <ac:spMkLst>
            <pc:docMk/>
            <pc:sldMk cId="1354366283" sldId="2597"/>
            <ac:spMk id="2" creationId="{599475DB-CA7E-5FD7-E711-DC6978B6284F}"/>
          </ac:spMkLst>
        </pc:spChg>
        <pc:spChg chg="add del mod">
          <ac:chgData name="MARCONI BRITO" userId="0f3003359ceb8299" providerId="LiveId" clId="{C12B4FC1-33CD-46AA-A90E-11EFE2823FF6}" dt="2025-04-24T03:06:23.039" v="427" actId="2711"/>
          <ac:spMkLst>
            <pc:docMk/>
            <pc:sldMk cId="1354366283" sldId="2597"/>
            <ac:spMk id="3" creationId="{2ADE5AD3-0C4F-9E48-53AC-99B590CCA185}"/>
          </ac:spMkLst>
        </pc:spChg>
      </pc:sldChg>
      <pc:sldChg chg="new del">
        <pc:chgData name="MARCONI BRITO" userId="0f3003359ceb8299" providerId="LiveId" clId="{C12B4FC1-33CD-46AA-A90E-11EFE2823FF6}" dt="2025-05-07T01:07:45.967" v="578" actId="47"/>
        <pc:sldMkLst>
          <pc:docMk/>
          <pc:sldMk cId="3281100261" sldId="2598"/>
        </pc:sldMkLst>
      </pc:sldChg>
      <pc:sldChg chg="addSp delSp modSp new mod ord setBg">
        <pc:chgData name="MARCONI BRITO" userId="0f3003359ceb8299" providerId="LiveId" clId="{C12B4FC1-33CD-46AA-A90E-11EFE2823FF6}" dt="2025-04-24T03:12:30.264" v="453" actId="166"/>
        <pc:sldMkLst>
          <pc:docMk/>
          <pc:sldMk cId="1699421078" sldId="2599"/>
        </pc:sldMkLst>
        <pc:spChg chg="add">
          <ac:chgData name="MARCONI BRITO" userId="0f3003359ceb8299" providerId="LiveId" clId="{C12B4FC1-33CD-46AA-A90E-11EFE2823FF6}" dt="2025-04-24T03:11:38.365" v="446" actId="26606"/>
          <ac:spMkLst>
            <pc:docMk/>
            <pc:sldMk cId="1699421078" sldId="2599"/>
            <ac:spMk id="12" creationId="{744CAA32-F237-419C-A2DD-43C28D920D3C}"/>
          </ac:spMkLst>
        </pc:spChg>
        <pc:picChg chg="add mod ord">
          <ac:chgData name="MARCONI BRITO" userId="0f3003359ceb8299" providerId="LiveId" clId="{C12B4FC1-33CD-46AA-A90E-11EFE2823FF6}" dt="2025-04-24T03:12:30.264" v="453" actId="166"/>
          <ac:picMkLst>
            <pc:docMk/>
            <pc:sldMk cId="1699421078" sldId="2599"/>
            <ac:picMk id="5" creationId="{921C4454-88ED-7764-C5DA-878395F7D961}"/>
          </ac:picMkLst>
        </pc:picChg>
        <pc:cxnChg chg="add">
          <ac:chgData name="MARCONI BRITO" userId="0f3003359ceb8299" providerId="LiveId" clId="{C12B4FC1-33CD-46AA-A90E-11EFE2823FF6}" dt="2025-04-24T03:11:38.365" v="446" actId="26606"/>
          <ac:cxnSpMkLst>
            <pc:docMk/>
            <pc:sldMk cId="1699421078" sldId="2599"/>
            <ac:cxnSpMk id="14" creationId="{02C7985C-B0C3-CC50-E86A-B5EBA40E01DF}"/>
          </ac:cxnSpMkLst>
        </pc:cxnChg>
      </pc:sldChg>
      <pc:sldChg chg="new del">
        <pc:chgData name="MARCONI BRITO" userId="0f3003359ceb8299" providerId="LiveId" clId="{C12B4FC1-33CD-46AA-A90E-11EFE2823FF6}" dt="2025-04-24T03:28:26.769" v="543" actId="47"/>
        <pc:sldMkLst>
          <pc:docMk/>
          <pc:sldMk cId="1497190572" sldId="2600"/>
        </pc:sldMkLst>
      </pc:sldChg>
      <pc:sldChg chg="add">
        <pc:chgData name="MARCONI BRITO" userId="0f3003359ceb8299" providerId="LiveId" clId="{C12B4FC1-33CD-46AA-A90E-11EFE2823FF6}" dt="2025-04-24T03:28:23.679" v="542"/>
        <pc:sldMkLst>
          <pc:docMk/>
          <pc:sldMk cId="3635247614" sldId="2601"/>
        </pc:sldMkLst>
      </pc:sldChg>
      <pc:sldChg chg="addSp delSp modSp new mod setBg modAnim">
        <pc:chgData name="MARCONI BRITO" userId="0f3003359ceb8299" providerId="LiveId" clId="{C12B4FC1-33CD-46AA-A90E-11EFE2823FF6}" dt="2025-04-24T03:32:15.710" v="559" actId="26606"/>
        <pc:sldMkLst>
          <pc:docMk/>
          <pc:sldMk cId="911048238" sldId="2602"/>
        </pc:sldMkLst>
        <pc:spChg chg="mod">
          <ac:chgData name="MARCONI BRITO" userId="0f3003359ceb8299" providerId="LiveId" clId="{C12B4FC1-33CD-46AA-A90E-11EFE2823FF6}" dt="2025-04-24T03:32:15.710" v="559" actId="26606"/>
          <ac:spMkLst>
            <pc:docMk/>
            <pc:sldMk cId="911048238" sldId="2602"/>
            <ac:spMk id="2" creationId="{B4CB1F35-E7B2-2788-6459-0D6E36419F8F}"/>
          </ac:spMkLst>
        </pc:spChg>
        <pc:spChg chg="add">
          <ac:chgData name="MARCONI BRITO" userId="0f3003359ceb8299" providerId="LiveId" clId="{C12B4FC1-33CD-46AA-A90E-11EFE2823FF6}" dt="2025-04-24T03:32:15.710" v="559" actId="26606"/>
          <ac:spMkLst>
            <pc:docMk/>
            <pc:sldMk cId="911048238" sldId="2602"/>
            <ac:spMk id="11" creationId="{19F9BF86-FE94-4517-B97D-026C7515E589}"/>
          </ac:spMkLst>
        </pc:spChg>
        <pc:picChg chg="add mod">
          <ac:chgData name="MARCONI BRITO" userId="0f3003359ceb8299" providerId="LiveId" clId="{C12B4FC1-33CD-46AA-A90E-11EFE2823FF6}" dt="2025-04-24T03:32:15.710" v="559" actId="26606"/>
          <ac:picMkLst>
            <pc:docMk/>
            <pc:sldMk cId="911048238" sldId="2602"/>
            <ac:picMk id="4" creationId="{9B20E0CB-EC11-3B87-A7D3-DC1B46B1BE67}"/>
          </ac:picMkLst>
        </pc:picChg>
        <pc:cxnChg chg="add">
          <ac:chgData name="MARCONI BRITO" userId="0f3003359ceb8299" providerId="LiveId" clId="{C12B4FC1-33CD-46AA-A90E-11EFE2823FF6}" dt="2025-04-24T03:32:15.710" v="559" actId="26606"/>
          <ac:cxnSpMkLst>
            <pc:docMk/>
            <pc:sldMk cId="911048238" sldId="2602"/>
            <ac:cxnSpMk id="9" creationId="{118E06E4-607B-144B-382B-AD3D06B1EE8C}"/>
          </ac:cxnSpMkLst>
        </pc:cxnChg>
        <pc:cxnChg chg="add">
          <ac:chgData name="MARCONI BRITO" userId="0f3003359ceb8299" providerId="LiveId" clId="{C12B4FC1-33CD-46AA-A90E-11EFE2823FF6}" dt="2025-04-24T03:32:15.710" v="559" actId="26606"/>
          <ac:cxnSpMkLst>
            <pc:docMk/>
            <pc:sldMk cId="911048238" sldId="2602"/>
            <ac:cxnSpMk id="13" creationId="{426B4E86-32C4-273A-1ADF-6B44243549D7}"/>
          </ac:cxnSpMkLst>
        </pc:cxnChg>
      </pc:sldChg>
      <pc:sldChg chg="addSp delSp modSp new mod setBg">
        <pc:chgData name="MARCONI BRITO" userId="0f3003359ceb8299" providerId="LiveId" clId="{C12B4FC1-33CD-46AA-A90E-11EFE2823FF6}" dt="2025-05-07T01:15:05.251" v="609" actId="14100"/>
        <pc:sldMkLst>
          <pc:docMk/>
          <pc:sldMk cId="4048043764" sldId="2603"/>
        </pc:sldMkLst>
        <pc:spChg chg="mod">
          <ac:chgData name="MARCONI BRITO" userId="0f3003359ceb8299" providerId="LiveId" clId="{C12B4FC1-33CD-46AA-A90E-11EFE2823FF6}" dt="2025-05-07T01:15:05.251" v="609" actId="14100"/>
          <ac:spMkLst>
            <pc:docMk/>
            <pc:sldMk cId="4048043764" sldId="2603"/>
            <ac:spMk id="2" creationId="{FB3630A5-718D-AC1C-9F9D-7DC4DC5AA1C5}"/>
          </ac:spMkLst>
        </pc:spChg>
        <pc:spChg chg="del">
          <ac:chgData name="MARCONI BRITO" userId="0f3003359ceb8299" providerId="LiveId" clId="{C12B4FC1-33CD-46AA-A90E-11EFE2823FF6}" dt="2025-05-07T01:14:18.487" v="580" actId="22"/>
          <ac:spMkLst>
            <pc:docMk/>
            <pc:sldMk cId="4048043764" sldId="2603"/>
            <ac:spMk id="3" creationId="{04FBA240-E823-F05E-FB0A-01A606E45845}"/>
          </ac:spMkLst>
        </pc:spChg>
        <pc:spChg chg="add">
          <ac:chgData name="MARCONI BRITO" userId="0f3003359ceb8299" providerId="LiveId" clId="{C12B4FC1-33CD-46AA-A90E-11EFE2823FF6}" dt="2025-05-07T01:14:29.660" v="581" actId="26606"/>
          <ac:spMkLst>
            <pc:docMk/>
            <pc:sldMk cId="4048043764" sldId="2603"/>
            <ac:spMk id="12" creationId="{CFD1D2CD-954D-4C4D-B505-05EAD159B230}"/>
          </ac:spMkLst>
        </pc:spChg>
        <pc:picChg chg="add mod ord">
          <ac:chgData name="MARCONI BRITO" userId="0f3003359ceb8299" providerId="LiveId" clId="{C12B4FC1-33CD-46AA-A90E-11EFE2823FF6}" dt="2025-05-07T01:14:29.660" v="581" actId="26606"/>
          <ac:picMkLst>
            <pc:docMk/>
            <pc:sldMk cId="4048043764" sldId="2603"/>
            <ac:picMk id="5" creationId="{4DA7748C-360B-8250-4B9C-3B2D78AB3B5C}"/>
          </ac:picMkLst>
        </pc:picChg>
        <pc:cxnChg chg="add">
          <ac:chgData name="MARCONI BRITO" userId="0f3003359ceb8299" providerId="LiveId" clId="{C12B4FC1-33CD-46AA-A90E-11EFE2823FF6}" dt="2025-05-07T01:14:29.660" v="581" actId="26606"/>
          <ac:cxnSpMkLst>
            <pc:docMk/>
            <pc:sldMk cId="4048043764" sldId="2603"/>
            <ac:cxnSpMk id="10" creationId="{118E06E4-607B-144B-382B-AD3D06B1EE8C}"/>
          </ac:cxnSpMkLst>
        </pc:cxnChg>
        <pc:cxnChg chg="add">
          <ac:chgData name="MARCONI BRITO" userId="0f3003359ceb8299" providerId="LiveId" clId="{C12B4FC1-33CD-46AA-A90E-11EFE2823FF6}" dt="2025-05-07T01:14:29.660" v="581" actId="26606"/>
          <ac:cxnSpMkLst>
            <pc:docMk/>
            <pc:sldMk cId="4048043764" sldId="2603"/>
            <ac:cxnSpMk id="14" creationId="{D132AEA7-A24A-45A9-BF8F-D0AFF34DF68C}"/>
          </ac:cxnSpMkLst>
        </pc:cxnChg>
      </pc:sldChg>
      <pc:sldChg chg="addSp delSp modSp new mod">
        <pc:chgData name="MARCONI BRITO" userId="0f3003359ceb8299" providerId="LiveId" clId="{C12B4FC1-33CD-46AA-A90E-11EFE2823FF6}" dt="2025-05-07T01:19:16.512" v="671" actId="14100"/>
        <pc:sldMkLst>
          <pc:docMk/>
          <pc:sldMk cId="2590170175" sldId="2604"/>
        </pc:sldMkLst>
        <pc:spChg chg="mod">
          <ac:chgData name="MARCONI BRITO" userId="0f3003359ceb8299" providerId="LiveId" clId="{C12B4FC1-33CD-46AA-A90E-11EFE2823FF6}" dt="2025-05-07T01:18:52.731" v="666" actId="1076"/>
          <ac:spMkLst>
            <pc:docMk/>
            <pc:sldMk cId="2590170175" sldId="2604"/>
            <ac:spMk id="2" creationId="{B9A55451-5BC2-336C-E445-DD4EA10EA7EB}"/>
          </ac:spMkLst>
        </pc:spChg>
        <pc:spChg chg="del">
          <ac:chgData name="MARCONI BRITO" userId="0f3003359ceb8299" providerId="LiveId" clId="{C12B4FC1-33CD-46AA-A90E-11EFE2823FF6}" dt="2025-05-07T01:17:55.600" v="611" actId="22"/>
          <ac:spMkLst>
            <pc:docMk/>
            <pc:sldMk cId="2590170175" sldId="2604"/>
            <ac:spMk id="3" creationId="{E1E5AD21-4F7F-052D-33EA-AA4E40599D2A}"/>
          </ac:spMkLst>
        </pc:spChg>
        <pc:spChg chg="del">
          <ac:chgData name="MARCONI BRITO" userId="0f3003359ceb8299" providerId="LiveId" clId="{C12B4FC1-33CD-46AA-A90E-11EFE2823FF6}" dt="2025-05-07T01:18:02.973" v="613" actId="478"/>
          <ac:spMkLst>
            <pc:docMk/>
            <pc:sldMk cId="2590170175" sldId="2604"/>
            <ac:spMk id="4" creationId="{FD3659BD-6BB0-5F76-5ED7-59C76325F7F2}"/>
          </ac:spMkLst>
        </pc:spChg>
        <pc:picChg chg="add mod ord">
          <ac:chgData name="MARCONI BRITO" userId="0f3003359ceb8299" providerId="LiveId" clId="{C12B4FC1-33CD-46AA-A90E-11EFE2823FF6}" dt="2025-05-07T01:19:16.512" v="671" actId="14100"/>
          <ac:picMkLst>
            <pc:docMk/>
            <pc:sldMk cId="2590170175" sldId="2604"/>
            <ac:picMk id="6" creationId="{A1DD3319-9A41-90BE-2AE8-144D6A827A80}"/>
          </ac:picMkLst>
        </pc:picChg>
      </pc:sldChg>
      <pc:sldChg chg="addSp delSp modSp new mod setBg">
        <pc:chgData name="MARCONI BRITO" userId="0f3003359ceb8299" providerId="LiveId" clId="{C12B4FC1-33CD-46AA-A90E-11EFE2823FF6}" dt="2025-05-07T02:16:45.786" v="675" actId="14100"/>
        <pc:sldMkLst>
          <pc:docMk/>
          <pc:sldMk cId="2757614511" sldId="2605"/>
        </pc:sldMkLst>
        <pc:spChg chg="mod">
          <ac:chgData name="MARCONI BRITO" userId="0f3003359ceb8299" providerId="LiveId" clId="{C12B4FC1-33CD-46AA-A90E-11EFE2823FF6}" dt="2025-05-07T02:16:37.664" v="674" actId="26606"/>
          <ac:spMkLst>
            <pc:docMk/>
            <pc:sldMk cId="2757614511" sldId="2605"/>
            <ac:spMk id="2" creationId="{CA088CE1-13FD-688B-EF28-73E54E123C31}"/>
          </ac:spMkLst>
        </pc:spChg>
        <pc:spChg chg="del">
          <ac:chgData name="MARCONI BRITO" userId="0f3003359ceb8299" providerId="LiveId" clId="{C12B4FC1-33CD-46AA-A90E-11EFE2823FF6}" dt="2025-05-07T02:16:31.821" v="673" actId="22"/>
          <ac:spMkLst>
            <pc:docMk/>
            <pc:sldMk cId="2757614511" sldId="2605"/>
            <ac:spMk id="3" creationId="{ED9579D3-13BB-98C0-6CE0-1292F55E7D76}"/>
          </ac:spMkLst>
        </pc:spChg>
        <pc:spChg chg="del">
          <ac:chgData name="MARCONI BRITO" userId="0f3003359ceb8299" providerId="LiveId" clId="{C12B4FC1-33CD-46AA-A90E-11EFE2823FF6}" dt="2025-05-07T02:16:37.664" v="674" actId="26606"/>
          <ac:spMkLst>
            <pc:docMk/>
            <pc:sldMk cId="2757614511" sldId="2605"/>
            <ac:spMk id="4" creationId="{27686C9E-98CA-C45B-8DC2-09E9A1EAA021}"/>
          </ac:spMkLst>
        </pc:spChg>
        <pc:spChg chg="add">
          <ac:chgData name="MARCONI BRITO" userId="0f3003359ceb8299" providerId="LiveId" clId="{C12B4FC1-33CD-46AA-A90E-11EFE2823FF6}" dt="2025-05-07T02:16:37.664" v="674" actId="26606"/>
          <ac:spMkLst>
            <pc:docMk/>
            <pc:sldMk cId="2757614511" sldId="2605"/>
            <ac:spMk id="13" creationId="{CFD1D2CD-954D-4C4D-B505-05EAD159B230}"/>
          </ac:spMkLst>
        </pc:spChg>
        <pc:picChg chg="add mod ord">
          <ac:chgData name="MARCONI BRITO" userId="0f3003359ceb8299" providerId="LiveId" clId="{C12B4FC1-33CD-46AA-A90E-11EFE2823FF6}" dt="2025-05-07T02:16:45.786" v="675" actId="14100"/>
          <ac:picMkLst>
            <pc:docMk/>
            <pc:sldMk cId="2757614511" sldId="2605"/>
            <ac:picMk id="6" creationId="{9B7499D7-824A-3D3E-2B92-16B0F48DE531}"/>
          </ac:picMkLst>
        </pc:picChg>
        <pc:cxnChg chg="add">
          <ac:chgData name="MARCONI BRITO" userId="0f3003359ceb8299" providerId="LiveId" clId="{C12B4FC1-33CD-46AA-A90E-11EFE2823FF6}" dt="2025-05-07T02:16:37.664" v="674" actId="26606"/>
          <ac:cxnSpMkLst>
            <pc:docMk/>
            <pc:sldMk cId="2757614511" sldId="2605"/>
            <ac:cxnSpMk id="11" creationId="{118E06E4-607B-144B-382B-AD3D06B1EE8C}"/>
          </ac:cxnSpMkLst>
        </pc:cxnChg>
        <pc:cxnChg chg="add">
          <ac:chgData name="MARCONI BRITO" userId="0f3003359ceb8299" providerId="LiveId" clId="{C12B4FC1-33CD-46AA-A90E-11EFE2823FF6}" dt="2025-05-07T02:16:37.664" v="674" actId="26606"/>
          <ac:cxnSpMkLst>
            <pc:docMk/>
            <pc:sldMk cId="2757614511" sldId="2605"/>
            <ac:cxnSpMk id="15" creationId="{D132AEA7-A24A-45A9-BF8F-D0AFF34DF68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DFA8B-1A1E-44F2-9E5F-25BC30D7DC90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80450-B3FC-434B-AB1B-BFB779773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8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Complexo I é o primeiro componente da cadeia transportadora de elétrons. Ele desempenha um papel vital na transferência de elétrons do NADH para a ubiquinona, além de bombear prótons para o espaço intermembranar, contribuindo para o potencial eletroquímico.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756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elétrons são transferidos do ubiquinol para o citocromo c, permitindo que o citocromo transporte os elétrons para o Complexo IV, avançando na cadeia de transporte.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849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Complexo IV é o último componente da cadeia transportadora de elétrons e é responsável pela transferência final de elétrons para o oxigênio molecular, formando água.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536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D5AE0-C40F-DDDF-F8FA-D4418C434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F927B0A-8BA9-5846-0FCC-D8A864A0D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F7104F0-2609-CC52-692A-E07DCF87F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Complexo IV é o último componente da cadeia transportadora de elétrons e é responsável pela transferência final de elétrons para o oxigênio molecular, formando água.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9E47B0-CF84-1BE4-85A1-929FBE026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358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Este complexo é composto por várias subunidades que facilitam a transferência de elétrons e a ligação ao oxigênio, sendo crucial para a respiração celular.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758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transferência de elétrons culmina na redução do oxigênio molecular, um processo vital para a formação de água e a manutenção da cadeia de transporte de elétrons.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811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Durante a transferência de elétrons, o Complexo IV também bombeia prótons, contribuindo para o gradiente eletroquímico, essencial para a síntese de ATP na mitocôndria.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381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ATP sintase é o motor que converte o gradiente de prótons em energia química na forma de ATP, um processo fundamental para a vida celular.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978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ATP sintase é composta por duas partes principais: F0 e F1. A parte F0 permite a passagem de prótons, enquanto a parte F1 catalisa a síntese de ATP.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542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gradiente de prótons gerado pela cadeia transportadora de elétrons impulsiona a ATP sintase, permitindo a fosforilação do ADP e a formação de ATP.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025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mecanismo de ação da ATP sintase envolve a rotação de suas subunidades, resultando na produção eficiente de ATP a partir do ADP e fosfato inorgânico, essencial para as funções celulares.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51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Complexo I é composto por múltiplas subunidades e possui uma estrutura que permite a transferência eficiente de elétrons. Seu funcionamento é fundamental para o início da fosforilação oxidativa.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95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Inibidores da cadeia transportadora de elétrons podem afetar a função mitocondrial, bloqueando a transferência de elétrons e prejudicando a produção de ATP. Vamos discutir alguns dos principais inibidores.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840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Inibidores como o rotenona e o cianeto atuam em diferentes complexos da cadeia, levando a falhas na produção de energia e aumentando o estresse oxidativo nas células.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802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presença de inibidores pode resultar em diminuição da síntese de ATP e aumento da produção de espécies reativas de oxigênio, comprometendo a função celular e levando a danos.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421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desacopladores atuam na membrana mitocondrial, permitindo que os prótons voltem à matriz sem passar pela ATP sintase, resultando em perda de eficiência na produção de ATP.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320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ação dos desacopladores reduz o gradiente de prótons, comprometendo a síntese de ATP e levando a um aumento na termogênese, o que pode ter efeitos fisiológicos importantes.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492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Desacopladores como a dinitrofenol (DNP) são conhecidos por suas propriedades termogênicas. Vamos discutir exemplos e suas aplicações em pesquisas e tratamentos.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98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transferência de elétrons ocorre através de uma série de reações redox, onde o NADH é oxidado e a ubiquinona é reduzida, formando ubiquinol. Este processo é essencial para a continuidade da cadeia.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51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Durante o processo de transferência de elétrons, o Complexo I também bombeia prótons do matrize mitocondrial para o espaço intermembranar, criando um gradiente eletroquímico que será utilizado na síntese de ATP.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88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Complexo II, também conhecido como succinato desidrogenase, participa tanto do ciclo de Krebs quanto da cadeia transportadora de elétrons, ligando esses dois processos metabólicos.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84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elétrons resultantes da oxidação do succinato são transferidos para a ubiquinona, um passo importante para manter o fluxo de elétrons na cadeia transportadora.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46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Complexo III é responsável por transferir elétrons do ubiquinol para o citocromo c, além de contribuir para o bombeamento de prótons, aumentando o gradiente eletroquímico.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488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Este complexo é composto por várias subunidades e é essencial na transferência de elétrons, desempenhando um papel fundamental na fosforilação oxidativa.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58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Complexo III também bombeia prótons para o espaço intermembranar, contribuindo para o gradiente eletroquímico que é essencial para a síntese de ATP.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3B94-320D-4DAF-B982-4F5E3CE81A9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68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3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19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81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9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3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7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7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9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2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RwwYl7PHTQ?feature=oembed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RwwYl7PHTQ?feature=oembed" TargetMode="Externa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d6JdC98dTU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TW1bTVfj2w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RwwYl7PHTQ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d6JdC98dTU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21C4454-88ED-7764-C5DA-878395F7D9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89" b="-1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2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5BACA6-CA52-417E-D9BD-09D54C77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682" y="482361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/>
              <a:t>Estrutura</a:t>
            </a:r>
            <a:r>
              <a:rPr lang="en-US" sz="3600" dirty="0"/>
              <a:t> e </a:t>
            </a:r>
            <a:r>
              <a:rPr lang="en-US" sz="3600" dirty="0" err="1"/>
              <a:t>função</a:t>
            </a:r>
            <a:r>
              <a:rPr lang="en-US" sz="3600" dirty="0"/>
              <a:t> do </a:t>
            </a:r>
            <a:r>
              <a:rPr lang="en-US" sz="3600" dirty="0" err="1"/>
              <a:t>Complexo</a:t>
            </a:r>
            <a:r>
              <a:rPr lang="en-US" sz="3600" dirty="0"/>
              <a:t> III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B13728-B29C-4287-DD64-5CB50FDCABD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416553" y="2176036"/>
            <a:ext cx="7574164" cy="4121885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1800" b="1" dirty="0">
                <a:latin typeface="Amasis MT Pro Medium" panose="02040604050005020304" pitchFamily="18" charset="0"/>
              </a:rPr>
              <a:t>Estrutura do Complexo III</a:t>
            </a:r>
          </a:p>
          <a:p>
            <a:pPr marL="0" lvl="1" indent="0">
              <a:buNone/>
            </a:pPr>
            <a:r>
              <a:rPr lang="pt-BR" dirty="0">
                <a:latin typeface="Amasis MT Pro Medium" panose="02040604050005020304" pitchFamily="18" charset="0"/>
              </a:rPr>
              <a:t>O Complexo III é composto por várias subunidades que trabalham em conjunto para facilitar a transferência de elétrons dentro da mitocôndria.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>
                <a:latin typeface="Amasis MT Pro Medium" panose="02040604050005020304" pitchFamily="18" charset="0"/>
              </a:rPr>
              <a:t>Transferência de Elétrons</a:t>
            </a:r>
          </a:p>
          <a:p>
            <a:pPr marL="0" lvl="1" indent="0">
              <a:buNone/>
            </a:pPr>
            <a:r>
              <a:rPr lang="pt-BR" dirty="0">
                <a:latin typeface="Amasis MT Pro Medium" panose="02040604050005020304" pitchFamily="18" charset="0"/>
              </a:rPr>
              <a:t>Este complexo desempenha um papel essencial na transferência de elétrons durante o processo de fosforilação oxidativa, crucial para a produção de ATP.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BDD61743-362E-97F5-645B-9930E2809D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60990" y="914400"/>
            <a:ext cx="3438184" cy="3565525"/>
          </a:xfrm>
        </p:spPr>
      </p:pic>
    </p:spTree>
    <p:extLst>
      <p:ext uri="{BB962C8B-B14F-4D97-AF65-F5344CB8AC3E}">
        <p14:creationId xmlns:p14="http://schemas.microsoft.com/office/powerpoint/2010/main" val="1385592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C7319C-5F3B-6A9F-9606-80A310A9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60679"/>
            <a:ext cx="4265763" cy="14417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100" dirty="0"/>
              <a:t>Bombeamento de prótons e criação do gradiente eletroquímico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EACD4F-C04E-B766-E672-1D882E8C3D6A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905843" y="569343"/>
            <a:ext cx="6448700" cy="5883215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2800" b="1" dirty="0"/>
              <a:t>Função do Complexo III</a:t>
            </a:r>
          </a:p>
          <a:p>
            <a:pPr marL="0" lvl="1" indent="0">
              <a:buNone/>
            </a:pPr>
            <a:r>
              <a:rPr lang="pt-BR" sz="2800" b="1" dirty="0"/>
              <a:t>O Complexo III é responsável por bombear prótons para o espaço </a:t>
            </a:r>
            <a:r>
              <a:rPr lang="pt-BR" sz="2800" b="1" dirty="0" err="1"/>
              <a:t>intermembranar</a:t>
            </a:r>
            <a:r>
              <a:rPr lang="pt-BR" sz="2800" b="1" dirty="0"/>
              <a:t>, essencial para a geração de energia celular.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2800" b="1" dirty="0"/>
              <a:t>Gradiente Eletroquímico</a:t>
            </a:r>
          </a:p>
          <a:p>
            <a:pPr marL="0" lvl="1" indent="0">
              <a:buNone/>
            </a:pPr>
            <a:r>
              <a:rPr lang="pt-BR" sz="2800" b="1" dirty="0"/>
              <a:t>O bombeamento de prótons cria um gradiente eletroquímico que armazena energia necessária para a síntese de ATP.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2800" b="1" dirty="0"/>
              <a:t>.</a:t>
            </a:r>
          </a:p>
        </p:txBody>
      </p:sp>
      <p:pic>
        <p:nvPicPr>
          <p:cNvPr id="4" name="Mídia Online 5" title="Cadeia Respiratória Animação">
            <a:hlinkClick r:id="" action="ppaction://media"/>
            <a:extLst>
              <a:ext uri="{FF2B5EF4-FFF2-40B4-BE49-F238E27FC236}">
                <a16:creationId xmlns:a16="http://schemas.microsoft.com/office/drawing/2014/main" id="{6580B656-F0DB-9957-A93F-1B8E91C2A1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1540" y="2793791"/>
            <a:ext cx="4520241" cy="310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55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18B2EE-52E8-8C7B-E491-1D1E46D8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448574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 err="1"/>
              <a:t>Transferência</a:t>
            </a:r>
            <a:r>
              <a:rPr lang="en-US" sz="3400" dirty="0"/>
              <a:t> de </a:t>
            </a:r>
            <a:r>
              <a:rPr lang="en-US" sz="3400" dirty="0" err="1"/>
              <a:t>elétrons</a:t>
            </a:r>
            <a:r>
              <a:rPr lang="en-US" sz="3400" dirty="0"/>
              <a:t> de ubiquinol para </a:t>
            </a:r>
            <a:r>
              <a:rPr lang="en-US" sz="3400" dirty="0" err="1"/>
              <a:t>citocromo</a:t>
            </a:r>
            <a:r>
              <a:rPr lang="en-US" sz="3400" dirty="0"/>
              <a:t> 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6A6331-120B-537F-AF0D-0E839B47352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778862" y="1545854"/>
            <a:ext cx="7114458" cy="4752068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2400" b="1" dirty="0" err="1">
                <a:latin typeface="Amasis MT Pro Medium" panose="02040604050005020304" pitchFamily="18" charset="0"/>
              </a:rPr>
              <a:t>Ubiquinol</a:t>
            </a:r>
            <a:r>
              <a:rPr lang="pt-BR" sz="2400" b="1" dirty="0">
                <a:latin typeface="Amasis MT Pro Medium" panose="02040604050005020304" pitchFamily="18" charset="0"/>
              </a:rPr>
              <a:t> e Citocromo C</a:t>
            </a:r>
          </a:p>
          <a:p>
            <a:pPr marL="0" lvl="1" indent="0">
              <a:buNone/>
            </a:pPr>
            <a:r>
              <a:rPr lang="pt-BR" sz="2400" b="1" dirty="0">
                <a:latin typeface="Amasis MT Pro Medium" panose="02040604050005020304" pitchFamily="18" charset="0"/>
              </a:rPr>
              <a:t>Os elétrons são transferidos do </a:t>
            </a:r>
            <a:r>
              <a:rPr lang="pt-BR" sz="2400" b="1" dirty="0" err="1">
                <a:latin typeface="Amasis MT Pro Medium" panose="02040604050005020304" pitchFamily="18" charset="0"/>
              </a:rPr>
              <a:t>ubiquinol</a:t>
            </a:r>
            <a:r>
              <a:rPr lang="pt-BR" sz="2400" b="1" dirty="0">
                <a:latin typeface="Amasis MT Pro Medium" panose="02040604050005020304" pitchFamily="18" charset="0"/>
              </a:rPr>
              <a:t> para o citocromo c, essencial para o transporte de elétrons na cadeia respiratória.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2400" b="1" dirty="0">
                <a:latin typeface="Amasis MT Pro Medium" panose="02040604050005020304" pitchFamily="18" charset="0"/>
              </a:rPr>
              <a:t>Função do Citocromo C</a:t>
            </a:r>
          </a:p>
          <a:p>
            <a:pPr marL="0" lvl="1" indent="0">
              <a:buNone/>
            </a:pPr>
            <a:r>
              <a:rPr lang="pt-BR" sz="2400" b="1" dirty="0">
                <a:latin typeface="Amasis MT Pro Medium" panose="02040604050005020304" pitchFamily="18" charset="0"/>
              </a:rPr>
              <a:t>O citocromo c atua como transportador de elétrons, movendo-os em direção ao Complexo IV da cadeia de transporte.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CE9775B-97E5-E761-2004-0C1E88880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00" y="1454060"/>
            <a:ext cx="4416552" cy="42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57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EE47BE-3B38-8A84-DCF6-4916FB703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219" y="1115844"/>
            <a:ext cx="7680960" cy="4631911"/>
          </a:xfrm>
        </p:spPr>
        <p:txBody>
          <a:bodyPr anchor="b">
            <a:normAutofit/>
          </a:bodyPr>
          <a:lstStyle/>
          <a:p>
            <a:r>
              <a:rPr lang="pt-BR" sz="9600" dirty="0"/>
              <a:t> Citocromo c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C0BBAA-A5EC-5D5D-32E6-9F7EA6048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131" y="6268313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CB56D154-77AA-DCEE-4F44-76D04E25E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649" y="595286"/>
            <a:ext cx="3501440" cy="413697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5EB778B-B071-AC6C-29CB-DB97EEF9FF31}"/>
              </a:ext>
            </a:extLst>
          </p:cNvPr>
          <p:cNvSpPr txBox="1"/>
          <p:nvPr/>
        </p:nvSpPr>
        <p:spPr>
          <a:xfrm>
            <a:off x="2898475" y="6038491"/>
            <a:ext cx="676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É um citocromo móvel</a:t>
            </a:r>
          </a:p>
        </p:txBody>
      </p:sp>
    </p:spTree>
    <p:extLst>
      <p:ext uri="{BB962C8B-B14F-4D97-AF65-F5344CB8AC3E}">
        <p14:creationId xmlns:p14="http://schemas.microsoft.com/office/powerpoint/2010/main" val="785196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8E2874-EF29-135A-E313-E682897DF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B7544FE-6D63-CFBD-AFA3-F04621C13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25DC32-E396-0EFA-6001-01E77DCC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224CD4-C2E5-2BA3-9349-E898E3944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219" y="1115844"/>
            <a:ext cx="7680960" cy="4631911"/>
          </a:xfrm>
        </p:spPr>
        <p:txBody>
          <a:bodyPr anchor="b">
            <a:normAutofit/>
          </a:bodyPr>
          <a:lstStyle/>
          <a:p>
            <a:r>
              <a:rPr lang="pt-BR" sz="6500"/>
              <a:t>Complexo IV: Citocromo c oxidase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A760F-11F0-2EC4-8EC7-00B64FC6D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131" y="6268313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6DD677E4-EC34-0FD6-BEB0-CF3949FA7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259" y="502243"/>
            <a:ext cx="3439005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83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92ECF4-EB06-00C1-E2B5-8716B01FA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914400"/>
            <a:ext cx="719443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 err="1"/>
              <a:t>Estrutura</a:t>
            </a:r>
            <a:r>
              <a:rPr lang="en-US" sz="3400" dirty="0"/>
              <a:t> e </a:t>
            </a:r>
            <a:r>
              <a:rPr lang="en-US" sz="3400" dirty="0" err="1"/>
              <a:t>função</a:t>
            </a:r>
            <a:r>
              <a:rPr lang="en-US" sz="3400" dirty="0"/>
              <a:t> do </a:t>
            </a:r>
            <a:r>
              <a:rPr lang="en-US" sz="3400" dirty="0" err="1"/>
              <a:t>Complexo</a:t>
            </a:r>
            <a:r>
              <a:rPr lang="en-US" sz="3400" dirty="0"/>
              <a:t> IV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3E3CE8-AE52-F2D6-810A-550214D43AC2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0080" y="2176036"/>
            <a:ext cx="6291472" cy="412394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2400" b="1" dirty="0"/>
              <a:t>Composição do Complexo IV</a:t>
            </a:r>
          </a:p>
          <a:p>
            <a:pPr marL="0" lvl="1" indent="0">
              <a:buNone/>
            </a:pPr>
            <a:r>
              <a:rPr lang="pt-BR" sz="2400" dirty="0"/>
              <a:t>O Complexo IV é formado por diversas subunidades que trabalham em conjunto para facilitar a transferência de elétrons.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2400" b="1" dirty="0"/>
              <a:t>Ligação ao Oxigênio</a:t>
            </a:r>
          </a:p>
          <a:p>
            <a:pPr marL="0" lvl="1" indent="0">
              <a:buNone/>
            </a:pPr>
            <a:r>
              <a:rPr lang="pt-BR" sz="2400" dirty="0"/>
              <a:t>A ligação ao oxigênio pelo Complexo IV é crucial para a respiração celular, permitindo a produção de ATP.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774468" y="6271515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0D5A57F-2395-D267-C307-87374287E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372" y="914400"/>
            <a:ext cx="3439005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2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CE7223-1B6D-04B9-747B-591F9892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6291472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Transferência de elétrons para oxigênio molecular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83D46F-8271-AF20-847E-8E5DC2ADD5F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0080" y="2176036"/>
            <a:ext cx="6291472" cy="412394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2400" b="1" dirty="0"/>
              <a:t>Redução do Oxigênio Molecular</a:t>
            </a:r>
          </a:p>
          <a:p>
            <a:pPr marL="0" lvl="1" indent="0">
              <a:buNone/>
            </a:pPr>
            <a:r>
              <a:rPr lang="pt-BR" sz="2400" dirty="0"/>
              <a:t>A transferência de elétrons resulta na redução do oxigênio molecular, essencial para diversas reações químicas.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2400" b="1" dirty="0"/>
              <a:t>Formação de Água</a:t>
            </a:r>
          </a:p>
          <a:p>
            <a:pPr marL="0" lvl="1" indent="0">
              <a:buNone/>
            </a:pPr>
            <a:r>
              <a:rPr lang="pt-BR" sz="2400" dirty="0"/>
              <a:t>Este processo é vital para a formação de água, essencial para a vida e muitos processos biológicos.</a:t>
            </a:r>
          </a:p>
        </p:txBody>
      </p:sp>
      <p:pic>
        <p:nvPicPr>
          <p:cNvPr id="5" name="Espaço Reservado para Conteúdo 4" descr="Átomo de carbono isolado no branco, ilustração 3D">
            <a:extLst>
              <a:ext uri="{FF2B5EF4-FFF2-40B4-BE49-F238E27FC236}">
                <a16:creationId xmlns:a16="http://schemas.microsoft.com/office/drawing/2014/main" id="{95CDAC4C-78CC-4188-842E-5C918FA26D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5630" r="22660"/>
          <a:stretch/>
        </p:blipFill>
        <p:spPr>
          <a:xfrm>
            <a:off x="7776429" y="914400"/>
            <a:ext cx="4414591" cy="53571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774468" y="6271515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69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DF368920-BDB6-F569-2358-1570F5F18A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3231" y="0"/>
            <a:ext cx="10604625" cy="8764439"/>
          </a:xfrm>
          <a:prstGeom prst="rect">
            <a:avLst/>
          </a:prstGeom>
        </p:spPr>
      </p:pic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6630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17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EF07E-1E1A-F047-992F-DFB99205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Formação de água e bombeamento de prótons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F18918B-556D-3EB1-B359-65EA5C642095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Transferência de Elétrons</a:t>
            </a:r>
          </a:p>
          <a:p>
            <a:pPr marL="0" lvl="1" indent="0">
              <a:buNone/>
            </a:pPr>
            <a:r>
              <a:rPr lang="pt-BR" sz="2000" b="1" dirty="0"/>
              <a:t>A transferência de elétrons no Complexo IV é crucial para a produção de energia celular.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Bombeamento de Prótons</a:t>
            </a:r>
          </a:p>
          <a:p>
            <a:pPr marL="0" lvl="1" indent="0">
              <a:buNone/>
            </a:pPr>
            <a:r>
              <a:rPr lang="pt-BR" sz="2000" b="1" dirty="0"/>
              <a:t>O bombeamento de prótons pelo Complexo IV é fundamental para criar um gradiente eletroquímico.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Síntese de ATP</a:t>
            </a:r>
          </a:p>
          <a:p>
            <a:pPr marL="0" lvl="1" indent="0">
              <a:buNone/>
            </a:pPr>
            <a:r>
              <a:rPr lang="pt-BR" sz="2000" b="1" dirty="0"/>
              <a:t>O gradiente eletroquímico gerado é essencial para a síntese de ATP, a moeda energética da célula.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29E3BB4-157D-B40D-6531-704B5A3B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3262"/>
            <a:ext cx="5029199" cy="384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18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975D18-24F9-671F-D975-09253DDB4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5915" y="1006933"/>
            <a:ext cx="2982141" cy="264326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700" dirty="0"/>
              <a:t>Síntese de ATP através da F1F0 </a:t>
            </a:r>
            <a:r>
              <a:rPr lang="pt-BR" sz="3700" dirty="0" err="1"/>
              <a:t>ATPase</a:t>
            </a:r>
            <a:r>
              <a:rPr lang="pt-BR" sz="3700" dirty="0"/>
              <a:t> (ATP sintase)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C9C597F-9739-D9FC-D630-B19AE2893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991" y="809596"/>
            <a:ext cx="6727987" cy="528452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534CB3-4CA5-DDD2-D519-C4A714A68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16943" y="3999192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395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BCDE71-1F47-FA2D-4631-69CE1001F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4670661" cy="3030842"/>
          </a:xfrm>
        </p:spPr>
        <p:txBody>
          <a:bodyPr>
            <a:normAutofit/>
          </a:bodyPr>
          <a:lstStyle/>
          <a:p>
            <a:r>
              <a:rPr lang="pt-BR"/>
              <a:t>Complexo I: NADH desidrogenase</a:t>
            </a: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05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B5BC6860-BC8F-EE61-E197-ACE105B6B7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10" r="9386" b="2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66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E88145-101D-93DF-1FBF-AE23DFC8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345" y="340697"/>
            <a:ext cx="344411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 err="1"/>
              <a:t>Estrutura</a:t>
            </a:r>
            <a:r>
              <a:rPr lang="en-US" sz="3600" dirty="0"/>
              <a:t> e </a:t>
            </a:r>
            <a:r>
              <a:rPr lang="en-US" sz="3600" dirty="0" err="1"/>
              <a:t>função</a:t>
            </a:r>
            <a:r>
              <a:rPr lang="en-US" sz="3600" dirty="0"/>
              <a:t> da ATP </a:t>
            </a:r>
            <a:r>
              <a:rPr lang="en-US" sz="3600" dirty="0" err="1"/>
              <a:t>sintase</a:t>
            </a:r>
            <a:endParaRPr lang="en-US" sz="36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27CECD-DDCB-75BB-4209-01DB1C07E8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9953"/>
          <a:stretch/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2C5A7B-1E75-173A-4A19-8DB1813EAC8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211017" y="2318776"/>
            <a:ext cx="6021238" cy="421578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500"/>
              </a:spcBef>
              <a:buNone/>
            </a:pPr>
            <a:r>
              <a:rPr lang="pt-BR" sz="1800" b="1" dirty="0"/>
              <a:t>Componentes da ATP Sintase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pt-BR" b="1" dirty="0"/>
              <a:t>A ATP sintase é estruturada em duas partes principais, F0 e F1, cada uma com uma função específica na síntese de ATP.</a:t>
            </a:r>
          </a:p>
          <a:p>
            <a:pPr marL="0" indent="0">
              <a:lnSpc>
                <a:spcPct val="110000"/>
              </a:lnSpc>
              <a:spcBef>
                <a:spcPts val="2500"/>
              </a:spcBef>
              <a:buNone/>
            </a:pPr>
            <a:r>
              <a:rPr lang="pt-BR" sz="1800" b="1" dirty="0"/>
              <a:t>Função da parte F0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pt-BR" b="1" dirty="0"/>
              <a:t>A parte F0 da ATP sintase é responsável por permitir a passagem de prótons através da membrana, essencial para a síntese de ATP.</a:t>
            </a:r>
          </a:p>
          <a:p>
            <a:pPr marL="0" indent="0">
              <a:lnSpc>
                <a:spcPct val="110000"/>
              </a:lnSpc>
              <a:spcBef>
                <a:spcPts val="2500"/>
              </a:spcBef>
              <a:buNone/>
            </a:pPr>
            <a:r>
              <a:rPr lang="pt-BR" sz="1800" b="1" dirty="0"/>
              <a:t>Função da parte F1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pt-BR" b="1" dirty="0"/>
              <a:t>A parte F1 catalisa a síntese de ATP, utilizando a energia do gradiente de prótons estabelecido pela parte F0.</a:t>
            </a:r>
          </a:p>
        </p:txBody>
      </p:sp>
    </p:spTree>
    <p:extLst>
      <p:ext uri="{BB962C8B-B14F-4D97-AF65-F5344CB8AC3E}">
        <p14:creationId xmlns:p14="http://schemas.microsoft.com/office/powerpoint/2010/main" val="35723684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8888F4-6378-037A-CA23-CE4D4CFF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876801" cy="15695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Utilização do gradiente de prótons para síntese de ATP</a:t>
            </a:r>
          </a:p>
        </p:txBody>
      </p:sp>
      <p:pic>
        <p:nvPicPr>
          <p:cNvPr id="7" name="Mídia Online 5" title="Cadeia Respiratória Animação">
            <a:hlinkClick r:id="" action="ppaction://media"/>
            <a:extLst>
              <a:ext uri="{FF2B5EF4-FFF2-40B4-BE49-F238E27FC236}">
                <a16:creationId xmlns:a16="http://schemas.microsoft.com/office/drawing/2014/main" id="{1467D3F2-A685-A5B3-E8A3-E89844E7284D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3232" y="3267213"/>
            <a:ext cx="4806291" cy="2715554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AD864A-1DD8-2EB4-FD1D-347CBA8B7E9D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00799" y="431325"/>
            <a:ext cx="5130210" cy="5551456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b="1"/>
              <a:t>Gradiente de Prótons</a:t>
            </a:r>
          </a:p>
          <a:p>
            <a:pPr marL="0" lvl="1" indent="0">
              <a:buNone/>
            </a:pPr>
            <a:r>
              <a:rPr lang="pt-BR" sz="2000" b="1"/>
              <a:t>O gradiente de prótons é criado pela cadeia transportadora de elétrons e é essencial para a síntese de ATP no processo respiratório celular.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/>
              <a:t>ATP Sintase</a:t>
            </a:r>
          </a:p>
          <a:p>
            <a:pPr marL="0" lvl="1" indent="0">
              <a:buNone/>
            </a:pPr>
            <a:r>
              <a:rPr lang="pt-BR" sz="2000" b="1"/>
              <a:t>A ATP sintase utiliza a energia do gradiente de prótons para converter ADP em ATP, um processo fundamental para a célula.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/>
              <a:t>Fosforilação do ADP</a:t>
            </a:r>
          </a:p>
          <a:p>
            <a:pPr marL="0" lvl="1" indent="0">
              <a:buNone/>
            </a:pPr>
            <a:r>
              <a:rPr lang="pt-BR" sz="2000" b="1"/>
              <a:t>A fosforilação do ADP é a etapa final na formação de ATP, que fornece energia para atividades celulares.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0DBD50-3CB1-A513-2321-1891E3F09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197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4FD69F-793B-315D-07D4-E20681DC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Mecanismo de ação e produção de energia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9B57CD-2884-B052-B21A-0F4F96F4E99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199" y="2176036"/>
            <a:ext cx="6840747" cy="4121885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Função da ATP Sintase</a:t>
            </a:r>
          </a:p>
          <a:p>
            <a:pPr marL="0" lvl="1" indent="0">
              <a:buNone/>
            </a:pPr>
            <a:r>
              <a:rPr lang="pt-BR" b="1" dirty="0"/>
              <a:t>A ATP sintase é crucial para a produção de ATP, que fornece energia para as funções celulares essenciais em organismos vivos.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Rotação das Subunidades</a:t>
            </a:r>
          </a:p>
          <a:p>
            <a:pPr marL="0" lvl="1" indent="0">
              <a:buNone/>
            </a:pPr>
            <a:r>
              <a:rPr lang="pt-BR" b="1" dirty="0"/>
              <a:t>O mecanismo de ação envolve a rotação das subunidades da ATP sintase, que é fundamental para a conversão de ADP em ATP.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Produção de ATP</a:t>
            </a:r>
          </a:p>
          <a:p>
            <a:pPr marL="0" lvl="1" indent="0">
              <a:buNone/>
            </a:pPr>
            <a:r>
              <a:rPr lang="pt-BR" b="1" dirty="0"/>
              <a:t>A produção eficiente de ATP a partir de ADP e fosfato inorgânico é essencial para sustentar a vida celular e suas atividades.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549DB674-F762-8DBF-DB2B-22E5901FA0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8393" y="1214983"/>
            <a:ext cx="4771411" cy="4728617"/>
          </a:xfrm>
        </p:spPr>
      </p:pic>
    </p:spTree>
    <p:extLst>
      <p:ext uri="{BB962C8B-B14F-4D97-AF65-F5344CB8AC3E}">
        <p14:creationId xmlns:p14="http://schemas.microsoft.com/office/powerpoint/2010/main" val="846276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20B7F-58B6-FAB2-085E-CC6DD254E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88FB0-D0D9-2AC4-2BC0-3177DD3C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Mídia Online 3" title="Cadeia Transportadora de Elétrons">
            <a:hlinkClick r:id="" action="ppaction://media"/>
            <a:extLst>
              <a:ext uri="{FF2B5EF4-FFF2-40B4-BE49-F238E27FC236}">
                <a16:creationId xmlns:a16="http://schemas.microsoft.com/office/drawing/2014/main" id="{B275620F-9293-B424-78EF-82FD9380779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0992" y="348362"/>
            <a:ext cx="11122691" cy="585082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52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CB1F35-E7B2-2788-6459-0D6E3641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434438"/>
            <a:ext cx="2983229" cy="2612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/>
              <a:t>Resumindo:</a:t>
            </a:r>
          </a:p>
        </p:txBody>
      </p:sp>
      <p:pic>
        <p:nvPicPr>
          <p:cNvPr id="4" name="Mídia Online 3" title="Síntese de ATP">
            <a:hlinkClick r:id="" action="ppaction://media"/>
            <a:extLst>
              <a:ext uri="{FF2B5EF4-FFF2-40B4-BE49-F238E27FC236}">
                <a16:creationId xmlns:a16="http://schemas.microsoft.com/office/drawing/2014/main" id="{9B20E0CB-EC11-3B87-A7D3-DC1B46B1BE6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29100" y="1339606"/>
            <a:ext cx="7290648" cy="411921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6B4E86-32C4-273A-1ADF-6B442435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0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FB1ADB-4BC1-5FEF-FFD7-8B1864150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7528" y="1032764"/>
            <a:ext cx="4308672" cy="322404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900"/>
              <a:t>Inibidores da cadeia transportadora de elétrons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0481A2-11AF-1109-5F15-DBE7D39337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19" b="1"/>
          <a:stretch/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958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CB56C3-B0E1-ADD5-AFB2-F1024560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Principais inibidores e seus alvos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50A87C4-749D-4437-BC4B-F03E81967A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5597" r="37998" b="-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2056C6-2AAD-A32E-A6E0-268B63B3ADC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692770" y="1380227"/>
            <a:ext cx="7263441" cy="4563374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b="1" dirty="0" err="1"/>
              <a:t>Rotenona</a:t>
            </a:r>
            <a:endParaRPr lang="pt-BR" b="1" dirty="0"/>
          </a:p>
          <a:p>
            <a:pPr marL="0" lvl="1" indent="0">
              <a:buNone/>
            </a:pPr>
            <a:r>
              <a:rPr lang="pt-BR" sz="2000" dirty="0"/>
              <a:t>A </a:t>
            </a:r>
            <a:r>
              <a:rPr lang="pt-BR" sz="2000" dirty="0" err="1"/>
              <a:t>rotenona</a:t>
            </a:r>
            <a:r>
              <a:rPr lang="pt-BR" sz="2000" dirty="0"/>
              <a:t> é um inibidor que afeta o complexo I da cadeia respiratória, interrompendo a produção de ATP e causando estresse celular.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Cianeto</a:t>
            </a:r>
          </a:p>
          <a:p>
            <a:pPr marL="0" lvl="1" indent="0">
              <a:buNone/>
            </a:pPr>
            <a:r>
              <a:rPr lang="pt-BR" sz="2000" dirty="0"/>
              <a:t>O cianeto inibe o complexo IV da cadeia respiratória, bloqueando a transferência de elétrons e resultando em falhas na respiração celular.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Estresse Oxidativo</a:t>
            </a:r>
          </a:p>
          <a:p>
            <a:pPr marL="0" lvl="1" indent="0">
              <a:buNone/>
            </a:pPr>
            <a:r>
              <a:rPr lang="pt-BR" sz="2000" dirty="0"/>
              <a:t>O uso de inibidores como </a:t>
            </a:r>
            <a:r>
              <a:rPr lang="pt-BR" sz="2000" dirty="0" err="1"/>
              <a:t>rotenona</a:t>
            </a:r>
            <a:r>
              <a:rPr lang="pt-BR" sz="2000" dirty="0"/>
              <a:t> e cianeto aumenta o estresse oxidativo, resultando em danos celulares e comprometendo a função celular.</a:t>
            </a:r>
          </a:p>
        </p:txBody>
      </p:sp>
    </p:spTree>
    <p:extLst>
      <p:ext uri="{BB962C8B-B14F-4D97-AF65-F5344CB8AC3E}">
        <p14:creationId xmlns:p14="http://schemas.microsoft.com/office/powerpoint/2010/main" val="3627968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97774A-F347-F721-6493-E721B5D5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631573"/>
            <a:ext cx="4265763" cy="14417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100"/>
              <a:t>Efeitos dos inibidores na função mitocondrial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94CF2A-979E-D886-F4D1-FC2149147A01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905842" y="569344"/>
            <a:ext cx="7286157" cy="5610680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2400" b="1" dirty="0"/>
              <a:t>Diminuição da Síntese de ATP</a:t>
            </a:r>
          </a:p>
          <a:p>
            <a:pPr marL="0" lvl="1" indent="0">
              <a:buNone/>
            </a:pPr>
            <a:r>
              <a:rPr lang="pt-BR" sz="2400" b="1" dirty="0"/>
              <a:t>Os inibidores podem reduzir a síntese de ATP, que é crucial para a energia celular e o funcionamento celular adequado.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2400" b="1" dirty="0"/>
              <a:t>Aumento de Espécies Reativas de Oxigênio</a:t>
            </a:r>
          </a:p>
          <a:p>
            <a:pPr marL="0" lvl="1" indent="0">
              <a:buNone/>
            </a:pPr>
            <a:r>
              <a:rPr lang="pt-BR" sz="2400" b="1" dirty="0"/>
              <a:t>A presença de inibidores pode levar a um aumento na produção de espécies reativas de oxigênio, causando estresse oxidativo nas células.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2400" b="1" dirty="0"/>
              <a:t>Comprometimento da Função Celular</a:t>
            </a:r>
          </a:p>
          <a:p>
            <a:pPr marL="0" lvl="1" indent="0">
              <a:buNone/>
            </a:pPr>
            <a:r>
              <a:rPr lang="pt-BR" sz="2400" b="1" dirty="0"/>
              <a:t>A diminuição da síntese de ATP e o aumento de espécies reativas de oxigênio comprometem a função celular, levando a potenciais danos celulares.</a:t>
            </a:r>
          </a:p>
        </p:txBody>
      </p:sp>
    </p:spTree>
    <p:extLst>
      <p:ext uri="{BB962C8B-B14F-4D97-AF65-F5344CB8AC3E}">
        <p14:creationId xmlns:p14="http://schemas.microsoft.com/office/powerpoint/2010/main" val="3100274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8DEA32A-FE6C-57A1-1A19-8BA2B0B62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731034" y="-3818627"/>
            <a:ext cx="9057738" cy="11864196"/>
          </a:xfrm>
        </p:spPr>
      </p:pic>
    </p:spTree>
    <p:extLst>
      <p:ext uri="{BB962C8B-B14F-4D97-AF65-F5344CB8AC3E}">
        <p14:creationId xmlns:p14="http://schemas.microsoft.com/office/powerpoint/2010/main" val="3417043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0E3FD-02BC-5049-95F8-BF369197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Inibidores e aplicações médicas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415A0BC-23C0-6FAB-289A-D7D79748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122097"/>
            <a:ext cx="10890928" cy="429595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1800" b="1" dirty="0"/>
              <a:t>A </a:t>
            </a:r>
            <a:r>
              <a:rPr lang="pt-BR" sz="2800" b="1" dirty="0" err="1"/>
              <a:t>Antimicina</a:t>
            </a:r>
            <a:r>
              <a:rPr lang="pt-BR" sz="2800" b="1" dirty="0"/>
              <a:t> A</a:t>
            </a:r>
            <a:r>
              <a:rPr lang="pt-BR" sz="3600" b="1" dirty="0"/>
              <a:t> </a:t>
            </a:r>
            <a:r>
              <a:rPr lang="pt-BR" sz="2400" b="1" dirty="0"/>
              <a:t>é um antibiótico tóxico que inibe a respiração mitocondrial, bloqueando a oxidação do </a:t>
            </a:r>
            <a:r>
              <a:rPr lang="pt-BR" sz="2400" b="1" dirty="0" err="1"/>
              <a:t>ubiquinol</a:t>
            </a:r>
            <a:r>
              <a:rPr lang="pt-BR" sz="2400" b="1" dirty="0"/>
              <a:t> (UQ) no Complexo III da cadeia de transporte de elétrons. Isso interrompe a produção de ATP nas células, tornando-a um veneno potente. A </a:t>
            </a:r>
            <a:r>
              <a:rPr lang="pt-BR" sz="2400" b="1" dirty="0" err="1"/>
              <a:t>antimicina</a:t>
            </a:r>
            <a:r>
              <a:rPr lang="pt-BR" sz="2400" b="1" dirty="0"/>
              <a:t> A é produzida por espécies de </a:t>
            </a:r>
            <a:r>
              <a:rPr lang="pt-BR" sz="2400" b="1" dirty="0" err="1"/>
              <a:t>Streptomyces</a:t>
            </a:r>
            <a:r>
              <a:rPr lang="pt-BR" sz="2400" b="1" dirty="0"/>
              <a:t> e tem sido utilizada como fungicida, inseticida e acaricida. </a:t>
            </a:r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r>
              <a:rPr lang="pt-BR" b="1" dirty="0">
                <a:latin typeface="Amasis MT Pro Medium" panose="02040604050005020304" pitchFamily="18" charset="0"/>
              </a:rPr>
              <a:t>Ação: Inibe a respiração mitocondrial, bloqueando a oxidação do </a:t>
            </a:r>
            <a:r>
              <a:rPr lang="pt-BR" b="1" dirty="0" err="1">
                <a:latin typeface="Amasis MT Pro Medium" panose="02040604050005020304" pitchFamily="18" charset="0"/>
              </a:rPr>
              <a:t>ubiquinol</a:t>
            </a:r>
            <a:r>
              <a:rPr lang="pt-BR" b="1" dirty="0">
                <a:latin typeface="Amasis MT Pro Medium" panose="020406040500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b="1" dirty="0">
                <a:latin typeface="Amasis MT Pro Medium" panose="02040604050005020304" pitchFamily="18" charset="0"/>
              </a:rPr>
              <a:t>Efeito: Interrompe a produção de ATP, tornando-a um veneno.</a:t>
            </a:r>
          </a:p>
          <a:p>
            <a:pPr marL="0" indent="0">
              <a:buNone/>
            </a:pPr>
            <a:r>
              <a:rPr lang="pt-BR" b="1" dirty="0">
                <a:latin typeface="Amasis MT Pro Medium" panose="02040604050005020304" pitchFamily="18" charset="0"/>
              </a:rPr>
              <a:t>Origem: Produzida por espécies de </a:t>
            </a:r>
            <a:r>
              <a:rPr lang="pt-BR" b="1" dirty="0" err="1">
                <a:latin typeface="Amasis MT Pro Medium" panose="02040604050005020304" pitchFamily="18" charset="0"/>
              </a:rPr>
              <a:t>Streptomyces</a:t>
            </a:r>
            <a:r>
              <a:rPr lang="pt-BR" b="1" dirty="0">
                <a:latin typeface="Amasis MT Pro Medium" panose="020406040500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b="1" dirty="0">
                <a:latin typeface="Amasis MT Pro Medium" panose="02040604050005020304" pitchFamily="18" charset="0"/>
              </a:rPr>
              <a:t>Utilização: Fungicida, inseticida e acaricida.</a:t>
            </a:r>
          </a:p>
        </p:txBody>
      </p:sp>
    </p:spTree>
    <p:extLst>
      <p:ext uri="{BB962C8B-B14F-4D97-AF65-F5344CB8AC3E}">
        <p14:creationId xmlns:p14="http://schemas.microsoft.com/office/powerpoint/2010/main" val="256126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077EDC-9B66-9C72-B7B3-BA4D7E18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Estrutura e função do Complexo 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7DE6BD-E89A-2DE3-753B-83EA3FBB94D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1552758"/>
            <a:ext cx="6501810" cy="4745164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3200" b="1" dirty="0">
                <a:latin typeface="Amasis MT Pro Black" panose="02040A04050005020304" pitchFamily="18" charset="0"/>
              </a:rPr>
              <a:t>Composição do Complexo I</a:t>
            </a:r>
          </a:p>
          <a:p>
            <a:pPr marL="0" indent="0">
              <a:spcBef>
                <a:spcPts val="2500"/>
              </a:spcBef>
              <a:buNone/>
            </a:pPr>
            <a:endParaRPr lang="pt-BR" sz="2400" b="1" dirty="0">
              <a:latin typeface="Amasis MT Pro Black" panose="02040A04050005020304" pitchFamily="18" charset="0"/>
            </a:endParaRPr>
          </a:p>
          <a:p>
            <a:pPr marL="0" lvl="1" indent="0">
              <a:buNone/>
            </a:pPr>
            <a:r>
              <a:rPr lang="pt-BR" sz="2400" b="1" dirty="0">
                <a:latin typeface="Amasis MT Pro Black" panose="02040A04050005020304" pitchFamily="18" charset="0"/>
              </a:rPr>
              <a:t>O Complexo I é formado por várias subunidades que desempenham papéis cruciais na transferência de elétrons e na atividade enzimática.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EB5CB68-3EB0-26BE-4986-665E16C9B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51" y="2062003"/>
            <a:ext cx="2857899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40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475DB-CA7E-5FD7-E711-DC6978B62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Rotenona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E5AD3-0C4F-9E48-53AC-99B590CCA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masis MT Pro Medium" panose="02040604050005020304" pitchFamily="18" charset="0"/>
              </a:rPr>
              <a:t>Origem e Uso:</a:t>
            </a:r>
          </a:p>
          <a:p>
            <a:r>
              <a:rPr lang="pt-BR" dirty="0">
                <a:latin typeface="Amasis MT Pro Medium" panose="02040604050005020304" pitchFamily="18" charset="0"/>
              </a:rPr>
              <a:t>A </a:t>
            </a:r>
            <a:r>
              <a:rPr lang="pt-BR" dirty="0" err="1">
                <a:latin typeface="Amasis MT Pro Medium" panose="02040604050005020304" pitchFamily="18" charset="0"/>
              </a:rPr>
              <a:t>rotenona</a:t>
            </a:r>
            <a:r>
              <a:rPr lang="pt-BR" dirty="0">
                <a:latin typeface="Amasis MT Pro Medium" panose="02040604050005020304" pitchFamily="18" charset="0"/>
              </a:rPr>
              <a:t> é uma substância química inodora que ocorre naturalmente em plantas como o </a:t>
            </a:r>
            <a:r>
              <a:rPr lang="pt-BR" dirty="0" err="1">
                <a:latin typeface="Amasis MT Pro Medium" panose="02040604050005020304" pitchFamily="18" charset="0"/>
              </a:rPr>
              <a:t>Derris</a:t>
            </a:r>
            <a:r>
              <a:rPr lang="pt-BR" dirty="0">
                <a:latin typeface="Amasis MT Pro Medium" panose="02040604050005020304" pitchFamily="18" charset="0"/>
              </a:rPr>
              <a:t> e o </a:t>
            </a:r>
            <a:r>
              <a:rPr lang="pt-BR" dirty="0" err="1">
                <a:latin typeface="Amasis MT Pro Medium" panose="02040604050005020304" pitchFamily="18" charset="0"/>
              </a:rPr>
              <a:t>Lonchocarpus</a:t>
            </a:r>
            <a:r>
              <a:rPr lang="pt-BR" dirty="0">
                <a:latin typeface="Amasis MT Pro Medium" panose="02040604050005020304" pitchFamily="18" charset="0"/>
              </a:rPr>
              <a:t>, sendo utilizada como um inseticida e </a:t>
            </a:r>
            <a:r>
              <a:rPr lang="pt-BR" dirty="0" err="1">
                <a:latin typeface="Amasis MT Pro Medium" panose="02040604050005020304" pitchFamily="18" charset="0"/>
              </a:rPr>
              <a:t>piscicida</a:t>
            </a:r>
            <a:r>
              <a:rPr lang="pt-BR" dirty="0">
                <a:latin typeface="Amasis MT Pro Medium" panose="02040604050005020304" pitchFamily="18" charset="0"/>
              </a:rPr>
              <a:t> de amplo espectro. </a:t>
            </a:r>
          </a:p>
          <a:p>
            <a:r>
              <a:rPr lang="pt-BR" dirty="0">
                <a:latin typeface="Amasis MT Pro Medium" panose="02040604050005020304" pitchFamily="18" charset="0"/>
              </a:rPr>
              <a:t>Mecanismo de Ação:</a:t>
            </a:r>
          </a:p>
          <a:p>
            <a:r>
              <a:rPr lang="pt-BR" dirty="0">
                <a:latin typeface="Amasis MT Pro Medium" panose="02040604050005020304" pitchFamily="18" charset="0"/>
              </a:rPr>
              <a:t>A </a:t>
            </a:r>
            <a:r>
              <a:rPr lang="pt-BR" dirty="0" err="1">
                <a:latin typeface="Amasis MT Pro Medium" panose="02040604050005020304" pitchFamily="18" charset="0"/>
              </a:rPr>
              <a:t>rotenona</a:t>
            </a:r>
            <a:r>
              <a:rPr lang="pt-BR" dirty="0">
                <a:latin typeface="Amasis MT Pro Medium" panose="02040604050005020304" pitchFamily="18" charset="0"/>
              </a:rPr>
              <a:t> inibe a transferência de elétrons no complexo I da cadeia respiratória mitocondrial, impedindo a produção de ATP (adenosina trifosfato) e levando à morte celular. </a:t>
            </a:r>
          </a:p>
        </p:txBody>
      </p:sp>
    </p:spTree>
    <p:extLst>
      <p:ext uri="{BB962C8B-B14F-4D97-AF65-F5344CB8AC3E}">
        <p14:creationId xmlns:p14="http://schemas.microsoft.com/office/powerpoint/2010/main" val="1354366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1E8072-00F9-88C6-60BC-043C718F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98860"/>
            <a:ext cx="4265763" cy="1441776"/>
          </a:xfrm>
        </p:spPr>
        <p:txBody>
          <a:bodyPr anchor="t">
            <a:normAutofit/>
          </a:bodyPr>
          <a:lstStyle/>
          <a:p>
            <a:r>
              <a:rPr lang="pt-BR" sz="3700"/>
              <a:t>Mecanismo de ação dos desacopladores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586F8D-AAF9-4F64-CCE5-A646AACF9EC4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733330" y="1097048"/>
            <a:ext cx="5269831" cy="5234741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2400" b="1" dirty="0"/>
              <a:t>Atuação dos Desacopladores</a:t>
            </a:r>
          </a:p>
          <a:p>
            <a:pPr marL="0" lvl="1" indent="0">
              <a:buNone/>
            </a:pPr>
            <a:r>
              <a:rPr lang="pt-BR" sz="2400" b="1" dirty="0"/>
              <a:t>Os desacopladores atuam na membrana mitocondrial, permitindo a passagem de prótons diretamente para a matriz.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2400" b="1" dirty="0"/>
              <a:t>Perda de Eficiência de ATP</a:t>
            </a:r>
          </a:p>
          <a:p>
            <a:pPr marL="0" lvl="1" indent="0">
              <a:buNone/>
            </a:pPr>
            <a:r>
              <a:rPr lang="pt-BR" sz="2400" b="1" dirty="0"/>
              <a:t>A presença de desacopladores resulta em perda de eficiência na produção de ATP, impactando a energia celular.</a:t>
            </a:r>
          </a:p>
        </p:txBody>
      </p:sp>
    </p:spTree>
    <p:extLst>
      <p:ext uri="{BB962C8B-B14F-4D97-AF65-F5344CB8AC3E}">
        <p14:creationId xmlns:p14="http://schemas.microsoft.com/office/powerpoint/2010/main" val="1212069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3630A5-718D-AC1C-9F9D-7DC4DC5A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455920" cy="30308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Ação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desacopladores</a:t>
            </a: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05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DA7748C-360B-8250-4B9C-3B2D78AB3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36" r="2" b="2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43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0C8BDE-6B8B-B1EF-E823-7835F055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631573"/>
            <a:ext cx="4265763" cy="14417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100" dirty="0"/>
              <a:t>Impacto sobre o gradiente de prótons e a síntese de ATP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80B1BB-8BA0-7E56-C92A-89215EF8E0B2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606506" y="569344"/>
            <a:ext cx="6748037" cy="5610680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2400" b="1" dirty="0"/>
              <a:t>Desacopladores e Gradiente de Prótons</a:t>
            </a:r>
          </a:p>
          <a:p>
            <a:pPr marL="0" lvl="1" indent="0">
              <a:buNone/>
            </a:pPr>
            <a:r>
              <a:rPr lang="pt-BR" sz="2400" dirty="0"/>
              <a:t>A ação dos desacopladores interfere no gradiente de prótons, essencial para a produção de ATP nas células.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2400" b="1" dirty="0"/>
              <a:t>Comprometimento da Síntese de ATP</a:t>
            </a:r>
          </a:p>
          <a:p>
            <a:pPr marL="0" lvl="1" indent="0">
              <a:buNone/>
            </a:pPr>
            <a:r>
              <a:rPr lang="pt-BR" sz="2400" dirty="0"/>
              <a:t>A redução do gradiente de prótons compromete a síntese de ATP, essencial para o fornecimento de energia celular.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2400" b="1" dirty="0"/>
              <a:t>Aumento da Termogênese</a:t>
            </a:r>
          </a:p>
          <a:p>
            <a:pPr marL="0" lvl="1" indent="0">
              <a:buNone/>
            </a:pPr>
            <a:r>
              <a:rPr lang="pt-BR" sz="2400" dirty="0"/>
              <a:t>O comprometimento da síntese de ATP resulta em um aumento na termogênese, afetando a regulação da temperatura corporal.</a:t>
            </a:r>
          </a:p>
        </p:txBody>
      </p:sp>
    </p:spTree>
    <p:extLst>
      <p:ext uri="{BB962C8B-B14F-4D97-AF65-F5344CB8AC3E}">
        <p14:creationId xmlns:p14="http://schemas.microsoft.com/office/powerpoint/2010/main" val="2566852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817633-9197-69D3-6A3B-6EF5F64D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6291472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Exemplos de desacopladores e suas funções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34B49E-1362-DD1C-EA14-7A0C2C5FA93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0080" y="2176036"/>
            <a:ext cx="6291472" cy="4123944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1600" b="1" dirty="0"/>
              <a:t>Dinitrofenol (DNP)</a:t>
            </a:r>
          </a:p>
          <a:p>
            <a:pPr marL="0" lvl="1" indent="0">
              <a:buNone/>
            </a:pPr>
            <a:r>
              <a:rPr lang="pt-BR" sz="1600" b="1" dirty="0"/>
              <a:t>O dinitrofenol é um desacoplador conhecido por suas propriedades termogênicas, sendo utilizado em pesquisas sobre metabolismo e perda de peso.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600" b="1" dirty="0"/>
              <a:t>Outros Desacopladores</a:t>
            </a:r>
          </a:p>
          <a:p>
            <a:pPr marL="0" lvl="1" indent="0">
              <a:buNone/>
            </a:pPr>
            <a:r>
              <a:rPr lang="pt-BR" sz="1600" b="1" dirty="0"/>
              <a:t>Além do DNP, existem outros desacopladores que têm aplicações em pesquisas científicas e tratamentos médicos, cada um com propriedades únicas.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600" b="1" dirty="0"/>
              <a:t>Aplicações em Tratamentos</a:t>
            </a:r>
          </a:p>
          <a:p>
            <a:pPr marL="0" lvl="1" indent="0">
              <a:buNone/>
            </a:pPr>
            <a:r>
              <a:rPr lang="pt-BR" sz="1600" b="1" dirty="0"/>
              <a:t>Os desacopladores são estudados para suas aplicações em tratamentos de obesidade e condições metabólicas, oferecendo novas abordagens terapêuticas.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73B97DE-8CC2-4DF4-934E-8226458AF8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3688" r="39958" b="-2"/>
          <a:stretch/>
        </p:blipFill>
        <p:spPr>
          <a:xfrm>
            <a:off x="7776429" y="914400"/>
            <a:ext cx="4414591" cy="53571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774468" y="6271515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332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55451-5BC2-336C-E445-DD4EA10E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215660"/>
            <a:ext cx="10890929" cy="1097280"/>
          </a:xfrm>
        </p:spPr>
        <p:txBody>
          <a:bodyPr/>
          <a:lstStyle/>
          <a:p>
            <a:r>
              <a:rPr lang="pt-BR" dirty="0"/>
              <a:t>A gordura marrom e a termogênese em RN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A1DD3319-9A41-90BE-2AE8-144D6A827A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0536" y="1138687"/>
            <a:ext cx="10890928" cy="5719313"/>
          </a:xfrm>
        </p:spPr>
      </p:pic>
    </p:spTree>
    <p:extLst>
      <p:ext uri="{BB962C8B-B14F-4D97-AF65-F5344CB8AC3E}">
        <p14:creationId xmlns:p14="http://schemas.microsoft.com/office/powerpoint/2010/main" val="2590170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088CE1-13FD-688B-EF28-73E54E12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4670661" cy="303084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5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05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9B7499D7-824A-3D3E-2B92-16B0F48DE5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148" r="6385"/>
          <a:stretch/>
        </p:blipFill>
        <p:spPr>
          <a:xfrm>
            <a:off x="5538158" y="10"/>
            <a:ext cx="665384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1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C71269-7087-C603-BFE1-E85510DB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3794760" cy="4144684"/>
          </a:xfrm>
        </p:spPr>
        <p:txBody>
          <a:bodyPr anchor="t">
            <a:normAutofit/>
          </a:bodyPr>
          <a:lstStyle/>
          <a:p>
            <a:r>
              <a:rPr lang="pt-BR"/>
              <a:t>Transferência de elétrons de NADH para ubiquinona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694E1F-471C-4340-BE4B-28F2BF7D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627278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C01452-DA4D-120B-7DB0-F9143724A62C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727276" y="655610"/>
            <a:ext cx="6803734" cy="5644605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b="1" dirty="0">
                <a:latin typeface="Amasis MT Pro Medium" panose="02040604050005020304" pitchFamily="18" charset="0"/>
              </a:rPr>
              <a:t>Reações Redox</a:t>
            </a:r>
          </a:p>
          <a:p>
            <a:pPr marL="0" lvl="1" indent="0">
              <a:buNone/>
            </a:pPr>
            <a:r>
              <a:rPr lang="pt-BR" sz="2400" dirty="0">
                <a:latin typeface="Amasis MT Pro Medium" panose="02040604050005020304" pitchFamily="18" charset="0"/>
              </a:rPr>
              <a:t>A transferência de elétrons entre NADH e </a:t>
            </a:r>
            <a:r>
              <a:rPr lang="pt-BR" sz="2400" dirty="0" err="1">
                <a:latin typeface="Amasis MT Pro Medium" panose="02040604050005020304" pitchFamily="18" charset="0"/>
              </a:rPr>
              <a:t>ubiquinona</a:t>
            </a:r>
            <a:r>
              <a:rPr lang="pt-BR" sz="2400" dirty="0">
                <a:latin typeface="Amasis MT Pro Medium" panose="02040604050005020304" pitchFamily="18" charset="0"/>
              </a:rPr>
              <a:t> envolve reações redox cruciais para a bioquímica celular. Durante esse processo, o NADH é oxidado, enquanto a </a:t>
            </a:r>
            <a:r>
              <a:rPr lang="pt-BR" sz="2400" dirty="0" err="1">
                <a:latin typeface="Amasis MT Pro Medium" panose="02040604050005020304" pitchFamily="18" charset="0"/>
              </a:rPr>
              <a:t>ubiquinona</a:t>
            </a:r>
            <a:r>
              <a:rPr lang="pt-BR" sz="2400" dirty="0">
                <a:latin typeface="Amasis MT Pro Medium" panose="02040604050005020304" pitchFamily="18" charset="0"/>
              </a:rPr>
              <a:t> é reduzida.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>
                <a:latin typeface="Amasis MT Pro Medium" panose="02040604050005020304" pitchFamily="18" charset="0"/>
              </a:rPr>
              <a:t>Formação de </a:t>
            </a:r>
            <a:r>
              <a:rPr lang="pt-BR" b="1" dirty="0" err="1">
                <a:latin typeface="Amasis MT Pro Medium" panose="02040604050005020304" pitchFamily="18" charset="0"/>
              </a:rPr>
              <a:t>Ubiquinol</a:t>
            </a:r>
            <a:endParaRPr lang="pt-BR" b="1" dirty="0">
              <a:latin typeface="Amasis MT Pro Medium" panose="02040604050005020304" pitchFamily="18" charset="0"/>
            </a:endParaRPr>
          </a:p>
          <a:p>
            <a:pPr marL="0" lvl="1" indent="0">
              <a:buNone/>
            </a:pPr>
            <a:r>
              <a:rPr lang="pt-BR" sz="2400" dirty="0">
                <a:latin typeface="Amasis MT Pro Medium" panose="02040604050005020304" pitchFamily="18" charset="0"/>
              </a:rPr>
              <a:t>O processo resulta na formação de </a:t>
            </a:r>
            <a:r>
              <a:rPr lang="pt-BR" sz="2400" dirty="0" err="1">
                <a:latin typeface="Amasis MT Pro Medium" panose="02040604050005020304" pitchFamily="18" charset="0"/>
              </a:rPr>
              <a:t>ubiquinol</a:t>
            </a:r>
            <a:r>
              <a:rPr lang="pt-BR" sz="2400" dirty="0">
                <a:latin typeface="Amasis MT Pro Medium" panose="02040604050005020304" pitchFamily="18" charset="0"/>
              </a:rPr>
              <a:t>, que é vital para a continuidade da cadeia de transporte de elétrons, contribuindo para a produção de ATP.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3F3570-9FF1-453A-D91E-D39B94C63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7276" cy="67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62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C19AFD-91C9-EACA-8B9B-59033040B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631573"/>
            <a:ext cx="4265763" cy="14417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100" dirty="0"/>
              <a:t>Bombeamento de prótons para o espaço </a:t>
            </a:r>
            <a:r>
              <a:rPr lang="pt-BR" sz="3100" dirty="0" err="1"/>
              <a:t>intermembranar</a:t>
            </a:r>
            <a:endParaRPr lang="pt-BR" sz="31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77E8A1-E190-FE1D-721B-64B727A7980C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813541" y="517586"/>
            <a:ext cx="7066184" cy="5662438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2400" dirty="0">
                <a:latin typeface="Amasis MT Pro Medium" panose="02040604050005020304" pitchFamily="18" charset="0"/>
              </a:rPr>
              <a:t>Transferência de Elétrons</a:t>
            </a:r>
          </a:p>
          <a:p>
            <a:pPr marL="0" lvl="1" indent="0">
              <a:buNone/>
            </a:pPr>
            <a:r>
              <a:rPr lang="pt-BR" sz="2400" dirty="0">
                <a:latin typeface="Amasis MT Pro Medium" panose="02040604050005020304" pitchFamily="18" charset="0"/>
              </a:rPr>
              <a:t>A transferência de elétrons no Complexo I é fundamental para a geração de energia celular. Esse processo inicia a bomba de prótons.</a:t>
            </a:r>
          </a:p>
          <a:p>
            <a:pPr marL="0" indent="0">
              <a:spcBef>
                <a:spcPts val="2500"/>
              </a:spcBef>
              <a:buNone/>
            </a:pPr>
            <a:endParaRPr lang="pt-BR" sz="2400" dirty="0">
              <a:latin typeface="Amasis MT Pro Medium" panose="02040604050005020304" pitchFamily="18" charset="0"/>
            </a:endParaRPr>
          </a:p>
          <a:p>
            <a:pPr marL="0" indent="0">
              <a:spcBef>
                <a:spcPts val="2500"/>
              </a:spcBef>
              <a:buNone/>
            </a:pPr>
            <a:r>
              <a:rPr lang="pt-BR" sz="2400" dirty="0">
                <a:latin typeface="Amasis MT Pro Medium" panose="02040604050005020304" pitchFamily="18" charset="0"/>
              </a:rPr>
              <a:t>Bombeamento de Prótons</a:t>
            </a:r>
          </a:p>
          <a:p>
            <a:pPr marL="0" lvl="1" indent="0">
              <a:buNone/>
            </a:pPr>
            <a:r>
              <a:rPr lang="pt-BR" sz="2400" dirty="0">
                <a:latin typeface="Amasis MT Pro Medium" panose="02040604050005020304" pitchFamily="18" charset="0"/>
              </a:rPr>
              <a:t>O Complexo I bombeia prótons da matriz mitocondrial para o espaço </a:t>
            </a:r>
            <a:r>
              <a:rPr lang="pt-BR" sz="2400" dirty="0" err="1">
                <a:latin typeface="Amasis MT Pro Medium" panose="02040604050005020304" pitchFamily="18" charset="0"/>
              </a:rPr>
              <a:t>intermembranar</a:t>
            </a:r>
            <a:r>
              <a:rPr lang="pt-BR" sz="2400" dirty="0">
                <a:latin typeface="Amasis MT Pro Medium" panose="02040604050005020304" pitchFamily="18" charset="0"/>
              </a:rPr>
              <a:t>, essencial para criar um gradiente eletroquímico.</a:t>
            </a:r>
          </a:p>
        </p:txBody>
      </p:sp>
      <p:pic>
        <p:nvPicPr>
          <p:cNvPr id="6" name="Mídia Online 5" title="Cadeia Respiratória Animação">
            <a:hlinkClick r:id="" action="ppaction://media"/>
            <a:extLst>
              <a:ext uri="{FF2B5EF4-FFF2-40B4-BE49-F238E27FC236}">
                <a16:creationId xmlns:a16="http://schemas.microsoft.com/office/drawing/2014/main" id="{CB0091C1-6CB8-6DEE-4B24-C5EF48EDFF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0080" y="3313135"/>
            <a:ext cx="3386350" cy="19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18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BE0E6-68F0-F300-48EF-EE11425F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Mídia Online 3" title="Cadeia Transportadora de Elétrons">
            <a:hlinkClick r:id="" action="ppaction://media"/>
            <a:extLst>
              <a:ext uri="{FF2B5EF4-FFF2-40B4-BE49-F238E27FC236}">
                <a16:creationId xmlns:a16="http://schemas.microsoft.com/office/drawing/2014/main" id="{DF19F5BC-0941-1D7E-6C53-24F49DE485A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0992" y="348362"/>
            <a:ext cx="11122691" cy="585082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4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5FE589-3DED-32C0-23B6-8BE5005D0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02091"/>
            <a:ext cx="3291840" cy="27702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700"/>
              <a:t>Complexo II: Succinato desidrogenase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D7B6BE-A4E0-4483-BEC5-493AC3E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4596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D2470B4D-22E5-EB2C-8D7C-A7B1451AA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707" y="966978"/>
            <a:ext cx="5667154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51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EA1477-3308-668B-BCAA-90D690C6E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233" y="314003"/>
            <a:ext cx="4261104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Transferência</a:t>
            </a:r>
            <a:r>
              <a:rPr lang="en-US" sz="2800" dirty="0"/>
              <a:t> de </a:t>
            </a:r>
            <a:r>
              <a:rPr lang="en-US" sz="2800" dirty="0" err="1"/>
              <a:t>elétrons</a:t>
            </a:r>
            <a:r>
              <a:rPr lang="en-US" sz="2800" dirty="0"/>
              <a:t> para </a:t>
            </a:r>
            <a:r>
              <a:rPr lang="en-US" sz="2800" dirty="0" err="1"/>
              <a:t>ubiquinona</a:t>
            </a:r>
            <a:endParaRPr lang="en-US" sz="2800" dirty="0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37A92440-2D6F-4CAF-9B1D-E84F0AE430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-1" b="6492"/>
          <a:stretch/>
        </p:blipFill>
        <p:spPr>
          <a:xfrm>
            <a:off x="-1" y="914399"/>
            <a:ext cx="6657255" cy="535352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65683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C16E42-2F40-0C6F-11ED-99D727B9AD8D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814868" y="1259458"/>
            <a:ext cx="5377132" cy="5598542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b="1" dirty="0">
                <a:latin typeface="Amasis MT Pro Medium" panose="02040604050005020304" pitchFamily="18" charset="0"/>
              </a:rPr>
              <a:t>Oxidação do Succinato</a:t>
            </a:r>
          </a:p>
          <a:p>
            <a:pPr marL="0" lvl="1" indent="0">
              <a:buNone/>
            </a:pPr>
            <a:r>
              <a:rPr lang="pt-BR" sz="2000" dirty="0">
                <a:latin typeface="Amasis MT Pro Medium" panose="02040604050005020304" pitchFamily="18" charset="0"/>
              </a:rPr>
              <a:t>A oxidação do </a:t>
            </a:r>
            <a:r>
              <a:rPr lang="pt-BR" sz="2000" dirty="0" err="1">
                <a:latin typeface="Amasis MT Pro Medium" panose="02040604050005020304" pitchFamily="18" charset="0"/>
              </a:rPr>
              <a:t>succinato</a:t>
            </a:r>
            <a:r>
              <a:rPr lang="pt-BR" sz="2000" dirty="0">
                <a:latin typeface="Amasis MT Pro Medium" panose="02040604050005020304" pitchFamily="18" charset="0"/>
              </a:rPr>
              <a:t> resulta na liberação de elétrons que são essenciais para o processo celular. Essa reação é crucial para a produção de energia.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>
                <a:latin typeface="Amasis MT Pro Medium" panose="02040604050005020304" pitchFamily="18" charset="0"/>
              </a:rPr>
              <a:t>Transferência para </a:t>
            </a:r>
            <a:r>
              <a:rPr lang="pt-BR" b="1" dirty="0" err="1">
                <a:latin typeface="Amasis MT Pro Medium" panose="02040604050005020304" pitchFamily="18" charset="0"/>
              </a:rPr>
              <a:t>Ubiquinona</a:t>
            </a:r>
            <a:endParaRPr lang="pt-BR" b="1" dirty="0">
              <a:latin typeface="Amasis MT Pro Medium" panose="02040604050005020304" pitchFamily="18" charset="0"/>
            </a:endParaRPr>
          </a:p>
          <a:p>
            <a:pPr marL="0" lvl="1" indent="0">
              <a:buNone/>
            </a:pPr>
            <a:r>
              <a:rPr lang="pt-BR" sz="2000" dirty="0">
                <a:latin typeface="Amasis MT Pro Medium" panose="02040604050005020304" pitchFamily="18" charset="0"/>
              </a:rPr>
              <a:t>Os elétrons oxidados são transferidos para a </a:t>
            </a:r>
            <a:r>
              <a:rPr lang="pt-BR" sz="2000" dirty="0" err="1">
                <a:latin typeface="Amasis MT Pro Medium" panose="02040604050005020304" pitchFamily="18" charset="0"/>
              </a:rPr>
              <a:t>ubiquinona</a:t>
            </a:r>
            <a:r>
              <a:rPr lang="pt-BR" sz="2000" dirty="0">
                <a:latin typeface="Amasis MT Pro Medium" panose="02040604050005020304" pitchFamily="18" charset="0"/>
              </a:rPr>
              <a:t>, que atua como um transportador na cadeia respiratória. Este é um passo vital na produção de ATP.</a:t>
            </a:r>
          </a:p>
        </p:txBody>
      </p:sp>
    </p:spTree>
    <p:extLst>
      <p:ext uri="{BB962C8B-B14F-4D97-AF65-F5344CB8AC3E}">
        <p14:creationId xmlns:p14="http://schemas.microsoft.com/office/powerpoint/2010/main" val="566338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16ED33-9CC9-4872-0C3A-6F09D09DF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219" y="1115844"/>
            <a:ext cx="7680960" cy="4631911"/>
          </a:xfrm>
        </p:spPr>
        <p:txBody>
          <a:bodyPr anchor="b">
            <a:normAutofit/>
          </a:bodyPr>
          <a:lstStyle/>
          <a:p>
            <a:r>
              <a:rPr lang="pt-BR" sz="6500"/>
              <a:t>Complexo III: Citocromo bc1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C0BBAA-A5EC-5D5D-32E6-9F7EA6048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131" y="6268313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FDC7EB46-6027-B97C-9576-86C949099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467" y="363449"/>
            <a:ext cx="4950411" cy="513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37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2209</Words>
  <Application>Microsoft Office PowerPoint</Application>
  <PresentationFormat>Widescreen</PresentationFormat>
  <Paragraphs>180</Paragraphs>
  <Slides>36</Slides>
  <Notes>25</Notes>
  <HiddenSlides>0</HiddenSlides>
  <MMClips>6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3" baseType="lpstr">
      <vt:lpstr>Amasis MT Pro Black</vt:lpstr>
      <vt:lpstr>Amasis MT Pro Medium</vt:lpstr>
      <vt:lpstr>Aptos</vt:lpstr>
      <vt:lpstr>Arial</vt:lpstr>
      <vt:lpstr>Bierstadt</vt:lpstr>
      <vt:lpstr>Grandview Display</vt:lpstr>
      <vt:lpstr>DashVTI</vt:lpstr>
      <vt:lpstr>Apresentação do PowerPoint</vt:lpstr>
      <vt:lpstr>Complexo I: NADH desidrogenase</vt:lpstr>
      <vt:lpstr>Estrutura e função do Complexo I</vt:lpstr>
      <vt:lpstr>Transferência de elétrons de NADH para ubiquinona</vt:lpstr>
      <vt:lpstr>Bombeamento de prótons para o espaço intermembranar</vt:lpstr>
      <vt:lpstr>Apresentação do PowerPoint</vt:lpstr>
      <vt:lpstr>Complexo II: Succinato desidrogenase</vt:lpstr>
      <vt:lpstr>Transferência de elétrons para ubiquinona</vt:lpstr>
      <vt:lpstr>Complexo III: Citocromo bc1</vt:lpstr>
      <vt:lpstr>Estrutura e função do Complexo III</vt:lpstr>
      <vt:lpstr>Bombeamento de prótons e criação do gradiente eletroquímico</vt:lpstr>
      <vt:lpstr>Transferência de elétrons de ubiquinol para citocromo c</vt:lpstr>
      <vt:lpstr> Citocromo c </vt:lpstr>
      <vt:lpstr>Complexo IV: Citocromo c oxidase</vt:lpstr>
      <vt:lpstr>Estrutura e função do Complexo IV</vt:lpstr>
      <vt:lpstr>Transferência de elétrons para oxigênio molecular</vt:lpstr>
      <vt:lpstr>Apresentação do PowerPoint</vt:lpstr>
      <vt:lpstr>Formação de água e bombeamento de prótons</vt:lpstr>
      <vt:lpstr>Síntese de ATP através da F1F0 ATPase (ATP sintase)</vt:lpstr>
      <vt:lpstr>Estrutura e função da ATP sintase</vt:lpstr>
      <vt:lpstr>Utilização do gradiente de prótons para síntese de ATP</vt:lpstr>
      <vt:lpstr>Mecanismo de ação e produção de energia</vt:lpstr>
      <vt:lpstr>Apresentação do PowerPoint</vt:lpstr>
      <vt:lpstr>Resumindo:</vt:lpstr>
      <vt:lpstr>Inibidores da cadeia transportadora de elétrons</vt:lpstr>
      <vt:lpstr>Principais inibidores e seus alvos</vt:lpstr>
      <vt:lpstr>Efeitos dos inibidores na função mitocondrial</vt:lpstr>
      <vt:lpstr>Apresentação do PowerPoint</vt:lpstr>
      <vt:lpstr>Inibidores e aplicações médicas</vt:lpstr>
      <vt:lpstr>Rotenona </vt:lpstr>
      <vt:lpstr>Mecanismo de ação dos desacopladores</vt:lpstr>
      <vt:lpstr>Ação de desacopladores</vt:lpstr>
      <vt:lpstr>Impacto sobre o gradiente de prótons e a síntese de ATP</vt:lpstr>
      <vt:lpstr>Exemplos de desacopladores e suas funções</vt:lpstr>
      <vt:lpstr>A gordura marrom e a termogênese em RN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MARCONI BRITO</dc:creator>
  <cp:lastModifiedBy>MARCONI BRITO</cp:lastModifiedBy>
  <cp:revision>1</cp:revision>
  <dcterms:created xsi:type="dcterms:W3CDTF">2025-04-23T21:25:58Z</dcterms:created>
  <dcterms:modified xsi:type="dcterms:W3CDTF">2025-05-07T02:16:49Z</dcterms:modified>
</cp:coreProperties>
</file>